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66"/>
  </p:notesMasterIdLst>
  <p:sldIdLst>
    <p:sldId id="256" r:id="rId2"/>
    <p:sldId id="271" r:id="rId3"/>
    <p:sldId id="516" r:id="rId4"/>
    <p:sldId id="676" r:id="rId5"/>
    <p:sldId id="518" r:id="rId6"/>
    <p:sldId id="519" r:id="rId7"/>
    <p:sldId id="520" r:id="rId8"/>
    <p:sldId id="521" r:id="rId9"/>
    <p:sldId id="522" r:id="rId10"/>
    <p:sldId id="523" r:id="rId11"/>
    <p:sldId id="258" r:id="rId12"/>
    <p:sldId id="373" r:id="rId13"/>
    <p:sldId id="517" r:id="rId14"/>
    <p:sldId id="524" r:id="rId15"/>
    <p:sldId id="525" r:id="rId16"/>
    <p:sldId id="526" r:id="rId17"/>
    <p:sldId id="527" r:id="rId18"/>
    <p:sldId id="528" r:id="rId19"/>
    <p:sldId id="531" r:id="rId20"/>
    <p:sldId id="532" r:id="rId21"/>
    <p:sldId id="530" r:id="rId22"/>
    <p:sldId id="533" r:id="rId23"/>
    <p:sldId id="534" r:id="rId24"/>
    <p:sldId id="535" r:id="rId25"/>
    <p:sldId id="536" r:id="rId26"/>
    <p:sldId id="537" r:id="rId27"/>
    <p:sldId id="538" r:id="rId28"/>
    <p:sldId id="539" r:id="rId29"/>
    <p:sldId id="540" r:id="rId30"/>
    <p:sldId id="541" r:id="rId31"/>
    <p:sldId id="542" r:id="rId32"/>
    <p:sldId id="543" r:id="rId33"/>
    <p:sldId id="544" r:id="rId34"/>
    <p:sldId id="545" r:id="rId35"/>
    <p:sldId id="546" r:id="rId36"/>
    <p:sldId id="547" r:id="rId37"/>
    <p:sldId id="548" r:id="rId38"/>
    <p:sldId id="549" r:id="rId39"/>
    <p:sldId id="550" r:id="rId40"/>
    <p:sldId id="551" r:id="rId41"/>
    <p:sldId id="552" r:id="rId42"/>
    <p:sldId id="553" r:id="rId43"/>
    <p:sldId id="554" r:id="rId44"/>
    <p:sldId id="555" r:id="rId45"/>
    <p:sldId id="556" r:id="rId46"/>
    <p:sldId id="557" r:id="rId47"/>
    <p:sldId id="558" r:id="rId48"/>
    <p:sldId id="559" r:id="rId49"/>
    <p:sldId id="560" r:id="rId50"/>
    <p:sldId id="561" r:id="rId51"/>
    <p:sldId id="562" r:id="rId52"/>
    <p:sldId id="563" r:id="rId53"/>
    <p:sldId id="564" r:id="rId54"/>
    <p:sldId id="565" r:id="rId55"/>
    <p:sldId id="566" r:id="rId56"/>
    <p:sldId id="568" r:id="rId57"/>
    <p:sldId id="567" r:id="rId58"/>
    <p:sldId id="569" r:id="rId59"/>
    <p:sldId id="570" r:id="rId60"/>
    <p:sldId id="571" r:id="rId61"/>
    <p:sldId id="572" r:id="rId62"/>
    <p:sldId id="573" r:id="rId63"/>
    <p:sldId id="574" r:id="rId64"/>
    <p:sldId id="575" r:id="rId65"/>
    <p:sldId id="576" r:id="rId66"/>
    <p:sldId id="577" r:id="rId67"/>
    <p:sldId id="578" r:id="rId68"/>
    <p:sldId id="579" r:id="rId69"/>
    <p:sldId id="580" r:id="rId70"/>
    <p:sldId id="581" r:id="rId71"/>
    <p:sldId id="582" r:id="rId72"/>
    <p:sldId id="583" r:id="rId73"/>
    <p:sldId id="584" r:id="rId74"/>
    <p:sldId id="585" r:id="rId75"/>
    <p:sldId id="586" r:id="rId76"/>
    <p:sldId id="587" r:id="rId77"/>
    <p:sldId id="588" r:id="rId78"/>
    <p:sldId id="589" r:id="rId79"/>
    <p:sldId id="590" r:id="rId80"/>
    <p:sldId id="591" r:id="rId81"/>
    <p:sldId id="592" r:id="rId82"/>
    <p:sldId id="593" r:id="rId83"/>
    <p:sldId id="594" r:id="rId84"/>
    <p:sldId id="595" r:id="rId85"/>
    <p:sldId id="596" r:id="rId86"/>
    <p:sldId id="597" r:id="rId87"/>
    <p:sldId id="598" r:id="rId88"/>
    <p:sldId id="599" r:id="rId89"/>
    <p:sldId id="600" r:id="rId90"/>
    <p:sldId id="601" r:id="rId91"/>
    <p:sldId id="602" r:id="rId92"/>
    <p:sldId id="603" r:id="rId93"/>
    <p:sldId id="604" r:id="rId94"/>
    <p:sldId id="605" r:id="rId95"/>
    <p:sldId id="606" r:id="rId96"/>
    <p:sldId id="607" r:id="rId97"/>
    <p:sldId id="608" r:id="rId98"/>
    <p:sldId id="609" r:id="rId99"/>
    <p:sldId id="610" r:id="rId100"/>
    <p:sldId id="611" r:id="rId101"/>
    <p:sldId id="612" r:id="rId102"/>
    <p:sldId id="613" r:id="rId103"/>
    <p:sldId id="614" r:id="rId104"/>
    <p:sldId id="615" r:id="rId105"/>
    <p:sldId id="616" r:id="rId106"/>
    <p:sldId id="617" r:id="rId107"/>
    <p:sldId id="618" r:id="rId108"/>
    <p:sldId id="619" r:id="rId109"/>
    <p:sldId id="620" r:id="rId110"/>
    <p:sldId id="621" r:id="rId111"/>
    <p:sldId id="622" r:id="rId112"/>
    <p:sldId id="623" r:id="rId113"/>
    <p:sldId id="624" r:id="rId114"/>
    <p:sldId id="625" r:id="rId115"/>
    <p:sldId id="626" r:id="rId116"/>
    <p:sldId id="627" r:id="rId117"/>
    <p:sldId id="632" r:id="rId118"/>
    <p:sldId id="628" r:id="rId119"/>
    <p:sldId id="629" r:id="rId120"/>
    <p:sldId id="630" r:id="rId121"/>
    <p:sldId id="631" r:id="rId122"/>
    <p:sldId id="633" r:id="rId123"/>
    <p:sldId id="634" r:id="rId124"/>
    <p:sldId id="635" r:id="rId125"/>
    <p:sldId id="636" r:id="rId126"/>
    <p:sldId id="637" r:id="rId127"/>
    <p:sldId id="638" r:id="rId128"/>
    <p:sldId id="639" r:id="rId129"/>
    <p:sldId id="640" r:id="rId130"/>
    <p:sldId id="641" r:id="rId131"/>
    <p:sldId id="642" r:id="rId132"/>
    <p:sldId id="643" r:id="rId133"/>
    <p:sldId id="644" r:id="rId134"/>
    <p:sldId id="645" r:id="rId135"/>
    <p:sldId id="646" r:id="rId136"/>
    <p:sldId id="647" r:id="rId137"/>
    <p:sldId id="648" r:id="rId138"/>
    <p:sldId id="649" r:id="rId139"/>
    <p:sldId id="650" r:id="rId140"/>
    <p:sldId id="651" r:id="rId141"/>
    <p:sldId id="652" r:id="rId142"/>
    <p:sldId id="653" r:id="rId143"/>
    <p:sldId id="654" r:id="rId144"/>
    <p:sldId id="655" r:id="rId145"/>
    <p:sldId id="656" r:id="rId146"/>
    <p:sldId id="657" r:id="rId147"/>
    <p:sldId id="658" r:id="rId148"/>
    <p:sldId id="659" r:id="rId149"/>
    <p:sldId id="660" r:id="rId150"/>
    <p:sldId id="661" r:id="rId151"/>
    <p:sldId id="662" r:id="rId152"/>
    <p:sldId id="663" r:id="rId153"/>
    <p:sldId id="664" r:id="rId154"/>
    <p:sldId id="665" r:id="rId155"/>
    <p:sldId id="666" r:id="rId156"/>
    <p:sldId id="670" r:id="rId157"/>
    <p:sldId id="669" r:id="rId158"/>
    <p:sldId id="668" r:id="rId159"/>
    <p:sldId id="671" r:id="rId160"/>
    <p:sldId id="672" r:id="rId161"/>
    <p:sldId id="673" r:id="rId162"/>
    <p:sldId id="674" r:id="rId163"/>
    <p:sldId id="675" r:id="rId164"/>
    <p:sldId id="515" r:id="rId16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9EAEA"/>
    <a:srgbClr val="23978B"/>
    <a:srgbClr val="244B6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36"/>
    <p:restoredTop sz="88449" autoAdjust="0"/>
  </p:normalViewPr>
  <p:slideViewPr>
    <p:cSldViewPr snapToGrid="0" snapToObjects="1">
      <p:cViewPr varScale="1">
        <p:scale>
          <a:sx n="95" d="100"/>
          <a:sy n="95" d="100"/>
        </p:scale>
        <p:origin x="120"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tableStyles" Target="tableStyle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20.wmf"/><Relationship Id="rId1" Type="http://schemas.openxmlformats.org/officeDocument/2006/relationships/image" Target="../media/image19.w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35.wmf"/><Relationship Id="rId2" Type="http://schemas.openxmlformats.org/officeDocument/2006/relationships/image" Target="../media/image39.wmf"/><Relationship Id="rId1" Type="http://schemas.openxmlformats.org/officeDocument/2006/relationships/image" Target="../media/image32.w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41.wmf"/><Relationship Id="rId2" Type="http://schemas.openxmlformats.org/officeDocument/2006/relationships/image" Target="../media/image40.wmf"/><Relationship Id="rId1" Type="http://schemas.openxmlformats.org/officeDocument/2006/relationships/image" Target="../media/image38.wmf"/><Relationship Id="rId4" Type="http://schemas.openxmlformats.org/officeDocument/2006/relationships/image" Target="../media/image42.wmf"/></Relationships>
</file>

<file path=ppt/drawings/_rels/vmlDrawing12.vml.rels><?xml version="1.0" encoding="UTF-8" standalone="yes"?>
<Relationships xmlns="http://schemas.openxmlformats.org/package/2006/relationships"><Relationship Id="rId3" Type="http://schemas.openxmlformats.org/officeDocument/2006/relationships/image" Target="../media/image44.wmf"/><Relationship Id="rId2" Type="http://schemas.openxmlformats.org/officeDocument/2006/relationships/image" Target="../media/image43.wmf"/><Relationship Id="rId1" Type="http://schemas.openxmlformats.org/officeDocument/2006/relationships/image" Target="../media/image42.wmf"/><Relationship Id="rId4" Type="http://schemas.openxmlformats.org/officeDocument/2006/relationships/image" Target="../media/image45.wmf"/></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47.wmf"/><Relationship Id="rId1" Type="http://schemas.openxmlformats.org/officeDocument/2006/relationships/image" Target="../media/image46.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38.w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32.w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48.wmf"/></Relationships>
</file>

<file path=ppt/drawings/_rels/vmlDrawing17.vml.rels><?xml version="1.0" encoding="UTF-8" standalone="yes"?>
<Relationships xmlns="http://schemas.openxmlformats.org/package/2006/relationships"><Relationship Id="rId2" Type="http://schemas.openxmlformats.org/officeDocument/2006/relationships/image" Target="../media/image50.wmf"/><Relationship Id="rId1" Type="http://schemas.openxmlformats.org/officeDocument/2006/relationships/image" Target="../media/image49.wmf"/></Relationships>
</file>

<file path=ppt/drawings/_rels/vmlDrawing18.vml.rels><?xml version="1.0" encoding="UTF-8" standalone="yes"?>
<Relationships xmlns="http://schemas.openxmlformats.org/package/2006/relationships"><Relationship Id="rId3" Type="http://schemas.openxmlformats.org/officeDocument/2006/relationships/image" Target="../media/image24.wmf"/><Relationship Id="rId2" Type="http://schemas.openxmlformats.org/officeDocument/2006/relationships/image" Target="../media/image51.wmf"/><Relationship Id="rId1" Type="http://schemas.openxmlformats.org/officeDocument/2006/relationships/image" Target="../media/image50.wmf"/></Relationships>
</file>

<file path=ppt/drawings/_rels/vmlDrawing19.vml.rels><?xml version="1.0" encoding="UTF-8" standalone="yes"?>
<Relationships xmlns="http://schemas.openxmlformats.org/package/2006/relationships"><Relationship Id="rId3" Type="http://schemas.openxmlformats.org/officeDocument/2006/relationships/image" Target="../media/image36.wmf"/><Relationship Id="rId2" Type="http://schemas.openxmlformats.org/officeDocument/2006/relationships/image" Target="../media/image49.wmf"/><Relationship Id="rId1" Type="http://schemas.openxmlformats.org/officeDocument/2006/relationships/image" Target="../media/image52.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22.wmf"/><Relationship Id="rId1" Type="http://schemas.openxmlformats.org/officeDocument/2006/relationships/image" Target="../media/image21.wmf"/></Relationships>
</file>

<file path=ppt/drawings/_rels/vmlDrawing20.vml.rels><?xml version="1.0" encoding="UTF-8" standalone="yes"?>
<Relationships xmlns="http://schemas.openxmlformats.org/package/2006/relationships"><Relationship Id="rId2" Type="http://schemas.openxmlformats.org/officeDocument/2006/relationships/image" Target="../media/image46.wmf"/><Relationship Id="rId1" Type="http://schemas.openxmlformats.org/officeDocument/2006/relationships/image" Target="../media/image63.wmf"/></Relationships>
</file>

<file path=ppt/drawings/_rels/vmlDrawing21.vml.rels><?xml version="1.0" encoding="UTF-8" standalone="yes"?>
<Relationships xmlns="http://schemas.openxmlformats.org/package/2006/relationships"><Relationship Id="rId2" Type="http://schemas.openxmlformats.org/officeDocument/2006/relationships/image" Target="../media/image65.wmf"/><Relationship Id="rId1" Type="http://schemas.openxmlformats.org/officeDocument/2006/relationships/image" Target="../media/image64.wmf"/></Relationships>
</file>

<file path=ppt/drawings/_rels/vmlDrawing22.vml.rels><?xml version="1.0" encoding="UTF-8" standalone="yes"?>
<Relationships xmlns="http://schemas.openxmlformats.org/package/2006/relationships"><Relationship Id="rId2" Type="http://schemas.openxmlformats.org/officeDocument/2006/relationships/image" Target="../media/image46.wmf"/><Relationship Id="rId1" Type="http://schemas.openxmlformats.org/officeDocument/2006/relationships/image" Target="../media/image66.w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67.w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67.wmf"/></Relationships>
</file>

<file path=ppt/drawings/_rels/vmlDrawing25.vml.rels><?xml version="1.0" encoding="UTF-8" standalone="yes"?>
<Relationships xmlns="http://schemas.openxmlformats.org/package/2006/relationships"><Relationship Id="rId3" Type="http://schemas.openxmlformats.org/officeDocument/2006/relationships/image" Target="../media/image70.wmf"/><Relationship Id="rId2" Type="http://schemas.openxmlformats.org/officeDocument/2006/relationships/image" Target="../media/image69.wmf"/><Relationship Id="rId1" Type="http://schemas.openxmlformats.org/officeDocument/2006/relationships/image" Target="../media/image68.wmf"/><Relationship Id="rId4" Type="http://schemas.openxmlformats.org/officeDocument/2006/relationships/image" Target="../media/image46.wmf"/></Relationships>
</file>

<file path=ppt/drawings/_rels/vmlDrawing26.vml.rels><?xml version="1.0" encoding="UTF-8" standalone="yes"?>
<Relationships xmlns="http://schemas.openxmlformats.org/package/2006/relationships"><Relationship Id="rId2" Type="http://schemas.openxmlformats.org/officeDocument/2006/relationships/image" Target="../media/image69.wmf"/><Relationship Id="rId1" Type="http://schemas.openxmlformats.org/officeDocument/2006/relationships/image" Target="../media/image71.wmf"/></Relationships>
</file>

<file path=ppt/drawings/_rels/vmlDrawing27.vml.rels><?xml version="1.0" encoding="UTF-8" standalone="yes"?>
<Relationships xmlns="http://schemas.openxmlformats.org/package/2006/relationships"><Relationship Id="rId2" Type="http://schemas.openxmlformats.org/officeDocument/2006/relationships/image" Target="../media/image69.wmf"/><Relationship Id="rId1" Type="http://schemas.openxmlformats.org/officeDocument/2006/relationships/image" Target="../media/image71.w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72.wmf"/></Relationships>
</file>

<file path=ppt/drawings/_rels/vmlDrawing29.vml.rels><?xml version="1.0" encoding="UTF-8" standalone="yes"?>
<Relationships xmlns="http://schemas.openxmlformats.org/package/2006/relationships"><Relationship Id="rId8" Type="http://schemas.openxmlformats.org/officeDocument/2006/relationships/image" Target="../media/image78.wmf"/><Relationship Id="rId3" Type="http://schemas.openxmlformats.org/officeDocument/2006/relationships/image" Target="../media/image73.wmf"/><Relationship Id="rId7" Type="http://schemas.openxmlformats.org/officeDocument/2006/relationships/image" Target="../media/image77.wmf"/><Relationship Id="rId2" Type="http://schemas.openxmlformats.org/officeDocument/2006/relationships/image" Target="../media/image69.wmf"/><Relationship Id="rId1" Type="http://schemas.openxmlformats.org/officeDocument/2006/relationships/image" Target="../media/image71.wmf"/><Relationship Id="rId6" Type="http://schemas.openxmlformats.org/officeDocument/2006/relationships/image" Target="../media/image76.wmf"/><Relationship Id="rId5" Type="http://schemas.openxmlformats.org/officeDocument/2006/relationships/image" Target="../media/image75.wmf"/><Relationship Id="rId4" Type="http://schemas.openxmlformats.org/officeDocument/2006/relationships/image" Target="../media/image74.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3.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25.wmf"/><Relationship Id="rId1" Type="http://schemas.openxmlformats.org/officeDocument/2006/relationships/image" Target="../media/image24.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27.wmf"/><Relationship Id="rId7" Type="http://schemas.openxmlformats.org/officeDocument/2006/relationships/image" Target="../media/image31.wmf"/><Relationship Id="rId2" Type="http://schemas.openxmlformats.org/officeDocument/2006/relationships/image" Target="../media/image26.wmf"/><Relationship Id="rId1" Type="http://schemas.openxmlformats.org/officeDocument/2006/relationships/image" Target="../media/image25.wmf"/><Relationship Id="rId6" Type="http://schemas.openxmlformats.org/officeDocument/2006/relationships/image" Target="../media/image30.wmf"/><Relationship Id="rId5" Type="http://schemas.openxmlformats.org/officeDocument/2006/relationships/image" Target="../media/image29.wmf"/><Relationship Id="rId4" Type="http://schemas.openxmlformats.org/officeDocument/2006/relationships/image" Target="../media/image28.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33.wmf"/><Relationship Id="rId2" Type="http://schemas.openxmlformats.org/officeDocument/2006/relationships/image" Target="../media/image24.wmf"/><Relationship Id="rId1" Type="http://schemas.openxmlformats.org/officeDocument/2006/relationships/image" Target="../media/image32.w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35.wmf"/><Relationship Id="rId2" Type="http://schemas.openxmlformats.org/officeDocument/2006/relationships/image" Target="../media/image32.wmf"/><Relationship Id="rId1" Type="http://schemas.openxmlformats.org/officeDocument/2006/relationships/image" Target="../media/image34.w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37.wmf"/><Relationship Id="rId1" Type="http://schemas.openxmlformats.org/officeDocument/2006/relationships/image" Target="../media/image36.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38.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8289352-7C6D-AE46-B3D1-3043903F0858}" type="datetimeFigureOut">
              <a:rPr kumimoji="1" lang="zh-CN" altLang="en-US" smtClean="0"/>
              <a:t>2022/12/7</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A845CFF-F689-594A-ABD3-6ED0736D5C7D}" type="slidenum">
              <a:rPr kumimoji="1" lang="zh-CN" altLang="en-US" smtClean="0"/>
              <a:t>‹#›</a:t>
            </a:fld>
            <a:endParaRPr kumimoji="1" lang="zh-CN" altLang="en-US"/>
          </a:p>
        </p:txBody>
      </p:sp>
    </p:spTree>
    <p:extLst>
      <p:ext uri="{BB962C8B-B14F-4D97-AF65-F5344CB8AC3E}">
        <p14:creationId xmlns:p14="http://schemas.microsoft.com/office/powerpoint/2010/main" val="20181253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A845CFF-F689-594A-ABD3-6ED0736D5C7D}" type="slidenum">
              <a:rPr kumimoji="1" lang="zh-CN" altLang="en-US" smtClean="0"/>
              <a:t>1</a:t>
            </a:fld>
            <a:endParaRPr kumimoji="1" lang="zh-CN" altLang="en-US"/>
          </a:p>
        </p:txBody>
      </p:sp>
    </p:spTree>
    <p:extLst>
      <p:ext uri="{BB962C8B-B14F-4D97-AF65-F5344CB8AC3E}">
        <p14:creationId xmlns:p14="http://schemas.microsoft.com/office/powerpoint/2010/main" val="31548665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A845CFF-F689-594A-ABD3-6ED0736D5C7D}" type="slidenum">
              <a:rPr kumimoji="1" lang="zh-CN" altLang="en-US" smtClean="0"/>
              <a:t>10</a:t>
            </a:fld>
            <a:endParaRPr kumimoji="1" lang="zh-CN" altLang="en-US"/>
          </a:p>
        </p:txBody>
      </p:sp>
    </p:spTree>
    <p:extLst>
      <p:ext uri="{BB962C8B-B14F-4D97-AF65-F5344CB8AC3E}">
        <p14:creationId xmlns:p14="http://schemas.microsoft.com/office/powerpoint/2010/main" val="57538664"/>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A845CFF-F689-594A-ABD3-6ED0736D5C7D}" type="slidenum">
              <a:rPr kumimoji="1" lang="zh-CN" altLang="en-US" smtClean="0"/>
              <a:t>100</a:t>
            </a:fld>
            <a:endParaRPr kumimoji="1" lang="zh-CN" altLang="en-US"/>
          </a:p>
        </p:txBody>
      </p:sp>
    </p:spTree>
    <p:extLst>
      <p:ext uri="{BB962C8B-B14F-4D97-AF65-F5344CB8AC3E}">
        <p14:creationId xmlns:p14="http://schemas.microsoft.com/office/powerpoint/2010/main" val="3468805227"/>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A845CFF-F689-594A-ABD3-6ED0736D5C7D}" type="slidenum">
              <a:rPr kumimoji="1" lang="zh-CN" altLang="en-US" smtClean="0"/>
              <a:t>101</a:t>
            </a:fld>
            <a:endParaRPr kumimoji="1" lang="zh-CN" altLang="en-US"/>
          </a:p>
        </p:txBody>
      </p:sp>
    </p:spTree>
    <p:extLst>
      <p:ext uri="{BB962C8B-B14F-4D97-AF65-F5344CB8AC3E}">
        <p14:creationId xmlns:p14="http://schemas.microsoft.com/office/powerpoint/2010/main" val="1980519160"/>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A845CFF-F689-594A-ABD3-6ED0736D5C7D}" type="slidenum">
              <a:rPr kumimoji="1" lang="zh-CN" altLang="en-US" smtClean="0"/>
              <a:t>102</a:t>
            </a:fld>
            <a:endParaRPr kumimoji="1" lang="zh-CN" altLang="en-US"/>
          </a:p>
        </p:txBody>
      </p:sp>
    </p:spTree>
    <p:extLst>
      <p:ext uri="{BB962C8B-B14F-4D97-AF65-F5344CB8AC3E}">
        <p14:creationId xmlns:p14="http://schemas.microsoft.com/office/powerpoint/2010/main" val="1138521826"/>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A845CFF-F689-594A-ABD3-6ED0736D5C7D}" type="slidenum">
              <a:rPr kumimoji="1" lang="zh-CN" altLang="en-US" smtClean="0"/>
              <a:t>103</a:t>
            </a:fld>
            <a:endParaRPr kumimoji="1" lang="zh-CN" altLang="en-US"/>
          </a:p>
        </p:txBody>
      </p:sp>
    </p:spTree>
    <p:extLst>
      <p:ext uri="{BB962C8B-B14F-4D97-AF65-F5344CB8AC3E}">
        <p14:creationId xmlns:p14="http://schemas.microsoft.com/office/powerpoint/2010/main" val="3254294007"/>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A845CFF-F689-594A-ABD3-6ED0736D5C7D}" type="slidenum">
              <a:rPr kumimoji="1" lang="zh-CN" altLang="en-US" smtClean="0"/>
              <a:t>104</a:t>
            </a:fld>
            <a:endParaRPr kumimoji="1" lang="zh-CN" altLang="en-US"/>
          </a:p>
        </p:txBody>
      </p:sp>
    </p:spTree>
    <p:extLst>
      <p:ext uri="{BB962C8B-B14F-4D97-AF65-F5344CB8AC3E}">
        <p14:creationId xmlns:p14="http://schemas.microsoft.com/office/powerpoint/2010/main" val="1746590710"/>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A845CFF-F689-594A-ABD3-6ED0736D5C7D}" type="slidenum">
              <a:rPr kumimoji="1" lang="zh-CN" altLang="en-US" smtClean="0"/>
              <a:t>105</a:t>
            </a:fld>
            <a:endParaRPr kumimoji="1" lang="zh-CN" altLang="en-US"/>
          </a:p>
        </p:txBody>
      </p:sp>
    </p:spTree>
    <p:extLst>
      <p:ext uri="{BB962C8B-B14F-4D97-AF65-F5344CB8AC3E}">
        <p14:creationId xmlns:p14="http://schemas.microsoft.com/office/powerpoint/2010/main" val="686196019"/>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A845CFF-F689-594A-ABD3-6ED0736D5C7D}" type="slidenum">
              <a:rPr kumimoji="1" lang="zh-CN" altLang="en-US" smtClean="0"/>
              <a:t>106</a:t>
            </a:fld>
            <a:endParaRPr kumimoji="1" lang="zh-CN" altLang="en-US"/>
          </a:p>
        </p:txBody>
      </p:sp>
    </p:spTree>
    <p:extLst>
      <p:ext uri="{BB962C8B-B14F-4D97-AF65-F5344CB8AC3E}">
        <p14:creationId xmlns:p14="http://schemas.microsoft.com/office/powerpoint/2010/main" val="2572024521"/>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A845CFF-F689-594A-ABD3-6ED0736D5C7D}" type="slidenum">
              <a:rPr kumimoji="1" lang="zh-CN" altLang="en-US" smtClean="0"/>
              <a:t>107</a:t>
            </a:fld>
            <a:endParaRPr kumimoji="1" lang="zh-CN" altLang="en-US"/>
          </a:p>
        </p:txBody>
      </p:sp>
    </p:spTree>
    <p:extLst>
      <p:ext uri="{BB962C8B-B14F-4D97-AF65-F5344CB8AC3E}">
        <p14:creationId xmlns:p14="http://schemas.microsoft.com/office/powerpoint/2010/main" val="2054983898"/>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A845CFF-F689-594A-ABD3-6ED0736D5C7D}" type="slidenum">
              <a:rPr kumimoji="1" lang="zh-CN" altLang="en-US" smtClean="0"/>
              <a:t>108</a:t>
            </a:fld>
            <a:endParaRPr kumimoji="1" lang="zh-CN" altLang="en-US"/>
          </a:p>
        </p:txBody>
      </p:sp>
    </p:spTree>
    <p:extLst>
      <p:ext uri="{BB962C8B-B14F-4D97-AF65-F5344CB8AC3E}">
        <p14:creationId xmlns:p14="http://schemas.microsoft.com/office/powerpoint/2010/main" val="88321049"/>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A845CFF-F689-594A-ABD3-6ED0736D5C7D}" type="slidenum">
              <a:rPr kumimoji="1" lang="zh-CN" altLang="en-US" smtClean="0"/>
              <a:t>109</a:t>
            </a:fld>
            <a:endParaRPr kumimoji="1" lang="zh-CN" altLang="en-US"/>
          </a:p>
        </p:txBody>
      </p:sp>
    </p:spTree>
    <p:extLst>
      <p:ext uri="{BB962C8B-B14F-4D97-AF65-F5344CB8AC3E}">
        <p14:creationId xmlns:p14="http://schemas.microsoft.com/office/powerpoint/2010/main" val="25641160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A845CFF-F689-594A-ABD3-6ED0736D5C7D}" type="slidenum">
              <a:rPr kumimoji="1" lang="zh-CN" altLang="en-US" smtClean="0"/>
              <a:t>11</a:t>
            </a:fld>
            <a:endParaRPr kumimoji="1" lang="zh-CN" altLang="en-US"/>
          </a:p>
        </p:txBody>
      </p:sp>
    </p:spTree>
    <p:extLst>
      <p:ext uri="{BB962C8B-B14F-4D97-AF65-F5344CB8AC3E}">
        <p14:creationId xmlns:p14="http://schemas.microsoft.com/office/powerpoint/2010/main" val="3611519357"/>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A845CFF-F689-594A-ABD3-6ED0736D5C7D}" type="slidenum">
              <a:rPr kumimoji="1" lang="zh-CN" altLang="en-US" smtClean="0"/>
              <a:t>110</a:t>
            </a:fld>
            <a:endParaRPr kumimoji="1" lang="zh-CN" altLang="en-US"/>
          </a:p>
        </p:txBody>
      </p:sp>
    </p:spTree>
    <p:extLst>
      <p:ext uri="{BB962C8B-B14F-4D97-AF65-F5344CB8AC3E}">
        <p14:creationId xmlns:p14="http://schemas.microsoft.com/office/powerpoint/2010/main" val="3712447590"/>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A845CFF-F689-594A-ABD3-6ED0736D5C7D}" type="slidenum">
              <a:rPr kumimoji="1" lang="zh-CN" altLang="en-US" smtClean="0"/>
              <a:t>111</a:t>
            </a:fld>
            <a:endParaRPr kumimoji="1" lang="zh-CN" altLang="en-US"/>
          </a:p>
        </p:txBody>
      </p:sp>
    </p:spTree>
    <p:extLst>
      <p:ext uri="{BB962C8B-B14F-4D97-AF65-F5344CB8AC3E}">
        <p14:creationId xmlns:p14="http://schemas.microsoft.com/office/powerpoint/2010/main" val="4045390440"/>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A845CFF-F689-594A-ABD3-6ED0736D5C7D}" type="slidenum">
              <a:rPr kumimoji="1" lang="zh-CN" altLang="en-US" smtClean="0"/>
              <a:t>112</a:t>
            </a:fld>
            <a:endParaRPr kumimoji="1" lang="zh-CN" altLang="en-US"/>
          </a:p>
        </p:txBody>
      </p:sp>
    </p:spTree>
    <p:extLst>
      <p:ext uri="{BB962C8B-B14F-4D97-AF65-F5344CB8AC3E}">
        <p14:creationId xmlns:p14="http://schemas.microsoft.com/office/powerpoint/2010/main" val="3465249707"/>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A845CFF-F689-594A-ABD3-6ED0736D5C7D}" type="slidenum">
              <a:rPr kumimoji="1" lang="zh-CN" altLang="en-US" smtClean="0"/>
              <a:t>113</a:t>
            </a:fld>
            <a:endParaRPr kumimoji="1" lang="zh-CN" altLang="en-US"/>
          </a:p>
        </p:txBody>
      </p:sp>
    </p:spTree>
    <p:extLst>
      <p:ext uri="{BB962C8B-B14F-4D97-AF65-F5344CB8AC3E}">
        <p14:creationId xmlns:p14="http://schemas.microsoft.com/office/powerpoint/2010/main" val="2392983021"/>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A845CFF-F689-594A-ABD3-6ED0736D5C7D}" type="slidenum">
              <a:rPr kumimoji="1" lang="zh-CN" altLang="en-US" smtClean="0"/>
              <a:t>114</a:t>
            </a:fld>
            <a:endParaRPr kumimoji="1" lang="zh-CN" altLang="en-US"/>
          </a:p>
        </p:txBody>
      </p:sp>
    </p:spTree>
    <p:extLst>
      <p:ext uri="{BB962C8B-B14F-4D97-AF65-F5344CB8AC3E}">
        <p14:creationId xmlns:p14="http://schemas.microsoft.com/office/powerpoint/2010/main" val="1506610347"/>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A845CFF-F689-594A-ABD3-6ED0736D5C7D}" type="slidenum">
              <a:rPr kumimoji="1" lang="zh-CN" altLang="en-US" smtClean="0"/>
              <a:t>115</a:t>
            </a:fld>
            <a:endParaRPr kumimoji="1" lang="zh-CN" altLang="en-US"/>
          </a:p>
        </p:txBody>
      </p:sp>
    </p:spTree>
    <p:extLst>
      <p:ext uri="{BB962C8B-B14F-4D97-AF65-F5344CB8AC3E}">
        <p14:creationId xmlns:p14="http://schemas.microsoft.com/office/powerpoint/2010/main" val="1686289999"/>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A845CFF-F689-594A-ABD3-6ED0736D5C7D}" type="slidenum">
              <a:rPr kumimoji="1" lang="zh-CN" altLang="en-US" smtClean="0"/>
              <a:t>116</a:t>
            </a:fld>
            <a:endParaRPr kumimoji="1" lang="zh-CN" altLang="en-US"/>
          </a:p>
        </p:txBody>
      </p:sp>
    </p:spTree>
    <p:extLst>
      <p:ext uri="{BB962C8B-B14F-4D97-AF65-F5344CB8AC3E}">
        <p14:creationId xmlns:p14="http://schemas.microsoft.com/office/powerpoint/2010/main" val="652068772"/>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A845CFF-F689-594A-ABD3-6ED0736D5C7D}" type="slidenum">
              <a:rPr kumimoji="1" lang="zh-CN" altLang="en-US" smtClean="0"/>
              <a:t>117</a:t>
            </a:fld>
            <a:endParaRPr kumimoji="1" lang="zh-CN" altLang="en-US"/>
          </a:p>
        </p:txBody>
      </p:sp>
    </p:spTree>
    <p:extLst>
      <p:ext uri="{BB962C8B-B14F-4D97-AF65-F5344CB8AC3E}">
        <p14:creationId xmlns:p14="http://schemas.microsoft.com/office/powerpoint/2010/main" val="2938558308"/>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A845CFF-F689-594A-ABD3-6ED0736D5C7D}" type="slidenum">
              <a:rPr kumimoji="1" lang="zh-CN" altLang="en-US" smtClean="0"/>
              <a:t>118</a:t>
            </a:fld>
            <a:endParaRPr kumimoji="1" lang="zh-CN" altLang="en-US"/>
          </a:p>
        </p:txBody>
      </p:sp>
    </p:spTree>
    <p:extLst>
      <p:ext uri="{BB962C8B-B14F-4D97-AF65-F5344CB8AC3E}">
        <p14:creationId xmlns:p14="http://schemas.microsoft.com/office/powerpoint/2010/main" val="876973269"/>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A845CFF-F689-594A-ABD3-6ED0736D5C7D}" type="slidenum">
              <a:rPr kumimoji="1" lang="zh-CN" altLang="en-US" smtClean="0"/>
              <a:t>119</a:t>
            </a:fld>
            <a:endParaRPr kumimoji="1" lang="zh-CN" altLang="en-US"/>
          </a:p>
        </p:txBody>
      </p:sp>
    </p:spTree>
    <p:extLst>
      <p:ext uri="{BB962C8B-B14F-4D97-AF65-F5344CB8AC3E}">
        <p14:creationId xmlns:p14="http://schemas.microsoft.com/office/powerpoint/2010/main" val="1918728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A845CFF-F689-594A-ABD3-6ED0736D5C7D}" type="slidenum">
              <a:rPr kumimoji="1" lang="zh-CN" altLang="en-US" smtClean="0"/>
              <a:t>12</a:t>
            </a:fld>
            <a:endParaRPr kumimoji="1" lang="zh-CN" altLang="en-US"/>
          </a:p>
        </p:txBody>
      </p:sp>
    </p:spTree>
    <p:extLst>
      <p:ext uri="{BB962C8B-B14F-4D97-AF65-F5344CB8AC3E}">
        <p14:creationId xmlns:p14="http://schemas.microsoft.com/office/powerpoint/2010/main" val="3587955302"/>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A845CFF-F689-594A-ABD3-6ED0736D5C7D}" type="slidenum">
              <a:rPr kumimoji="1" lang="zh-CN" altLang="en-US" smtClean="0"/>
              <a:t>120</a:t>
            </a:fld>
            <a:endParaRPr kumimoji="1" lang="zh-CN" altLang="en-US"/>
          </a:p>
        </p:txBody>
      </p:sp>
    </p:spTree>
    <p:extLst>
      <p:ext uri="{BB962C8B-B14F-4D97-AF65-F5344CB8AC3E}">
        <p14:creationId xmlns:p14="http://schemas.microsoft.com/office/powerpoint/2010/main" val="1937999484"/>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A845CFF-F689-594A-ABD3-6ED0736D5C7D}" type="slidenum">
              <a:rPr kumimoji="1" lang="zh-CN" altLang="en-US" smtClean="0"/>
              <a:t>121</a:t>
            </a:fld>
            <a:endParaRPr kumimoji="1" lang="zh-CN" altLang="en-US"/>
          </a:p>
        </p:txBody>
      </p:sp>
    </p:spTree>
    <p:extLst>
      <p:ext uri="{BB962C8B-B14F-4D97-AF65-F5344CB8AC3E}">
        <p14:creationId xmlns:p14="http://schemas.microsoft.com/office/powerpoint/2010/main" val="1908178686"/>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A845CFF-F689-594A-ABD3-6ED0736D5C7D}" type="slidenum">
              <a:rPr kumimoji="1" lang="zh-CN" altLang="en-US" smtClean="0"/>
              <a:t>122</a:t>
            </a:fld>
            <a:endParaRPr kumimoji="1" lang="zh-CN" altLang="en-US"/>
          </a:p>
        </p:txBody>
      </p:sp>
    </p:spTree>
    <p:extLst>
      <p:ext uri="{BB962C8B-B14F-4D97-AF65-F5344CB8AC3E}">
        <p14:creationId xmlns:p14="http://schemas.microsoft.com/office/powerpoint/2010/main" val="876373142"/>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A845CFF-F689-594A-ABD3-6ED0736D5C7D}" type="slidenum">
              <a:rPr kumimoji="1" lang="zh-CN" altLang="en-US" smtClean="0"/>
              <a:t>123</a:t>
            </a:fld>
            <a:endParaRPr kumimoji="1" lang="zh-CN" altLang="en-US"/>
          </a:p>
        </p:txBody>
      </p:sp>
    </p:spTree>
    <p:extLst>
      <p:ext uri="{BB962C8B-B14F-4D97-AF65-F5344CB8AC3E}">
        <p14:creationId xmlns:p14="http://schemas.microsoft.com/office/powerpoint/2010/main" val="3445554895"/>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A845CFF-F689-594A-ABD3-6ED0736D5C7D}" type="slidenum">
              <a:rPr kumimoji="1" lang="zh-CN" altLang="en-US" smtClean="0"/>
              <a:t>124</a:t>
            </a:fld>
            <a:endParaRPr kumimoji="1" lang="zh-CN" altLang="en-US"/>
          </a:p>
        </p:txBody>
      </p:sp>
    </p:spTree>
    <p:extLst>
      <p:ext uri="{BB962C8B-B14F-4D97-AF65-F5344CB8AC3E}">
        <p14:creationId xmlns:p14="http://schemas.microsoft.com/office/powerpoint/2010/main" val="1555446116"/>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A845CFF-F689-594A-ABD3-6ED0736D5C7D}" type="slidenum">
              <a:rPr kumimoji="1" lang="zh-CN" altLang="en-US" smtClean="0"/>
              <a:t>125</a:t>
            </a:fld>
            <a:endParaRPr kumimoji="1" lang="zh-CN" altLang="en-US"/>
          </a:p>
        </p:txBody>
      </p:sp>
    </p:spTree>
    <p:extLst>
      <p:ext uri="{BB962C8B-B14F-4D97-AF65-F5344CB8AC3E}">
        <p14:creationId xmlns:p14="http://schemas.microsoft.com/office/powerpoint/2010/main" val="2241140371"/>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A845CFF-F689-594A-ABD3-6ED0736D5C7D}" type="slidenum">
              <a:rPr kumimoji="1" lang="zh-CN" altLang="en-US" smtClean="0"/>
              <a:t>126</a:t>
            </a:fld>
            <a:endParaRPr kumimoji="1" lang="zh-CN" altLang="en-US"/>
          </a:p>
        </p:txBody>
      </p:sp>
    </p:spTree>
    <p:extLst>
      <p:ext uri="{BB962C8B-B14F-4D97-AF65-F5344CB8AC3E}">
        <p14:creationId xmlns:p14="http://schemas.microsoft.com/office/powerpoint/2010/main" val="2048585007"/>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A845CFF-F689-594A-ABD3-6ED0736D5C7D}" type="slidenum">
              <a:rPr kumimoji="1" lang="zh-CN" altLang="en-US" smtClean="0"/>
              <a:t>127</a:t>
            </a:fld>
            <a:endParaRPr kumimoji="1" lang="zh-CN" altLang="en-US"/>
          </a:p>
        </p:txBody>
      </p:sp>
    </p:spTree>
    <p:extLst>
      <p:ext uri="{BB962C8B-B14F-4D97-AF65-F5344CB8AC3E}">
        <p14:creationId xmlns:p14="http://schemas.microsoft.com/office/powerpoint/2010/main" val="1293258979"/>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A845CFF-F689-594A-ABD3-6ED0736D5C7D}" type="slidenum">
              <a:rPr kumimoji="1" lang="zh-CN" altLang="en-US" smtClean="0"/>
              <a:t>128</a:t>
            </a:fld>
            <a:endParaRPr kumimoji="1" lang="zh-CN" altLang="en-US"/>
          </a:p>
        </p:txBody>
      </p:sp>
    </p:spTree>
    <p:extLst>
      <p:ext uri="{BB962C8B-B14F-4D97-AF65-F5344CB8AC3E}">
        <p14:creationId xmlns:p14="http://schemas.microsoft.com/office/powerpoint/2010/main" val="4244524333"/>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A845CFF-F689-594A-ABD3-6ED0736D5C7D}" type="slidenum">
              <a:rPr kumimoji="1" lang="zh-CN" altLang="en-US" smtClean="0"/>
              <a:t>129</a:t>
            </a:fld>
            <a:endParaRPr kumimoji="1" lang="zh-CN" altLang="en-US"/>
          </a:p>
        </p:txBody>
      </p:sp>
    </p:spTree>
    <p:extLst>
      <p:ext uri="{BB962C8B-B14F-4D97-AF65-F5344CB8AC3E}">
        <p14:creationId xmlns:p14="http://schemas.microsoft.com/office/powerpoint/2010/main" val="7705755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A845CFF-F689-594A-ABD3-6ED0736D5C7D}" type="slidenum">
              <a:rPr kumimoji="1" lang="zh-CN" altLang="en-US" smtClean="0"/>
              <a:t>13</a:t>
            </a:fld>
            <a:endParaRPr kumimoji="1" lang="zh-CN" altLang="en-US"/>
          </a:p>
        </p:txBody>
      </p:sp>
    </p:spTree>
    <p:extLst>
      <p:ext uri="{BB962C8B-B14F-4D97-AF65-F5344CB8AC3E}">
        <p14:creationId xmlns:p14="http://schemas.microsoft.com/office/powerpoint/2010/main" val="3001535260"/>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lnSpc>
                <a:spcPct val="170000"/>
              </a:lnSpc>
              <a:spcBef>
                <a:spcPts val="0"/>
              </a:spcBef>
              <a:buFont typeface="Wingdings" panose="05000000000000000000" pitchFamily="2" charset="2"/>
              <a:buNone/>
              <a:defRPr/>
            </a:pPr>
            <a:endParaRPr lang="en-US" altLang="zh-CN" sz="1100" dirty="0" smtClean="0">
              <a:latin typeface="宋体" panose="02010600030101010101" pitchFamily="2" charset="-122"/>
              <a:ea typeface="宋体" panose="02010600030101010101" pitchFamily="2" charset="-122"/>
            </a:endParaRPr>
          </a:p>
        </p:txBody>
      </p:sp>
      <p:sp>
        <p:nvSpPr>
          <p:cNvPr id="4" name="灯片编号占位符 3"/>
          <p:cNvSpPr>
            <a:spLocks noGrp="1"/>
          </p:cNvSpPr>
          <p:nvPr>
            <p:ph type="sldNum" sz="quarter" idx="10"/>
          </p:nvPr>
        </p:nvSpPr>
        <p:spPr/>
        <p:txBody>
          <a:bodyPr/>
          <a:lstStyle/>
          <a:p>
            <a:fld id="{1A845CFF-F689-594A-ABD3-6ED0736D5C7D}" type="slidenum">
              <a:rPr kumimoji="1" lang="zh-CN" altLang="en-US" smtClean="0"/>
              <a:t>130</a:t>
            </a:fld>
            <a:endParaRPr kumimoji="1" lang="zh-CN" altLang="en-US"/>
          </a:p>
        </p:txBody>
      </p:sp>
    </p:spTree>
    <p:extLst>
      <p:ext uri="{BB962C8B-B14F-4D97-AF65-F5344CB8AC3E}">
        <p14:creationId xmlns:p14="http://schemas.microsoft.com/office/powerpoint/2010/main" val="901277341"/>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A845CFF-F689-594A-ABD3-6ED0736D5C7D}" type="slidenum">
              <a:rPr kumimoji="1" lang="zh-CN" altLang="en-US" smtClean="0"/>
              <a:t>131</a:t>
            </a:fld>
            <a:endParaRPr kumimoji="1" lang="zh-CN" altLang="en-US"/>
          </a:p>
        </p:txBody>
      </p:sp>
    </p:spTree>
    <p:extLst>
      <p:ext uri="{BB962C8B-B14F-4D97-AF65-F5344CB8AC3E}">
        <p14:creationId xmlns:p14="http://schemas.microsoft.com/office/powerpoint/2010/main" val="185146065"/>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A845CFF-F689-594A-ABD3-6ED0736D5C7D}" type="slidenum">
              <a:rPr kumimoji="1" lang="zh-CN" altLang="en-US" smtClean="0"/>
              <a:t>132</a:t>
            </a:fld>
            <a:endParaRPr kumimoji="1" lang="zh-CN" altLang="en-US"/>
          </a:p>
        </p:txBody>
      </p:sp>
    </p:spTree>
    <p:extLst>
      <p:ext uri="{BB962C8B-B14F-4D97-AF65-F5344CB8AC3E}">
        <p14:creationId xmlns:p14="http://schemas.microsoft.com/office/powerpoint/2010/main" val="1883760246"/>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A845CFF-F689-594A-ABD3-6ED0736D5C7D}" type="slidenum">
              <a:rPr kumimoji="1" lang="zh-CN" altLang="en-US" smtClean="0"/>
              <a:t>133</a:t>
            </a:fld>
            <a:endParaRPr kumimoji="1" lang="zh-CN" altLang="en-US"/>
          </a:p>
        </p:txBody>
      </p:sp>
    </p:spTree>
    <p:extLst>
      <p:ext uri="{BB962C8B-B14F-4D97-AF65-F5344CB8AC3E}">
        <p14:creationId xmlns:p14="http://schemas.microsoft.com/office/powerpoint/2010/main" val="122492159"/>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A845CFF-F689-594A-ABD3-6ED0736D5C7D}" type="slidenum">
              <a:rPr kumimoji="1" lang="zh-CN" altLang="en-US" smtClean="0"/>
              <a:t>134</a:t>
            </a:fld>
            <a:endParaRPr kumimoji="1" lang="zh-CN" altLang="en-US"/>
          </a:p>
        </p:txBody>
      </p:sp>
    </p:spTree>
    <p:extLst>
      <p:ext uri="{BB962C8B-B14F-4D97-AF65-F5344CB8AC3E}">
        <p14:creationId xmlns:p14="http://schemas.microsoft.com/office/powerpoint/2010/main" val="2180739636"/>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A845CFF-F689-594A-ABD3-6ED0736D5C7D}" type="slidenum">
              <a:rPr kumimoji="1" lang="zh-CN" altLang="en-US" smtClean="0"/>
              <a:t>135</a:t>
            </a:fld>
            <a:endParaRPr kumimoji="1" lang="zh-CN" altLang="en-US"/>
          </a:p>
        </p:txBody>
      </p:sp>
    </p:spTree>
    <p:extLst>
      <p:ext uri="{BB962C8B-B14F-4D97-AF65-F5344CB8AC3E}">
        <p14:creationId xmlns:p14="http://schemas.microsoft.com/office/powerpoint/2010/main" val="3218630237"/>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1-1=0</a:t>
            </a:r>
          </a:p>
          <a:p>
            <a:r>
              <a:rPr lang="en-US" altLang="zh-CN" dirty="0" smtClean="0"/>
              <a:t>4-3=1</a:t>
            </a:r>
          </a:p>
          <a:p>
            <a:r>
              <a:rPr lang="en-US" altLang="zh-CN" dirty="0" smtClean="0"/>
              <a:t>12-6=6</a:t>
            </a:r>
            <a:endParaRPr lang="zh-CN" altLang="en-US" dirty="0"/>
          </a:p>
        </p:txBody>
      </p:sp>
      <p:sp>
        <p:nvSpPr>
          <p:cNvPr id="4" name="灯片编号占位符 3"/>
          <p:cNvSpPr>
            <a:spLocks noGrp="1"/>
          </p:cNvSpPr>
          <p:nvPr>
            <p:ph type="sldNum" sz="quarter" idx="10"/>
          </p:nvPr>
        </p:nvSpPr>
        <p:spPr/>
        <p:txBody>
          <a:bodyPr/>
          <a:lstStyle/>
          <a:p>
            <a:fld id="{1A845CFF-F689-594A-ABD3-6ED0736D5C7D}" type="slidenum">
              <a:rPr kumimoji="1" lang="zh-CN" altLang="en-US" smtClean="0"/>
              <a:t>136</a:t>
            </a:fld>
            <a:endParaRPr kumimoji="1" lang="zh-CN" altLang="en-US"/>
          </a:p>
        </p:txBody>
      </p:sp>
    </p:spTree>
    <p:extLst>
      <p:ext uri="{BB962C8B-B14F-4D97-AF65-F5344CB8AC3E}">
        <p14:creationId xmlns:p14="http://schemas.microsoft.com/office/powerpoint/2010/main" val="2434250602"/>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A845CFF-F689-594A-ABD3-6ED0736D5C7D}" type="slidenum">
              <a:rPr kumimoji="1" lang="zh-CN" altLang="en-US" smtClean="0"/>
              <a:t>137</a:t>
            </a:fld>
            <a:endParaRPr kumimoji="1" lang="zh-CN" altLang="en-US"/>
          </a:p>
        </p:txBody>
      </p:sp>
    </p:spTree>
    <p:extLst>
      <p:ext uri="{BB962C8B-B14F-4D97-AF65-F5344CB8AC3E}">
        <p14:creationId xmlns:p14="http://schemas.microsoft.com/office/powerpoint/2010/main" val="115610610"/>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重复意味着该位置上有数字</a:t>
            </a:r>
            <a:endParaRPr lang="zh-CN" altLang="en-US" dirty="0"/>
          </a:p>
        </p:txBody>
      </p:sp>
      <p:sp>
        <p:nvSpPr>
          <p:cNvPr id="4" name="灯片编号占位符 3"/>
          <p:cNvSpPr>
            <a:spLocks noGrp="1"/>
          </p:cNvSpPr>
          <p:nvPr>
            <p:ph type="sldNum" sz="quarter" idx="10"/>
          </p:nvPr>
        </p:nvSpPr>
        <p:spPr/>
        <p:txBody>
          <a:bodyPr/>
          <a:lstStyle/>
          <a:p>
            <a:fld id="{1A845CFF-F689-594A-ABD3-6ED0736D5C7D}" type="slidenum">
              <a:rPr kumimoji="1" lang="zh-CN" altLang="en-US" smtClean="0"/>
              <a:t>138</a:t>
            </a:fld>
            <a:endParaRPr kumimoji="1" lang="zh-CN" altLang="en-US"/>
          </a:p>
        </p:txBody>
      </p:sp>
    </p:spTree>
    <p:extLst>
      <p:ext uri="{BB962C8B-B14F-4D97-AF65-F5344CB8AC3E}">
        <p14:creationId xmlns:p14="http://schemas.microsoft.com/office/powerpoint/2010/main" val="812494644"/>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重复意味着该位置上有数字</a:t>
            </a:r>
            <a:endParaRPr lang="zh-CN" altLang="en-US" dirty="0"/>
          </a:p>
        </p:txBody>
      </p:sp>
      <p:sp>
        <p:nvSpPr>
          <p:cNvPr id="4" name="灯片编号占位符 3"/>
          <p:cNvSpPr>
            <a:spLocks noGrp="1"/>
          </p:cNvSpPr>
          <p:nvPr>
            <p:ph type="sldNum" sz="quarter" idx="10"/>
          </p:nvPr>
        </p:nvSpPr>
        <p:spPr/>
        <p:txBody>
          <a:bodyPr/>
          <a:lstStyle/>
          <a:p>
            <a:fld id="{1A845CFF-F689-594A-ABD3-6ED0736D5C7D}" type="slidenum">
              <a:rPr kumimoji="1" lang="zh-CN" altLang="en-US" smtClean="0"/>
              <a:t>139</a:t>
            </a:fld>
            <a:endParaRPr kumimoji="1" lang="zh-CN" altLang="en-US"/>
          </a:p>
        </p:txBody>
      </p:sp>
    </p:spTree>
    <p:extLst>
      <p:ext uri="{BB962C8B-B14F-4D97-AF65-F5344CB8AC3E}">
        <p14:creationId xmlns:p14="http://schemas.microsoft.com/office/powerpoint/2010/main" val="33588938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A845CFF-F689-594A-ABD3-6ED0736D5C7D}" type="slidenum">
              <a:rPr kumimoji="1" lang="zh-CN" altLang="en-US" smtClean="0"/>
              <a:t>14</a:t>
            </a:fld>
            <a:endParaRPr kumimoji="1" lang="zh-CN" altLang="en-US"/>
          </a:p>
        </p:txBody>
      </p:sp>
    </p:spTree>
    <p:extLst>
      <p:ext uri="{BB962C8B-B14F-4D97-AF65-F5344CB8AC3E}">
        <p14:creationId xmlns:p14="http://schemas.microsoft.com/office/powerpoint/2010/main" val="2354700149"/>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重复意味着该位置上有数字</a:t>
            </a:r>
            <a:endParaRPr lang="zh-CN" altLang="en-US" dirty="0"/>
          </a:p>
        </p:txBody>
      </p:sp>
      <p:sp>
        <p:nvSpPr>
          <p:cNvPr id="4" name="灯片编号占位符 3"/>
          <p:cNvSpPr>
            <a:spLocks noGrp="1"/>
          </p:cNvSpPr>
          <p:nvPr>
            <p:ph type="sldNum" sz="quarter" idx="10"/>
          </p:nvPr>
        </p:nvSpPr>
        <p:spPr/>
        <p:txBody>
          <a:bodyPr/>
          <a:lstStyle/>
          <a:p>
            <a:fld id="{1A845CFF-F689-594A-ABD3-6ED0736D5C7D}" type="slidenum">
              <a:rPr kumimoji="1" lang="zh-CN" altLang="en-US" smtClean="0"/>
              <a:t>140</a:t>
            </a:fld>
            <a:endParaRPr kumimoji="1" lang="zh-CN" altLang="en-US"/>
          </a:p>
        </p:txBody>
      </p:sp>
    </p:spTree>
    <p:extLst>
      <p:ext uri="{BB962C8B-B14F-4D97-AF65-F5344CB8AC3E}">
        <p14:creationId xmlns:p14="http://schemas.microsoft.com/office/powerpoint/2010/main" val="1290992767"/>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重复意味着该位置上有数字</a:t>
            </a:r>
            <a:endParaRPr lang="zh-CN" altLang="en-US" dirty="0"/>
          </a:p>
        </p:txBody>
      </p:sp>
      <p:sp>
        <p:nvSpPr>
          <p:cNvPr id="4" name="灯片编号占位符 3"/>
          <p:cNvSpPr>
            <a:spLocks noGrp="1"/>
          </p:cNvSpPr>
          <p:nvPr>
            <p:ph type="sldNum" sz="quarter" idx="10"/>
          </p:nvPr>
        </p:nvSpPr>
        <p:spPr/>
        <p:txBody>
          <a:bodyPr/>
          <a:lstStyle/>
          <a:p>
            <a:fld id="{1A845CFF-F689-594A-ABD3-6ED0736D5C7D}" type="slidenum">
              <a:rPr kumimoji="1" lang="zh-CN" altLang="en-US" smtClean="0"/>
              <a:t>141</a:t>
            </a:fld>
            <a:endParaRPr kumimoji="1" lang="zh-CN" altLang="en-US"/>
          </a:p>
        </p:txBody>
      </p:sp>
    </p:spTree>
    <p:extLst>
      <p:ext uri="{BB962C8B-B14F-4D97-AF65-F5344CB8AC3E}">
        <p14:creationId xmlns:p14="http://schemas.microsoft.com/office/powerpoint/2010/main" val="3407655356"/>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A845CFF-F689-594A-ABD3-6ED0736D5C7D}" type="slidenum">
              <a:rPr kumimoji="1" lang="zh-CN" altLang="en-US" smtClean="0"/>
              <a:t>142</a:t>
            </a:fld>
            <a:endParaRPr kumimoji="1" lang="zh-CN" altLang="en-US"/>
          </a:p>
        </p:txBody>
      </p:sp>
    </p:spTree>
    <p:extLst>
      <p:ext uri="{BB962C8B-B14F-4D97-AF65-F5344CB8AC3E}">
        <p14:creationId xmlns:p14="http://schemas.microsoft.com/office/powerpoint/2010/main" val="746468924"/>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A845CFF-F689-594A-ABD3-6ED0736D5C7D}" type="slidenum">
              <a:rPr kumimoji="1" lang="zh-CN" altLang="en-US" smtClean="0"/>
              <a:t>143</a:t>
            </a:fld>
            <a:endParaRPr kumimoji="1" lang="zh-CN" altLang="en-US"/>
          </a:p>
        </p:txBody>
      </p:sp>
    </p:spTree>
    <p:extLst>
      <p:ext uri="{BB962C8B-B14F-4D97-AF65-F5344CB8AC3E}">
        <p14:creationId xmlns:p14="http://schemas.microsoft.com/office/powerpoint/2010/main" val="764337813"/>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A845CFF-F689-594A-ABD3-6ED0736D5C7D}" type="slidenum">
              <a:rPr kumimoji="1" lang="zh-CN" altLang="en-US" smtClean="0"/>
              <a:t>144</a:t>
            </a:fld>
            <a:endParaRPr kumimoji="1" lang="zh-CN" altLang="en-US"/>
          </a:p>
        </p:txBody>
      </p:sp>
    </p:spTree>
    <p:extLst>
      <p:ext uri="{BB962C8B-B14F-4D97-AF65-F5344CB8AC3E}">
        <p14:creationId xmlns:p14="http://schemas.microsoft.com/office/powerpoint/2010/main" val="3721745632"/>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A845CFF-F689-594A-ABD3-6ED0736D5C7D}" type="slidenum">
              <a:rPr kumimoji="1" lang="zh-CN" altLang="en-US" smtClean="0"/>
              <a:t>145</a:t>
            </a:fld>
            <a:endParaRPr kumimoji="1" lang="zh-CN" altLang="en-US"/>
          </a:p>
        </p:txBody>
      </p:sp>
    </p:spTree>
    <p:extLst>
      <p:ext uri="{BB962C8B-B14F-4D97-AF65-F5344CB8AC3E}">
        <p14:creationId xmlns:p14="http://schemas.microsoft.com/office/powerpoint/2010/main" val="2403571037"/>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A845CFF-F689-594A-ABD3-6ED0736D5C7D}" type="slidenum">
              <a:rPr kumimoji="1" lang="zh-CN" altLang="en-US" smtClean="0"/>
              <a:t>146</a:t>
            </a:fld>
            <a:endParaRPr kumimoji="1" lang="zh-CN" altLang="en-US"/>
          </a:p>
        </p:txBody>
      </p:sp>
    </p:spTree>
    <p:extLst>
      <p:ext uri="{BB962C8B-B14F-4D97-AF65-F5344CB8AC3E}">
        <p14:creationId xmlns:p14="http://schemas.microsoft.com/office/powerpoint/2010/main" val="4241977049"/>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A845CFF-F689-594A-ABD3-6ED0736D5C7D}" type="slidenum">
              <a:rPr kumimoji="1" lang="zh-CN" altLang="en-US" smtClean="0"/>
              <a:t>147</a:t>
            </a:fld>
            <a:endParaRPr kumimoji="1" lang="zh-CN" altLang="en-US"/>
          </a:p>
        </p:txBody>
      </p:sp>
    </p:spTree>
    <p:extLst>
      <p:ext uri="{BB962C8B-B14F-4D97-AF65-F5344CB8AC3E}">
        <p14:creationId xmlns:p14="http://schemas.microsoft.com/office/powerpoint/2010/main" val="2137950501"/>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A845CFF-F689-594A-ABD3-6ED0736D5C7D}" type="slidenum">
              <a:rPr kumimoji="1" lang="zh-CN" altLang="en-US" smtClean="0"/>
              <a:t>148</a:t>
            </a:fld>
            <a:endParaRPr kumimoji="1" lang="zh-CN" altLang="en-US"/>
          </a:p>
        </p:txBody>
      </p:sp>
    </p:spTree>
    <p:extLst>
      <p:ext uri="{BB962C8B-B14F-4D97-AF65-F5344CB8AC3E}">
        <p14:creationId xmlns:p14="http://schemas.microsoft.com/office/powerpoint/2010/main" val="3690473628"/>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A845CFF-F689-594A-ABD3-6ED0736D5C7D}" type="slidenum">
              <a:rPr kumimoji="1" lang="zh-CN" altLang="en-US" smtClean="0"/>
              <a:t>149</a:t>
            </a:fld>
            <a:endParaRPr kumimoji="1" lang="zh-CN" altLang="en-US"/>
          </a:p>
        </p:txBody>
      </p:sp>
    </p:spTree>
    <p:extLst>
      <p:ext uri="{BB962C8B-B14F-4D97-AF65-F5344CB8AC3E}">
        <p14:creationId xmlns:p14="http://schemas.microsoft.com/office/powerpoint/2010/main" val="16027612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A845CFF-F689-594A-ABD3-6ED0736D5C7D}" type="slidenum">
              <a:rPr kumimoji="1" lang="zh-CN" altLang="en-US" smtClean="0"/>
              <a:t>15</a:t>
            </a:fld>
            <a:endParaRPr kumimoji="1" lang="zh-CN" altLang="en-US"/>
          </a:p>
        </p:txBody>
      </p:sp>
    </p:spTree>
    <p:extLst>
      <p:ext uri="{BB962C8B-B14F-4D97-AF65-F5344CB8AC3E}">
        <p14:creationId xmlns:p14="http://schemas.microsoft.com/office/powerpoint/2010/main" val="3186783732"/>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A845CFF-F689-594A-ABD3-6ED0736D5C7D}" type="slidenum">
              <a:rPr kumimoji="1" lang="zh-CN" altLang="en-US" smtClean="0"/>
              <a:t>150</a:t>
            </a:fld>
            <a:endParaRPr kumimoji="1" lang="zh-CN" altLang="en-US"/>
          </a:p>
        </p:txBody>
      </p:sp>
    </p:spTree>
    <p:extLst>
      <p:ext uri="{BB962C8B-B14F-4D97-AF65-F5344CB8AC3E}">
        <p14:creationId xmlns:p14="http://schemas.microsoft.com/office/powerpoint/2010/main" val="1380066928"/>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lnSpc>
                <a:spcPct val="170000"/>
              </a:lnSpc>
              <a:spcBef>
                <a:spcPts val="0"/>
              </a:spcBef>
              <a:buFont typeface="Wingdings" panose="05000000000000000000" pitchFamily="2" charset="2"/>
              <a:buNone/>
              <a:defRPr/>
            </a:pPr>
            <a:endParaRPr lang="en-US" altLang="zh-CN" sz="1100" dirty="0" smtClean="0">
              <a:latin typeface="宋体" panose="02010600030101010101" pitchFamily="2" charset="-122"/>
              <a:ea typeface="宋体" panose="02010600030101010101" pitchFamily="2" charset="-122"/>
            </a:endParaRPr>
          </a:p>
        </p:txBody>
      </p:sp>
      <p:sp>
        <p:nvSpPr>
          <p:cNvPr id="4" name="灯片编号占位符 3"/>
          <p:cNvSpPr>
            <a:spLocks noGrp="1"/>
          </p:cNvSpPr>
          <p:nvPr>
            <p:ph type="sldNum" sz="quarter" idx="10"/>
          </p:nvPr>
        </p:nvSpPr>
        <p:spPr/>
        <p:txBody>
          <a:bodyPr/>
          <a:lstStyle/>
          <a:p>
            <a:fld id="{1A845CFF-F689-594A-ABD3-6ED0736D5C7D}" type="slidenum">
              <a:rPr kumimoji="1" lang="zh-CN" altLang="en-US" smtClean="0"/>
              <a:t>151</a:t>
            </a:fld>
            <a:endParaRPr kumimoji="1" lang="zh-CN" altLang="en-US"/>
          </a:p>
        </p:txBody>
      </p:sp>
    </p:spTree>
    <p:extLst>
      <p:ext uri="{BB962C8B-B14F-4D97-AF65-F5344CB8AC3E}">
        <p14:creationId xmlns:p14="http://schemas.microsoft.com/office/powerpoint/2010/main" val="547629981"/>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A845CFF-F689-594A-ABD3-6ED0736D5C7D}" type="slidenum">
              <a:rPr kumimoji="1" lang="zh-CN" altLang="en-US" smtClean="0"/>
              <a:t>152</a:t>
            </a:fld>
            <a:endParaRPr kumimoji="1" lang="zh-CN" altLang="en-US"/>
          </a:p>
        </p:txBody>
      </p:sp>
    </p:spTree>
    <p:extLst>
      <p:ext uri="{BB962C8B-B14F-4D97-AF65-F5344CB8AC3E}">
        <p14:creationId xmlns:p14="http://schemas.microsoft.com/office/powerpoint/2010/main" val="3257908550"/>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669925" marR="0" lvl="1" indent="-401638" algn="l" defTabSz="914400" rtl="0" eaLnBrk="1" fontAlgn="base" latinLnBrk="0" hangingPunct="1">
              <a:lnSpc>
                <a:spcPct val="150000"/>
              </a:lnSpc>
              <a:spcBef>
                <a:spcPct val="0"/>
              </a:spcBef>
              <a:spcAft>
                <a:spcPct val="0"/>
              </a:spcAft>
              <a:buClr>
                <a:srgbClr val="3B812F"/>
              </a:buClr>
              <a:buSzPct val="60000"/>
              <a:buFont typeface="Wingdings" panose="05000000000000000000" pitchFamily="2" charset="2"/>
              <a:buNone/>
              <a:tabLst/>
              <a:defRPr/>
            </a:pPr>
            <a:r>
              <a:rPr kumimoji="0" lang="en-US" altLang="zh-CN" sz="2400" b="0" i="0" u="none" strike="noStrike" kern="0" cap="none" spc="0" normalizeH="0" baseline="0" noProof="0" dirty="0" err="1" smtClean="0">
                <a:ln>
                  <a:noFill/>
                </a:ln>
                <a:solidFill>
                  <a:srgbClr val="000000"/>
                </a:solidFill>
                <a:effectLst/>
                <a:uLnTx/>
                <a:uFillTx/>
                <a:latin typeface="Arial"/>
                <a:ea typeface="宋体"/>
              </a:rPr>
              <a:t>t</a:t>
            </a:r>
            <a:r>
              <a:rPr kumimoji="0" lang="en-US" altLang="zh-CN" sz="2400" b="0" i="0" u="none" strike="noStrike" kern="0" cap="none" spc="0" normalizeH="0" baseline="-25000" noProof="0" dirty="0" err="1" smtClean="0">
                <a:ln>
                  <a:noFill/>
                </a:ln>
                <a:solidFill>
                  <a:srgbClr val="000000"/>
                </a:solidFill>
                <a:effectLst/>
                <a:uLnTx/>
                <a:uFillTx/>
                <a:latin typeface="Arial"/>
                <a:ea typeface="宋体"/>
              </a:rPr>
              <a:t>i</a:t>
            </a:r>
            <a:r>
              <a:rPr kumimoji="0" lang="en-US" altLang="zh-CN" sz="2400" b="0" i="0" u="none" strike="noStrike" kern="0" cap="none" spc="0" normalizeH="0" baseline="-25000" noProof="0" dirty="0" smtClean="0">
                <a:ln>
                  <a:noFill/>
                </a:ln>
                <a:solidFill>
                  <a:srgbClr val="000000"/>
                </a:solidFill>
                <a:effectLst/>
                <a:uLnTx/>
                <a:uFillTx/>
                <a:latin typeface="Arial"/>
                <a:ea typeface="宋体"/>
              </a:rPr>
              <a:t> </a:t>
            </a:r>
            <a:r>
              <a:rPr kumimoji="0" lang="zh-CN" altLang="en-US" sz="2400" b="0" i="0" u="none" strike="noStrike" kern="0" cap="none" spc="0" normalizeH="0" baseline="0" noProof="0" dirty="0" smtClean="0">
                <a:ln>
                  <a:noFill/>
                </a:ln>
                <a:solidFill>
                  <a:srgbClr val="000000"/>
                </a:solidFill>
                <a:effectLst/>
                <a:uLnTx/>
                <a:uFillTx/>
                <a:latin typeface="Arial"/>
                <a:ea typeface="宋体"/>
              </a:rPr>
              <a:t>：表示作业</a:t>
            </a:r>
            <a:r>
              <a:rPr kumimoji="0" lang="en-US" altLang="zh-CN" sz="2400" b="0" i="0" u="none" strike="noStrike" kern="0" cap="none" spc="0" normalizeH="0" baseline="0" noProof="0" dirty="0" err="1" smtClean="0">
                <a:ln>
                  <a:noFill/>
                </a:ln>
                <a:solidFill>
                  <a:srgbClr val="000000"/>
                </a:solidFill>
                <a:effectLst/>
                <a:uLnTx/>
                <a:uFillTx/>
                <a:latin typeface="Arial"/>
                <a:ea typeface="宋体"/>
              </a:rPr>
              <a:t>i</a:t>
            </a:r>
            <a:r>
              <a:rPr kumimoji="0" lang="zh-CN" altLang="en-US" sz="2400" b="0" i="0" u="none" strike="noStrike" kern="0" cap="none" spc="0" normalizeH="0" baseline="0" noProof="0" dirty="0" smtClean="0">
                <a:ln>
                  <a:noFill/>
                </a:ln>
                <a:solidFill>
                  <a:srgbClr val="000000"/>
                </a:solidFill>
                <a:effectLst/>
                <a:uLnTx/>
                <a:uFillTx/>
                <a:latin typeface="Arial"/>
                <a:ea typeface="宋体"/>
              </a:rPr>
              <a:t>需要</a:t>
            </a:r>
            <a:r>
              <a:rPr kumimoji="0" lang="en-US" altLang="zh-CN" sz="2400" b="0" i="0" u="none" strike="noStrike" kern="0" cap="none" spc="0" normalizeH="0" baseline="0" noProof="0" dirty="0" err="1" smtClean="0">
                <a:ln>
                  <a:noFill/>
                </a:ln>
                <a:solidFill>
                  <a:srgbClr val="000000"/>
                </a:solidFill>
                <a:effectLst/>
                <a:uLnTx/>
                <a:uFillTx/>
                <a:latin typeface="Arial"/>
                <a:ea typeface="宋体"/>
              </a:rPr>
              <a:t>t</a:t>
            </a:r>
            <a:r>
              <a:rPr kumimoji="0" lang="en-US" altLang="zh-CN" sz="2400" b="0" i="0" u="none" strike="noStrike" kern="0" cap="none" spc="0" normalizeH="0" baseline="-25000" noProof="0" dirty="0" err="1" smtClean="0">
                <a:ln>
                  <a:noFill/>
                </a:ln>
                <a:solidFill>
                  <a:srgbClr val="000000"/>
                </a:solidFill>
                <a:effectLst/>
                <a:uLnTx/>
                <a:uFillTx/>
                <a:latin typeface="Arial"/>
                <a:ea typeface="宋体"/>
              </a:rPr>
              <a:t>i</a:t>
            </a:r>
            <a:r>
              <a:rPr kumimoji="0" lang="zh-CN" altLang="en-US" sz="2400" b="0" i="0" u="none" strike="noStrike" kern="0" cap="none" spc="0" normalizeH="0" baseline="0" noProof="0" dirty="0" smtClean="0">
                <a:ln>
                  <a:noFill/>
                </a:ln>
                <a:solidFill>
                  <a:srgbClr val="000000"/>
                </a:solidFill>
                <a:effectLst/>
                <a:uLnTx/>
                <a:uFillTx/>
                <a:latin typeface="Arial"/>
                <a:ea typeface="宋体"/>
              </a:rPr>
              <a:t>个单位处理时间；</a:t>
            </a:r>
            <a:r>
              <a:rPr kumimoji="0" lang="en-US" altLang="zh-CN" sz="2400" b="0" i="0" u="none" strike="noStrike" kern="0" cap="none" spc="0" normalizeH="0" baseline="0" noProof="0" dirty="0" smtClean="0">
                <a:ln>
                  <a:noFill/>
                </a:ln>
                <a:solidFill>
                  <a:srgbClr val="000000"/>
                </a:solidFill>
                <a:effectLst/>
                <a:uLnTx/>
                <a:uFillTx/>
                <a:latin typeface="Arial"/>
                <a:ea typeface="宋体"/>
              </a:rPr>
              <a:t>d</a:t>
            </a:r>
            <a:r>
              <a:rPr kumimoji="0" lang="en-US" altLang="zh-CN" sz="2400" b="0" i="0" u="none" strike="noStrike" kern="0" cap="none" spc="0" normalizeH="0" baseline="-25000" noProof="0" dirty="0" smtClean="0">
                <a:ln>
                  <a:noFill/>
                </a:ln>
                <a:solidFill>
                  <a:srgbClr val="000000"/>
                </a:solidFill>
                <a:effectLst/>
                <a:uLnTx/>
                <a:uFillTx/>
                <a:latin typeface="Arial"/>
                <a:ea typeface="宋体"/>
              </a:rPr>
              <a:t>i</a:t>
            </a:r>
            <a:r>
              <a:rPr kumimoji="0" lang="zh-CN" altLang="en-US" sz="2400" b="0" i="0" u="none" strike="noStrike" kern="0" cap="none" spc="0" normalizeH="0" baseline="0" noProof="0" dirty="0" smtClean="0">
                <a:ln>
                  <a:noFill/>
                </a:ln>
                <a:solidFill>
                  <a:srgbClr val="000000"/>
                </a:solidFill>
                <a:effectLst/>
                <a:uLnTx/>
                <a:uFillTx/>
                <a:latin typeface="Arial"/>
                <a:ea typeface="宋体"/>
              </a:rPr>
              <a:t>：表示完成期限；</a:t>
            </a:r>
            <a:r>
              <a:rPr kumimoji="0" lang="en-US" altLang="zh-CN" sz="2400" b="0" i="0" u="none" strike="noStrike" kern="0" cap="none" spc="0" normalizeH="0" baseline="0" noProof="0" dirty="0" smtClean="0">
                <a:ln>
                  <a:noFill/>
                </a:ln>
                <a:solidFill>
                  <a:srgbClr val="000000"/>
                </a:solidFill>
                <a:effectLst/>
                <a:uLnTx/>
                <a:uFillTx/>
                <a:latin typeface="Arial"/>
                <a:ea typeface="宋体"/>
              </a:rPr>
              <a:t>p</a:t>
            </a:r>
            <a:r>
              <a:rPr kumimoji="0" lang="en-US" altLang="zh-CN" sz="2400" b="0" i="0" u="none" strike="noStrike" kern="0" cap="none" spc="0" normalizeH="0" baseline="-25000" noProof="0" dirty="0" smtClean="0">
                <a:ln>
                  <a:noFill/>
                </a:ln>
                <a:solidFill>
                  <a:srgbClr val="000000"/>
                </a:solidFill>
                <a:effectLst/>
                <a:uLnTx/>
                <a:uFillTx/>
                <a:latin typeface="Arial"/>
                <a:ea typeface="宋体"/>
              </a:rPr>
              <a:t>i</a:t>
            </a:r>
            <a:r>
              <a:rPr kumimoji="0" lang="zh-CN" altLang="en-US" sz="2400" b="0" i="0" u="none" strike="noStrike" kern="0" cap="none" spc="0" normalizeH="0" baseline="0" noProof="0" dirty="0" smtClean="0">
                <a:ln>
                  <a:noFill/>
                </a:ln>
                <a:solidFill>
                  <a:srgbClr val="000000"/>
                </a:solidFill>
                <a:effectLst/>
                <a:uLnTx/>
                <a:uFillTx/>
                <a:latin typeface="Arial"/>
                <a:ea typeface="宋体"/>
              </a:rPr>
              <a:t>：表示若</a:t>
            </a:r>
            <a:r>
              <a:rPr kumimoji="0" lang="en-US" altLang="zh-CN" sz="2400" b="0" i="0" u="none" strike="noStrike" kern="0" cap="none" spc="0" normalizeH="0" baseline="0" noProof="0" dirty="0" err="1" smtClean="0">
                <a:ln>
                  <a:noFill/>
                </a:ln>
                <a:solidFill>
                  <a:srgbClr val="000000"/>
                </a:solidFill>
                <a:effectLst/>
                <a:uLnTx/>
                <a:uFillTx/>
                <a:latin typeface="Arial"/>
                <a:ea typeface="宋体"/>
              </a:rPr>
              <a:t>i</a:t>
            </a:r>
            <a:r>
              <a:rPr kumimoji="0" lang="zh-CN" altLang="en-US" sz="2400" b="0" i="0" u="none" strike="noStrike" kern="0" cap="none" spc="0" normalizeH="0" baseline="0" noProof="0" dirty="0" smtClean="0">
                <a:ln>
                  <a:noFill/>
                </a:ln>
                <a:solidFill>
                  <a:srgbClr val="000000"/>
                </a:solidFill>
                <a:effectLst/>
                <a:uLnTx/>
                <a:uFillTx/>
                <a:latin typeface="Arial"/>
                <a:ea typeface="宋体"/>
              </a:rPr>
              <a:t>在期限内</a:t>
            </a:r>
            <a:r>
              <a:rPr kumimoji="0" lang="zh-CN" altLang="en-US"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未完成招致的罚款</a:t>
            </a:r>
            <a:endParaRPr kumimoji="0" lang="en-US" altLang="zh-CN"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endParaRPr>
          </a:p>
          <a:p>
            <a:pPr marL="669925" marR="0" lvl="1" indent="-401638" algn="l" defTabSz="914400" rtl="0" eaLnBrk="1" fontAlgn="base" latinLnBrk="0" hangingPunct="1">
              <a:lnSpc>
                <a:spcPct val="150000"/>
              </a:lnSpc>
              <a:spcBef>
                <a:spcPct val="0"/>
              </a:spcBef>
              <a:spcAft>
                <a:spcPct val="0"/>
              </a:spcAft>
              <a:buClr>
                <a:srgbClr val="3B812F"/>
              </a:buClr>
              <a:buSzPct val="60000"/>
              <a:buFont typeface="Wingdings" panose="05000000000000000000" pitchFamily="2" charset="2"/>
              <a:buNone/>
              <a:tabLst/>
              <a:defRPr/>
            </a:pPr>
            <a:r>
              <a:rPr lang="en-US" altLang="zh-CN" sz="1200" dirty="0" smtClean="0">
                <a:latin typeface="微软雅黑" panose="020B0503020204020204" pitchFamily="34" charset="-122"/>
                <a:ea typeface="微软雅黑" panose="020B0503020204020204" pitchFamily="34" charset="-122"/>
              </a:rPr>
              <a:t>n</a:t>
            </a:r>
            <a:r>
              <a:rPr lang="zh-CN" altLang="en-US" sz="1200" dirty="0" smtClean="0">
                <a:latin typeface="微软雅黑" panose="020B0503020204020204" pitchFamily="34" charset="-122"/>
                <a:ea typeface="微软雅黑" panose="020B0503020204020204" pitchFamily="34" charset="-122"/>
              </a:rPr>
              <a:t>个作业和一台处理机</a:t>
            </a:r>
            <a:endParaRPr lang="zh-CN" altLang="en-US" dirty="0"/>
          </a:p>
        </p:txBody>
      </p:sp>
      <p:sp>
        <p:nvSpPr>
          <p:cNvPr id="4" name="灯片编号占位符 3"/>
          <p:cNvSpPr>
            <a:spLocks noGrp="1"/>
          </p:cNvSpPr>
          <p:nvPr>
            <p:ph type="sldNum" sz="quarter" idx="10"/>
          </p:nvPr>
        </p:nvSpPr>
        <p:spPr/>
        <p:txBody>
          <a:bodyPr/>
          <a:lstStyle/>
          <a:p>
            <a:fld id="{1A845CFF-F689-594A-ABD3-6ED0736D5C7D}" type="slidenum">
              <a:rPr kumimoji="1" lang="zh-CN" altLang="en-US" smtClean="0"/>
              <a:t>153</a:t>
            </a:fld>
            <a:endParaRPr kumimoji="1" lang="zh-CN" altLang="en-US"/>
          </a:p>
        </p:txBody>
      </p:sp>
    </p:spTree>
    <p:extLst>
      <p:ext uri="{BB962C8B-B14F-4D97-AF65-F5344CB8AC3E}">
        <p14:creationId xmlns:p14="http://schemas.microsoft.com/office/powerpoint/2010/main" val="1972920449"/>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669925" marR="0" lvl="1" indent="-401638" algn="l" defTabSz="914400" rtl="0" eaLnBrk="1" fontAlgn="base" latinLnBrk="0" hangingPunct="1">
              <a:lnSpc>
                <a:spcPct val="150000"/>
              </a:lnSpc>
              <a:spcBef>
                <a:spcPct val="0"/>
              </a:spcBef>
              <a:spcAft>
                <a:spcPct val="0"/>
              </a:spcAft>
              <a:buClr>
                <a:srgbClr val="3B812F"/>
              </a:buClr>
              <a:buSzPct val="60000"/>
              <a:buFont typeface="Wingdings" panose="05000000000000000000" pitchFamily="2" charset="2"/>
              <a:buNone/>
              <a:tabLst/>
              <a:defRPr/>
            </a:pPr>
            <a:r>
              <a:rPr kumimoji="0" lang="en-US" altLang="zh-CN" sz="2400" b="0" i="0" u="none" strike="noStrike" kern="0" cap="none" spc="0" normalizeH="0" baseline="0" noProof="0" dirty="0" err="1" smtClean="0">
                <a:ln>
                  <a:noFill/>
                </a:ln>
                <a:solidFill>
                  <a:srgbClr val="000000"/>
                </a:solidFill>
                <a:effectLst/>
                <a:uLnTx/>
                <a:uFillTx/>
                <a:latin typeface="Arial"/>
                <a:ea typeface="宋体"/>
              </a:rPr>
              <a:t>t</a:t>
            </a:r>
            <a:r>
              <a:rPr kumimoji="0" lang="en-US" altLang="zh-CN" sz="2400" b="0" i="0" u="none" strike="noStrike" kern="0" cap="none" spc="0" normalizeH="0" baseline="-25000" noProof="0" dirty="0" err="1" smtClean="0">
                <a:ln>
                  <a:noFill/>
                </a:ln>
                <a:solidFill>
                  <a:srgbClr val="000000"/>
                </a:solidFill>
                <a:effectLst/>
                <a:uLnTx/>
                <a:uFillTx/>
                <a:latin typeface="Arial"/>
                <a:ea typeface="宋体"/>
              </a:rPr>
              <a:t>i</a:t>
            </a:r>
            <a:r>
              <a:rPr kumimoji="0" lang="en-US" altLang="zh-CN" sz="2400" b="0" i="0" u="none" strike="noStrike" kern="0" cap="none" spc="0" normalizeH="0" baseline="-25000" noProof="0" dirty="0" smtClean="0">
                <a:ln>
                  <a:noFill/>
                </a:ln>
                <a:solidFill>
                  <a:srgbClr val="000000"/>
                </a:solidFill>
                <a:effectLst/>
                <a:uLnTx/>
                <a:uFillTx/>
                <a:latin typeface="Arial"/>
                <a:ea typeface="宋体"/>
              </a:rPr>
              <a:t> </a:t>
            </a:r>
            <a:r>
              <a:rPr kumimoji="0" lang="zh-CN" altLang="en-US" sz="2400" b="0" i="0" u="none" strike="noStrike" kern="0" cap="none" spc="0" normalizeH="0" baseline="0" noProof="0" dirty="0" smtClean="0">
                <a:ln>
                  <a:noFill/>
                </a:ln>
                <a:solidFill>
                  <a:srgbClr val="000000"/>
                </a:solidFill>
                <a:effectLst/>
                <a:uLnTx/>
                <a:uFillTx/>
                <a:latin typeface="Arial"/>
                <a:ea typeface="宋体"/>
              </a:rPr>
              <a:t>：表示作业</a:t>
            </a:r>
            <a:r>
              <a:rPr kumimoji="0" lang="en-US" altLang="zh-CN" sz="2400" b="0" i="0" u="none" strike="noStrike" kern="0" cap="none" spc="0" normalizeH="0" baseline="0" noProof="0" dirty="0" err="1" smtClean="0">
                <a:ln>
                  <a:noFill/>
                </a:ln>
                <a:solidFill>
                  <a:srgbClr val="000000"/>
                </a:solidFill>
                <a:effectLst/>
                <a:uLnTx/>
                <a:uFillTx/>
                <a:latin typeface="Arial"/>
                <a:ea typeface="宋体"/>
              </a:rPr>
              <a:t>i</a:t>
            </a:r>
            <a:r>
              <a:rPr kumimoji="0" lang="zh-CN" altLang="en-US" sz="2400" b="0" i="0" u="none" strike="noStrike" kern="0" cap="none" spc="0" normalizeH="0" baseline="0" noProof="0" dirty="0" smtClean="0">
                <a:ln>
                  <a:noFill/>
                </a:ln>
                <a:solidFill>
                  <a:srgbClr val="000000"/>
                </a:solidFill>
                <a:effectLst/>
                <a:uLnTx/>
                <a:uFillTx/>
                <a:latin typeface="Arial"/>
                <a:ea typeface="宋体"/>
              </a:rPr>
              <a:t>需要</a:t>
            </a:r>
            <a:r>
              <a:rPr kumimoji="0" lang="en-US" altLang="zh-CN" sz="2400" b="0" i="0" u="none" strike="noStrike" kern="0" cap="none" spc="0" normalizeH="0" baseline="0" noProof="0" dirty="0" err="1" smtClean="0">
                <a:ln>
                  <a:noFill/>
                </a:ln>
                <a:solidFill>
                  <a:srgbClr val="000000"/>
                </a:solidFill>
                <a:effectLst/>
                <a:uLnTx/>
                <a:uFillTx/>
                <a:latin typeface="Arial"/>
                <a:ea typeface="宋体"/>
              </a:rPr>
              <a:t>t</a:t>
            </a:r>
            <a:r>
              <a:rPr kumimoji="0" lang="en-US" altLang="zh-CN" sz="2400" b="0" i="0" u="none" strike="noStrike" kern="0" cap="none" spc="0" normalizeH="0" baseline="-25000" noProof="0" dirty="0" err="1" smtClean="0">
                <a:ln>
                  <a:noFill/>
                </a:ln>
                <a:solidFill>
                  <a:srgbClr val="000000"/>
                </a:solidFill>
                <a:effectLst/>
                <a:uLnTx/>
                <a:uFillTx/>
                <a:latin typeface="Arial"/>
                <a:ea typeface="宋体"/>
              </a:rPr>
              <a:t>i</a:t>
            </a:r>
            <a:r>
              <a:rPr kumimoji="0" lang="zh-CN" altLang="en-US" sz="2400" b="0" i="0" u="none" strike="noStrike" kern="0" cap="none" spc="0" normalizeH="0" baseline="0" noProof="0" dirty="0" smtClean="0">
                <a:ln>
                  <a:noFill/>
                </a:ln>
                <a:solidFill>
                  <a:srgbClr val="000000"/>
                </a:solidFill>
                <a:effectLst/>
                <a:uLnTx/>
                <a:uFillTx/>
                <a:latin typeface="Arial"/>
                <a:ea typeface="宋体"/>
              </a:rPr>
              <a:t>个单位处理时间；</a:t>
            </a:r>
            <a:r>
              <a:rPr kumimoji="0" lang="en-US" altLang="zh-CN" sz="2400" b="0" i="0" u="none" strike="noStrike" kern="0" cap="none" spc="0" normalizeH="0" baseline="0" noProof="0" dirty="0" smtClean="0">
                <a:ln>
                  <a:noFill/>
                </a:ln>
                <a:solidFill>
                  <a:srgbClr val="000000"/>
                </a:solidFill>
                <a:effectLst/>
                <a:uLnTx/>
                <a:uFillTx/>
                <a:latin typeface="Arial"/>
                <a:ea typeface="宋体"/>
              </a:rPr>
              <a:t>d</a:t>
            </a:r>
            <a:r>
              <a:rPr kumimoji="0" lang="en-US" altLang="zh-CN" sz="2400" b="0" i="0" u="none" strike="noStrike" kern="0" cap="none" spc="0" normalizeH="0" baseline="-25000" noProof="0" dirty="0" smtClean="0">
                <a:ln>
                  <a:noFill/>
                </a:ln>
                <a:solidFill>
                  <a:srgbClr val="000000"/>
                </a:solidFill>
                <a:effectLst/>
                <a:uLnTx/>
                <a:uFillTx/>
                <a:latin typeface="Arial"/>
                <a:ea typeface="宋体"/>
              </a:rPr>
              <a:t>i</a:t>
            </a:r>
            <a:r>
              <a:rPr kumimoji="0" lang="zh-CN" altLang="en-US" sz="2400" b="0" i="0" u="none" strike="noStrike" kern="0" cap="none" spc="0" normalizeH="0" baseline="0" noProof="0" dirty="0" smtClean="0">
                <a:ln>
                  <a:noFill/>
                </a:ln>
                <a:solidFill>
                  <a:srgbClr val="000000"/>
                </a:solidFill>
                <a:effectLst/>
                <a:uLnTx/>
                <a:uFillTx/>
                <a:latin typeface="Arial"/>
                <a:ea typeface="宋体"/>
              </a:rPr>
              <a:t>：表示完成期限；</a:t>
            </a:r>
            <a:r>
              <a:rPr kumimoji="0" lang="en-US" altLang="zh-CN" sz="2400" b="0" i="0" u="none" strike="noStrike" kern="0" cap="none" spc="0" normalizeH="0" baseline="0" noProof="0" dirty="0" smtClean="0">
                <a:ln>
                  <a:noFill/>
                </a:ln>
                <a:solidFill>
                  <a:srgbClr val="000000"/>
                </a:solidFill>
                <a:effectLst/>
                <a:uLnTx/>
                <a:uFillTx/>
                <a:latin typeface="Arial"/>
                <a:ea typeface="宋体"/>
              </a:rPr>
              <a:t>p</a:t>
            </a:r>
            <a:r>
              <a:rPr kumimoji="0" lang="en-US" altLang="zh-CN" sz="2400" b="0" i="0" u="none" strike="noStrike" kern="0" cap="none" spc="0" normalizeH="0" baseline="-25000" noProof="0" dirty="0" smtClean="0">
                <a:ln>
                  <a:noFill/>
                </a:ln>
                <a:solidFill>
                  <a:srgbClr val="000000"/>
                </a:solidFill>
                <a:effectLst/>
                <a:uLnTx/>
                <a:uFillTx/>
                <a:latin typeface="Arial"/>
                <a:ea typeface="宋体"/>
              </a:rPr>
              <a:t>i</a:t>
            </a:r>
            <a:r>
              <a:rPr kumimoji="0" lang="zh-CN" altLang="en-US" sz="2400" b="0" i="0" u="none" strike="noStrike" kern="0" cap="none" spc="0" normalizeH="0" baseline="0" noProof="0" dirty="0" smtClean="0">
                <a:ln>
                  <a:noFill/>
                </a:ln>
                <a:solidFill>
                  <a:srgbClr val="000000"/>
                </a:solidFill>
                <a:effectLst/>
                <a:uLnTx/>
                <a:uFillTx/>
                <a:latin typeface="Arial"/>
                <a:ea typeface="宋体"/>
              </a:rPr>
              <a:t>：表示若</a:t>
            </a:r>
            <a:r>
              <a:rPr kumimoji="0" lang="en-US" altLang="zh-CN" sz="2400" b="0" i="0" u="none" strike="noStrike" kern="0" cap="none" spc="0" normalizeH="0" baseline="0" noProof="0" dirty="0" err="1" smtClean="0">
                <a:ln>
                  <a:noFill/>
                </a:ln>
                <a:solidFill>
                  <a:srgbClr val="000000"/>
                </a:solidFill>
                <a:effectLst/>
                <a:uLnTx/>
                <a:uFillTx/>
                <a:latin typeface="Arial"/>
                <a:ea typeface="宋体"/>
              </a:rPr>
              <a:t>i</a:t>
            </a:r>
            <a:r>
              <a:rPr kumimoji="0" lang="zh-CN" altLang="en-US" sz="2400" b="0" i="0" u="none" strike="noStrike" kern="0" cap="none" spc="0" normalizeH="0" baseline="0" noProof="0" dirty="0" smtClean="0">
                <a:ln>
                  <a:noFill/>
                </a:ln>
                <a:solidFill>
                  <a:srgbClr val="000000"/>
                </a:solidFill>
                <a:effectLst/>
                <a:uLnTx/>
                <a:uFillTx/>
                <a:latin typeface="Arial"/>
                <a:ea typeface="宋体"/>
              </a:rPr>
              <a:t>在期限内</a:t>
            </a:r>
            <a:r>
              <a:rPr kumimoji="0" lang="zh-CN" altLang="en-US"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未完成招致的罚款</a:t>
            </a:r>
            <a:endParaRPr kumimoji="0" lang="en-US" altLang="zh-CN"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endParaRPr>
          </a:p>
          <a:p>
            <a:pPr marL="669925" marR="0" lvl="1" indent="-401638" algn="l" defTabSz="914400" rtl="0" eaLnBrk="1" fontAlgn="base" latinLnBrk="0" hangingPunct="1">
              <a:lnSpc>
                <a:spcPct val="150000"/>
              </a:lnSpc>
              <a:spcBef>
                <a:spcPct val="0"/>
              </a:spcBef>
              <a:spcAft>
                <a:spcPct val="0"/>
              </a:spcAft>
              <a:buClr>
                <a:srgbClr val="3B812F"/>
              </a:buClr>
              <a:buSzPct val="60000"/>
              <a:buFont typeface="Wingdings" panose="05000000000000000000" pitchFamily="2" charset="2"/>
              <a:buNone/>
              <a:tabLst/>
              <a:defRPr/>
            </a:pPr>
            <a:r>
              <a:rPr lang="en-US" altLang="zh-CN" sz="1200" dirty="0" smtClean="0">
                <a:latin typeface="微软雅黑" panose="020B0503020204020204" pitchFamily="34" charset="-122"/>
                <a:ea typeface="微软雅黑" panose="020B0503020204020204" pitchFamily="34" charset="-122"/>
              </a:rPr>
              <a:t>n</a:t>
            </a:r>
            <a:r>
              <a:rPr lang="zh-CN" altLang="en-US" sz="1200" dirty="0" smtClean="0">
                <a:latin typeface="微软雅黑" panose="020B0503020204020204" pitchFamily="34" charset="-122"/>
                <a:ea typeface="微软雅黑" panose="020B0503020204020204" pitchFamily="34" charset="-122"/>
              </a:rPr>
              <a:t>个作业和一台处理机</a:t>
            </a:r>
            <a:endParaRPr lang="zh-CN" altLang="en-US" dirty="0"/>
          </a:p>
        </p:txBody>
      </p:sp>
      <p:sp>
        <p:nvSpPr>
          <p:cNvPr id="4" name="灯片编号占位符 3"/>
          <p:cNvSpPr>
            <a:spLocks noGrp="1"/>
          </p:cNvSpPr>
          <p:nvPr>
            <p:ph type="sldNum" sz="quarter" idx="10"/>
          </p:nvPr>
        </p:nvSpPr>
        <p:spPr/>
        <p:txBody>
          <a:bodyPr/>
          <a:lstStyle/>
          <a:p>
            <a:fld id="{1A845CFF-F689-594A-ABD3-6ED0736D5C7D}" type="slidenum">
              <a:rPr kumimoji="1" lang="zh-CN" altLang="en-US" smtClean="0"/>
              <a:t>154</a:t>
            </a:fld>
            <a:endParaRPr kumimoji="1" lang="zh-CN" altLang="en-US"/>
          </a:p>
        </p:txBody>
      </p:sp>
    </p:spTree>
    <p:extLst>
      <p:ext uri="{BB962C8B-B14F-4D97-AF65-F5344CB8AC3E}">
        <p14:creationId xmlns:p14="http://schemas.microsoft.com/office/powerpoint/2010/main" val="3506279680"/>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669925" marR="0" lvl="1" indent="-401638" algn="l" defTabSz="914400" rtl="0" eaLnBrk="1" fontAlgn="base" latinLnBrk="0" hangingPunct="1">
              <a:lnSpc>
                <a:spcPct val="150000"/>
              </a:lnSpc>
              <a:spcBef>
                <a:spcPct val="0"/>
              </a:spcBef>
              <a:spcAft>
                <a:spcPct val="0"/>
              </a:spcAft>
              <a:buClr>
                <a:srgbClr val="3B812F"/>
              </a:buClr>
              <a:buSzPct val="60000"/>
              <a:buFont typeface="Wingdings" panose="05000000000000000000" pitchFamily="2" charset="2"/>
              <a:buNone/>
              <a:tabLst/>
              <a:defRPr/>
            </a:pPr>
            <a:r>
              <a:rPr kumimoji="0" lang="en-US" altLang="zh-CN" sz="2400" b="0" i="0" u="none" strike="noStrike" kern="0" cap="none" spc="0" normalizeH="0" baseline="0" noProof="0" dirty="0" err="1" smtClean="0">
                <a:ln>
                  <a:noFill/>
                </a:ln>
                <a:solidFill>
                  <a:srgbClr val="000000"/>
                </a:solidFill>
                <a:effectLst/>
                <a:uLnTx/>
                <a:uFillTx/>
                <a:latin typeface="Arial"/>
                <a:ea typeface="宋体"/>
              </a:rPr>
              <a:t>t</a:t>
            </a:r>
            <a:r>
              <a:rPr kumimoji="0" lang="en-US" altLang="zh-CN" sz="2400" b="0" i="0" u="none" strike="noStrike" kern="0" cap="none" spc="0" normalizeH="0" baseline="-25000" noProof="0" dirty="0" err="1" smtClean="0">
                <a:ln>
                  <a:noFill/>
                </a:ln>
                <a:solidFill>
                  <a:srgbClr val="000000"/>
                </a:solidFill>
                <a:effectLst/>
                <a:uLnTx/>
                <a:uFillTx/>
                <a:latin typeface="Arial"/>
                <a:ea typeface="宋体"/>
              </a:rPr>
              <a:t>i</a:t>
            </a:r>
            <a:r>
              <a:rPr kumimoji="0" lang="en-US" altLang="zh-CN" sz="2400" b="0" i="0" u="none" strike="noStrike" kern="0" cap="none" spc="0" normalizeH="0" baseline="-25000" noProof="0" dirty="0" smtClean="0">
                <a:ln>
                  <a:noFill/>
                </a:ln>
                <a:solidFill>
                  <a:srgbClr val="000000"/>
                </a:solidFill>
                <a:effectLst/>
                <a:uLnTx/>
                <a:uFillTx/>
                <a:latin typeface="Arial"/>
                <a:ea typeface="宋体"/>
              </a:rPr>
              <a:t> </a:t>
            </a:r>
            <a:r>
              <a:rPr kumimoji="0" lang="zh-CN" altLang="en-US" sz="2400" b="0" i="0" u="none" strike="noStrike" kern="0" cap="none" spc="0" normalizeH="0" baseline="0" noProof="0" dirty="0" smtClean="0">
                <a:ln>
                  <a:noFill/>
                </a:ln>
                <a:solidFill>
                  <a:srgbClr val="000000"/>
                </a:solidFill>
                <a:effectLst/>
                <a:uLnTx/>
                <a:uFillTx/>
                <a:latin typeface="Arial"/>
                <a:ea typeface="宋体"/>
              </a:rPr>
              <a:t>：表示作业</a:t>
            </a:r>
            <a:r>
              <a:rPr kumimoji="0" lang="en-US" altLang="zh-CN" sz="2400" b="0" i="0" u="none" strike="noStrike" kern="0" cap="none" spc="0" normalizeH="0" baseline="0" noProof="0" dirty="0" err="1" smtClean="0">
                <a:ln>
                  <a:noFill/>
                </a:ln>
                <a:solidFill>
                  <a:srgbClr val="000000"/>
                </a:solidFill>
                <a:effectLst/>
                <a:uLnTx/>
                <a:uFillTx/>
                <a:latin typeface="Arial"/>
                <a:ea typeface="宋体"/>
              </a:rPr>
              <a:t>i</a:t>
            </a:r>
            <a:r>
              <a:rPr kumimoji="0" lang="zh-CN" altLang="en-US" sz="2400" b="0" i="0" u="none" strike="noStrike" kern="0" cap="none" spc="0" normalizeH="0" baseline="0" noProof="0" dirty="0" smtClean="0">
                <a:ln>
                  <a:noFill/>
                </a:ln>
                <a:solidFill>
                  <a:srgbClr val="000000"/>
                </a:solidFill>
                <a:effectLst/>
                <a:uLnTx/>
                <a:uFillTx/>
                <a:latin typeface="Arial"/>
                <a:ea typeface="宋体"/>
              </a:rPr>
              <a:t>需要</a:t>
            </a:r>
            <a:r>
              <a:rPr kumimoji="0" lang="en-US" altLang="zh-CN" sz="2400" b="0" i="0" u="none" strike="noStrike" kern="0" cap="none" spc="0" normalizeH="0" baseline="0" noProof="0" dirty="0" err="1" smtClean="0">
                <a:ln>
                  <a:noFill/>
                </a:ln>
                <a:solidFill>
                  <a:srgbClr val="000000"/>
                </a:solidFill>
                <a:effectLst/>
                <a:uLnTx/>
                <a:uFillTx/>
                <a:latin typeface="Arial"/>
                <a:ea typeface="宋体"/>
              </a:rPr>
              <a:t>t</a:t>
            </a:r>
            <a:r>
              <a:rPr kumimoji="0" lang="en-US" altLang="zh-CN" sz="2400" b="0" i="0" u="none" strike="noStrike" kern="0" cap="none" spc="0" normalizeH="0" baseline="-25000" noProof="0" dirty="0" err="1" smtClean="0">
                <a:ln>
                  <a:noFill/>
                </a:ln>
                <a:solidFill>
                  <a:srgbClr val="000000"/>
                </a:solidFill>
                <a:effectLst/>
                <a:uLnTx/>
                <a:uFillTx/>
                <a:latin typeface="Arial"/>
                <a:ea typeface="宋体"/>
              </a:rPr>
              <a:t>i</a:t>
            </a:r>
            <a:r>
              <a:rPr kumimoji="0" lang="zh-CN" altLang="en-US" sz="2400" b="0" i="0" u="none" strike="noStrike" kern="0" cap="none" spc="0" normalizeH="0" baseline="0" noProof="0" dirty="0" smtClean="0">
                <a:ln>
                  <a:noFill/>
                </a:ln>
                <a:solidFill>
                  <a:srgbClr val="000000"/>
                </a:solidFill>
                <a:effectLst/>
                <a:uLnTx/>
                <a:uFillTx/>
                <a:latin typeface="Arial"/>
                <a:ea typeface="宋体"/>
              </a:rPr>
              <a:t>个单位处理时间；</a:t>
            </a:r>
            <a:r>
              <a:rPr kumimoji="0" lang="en-US" altLang="zh-CN" sz="2400" b="0" i="0" u="none" strike="noStrike" kern="0" cap="none" spc="0" normalizeH="0" baseline="0" noProof="0" dirty="0" smtClean="0">
                <a:ln>
                  <a:noFill/>
                </a:ln>
                <a:solidFill>
                  <a:srgbClr val="000000"/>
                </a:solidFill>
                <a:effectLst/>
                <a:uLnTx/>
                <a:uFillTx/>
                <a:latin typeface="Arial"/>
                <a:ea typeface="宋体"/>
              </a:rPr>
              <a:t>d</a:t>
            </a:r>
            <a:r>
              <a:rPr kumimoji="0" lang="en-US" altLang="zh-CN" sz="2400" b="0" i="0" u="none" strike="noStrike" kern="0" cap="none" spc="0" normalizeH="0" baseline="-25000" noProof="0" dirty="0" smtClean="0">
                <a:ln>
                  <a:noFill/>
                </a:ln>
                <a:solidFill>
                  <a:srgbClr val="000000"/>
                </a:solidFill>
                <a:effectLst/>
                <a:uLnTx/>
                <a:uFillTx/>
                <a:latin typeface="Arial"/>
                <a:ea typeface="宋体"/>
              </a:rPr>
              <a:t>i</a:t>
            </a:r>
            <a:r>
              <a:rPr kumimoji="0" lang="zh-CN" altLang="en-US" sz="2400" b="0" i="0" u="none" strike="noStrike" kern="0" cap="none" spc="0" normalizeH="0" baseline="0" noProof="0" dirty="0" smtClean="0">
                <a:ln>
                  <a:noFill/>
                </a:ln>
                <a:solidFill>
                  <a:srgbClr val="000000"/>
                </a:solidFill>
                <a:effectLst/>
                <a:uLnTx/>
                <a:uFillTx/>
                <a:latin typeface="Arial"/>
                <a:ea typeface="宋体"/>
              </a:rPr>
              <a:t>：表示完成期限；</a:t>
            </a:r>
            <a:r>
              <a:rPr kumimoji="0" lang="en-US" altLang="zh-CN" sz="2400" b="0" i="0" u="none" strike="noStrike" kern="0" cap="none" spc="0" normalizeH="0" baseline="0" noProof="0" dirty="0" smtClean="0">
                <a:ln>
                  <a:noFill/>
                </a:ln>
                <a:solidFill>
                  <a:srgbClr val="000000"/>
                </a:solidFill>
                <a:effectLst/>
                <a:uLnTx/>
                <a:uFillTx/>
                <a:latin typeface="Arial"/>
                <a:ea typeface="宋体"/>
              </a:rPr>
              <a:t>p</a:t>
            </a:r>
            <a:r>
              <a:rPr kumimoji="0" lang="en-US" altLang="zh-CN" sz="2400" b="0" i="0" u="none" strike="noStrike" kern="0" cap="none" spc="0" normalizeH="0" baseline="-25000" noProof="0" dirty="0" smtClean="0">
                <a:ln>
                  <a:noFill/>
                </a:ln>
                <a:solidFill>
                  <a:srgbClr val="000000"/>
                </a:solidFill>
                <a:effectLst/>
                <a:uLnTx/>
                <a:uFillTx/>
                <a:latin typeface="Arial"/>
                <a:ea typeface="宋体"/>
              </a:rPr>
              <a:t>i</a:t>
            </a:r>
            <a:r>
              <a:rPr kumimoji="0" lang="zh-CN" altLang="en-US" sz="2400" b="0" i="0" u="none" strike="noStrike" kern="0" cap="none" spc="0" normalizeH="0" baseline="0" noProof="0" dirty="0" smtClean="0">
                <a:ln>
                  <a:noFill/>
                </a:ln>
                <a:solidFill>
                  <a:srgbClr val="000000"/>
                </a:solidFill>
                <a:effectLst/>
                <a:uLnTx/>
                <a:uFillTx/>
                <a:latin typeface="Arial"/>
                <a:ea typeface="宋体"/>
              </a:rPr>
              <a:t>：表示若</a:t>
            </a:r>
            <a:r>
              <a:rPr kumimoji="0" lang="en-US" altLang="zh-CN" sz="2400" b="0" i="0" u="none" strike="noStrike" kern="0" cap="none" spc="0" normalizeH="0" baseline="0" noProof="0" dirty="0" err="1" smtClean="0">
                <a:ln>
                  <a:noFill/>
                </a:ln>
                <a:solidFill>
                  <a:srgbClr val="000000"/>
                </a:solidFill>
                <a:effectLst/>
                <a:uLnTx/>
                <a:uFillTx/>
                <a:latin typeface="Arial"/>
                <a:ea typeface="宋体"/>
              </a:rPr>
              <a:t>i</a:t>
            </a:r>
            <a:r>
              <a:rPr kumimoji="0" lang="zh-CN" altLang="en-US" sz="2400" b="0" i="0" u="none" strike="noStrike" kern="0" cap="none" spc="0" normalizeH="0" baseline="0" noProof="0" dirty="0" smtClean="0">
                <a:ln>
                  <a:noFill/>
                </a:ln>
                <a:solidFill>
                  <a:srgbClr val="000000"/>
                </a:solidFill>
                <a:effectLst/>
                <a:uLnTx/>
                <a:uFillTx/>
                <a:latin typeface="Arial"/>
                <a:ea typeface="宋体"/>
              </a:rPr>
              <a:t>在期限内</a:t>
            </a:r>
            <a:r>
              <a:rPr kumimoji="0" lang="zh-CN" altLang="en-US"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未完成招致的罚款</a:t>
            </a:r>
            <a:endParaRPr kumimoji="0" lang="en-US" altLang="zh-CN"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endParaRPr>
          </a:p>
          <a:p>
            <a:pPr marL="669925" marR="0" lvl="1" indent="-401638" algn="l" defTabSz="914400" rtl="0" eaLnBrk="1" fontAlgn="base" latinLnBrk="0" hangingPunct="1">
              <a:lnSpc>
                <a:spcPct val="150000"/>
              </a:lnSpc>
              <a:spcBef>
                <a:spcPct val="0"/>
              </a:spcBef>
              <a:spcAft>
                <a:spcPct val="0"/>
              </a:spcAft>
              <a:buClr>
                <a:srgbClr val="3B812F"/>
              </a:buClr>
              <a:buSzPct val="60000"/>
              <a:buFont typeface="Wingdings" panose="05000000000000000000" pitchFamily="2" charset="2"/>
              <a:buNone/>
              <a:tabLst/>
              <a:defRPr/>
            </a:pPr>
            <a:r>
              <a:rPr lang="en-US" altLang="zh-CN" sz="1200" dirty="0" smtClean="0">
                <a:latin typeface="微软雅黑" panose="020B0503020204020204" pitchFamily="34" charset="-122"/>
                <a:ea typeface="微软雅黑" panose="020B0503020204020204" pitchFamily="34" charset="-122"/>
              </a:rPr>
              <a:t>n</a:t>
            </a:r>
            <a:r>
              <a:rPr lang="zh-CN" altLang="en-US" sz="1200" dirty="0" smtClean="0">
                <a:latin typeface="微软雅黑" panose="020B0503020204020204" pitchFamily="34" charset="-122"/>
                <a:ea typeface="微软雅黑" panose="020B0503020204020204" pitchFamily="34" charset="-122"/>
              </a:rPr>
              <a:t>个作业和一台处理机</a:t>
            </a:r>
            <a:endParaRPr lang="zh-CN" altLang="en-US" dirty="0"/>
          </a:p>
        </p:txBody>
      </p:sp>
      <p:sp>
        <p:nvSpPr>
          <p:cNvPr id="4" name="灯片编号占位符 3"/>
          <p:cNvSpPr>
            <a:spLocks noGrp="1"/>
          </p:cNvSpPr>
          <p:nvPr>
            <p:ph type="sldNum" sz="quarter" idx="10"/>
          </p:nvPr>
        </p:nvSpPr>
        <p:spPr/>
        <p:txBody>
          <a:bodyPr/>
          <a:lstStyle/>
          <a:p>
            <a:fld id="{1A845CFF-F689-594A-ABD3-6ED0736D5C7D}" type="slidenum">
              <a:rPr kumimoji="1" lang="zh-CN" altLang="en-US" smtClean="0"/>
              <a:t>155</a:t>
            </a:fld>
            <a:endParaRPr kumimoji="1" lang="zh-CN" altLang="en-US"/>
          </a:p>
        </p:txBody>
      </p:sp>
    </p:spTree>
    <p:extLst>
      <p:ext uri="{BB962C8B-B14F-4D97-AF65-F5344CB8AC3E}">
        <p14:creationId xmlns:p14="http://schemas.microsoft.com/office/powerpoint/2010/main" val="2560591767"/>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669925" marR="0" lvl="1" indent="-401638" algn="l" defTabSz="914400" rtl="0" eaLnBrk="1" fontAlgn="base" latinLnBrk="0" hangingPunct="1">
              <a:lnSpc>
                <a:spcPct val="150000"/>
              </a:lnSpc>
              <a:spcBef>
                <a:spcPct val="0"/>
              </a:spcBef>
              <a:spcAft>
                <a:spcPct val="0"/>
              </a:spcAft>
              <a:buClr>
                <a:srgbClr val="3B812F"/>
              </a:buClr>
              <a:buSzPct val="60000"/>
              <a:buFont typeface="Wingdings" panose="05000000000000000000" pitchFamily="2" charset="2"/>
              <a:buNone/>
              <a:tabLst/>
              <a:defRPr/>
            </a:pPr>
            <a:endParaRPr lang="zh-CN" altLang="en-US" dirty="0"/>
          </a:p>
        </p:txBody>
      </p:sp>
      <p:sp>
        <p:nvSpPr>
          <p:cNvPr id="4" name="灯片编号占位符 3"/>
          <p:cNvSpPr>
            <a:spLocks noGrp="1"/>
          </p:cNvSpPr>
          <p:nvPr>
            <p:ph type="sldNum" sz="quarter" idx="10"/>
          </p:nvPr>
        </p:nvSpPr>
        <p:spPr/>
        <p:txBody>
          <a:bodyPr/>
          <a:lstStyle/>
          <a:p>
            <a:fld id="{1A845CFF-F689-594A-ABD3-6ED0736D5C7D}" type="slidenum">
              <a:rPr kumimoji="1" lang="zh-CN" altLang="en-US" smtClean="0"/>
              <a:t>156</a:t>
            </a:fld>
            <a:endParaRPr kumimoji="1" lang="zh-CN" altLang="en-US"/>
          </a:p>
        </p:txBody>
      </p:sp>
    </p:spTree>
    <p:extLst>
      <p:ext uri="{BB962C8B-B14F-4D97-AF65-F5344CB8AC3E}">
        <p14:creationId xmlns:p14="http://schemas.microsoft.com/office/powerpoint/2010/main" val="352340577"/>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669925" marR="0" lvl="1" indent="-401638" algn="l" defTabSz="914400" rtl="0" eaLnBrk="1" fontAlgn="base" latinLnBrk="0" hangingPunct="1">
              <a:lnSpc>
                <a:spcPct val="150000"/>
              </a:lnSpc>
              <a:spcBef>
                <a:spcPct val="0"/>
              </a:spcBef>
              <a:spcAft>
                <a:spcPct val="0"/>
              </a:spcAft>
              <a:buClr>
                <a:srgbClr val="3B812F"/>
              </a:buClr>
              <a:buSzPct val="60000"/>
              <a:buFont typeface="Wingdings" panose="05000000000000000000" pitchFamily="2" charset="2"/>
              <a:buNone/>
              <a:tabLst/>
              <a:defRPr/>
            </a:pPr>
            <a:endParaRPr lang="zh-CN" altLang="en-US" dirty="0"/>
          </a:p>
        </p:txBody>
      </p:sp>
      <p:sp>
        <p:nvSpPr>
          <p:cNvPr id="4" name="灯片编号占位符 3"/>
          <p:cNvSpPr>
            <a:spLocks noGrp="1"/>
          </p:cNvSpPr>
          <p:nvPr>
            <p:ph type="sldNum" sz="quarter" idx="10"/>
          </p:nvPr>
        </p:nvSpPr>
        <p:spPr/>
        <p:txBody>
          <a:bodyPr/>
          <a:lstStyle/>
          <a:p>
            <a:fld id="{1A845CFF-F689-594A-ABD3-6ED0736D5C7D}" type="slidenum">
              <a:rPr kumimoji="1" lang="zh-CN" altLang="en-US" smtClean="0"/>
              <a:t>157</a:t>
            </a:fld>
            <a:endParaRPr kumimoji="1" lang="zh-CN" altLang="en-US"/>
          </a:p>
        </p:txBody>
      </p:sp>
    </p:spTree>
    <p:extLst>
      <p:ext uri="{BB962C8B-B14F-4D97-AF65-F5344CB8AC3E}">
        <p14:creationId xmlns:p14="http://schemas.microsoft.com/office/powerpoint/2010/main" val="2070260872"/>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669925" marR="0" lvl="1" indent="-401638" algn="l" defTabSz="914400" rtl="0" eaLnBrk="1" fontAlgn="base" latinLnBrk="0" hangingPunct="1">
              <a:lnSpc>
                <a:spcPct val="150000"/>
              </a:lnSpc>
              <a:spcBef>
                <a:spcPct val="0"/>
              </a:spcBef>
              <a:spcAft>
                <a:spcPct val="0"/>
              </a:spcAft>
              <a:buClr>
                <a:srgbClr val="3B812F"/>
              </a:buClr>
              <a:buSzPct val="60000"/>
              <a:buFont typeface="Wingdings" panose="05000000000000000000" pitchFamily="2" charset="2"/>
              <a:buNone/>
              <a:tabLst/>
              <a:defRPr/>
            </a:pPr>
            <a:endParaRPr lang="zh-CN" altLang="en-US" dirty="0"/>
          </a:p>
        </p:txBody>
      </p:sp>
      <p:sp>
        <p:nvSpPr>
          <p:cNvPr id="4" name="灯片编号占位符 3"/>
          <p:cNvSpPr>
            <a:spLocks noGrp="1"/>
          </p:cNvSpPr>
          <p:nvPr>
            <p:ph type="sldNum" sz="quarter" idx="10"/>
          </p:nvPr>
        </p:nvSpPr>
        <p:spPr/>
        <p:txBody>
          <a:bodyPr/>
          <a:lstStyle/>
          <a:p>
            <a:fld id="{1A845CFF-F689-594A-ABD3-6ED0736D5C7D}" type="slidenum">
              <a:rPr kumimoji="1" lang="zh-CN" altLang="en-US" smtClean="0"/>
              <a:t>158</a:t>
            </a:fld>
            <a:endParaRPr kumimoji="1" lang="zh-CN" altLang="en-US"/>
          </a:p>
        </p:txBody>
      </p:sp>
    </p:spTree>
    <p:extLst>
      <p:ext uri="{BB962C8B-B14F-4D97-AF65-F5344CB8AC3E}">
        <p14:creationId xmlns:p14="http://schemas.microsoft.com/office/powerpoint/2010/main" val="1855969712"/>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669925" marR="0" lvl="1" indent="-401638" algn="l" defTabSz="914400" rtl="0" eaLnBrk="1" fontAlgn="base" latinLnBrk="0" hangingPunct="1">
              <a:lnSpc>
                <a:spcPct val="150000"/>
              </a:lnSpc>
              <a:spcBef>
                <a:spcPct val="0"/>
              </a:spcBef>
              <a:spcAft>
                <a:spcPct val="0"/>
              </a:spcAft>
              <a:buClr>
                <a:srgbClr val="3B812F"/>
              </a:buClr>
              <a:buSzPct val="60000"/>
              <a:buFont typeface="Wingdings" panose="05000000000000000000" pitchFamily="2" charset="2"/>
              <a:buNone/>
              <a:tabLst/>
              <a:defRPr/>
            </a:pPr>
            <a:endParaRPr lang="zh-CN" altLang="en-US" dirty="0"/>
          </a:p>
        </p:txBody>
      </p:sp>
      <p:sp>
        <p:nvSpPr>
          <p:cNvPr id="4" name="灯片编号占位符 3"/>
          <p:cNvSpPr>
            <a:spLocks noGrp="1"/>
          </p:cNvSpPr>
          <p:nvPr>
            <p:ph type="sldNum" sz="quarter" idx="10"/>
          </p:nvPr>
        </p:nvSpPr>
        <p:spPr/>
        <p:txBody>
          <a:bodyPr/>
          <a:lstStyle/>
          <a:p>
            <a:fld id="{1A845CFF-F689-594A-ABD3-6ED0736D5C7D}" type="slidenum">
              <a:rPr kumimoji="1" lang="zh-CN" altLang="en-US" smtClean="0"/>
              <a:t>159</a:t>
            </a:fld>
            <a:endParaRPr kumimoji="1" lang="zh-CN" altLang="en-US"/>
          </a:p>
        </p:txBody>
      </p:sp>
    </p:spTree>
    <p:extLst>
      <p:ext uri="{BB962C8B-B14F-4D97-AF65-F5344CB8AC3E}">
        <p14:creationId xmlns:p14="http://schemas.microsoft.com/office/powerpoint/2010/main" val="36488236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A845CFF-F689-594A-ABD3-6ED0736D5C7D}" type="slidenum">
              <a:rPr kumimoji="1" lang="zh-CN" altLang="en-US" smtClean="0"/>
              <a:t>16</a:t>
            </a:fld>
            <a:endParaRPr kumimoji="1" lang="zh-CN" altLang="en-US"/>
          </a:p>
        </p:txBody>
      </p:sp>
    </p:spTree>
    <p:extLst>
      <p:ext uri="{BB962C8B-B14F-4D97-AF65-F5344CB8AC3E}">
        <p14:creationId xmlns:p14="http://schemas.microsoft.com/office/powerpoint/2010/main" val="428950274"/>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669925" marR="0" lvl="1" indent="-401638" algn="l" defTabSz="914400" rtl="0" eaLnBrk="1" fontAlgn="base" latinLnBrk="0" hangingPunct="1">
              <a:lnSpc>
                <a:spcPct val="150000"/>
              </a:lnSpc>
              <a:spcBef>
                <a:spcPct val="0"/>
              </a:spcBef>
              <a:spcAft>
                <a:spcPct val="0"/>
              </a:spcAft>
              <a:buClr>
                <a:srgbClr val="3B812F"/>
              </a:buClr>
              <a:buSzPct val="60000"/>
              <a:buFont typeface="Wingdings" panose="05000000000000000000" pitchFamily="2" charset="2"/>
              <a:buNone/>
              <a:tabLst/>
              <a:defRPr/>
            </a:pPr>
            <a:r>
              <a:rPr lang="en-US" altLang="zh-CN" dirty="0" smtClean="0"/>
              <a:t>6,3,7,9,10,4,5</a:t>
            </a:r>
            <a:r>
              <a:rPr lang="zh-CN" altLang="en-US" dirty="0" smtClean="0"/>
              <a:t>，带大家过一下顺序</a:t>
            </a:r>
          </a:p>
          <a:p>
            <a:pPr marL="669925" marR="0" lvl="1" indent="-401638" algn="l" defTabSz="914400" rtl="0" eaLnBrk="1" fontAlgn="base" latinLnBrk="0" hangingPunct="1">
              <a:lnSpc>
                <a:spcPct val="150000"/>
              </a:lnSpc>
              <a:spcBef>
                <a:spcPct val="0"/>
              </a:spcBef>
              <a:spcAft>
                <a:spcPct val="0"/>
              </a:spcAft>
              <a:buClr>
                <a:srgbClr val="3B812F"/>
              </a:buClr>
              <a:buSzPct val="60000"/>
              <a:buFont typeface="Wingdings" panose="05000000000000000000" pitchFamily="2" charset="2"/>
              <a:buNone/>
              <a:tabLst/>
              <a:defRPr/>
            </a:pPr>
            <a:endParaRPr lang="zh-CN" altLang="en-US" dirty="0"/>
          </a:p>
        </p:txBody>
      </p:sp>
      <p:sp>
        <p:nvSpPr>
          <p:cNvPr id="4" name="灯片编号占位符 3"/>
          <p:cNvSpPr>
            <a:spLocks noGrp="1"/>
          </p:cNvSpPr>
          <p:nvPr>
            <p:ph type="sldNum" sz="quarter" idx="10"/>
          </p:nvPr>
        </p:nvSpPr>
        <p:spPr/>
        <p:txBody>
          <a:bodyPr/>
          <a:lstStyle/>
          <a:p>
            <a:fld id="{1A845CFF-F689-594A-ABD3-6ED0736D5C7D}" type="slidenum">
              <a:rPr kumimoji="1" lang="zh-CN" altLang="en-US" smtClean="0"/>
              <a:t>160</a:t>
            </a:fld>
            <a:endParaRPr kumimoji="1" lang="zh-CN" altLang="en-US"/>
          </a:p>
        </p:txBody>
      </p:sp>
    </p:spTree>
    <p:extLst>
      <p:ext uri="{BB962C8B-B14F-4D97-AF65-F5344CB8AC3E}">
        <p14:creationId xmlns:p14="http://schemas.microsoft.com/office/powerpoint/2010/main" val="375489056"/>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669925" marR="0" lvl="1" indent="-401638" algn="l" defTabSz="914400" rtl="0" eaLnBrk="1" fontAlgn="base" latinLnBrk="0" hangingPunct="1">
              <a:lnSpc>
                <a:spcPct val="150000"/>
              </a:lnSpc>
              <a:spcBef>
                <a:spcPct val="0"/>
              </a:spcBef>
              <a:spcAft>
                <a:spcPct val="0"/>
              </a:spcAft>
              <a:buClr>
                <a:srgbClr val="3B812F"/>
              </a:buClr>
              <a:buSzPct val="60000"/>
              <a:buFont typeface="Wingdings" panose="05000000000000000000" pitchFamily="2" charset="2"/>
              <a:buNone/>
              <a:tabLst/>
              <a:defRPr/>
            </a:pPr>
            <a:endParaRPr lang="zh-CN" altLang="en-US" dirty="0"/>
          </a:p>
        </p:txBody>
      </p:sp>
      <p:sp>
        <p:nvSpPr>
          <p:cNvPr id="4" name="灯片编号占位符 3"/>
          <p:cNvSpPr>
            <a:spLocks noGrp="1"/>
          </p:cNvSpPr>
          <p:nvPr>
            <p:ph type="sldNum" sz="quarter" idx="10"/>
          </p:nvPr>
        </p:nvSpPr>
        <p:spPr/>
        <p:txBody>
          <a:bodyPr/>
          <a:lstStyle/>
          <a:p>
            <a:fld id="{1A845CFF-F689-594A-ABD3-6ED0736D5C7D}" type="slidenum">
              <a:rPr kumimoji="1" lang="zh-CN" altLang="en-US" smtClean="0"/>
              <a:t>161</a:t>
            </a:fld>
            <a:endParaRPr kumimoji="1" lang="zh-CN" altLang="en-US"/>
          </a:p>
        </p:txBody>
      </p:sp>
    </p:spTree>
    <p:extLst>
      <p:ext uri="{BB962C8B-B14F-4D97-AF65-F5344CB8AC3E}">
        <p14:creationId xmlns:p14="http://schemas.microsoft.com/office/powerpoint/2010/main" val="264366468"/>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669925" marR="0" lvl="1" indent="-401638" algn="l" defTabSz="914400" rtl="0" eaLnBrk="1" fontAlgn="base" latinLnBrk="0" hangingPunct="1">
              <a:lnSpc>
                <a:spcPct val="150000"/>
              </a:lnSpc>
              <a:spcBef>
                <a:spcPct val="0"/>
              </a:spcBef>
              <a:spcAft>
                <a:spcPct val="0"/>
              </a:spcAft>
              <a:buClr>
                <a:srgbClr val="3B812F"/>
              </a:buClr>
              <a:buSzPct val="60000"/>
              <a:buFont typeface="Wingdings" panose="05000000000000000000" pitchFamily="2" charset="2"/>
              <a:buNone/>
              <a:tabLst/>
              <a:defRPr/>
            </a:pPr>
            <a:endParaRPr lang="zh-CN" altLang="en-US" dirty="0"/>
          </a:p>
        </p:txBody>
      </p:sp>
      <p:sp>
        <p:nvSpPr>
          <p:cNvPr id="4" name="灯片编号占位符 3"/>
          <p:cNvSpPr>
            <a:spLocks noGrp="1"/>
          </p:cNvSpPr>
          <p:nvPr>
            <p:ph type="sldNum" sz="quarter" idx="10"/>
          </p:nvPr>
        </p:nvSpPr>
        <p:spPr/>
        <p:txBody>
          <a:bodyPr/>
          <a:lstStyle/>
          <a:p>
            <a:fld id="{1A845CFF-F689-594A-ABD3-6ED0736D5C7D}" type="slidenum">
              <a:rPr kumimoji="1" lang="zh-CN" altLang="en-US" smtClean="0"/>
              <a:t>162</a:t>
            </a:fld>
            <a:endParaRPr kumimoji="1" lang="zh-CN" altLang="en-US"/>
          </a:p>
        </p:txBody>
      </p:sp>
    </p:spTree>
    <p:extLst>
      <p:ext uri="{BB962C8B-B14F-4D97-AF65-F5344CB8AC3E}">
        <p14:creationId xmlns:p14="http://schemas.microsoft.com/office/powerpoint/2010/main" val="703642822"/>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669925" marR="0" lvl="1" indent="-401638" algn="l" defTabSz="914400" rtl="0" eaLnBrk="1" fontAlgn="base" latinLnBrk="0" hangingPunct="1">
              <a:lnSpc>
                <a:spcPct val="150000"/>
              </a:lnSpc>
              <a:spcBef>
                <a:spcPct val="0"/>
              </a:spcBef>
              <a:spcAft>
                <a:spcPct val="0"/>
              </a:spcAft>
              <a:buClr>
                <a:srgbClr val="3B812F"/>
              </a:buClr>
              <a:buSzPct val="60000"/>
              <a:buFont typeface="Wingdings" panose="05000000000000000000" pitchFamily="2" charset="2"/>
              <a:buNone/>
              <a:tabLst/>
              <a:defRPr/>
            </a:pPr>
            <a:endParaRPr lang="zh-CN" altLang="en-US" dirty="0"/>
          </a:p>
        </p:txBody>
      </p:sp>
      <p:sp>
        <p:nvSpPr>
          <p:cNvPr id="4" name="灯片编号占位符 3"/>
          <p:cNvSpPr>
            <a:spLocks noGrp="1"/>
          </p:cNvSpPr>
          <p:nvPr>
            <p:ph type="sldNum" sz="quarter" idx="10"/>
          </p:nvPr>
        </p:nvSpPr>
        <p:spPr/>
        <p:txBody>
          <a:bodyPr/>
          <a:lstStyle/>
          <a:p>
            <a:fld id="{1A845CFF-F689-594A-ABD3-6ED0736D5C7D}" type="slidenum">
              <a:rPr kumimoji="1" lang="zh-CN" altLang="en-US" smtClean="0"/>
              <a:t>163</a:t>
            </a:fld>
            <a:endParaRPr kumimoji="1" lang="zh-CN" altLang="en-US"/>
          </a:p>
        </p:txBody>
      </p:sp>
    </p:spTree>
    <p:extLst>
      <p:ext uri="{BB962C8B-B14F-4D97-AF65-F5344CB8AC3E}">
        <p14:creationId xmlns:p14="http://schemas.microsoft.com/office/powerpoint/2010/main" val="1141943469"/>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050" b="0" i="0" u="none" strike="noStrike" kern="0" cap="none" spc="0" normalizeH="0" baseline="0" noProof="0" dirty="0" smtClean="0">
              <a:ln>
                <a:noFill/>
              </a:ln>
              <a:solidFill>
                <a:sysClr val="windowText" lastClr="000000"/>
              </a:solidFill>
              <a:effectLst/>
              <a:uLnTx/>
              <a:uFillTx/>
            </a:endParaRPr>
          </a:p>
          <a:p>
            <a:endParaRPr lang="zh-CN" altLang="en-US" dirty="0"/>
          </a:p>
        </p:txBody>
      </p:sp>
      <p:sp>
        <p:nvSpPr>
          <p:cNvPr id="4" name="灯片编号占位符 3"/>
          <p:cNvSpPr>
            <a:spLocks noGrp="1"/>
          </p:cNvSpPr>
          <p:nvPr>
            <p:ph type="sldNum" sz="quarter" idx="10"/>
          </p:nvPr>
        </p:nvSpPr>
        <p:spPr/>
        <p:txBody>
          <a:bodyPr/>
          <a:lstStyle/>
          <a:p>
            <a:fld id="{1A845CFF-F689-594A-ABD3-6ED0736D5C7D}" type="slidenum">
              <a:rPr kumimoji="1" lang="zh-CN" altLang="en-US" smtClean="0"/>
              <a:t>164</a:t>
            </a:fld>
            <a:endParaRPr kumimoji="1" lang="zh-CN" altLang="en-US"/>
          </a:p>
        </p:txBody>
      </p:sp>
    </p:spTree>
    <p:extLst>
      <p:ext uri="{BB962C8B-B14F-4D97-AF65-F5344CB8AC3E}">
        <p14:creationId xmlns:p14="http://schemas.microsoft.com/office/powerpoint/2010/main" val="38849951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A845CFF-F689-594A-ABD3-6ED0736D5C7D}" type="slidenum">
              <a:rPr kumimoji="1" lang="zh-CN" altLang="en-US" smtClean="0"/>
              <a:t>17</a:t>
            </a:fld>
            <a:endParaRPr kumimoji="1" lang="zh-CN" altLang="en-US"/>
          </a:p>
        </p:txBody>
      </p:sp>
    </p:spTree>
    <p:extLst>
      <p:ext uri="{BB962C8B-B14F-4D97-AF65-F5344CB8AC3E}">
        <p14:creationId xmlns:p14="http://schemas.microsoft.com/office/powerpoint/2010/main" val="32362450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A845CFF-F689-594A-ABD3-6ED0736D5C7D}" type="slidenum">
              <a:rPr kumimoji="1" lang="zh-CN" altLang="en-US" smtClean="0"/>
              <a:t>18</a:t>
            </a:fld>
            <a:endParaRPr kumimoji="1" lang="zh-CN" altLang="en-US"/>
          </a:p>
        </p:txBody>
      </p:sp>
    </p:spTree>
    <p:extLst>
      <p:ext uri="{BB962C8B-B14F-4D97-AF65-F5344CB8AC3E}">
        <p14:creationId xmlns:p14="http://schemas.microsoft.com/office/powerpoint/2010/main" val="17811422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A845CFF-F689-594A-ABD3-6ED0736D5C7D}" type="slidenum">
              <a:rPr kumimoji="1" lang="zh-CN" altLang="en-US" smtClean="0"/>
              <a:t>19</a:t>
            </a:fld>
            <a:endParaRPr kumimoji="1" lang="zh-CN" altLang="en-US"/>
          </a:p>
        </p:txBody>
      </p:sp>
    </p:spTree>
    <p:extLst>
      <p:ext uri="{BB962C8B-B14F-4D97-AF65-F5344CB8AC3E}">
        <p14:creationId xmlns:p14="http://schemas.microsoft.com/office/powerpoint/2010/main" val="22712616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A845CFF-F689-594A-ABD3-6ED0736D5C7D}" type="slidenum">
              <a:rPr kumimoji="1" lang="zh-CN" altLang="en-US" smtClean="0"/>
              <a:t>2</a:t>
            </a:fld>
            <a:endParaRPr kumimoji="1" lang="zh-CN" altLang="en-US"/>
          </a:p>
        </p:txBody>
      </p:sp>
    </p:spTree>
    <p:extLst>
      <p:ext uri="{BB962C8B-B14F-4D97-AF65-F5344CB8AC3E}">
        <p14:creationId xmlns:p14="http://schemas.microsoft.com/office/powerpoint/2010/main" val="405745651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A845CFF-F689-594A-ABD3-6ED0736D5C7D}" type="slidenum">
              <a:rPr kumimoji="1" lang="zh-CN" altLang="en-US" smtClean="0"/>
              <a:t>20</a:t>
            </a:fld>
            <a:endParaRPr kumimoji="1" lang="zh-CN" altLang="en-US"/>
          </a:p>
        </p:txBody>
      </p:sp>
    </p:spTree>
    <p:extLst>
      <p:ext uri="{BB962C8B-B14F-4D97-AF65-F5344CB8AC3E}">
        <p14:creationId xmlns:p14="http://schemas.microsoft.com/office/powerpoint/2010/main" val="19730341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A845CFF-F689-594A-ABD3-6ED0736D5C7D}" type="slidenum">
              <a:rPr kumimoji="1" lang="zh-CN" altLang="en-US" smtClean="0"/>
              <a:t>21</a:t>
            </a:fld>
            <a:endParaRPr kumimoji="1" lang="zh-CN" altLang="en-US"/>
          </a:p>
        </p:txBody>
      </p:sp>
    </p:spTree>
    <p:extLst>
      <p:ext uri="{BB962C8B-B14F-4D97-AF65-F5344CB8AC3E}">
        <p14:creationId xmlns:p14="http://schemas.microsoft.com/office/powerpoint/2010/main" val="27609114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A845CFF-F689-594A-ABD3-6ED0736D5C7D}" type="slidenum">
              <a:rPr kumimoji="1" lang="zh-CN" altLang="en-US" smtClean="0"/>
              <a:t>22</a:t>
            </a:fld>
            <a:endParaRPr kumimoji="1" lang="zh-CN" altLang="en-US"/>
          </a:p>
        </p:txBody>
      </p:sp>
    </p:spTree>
    <p:extLst>
      <p:ext uri="{BB962C8B-B14F-4D97-AF65-F5344CB8AC3E}">
        <p14:creationId xmlns:p14="http://schemas.microsoft.com/office/powerpoint/2010/main" val="3979522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A845CFF-F689-594A-ABD3-6ED0736D5C7D}" type="slidenum">
              <a:rPr kumimoji="1" lang="zh-CN" altLang="en-US" smtClean="0"/>
              <a:t>23</a:t>
            </a:fld>
            <a:endParaRPr kumimoji="1" lang="zh-CN" altLang="en-US"/>
          </a:p>
        </p:txBody>
      </p:sp>
    </p:spTree>
    <p:extLst>
      <p:ext uri="{BB962C8B-B14F-4D97-AF65-F5344CB8AC3E}">
        <p14:creationId xmlns:p14="http://schemas.microsoft.com/office/powerpoint/2010/main" val="353475143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A845CFF-F689-594A-ABD3-6ED0736D5C7D}" type="slidenum">
              <a:rPr kumimoji="1" lang="zh-CN" altLang="en-US" smtClean="0"/>
              <a:t>24</a:t>
            </a:fld>
            <a:endParaRPr kumimoji="1" lang="zh-CN" altLang="en-US"/>
          </a:p>
        </p:txBody>
      </p:sp>
    </p:spTree>
    <p:extLst>
      <p:ext uri="{BB962C8B-B14F-4D97-AF65-F5344CB8AC3E}">
        <p14:creationId xmlns:p14="http://schemas.microsoft.com/office/powerpoint/2010/main" val="114712959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A845CFF-F689-594A-ABD3-6ED0736D5C7D}" type="slidenum">
              <a:rPr kumimoji="1" lang="zh-CN" altLang="en-US" smtClean="0"/>
              <a:t>25</a:t>
            </a:fld>
            <a:endParaRPr kumimoji="1" lang="zh-CN" altLang="en-US"/>
          </a:p>
        </p:txBody>
      </p:sp>
    </p:spTree>
    <p:extLst>
      <p:ext uri="{BB962C8B-B14F-4D97-AF65-F5344CB8AC3E}">
        <p14:creationId xmlns:p14="http://schemas.microsoft.com/office/powerpoint/2010/main" val="349923867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A845CFF-F689-594A-ABD3-6ED0736D5C7D}" type="slidenum">
              <a:rPr kumimoji="1" lang="zh-CN" altLang="en-US" smtClean="0"/>
              <a:t>26</a:t>
            </a:fld>
            <a:endParaRPr kumimoji="1" lang="zh-CN" altLang="en-US"/>
          </a:p>
        </p:txBody>
      </p:sp>
    </p:spTree>
    <p:extLst>
      <p:ext uri="{BB962C8B-B14F-4D97-AF65-F5344CB8AC3E}">
        <p14:creationId xmlns:p14="http://schemas.microsoft.com/office/powerpoint/2010/main" val="313375185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A845CFF-F689-594A-ABD3-6ED0736D5C7D}" type="slidenum">
              <a:rPr kumimoji="1" lang="zh-CN" altLang="en-US" smtClean="0"/>
              <a:t>27</a:t>
            </a:fld>
            <a:endParaRPr kumimoji="1" lang="zh-CN" altLang="en-US"/>
          </a:p>
        </p:txBody>
      </p:sp>
    </p:spTree>
    <p:extLst>
      <p:ext uri="{BB962C8B-B14F-4D97-AF65-F5344CB8AC3E}">
        <p14:creationId xmlns:p14="http://schemas.microsoft.com/office/powerpoint/2010/main" val="9809086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A845CFF-F689-594A-ABD3-6ED0736D5C7D}" type="slidenum">
              <a:rPr kumimoji="1" lang="zh-CN" altLang="en-US" smtClean="0"/>
              <a:t>28</a:t>
            </a:fld>
            <a:endParaRPr kumimoji="1" lang="zh-CN" altLang="en-US"/>
          </a:p>
        </p:txBody>
      </p:sp>
    </p:spTree>
    <p:extLst>
      <p:ext uri="{BB962C8B-B14F-4D97-AF65-F5344CB8AC3E}">
        <p14:creationId xmlns:p14="http://schemas.microsoft.com/office/powerpoint/2010/main" val="344101362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A845CFF-F689-594A-ABD3-6ED0736D5C7D}" type="slidenum">
              <a:rPr kumimoji="1" lang="zh-CN" altLang="en-US" smtClean="0"/>
              <a:t>29</a:t>
            </a:fld>
            <a:endParaRPr kumimoji="1" lang="zh-CN" altLang="en-US"/>
          </a:p>
        </p:txBody>
      </p:sp>
    </p:spTree>
    <p:extLst>
      <p:ext uri="{BB962C8B-B14F-4D97-AF65-F5344CB8AC3E}">
        <p14:creationId xmlns:p14="http://schemas.microsoft.com/office/powerpoint/2010/main" val="13339433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A845CFF-F689-594A-ABD3-6ED0736D5C7D}" type="slidenum">
              <a:rPr kumimoji="1" lang="zh-CN" altLang="en-US" smtClean="0"/>
              <a:t>3</a:t>
            </a:fld>
            <a:endParaRPr kumimoji="1" lang="zh-CN" altLang="en-US"/>
          </a:p>
        </p:txBody>
      </p:sp>
    </p:spTree>
    <p:extLst>
      <p:ext uri="{BB962C8B-B14F-4D97-AF65-F5344CB8AC3E}">
        <p14:creationId xmlns:p14="http://schemas.microsoft.com/office/powerpoint/2010/main" val="10165828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lnSpc>
                <a:spcPct val="170000"/>
              </a:lnSpc>
              <a:spcBef>
                <a:spcPts val="0"/>
              </a:spcBef>
              <a:buFont typeface="Wingdings" panose="05000000000000000000" pitchFamily="2" charset="2"/>
              <a:buNone/>
              <a:defRPr/>
            </a:pPr>
            <a:endParaRPr lang="en-US" altLang="zh-CN" sz="1100" dirty="0" smtClean="0">
              <a:latin typeface="宋体" panose="02010600030101010101" pitchFamily="2" charset="-122"/>
              <a:ea typeface="宋体" panose="02010600030101010101" pitchFamily="2" charset="-122"/>
            </a:endParaRPr>
          </a:p>
        </p:txBody>
      </p:sp>
      <p:sp>
        <p:nvSpPr>
          <p:cNvPr id="4" name="灯片编号占位符 3"/>
          <p:cNvSpPr>
            <a:spLocks noGrp="1"/>
          </p:cNvSpPr>
          <p:nvPr>
            <p:ph type="sldNum" sz="quarter" idx="10"/>
          </p:nvPr>
        </p:nvSpPr>
        <p:spPr/>
        <p:txBody>
          <a:bodyPr/>
          <a:lstStyle/>
          <a:p>
            <a:fld id="{1A845CFF-F689-594A-ABD3-6ED0736D5C7D}" type="slidenum">
              <a:rPr kumimoji="1" lang="zh-CN" altLang="en-US" smtClean="0"/>
              <a:t>30</a:t>
            </a:fld>
            <a:endParaRPr kumimoji="1" lang="zh-CN" altLang="en-US"/>
          </a:p>
        </p:txBody>
      </p:sp>
    </p:spTree>
    <p:extLst>
      <p:ext uri="{BB962C8B-B14F-4D97-AF65-F5344CB8AC3E}">
        <p14:creationId xmlns:p14="http://schemas.microsoft.com/office/powerpoint/2010/main" val="19201067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A845CFF-F689-594A-ABD3-6ED0736D5C7D}" type="slidenum">
              <a:rPr kumimoji="1" lang="zh-CN" altLang="en-US" smtClean="0"/>
              <a:t>31</a:t>
            </a:fld>
            <a:endParaRPr kumimoji="1" lang="zh-CN" altLang="en-US"/>
          </a:p>
        </p:txBody>
      </p:sp>
    </p:spTree>
    <p:extLst>
      <p:ext uri="{BB962C8B-B14F-4D97-AF65-F5344CB8AC3E}">
        <p14:creationId xmlns:p14="http://schemas.microsoft.com/office/powerpoint/2010/main" val="209901459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A845CFF-F689-594A-ABD3-6ED0736D5C7D}" type="slidenum">
              <a:rPr kumimoji="1" lang="zh-CN" altLang="en-US" smtClean="0"/>
              <a:t>32</a:t>
            </a:fld>
            <a:endParaRPr kumimoji="1" lang="zh-CN" altLang="en-US"/>
          </a:p>
        </p:txBody>
      </p:sp>
    </p:spTree>
    <p:extLst>
      <p:ext uri="{BB962C8B-B14F-4D97-AF65-F5344CB8AC3E}">
        <p14:creationId xmlns:p14="http://schemas.microsoft.com/office/powerpoint/2010/main" val="98742276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A845CFF-F689-594A-ABD3-6ED0736D5C7D}" type="slidenum">
              <a:rPr kumimoji="1" lang="zh-CN" altLang="en-US" smtClean="0"/>
              <a:t>33</a:t>
            </a:fld>
            <a:endParaRPr kumimoji="1" lang="zh-CN" altLang="en-US"/>
          </a:p>
        </p:txBody>
      </p:sp>
    </p:spTree>
    <p:extLst>
      <p:ext uri="{BB962C8B-B14F-4D97-AF65-F5344CB8AC3E}">
        <p14:creationId xmlns:p14="http://schemas.microsoft.com/office/powerpoint/2010/main" val="227298759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A845CFF-F689-594A-ABD3-6ED0736D5C7D}" type="slidenum">
              <a:rPr kumimoji="1" lang="zh-CN" altLang="en-US" smtClean="0"/>
              <a:t>34</a:t>
            </a:fld>
            <a:endParaRPr kumimoji="1" lang="zh-CN" altLang="en-US"/>
          </a:p>
        </p:txBody>
      </p:sp>
    </p:spTree>
    <p:extLst>
      <p:ext uri="{BB962C8B-B14F-4D97-AF65-F5344CB8AC3E}">
        <p14:creationId xmlns:p14="http://schemas.microsoft.com/office/powerpoint/2010/main" val="351360493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A845CFF-F689-594A-ABD3-6ED0736D5C7D}" type="slidenum">
              <a:rPr kumimoji="1" lang="zh-CN" altLang="en-US" smtClean="0"/>
              <a:t>35</a:t>
            </a:fld>
            <a:endParaRPr kumimoji="1" lang="zh-CN" altLang="en-US"/>
          </a:p>
        </p:txBody>
      </p:sp>
    </p:spTree>
    <p:extLst>
      <p:ext uri="{BB962C8B-B14F-4D97-AF65-F5344CB8AC3E}">
        <p14:creationId xmlns:p14="http://schemas.microsoft.com/office/powerpoint/2010/main" val="249983189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A845CFF-F689-594A-ABD3-6ED0736D5C7D}" type="slidenum">
              <a:rPr kumimoji="1" lang="zh-CN" altLang="en-US" smtClean="0"/>
              <a:t>36</a:t>
            </a:fld>
            <a:endParaRPr kumimoji="1" lang="zh-CN" altLang="en-US"/>
          </a:p>
        </p:txBody>
      </p:sp>
    </p:spTree>
    <p:extLst>
      <p:ext uri="{BB962C8B-B14F-4D97-AF65-F5344CB8AC3E}">
        <p14:creationId xmlns:p14="http://schemas.microsoft.com/office/powerpoint/2010/main" val="182728312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lnSpc>
                <a:spcPct val="170000"/>
              </a:lnSpc>
              <a:spcBef>
                <a:spcPts val="0"/>
              </a:spcBef>
              <a:buFont typeface="Wingdings" panose="05000000000000000000" pitchFamily="2" charset="2"/>
              <a:buNone/>
              <a:defRPr/>
            </a:pPr>
            <a:endParaRPr lang="en-US" altLang="zh-CN" sz="1100" dirty="0" smtClean="0">
              <a:latin typeface="宋体" panose="02010600030101010101" pitchFamily="2" charset="-122"/>
              <a:ea typeface="宋体" panose="02010600030101010101" pitchFamily="2" charset="-122"/>
            </a:endParaRPr>
          </a:p>
        </p:txBody>
      </p:sp>
      <p:sp>
        <p:nvSpPr>
          <p:cNvPr id="4" name="灯片编号占位符 3"/>
          <p:cNvSpPr>
            <a:spLocks noGrp="1"/>
          </p:cNvSpPr>
          <p:nvPr>
            <p:ph type="sldNum" sz="quarter" idx="10"/>
          </p:nvPr>
        </p:nvSpPr>
        <p:spPr/>
        <p:txBody>
          <a:bodyPr/>
          <a:lstStyle/>
          <a:p>
            <a:fld id="{1A845CFF-F689-594A-ABD3-6ED0736D5C7D}" type="slidenum">
              <a:rPr kumimoji="1" lang="zh-CN" altLang="en-US" smtClean="0"/>
              <a:t>37</a:t>
            </a:fld>
            <a:endParaRPr kumimoji="1" lang="zh-CN" altLang="en-US"/>
          </a:p>
        </p:txBody>
      </p:sp>
    </p:spTree>
    <p:extLst>
      <p:ext uri="{BB962C8B-B14F-4D97-AF65-F5344CB8AC3E}">
        <p14:creationId xmlns:p14="http://schemas.microsoft.com/office/powerpoint/2010/main" val="371041859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A845CFF-F689-594A-ABD3-6ED0736D5C7D}" type="slidenum">
              <a:rPr kumimoji="1" lang="zh-CN" altLang="en-US" smtClean="0"/>
              <a:t>38</a:t>
            </a:fld>
            <a:endParaRPr kumimoji="1" lang="zh-CN" altLang="en-US"/>
          </a:p>
        </p:txBody>
      </p:sp>
    </p:spTree>
    <p:extLst>
      <p:ext uri="{BB962C8B-B14F-4D97-AF65-F5344CB8AC3E}">
        <p14:creationId xmlns:p14="http://schemas.microsoft.com/office/powerpoint/2010/main" val="71078966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A845CFF-F689-594A-ABD3-6ED0736D5C7D}" type="slidenum">
              <a:rPr kumimoji="1" lang="zh-CN" altLang="en-US" smtClean="0"/>
              <a:t>39</a:t>
            </a:fld>
            <a:endParaRPr kumimoji="1" lang="zh-CN" altLang="en-US"/>
          </a:p>
        </p:txBody>
      </p:sp>
    </p:spTree>
    <p:extLst>
      <p:ext uri="{BB962C8B-B14F-4D97-AF65-F5344CB8AC3E}">
        <p14:creationId xmlns:p14="http://schemas.microsoft.com/office/powerpoint/2010/main" val="19211943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A845CFF-F689-594A-ABD3-6ED0736D5C7D}" type="slidenum">
              <a:rPr kumimoji="1" lang="zh-CN" altLang="en-US" smtClean="0"/>
              <a:t>4</a:t>
            </a:fld>
            <a:endParaRPr kumimoji="1" lang="zh-CN" altLang="en-US"/>
          </a:p>
        </p:txBody>
      </p:sp>
    </p:spTree>
    <p:extLst>
      <p:ext uri="{BB962C8B-B14F-4D97-AF65-F5344CB8AC3E}">
        <p14:creationId xmlns:p14="http://schemas.microsoft.com/office/powerpoint/2010/main" val="312041354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lnSpc>
                <a:spcPct val="170000"/>
              </a:lnSpc>
              <a:spcBef>
                <a:spcPts val="0"/>
              </a:spcBef>
              <a:buFont typeface="Wingdings" panose="05000000000000000000" pitchFamily="2" charset="2"/>
              <a:buNone/>
              <a:defRPr/>
            </a:pPr>
            <a:endParaRPr lang="en-US" altLang="zh-CN" sz="1100" dirty="0" smtClean="0">
              <a:latin typeface="宋体" panose="02010600030101010101" pitchFamily="2" charset="-122"/>
              <a:ea typeface="宋体" panose="02010600030101010101" pitchFamily="2" charset="-122"/>
            </a:endParaRPr>
          </a:p>
        </p:txBody>
      </p:sp>
      <p:sp>
        <p:nvSpPr>
          <p:cNvPr id="4" name="灯片编号占位符 3"/>
          <p:cNvSpPr>
            <a:spLocks noGrp="1"/>
          </p:cNvSpPr>
          <p:nvPr>
            <p:ph type="sldNum" sz="quarter" idx="10"/>
          </p:nvPr>
        </p:nvSpPr>
        <p:spPr/>
        <p:txBody>
          <a:bodyPr/>
          <a:lstStyle/>
          <a:p>
            <a:fld id="{1A845CFF-F689-594A-ABD3-6ED0736D5C7D}" type="slidenum">
              <a:rPr kumimoji="1" lang="zh-CN" altLang="en-US" smtClean="0"/>
              <a:t>40</a:t>
            </a:fld>
            <a:endParaRPr kumimoji="1" lang="zh-CN" altLang="en-US"/>
          </a:p>
        </p:txBody>
      </p:sp>
    </p:spTree>
    <p:extLst>
      <p:ext uri="{BB962C8B-B14F-4D97-AF65-F5344CB8AC3E}">
        <p14:creationId xmlns:p14="http://schemas.microsoft.com/office/powerpoint/2010/main" val="205837183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A845CFF-F689-594A-ABD3-6ED0736D5C7D}" type="slidenum">
              <a:rPr kumimoji="1" lang="zh-CN" altLang="en-US" smtClean="0"/>
              <a:t>41</a:t>
            </a:fld>
            <a:endParaRPr kumimoji="1" lang="zh-CN" altLang="en-US"/>
          </a:p>
        </p:txBody>
      </p:sp>
    </p:spTree>
    <p:extLst>
      <p:ext uri="{BB962C8B-B14F-4D97-AF65-F5344CB8AC3E}">
        <p14:creationId xmlns:p14="http://schemas.microsoft.com/office/powerpoint/2010/main" val="307832171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A845CFF-F689-594A-ABD3-6ED0736D5C7D}" type="slidenum">
              <a:rPr kumimoji="1" lang="zh-CN" altLang="en-US" smtClean="0"/>
              <a:t>42</a:t>
            </a:fld>
            <a:endParaRPr kumimoji="1" lang="zh-CN" altLang="en-US"/>
          </a:p>
        </p:txBody>
      </p:sp>
    </p:spTree>
    <p:extLst>
      <p:ext uri="{BB962C8B-B14F-4D97-AF65-F5344CB8AC3E}">
        <p14:creationId xmlns:p14="http://schemas.microsoft.com/office/powerpoint/2010/main" val="36097372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A845CFF-F689-594A-ABD3-6ED0736D5C7D}" type="slidenum">
              <a:rPr kumimoji="1" lang="zh-CN" altLang="en-US" smtClean="0"/>
              <a:t>43</a:t>
            </a:fld>
            <a:endParaRPr kumimoji="1" lang="zh-CN" altLang="en-US"/>
          </a:p>
        </p:txBody>
      </p:sp>
    </p:spTree>
    <p:extLst>
      <p:ext uri="{BB962C8B-B14F-4D97-AF65-F5344CB8AC3E}">
        <p14:creationId xmlns:p14="http://schemas.microsoft.com/office/powerpoint/2010/main" val="334900569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A845CFF-F689-594A-ABD3-6ED0736D5C7D}" type="slidenum">
              <a:rPr kumimoji="1" lang="zh-CN" altLang="en-US" smtClean="0"/>
              <a:t>44</a:t>
            </a:fld>
            <a:endParaRPr kumimoji="1" lang="zh-CN" altLang="en-US"/>
          </a:p>
        </p:txBody>
      </p:sp>
    </p:spTree>
    <p:extLst>
      <p:ext uri="{BB962C8B-B14F-4D97-AF65-F5344CB8AC3E}">
        <p14:creationId xmlns:p14="http://schemas.microsoft.com/office/powerpoint/2010/main" val="413810546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A845CFF-F689-594A-ABD3-6ED0736D5C7D}" type="slidenum">
              <a:rPr kumimoji="1" lang="zh-CN" altLang="en-US" smtClean="0"/>
              <a:t>45</a:t>
            </a:fld>
            <a:endParaRPr kumimoji="1" lang="zh-CN" altLang="en-US"/>
          </a:p>
        </p:txBody>
      </p:sp>
    </p:spTree>
    <p:extLst>
      <p:ext uri="{BB962C8B-B14F-4D97-AF65-F5344CB8AC3E}">
        <p14:creationId xmlns:p14="http://schemas.microsoft.com/office/powerpoint/2010/main" val="91179158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A845CFF-F689-594A-ABD3-6ED0736D5C7D}" type="slidenum">
              <a:rPr kumimoji="1" lang="zh-CN" altLang="en-US" smtClean="0"/>
              <a:t>46</a:t>
            </a:fld>
            <a:endParaRPr kumimoji="1" lang="zh-CN" altLang="en-US"/>
          </a:p>
        </p:txBody>
      </p:sp>
    </p:spTree>
    <p:extLst>
      <p:ext uri="{BB962C8B-B14F-4D97-AF65-F5344CB8AC3E}">
        <p14:creationId xmlns:p14="http://schemas.microsoft.com/office/powerpoint/2010/main" val="294847488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A845CFF-F689-594A-ABD3-6ED0736D5C7D}" type="slidenum">
              <a:rPr kumimoji="1" lang="zh-CN" altLang="en-US" smtClean="0"/>
              <a:t>47</a:t>
            </a:fld>
            <a:endParaRPr kumimoji="1" lang="zh-CN" altLang="en-US"/>
          </a:p>
        </p:txBody>
      </p:sp>
    </p:spTree>
    <p:extLst>
      <p:ext uri="{BB962C8B-B14F-4D97-AF65-F5344CB8AC3E}">
        <p14:creationId xmlns:p14="http://schemas.microsoft.com/office/powerpoint/2010/main" val="316826098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A845CFF-F689-594A-ABD3-6ED0736D5C7D}" type="slidenum">
              <a:rPr kumimoji="1" lang="zh-CN" altLang="en-US" smtClean="0"/>
              <a:t>48</a:t>
            </a:fld>
            <a:endParaRPr kumimoji="1" lang="zh-CN" altLang="en-US"/>
          </a:p>
        </p:txBody>
      </p:sp>
    </p:spTree>
    <p:extLst>
      <p:ext uri="{BB962C8B-B14F-4D97-AF65-F5344CB8AC3E}">
        <p14:creationId xmlns:p14="http://schemas.microsoft.com/office/powerpoint/2010/main" val="132365351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A845CFF-F689-594A-ABD3-6ED0736D5C7D}" type="slidenum">
              <a:rPr kumimoji="1" lang="zh-CN" altLang="en-US" smtClean="0"/>
              <a:t>49</a:t>
            </a:fld>
            <a:endParaRPr kumimoji="1" lang="zh-CN" altLang="en-US"/>
          </a:p>
        </p:txBody>
      </p:sp>
    </p:spTree>
    <p:extLst>
      <p:ext uri="{BB962C8B-B14F-4D97-AF65-F5344CB8AC3E}">
        <p14:creationId xmlns:p14="http://schemas.microsoft.com/office/powerpoint/2010/main" val="780699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A845CFF-F689-594A-ABD3-6ED0736D5C7D}" type="slidenum">
              <a:rPr kumimoji="1" lang="zh-CN" altLang="en-US" smtClean="0"/>
              <a:t>5</a:t>
            </a:fld>
            <a:endParaRPr kumimoji="1" lang="zh-CN" altLang="en-US"/>
          </a:p>
        </p:txBody>
      </p:sp>
    </p:spTree>
    <p:extLst>
      <p:ext uri="{BB962C8B-B14F-4D97-AF65-F5344CB8AC3E}">
        <p14:creationId xmlns:p14="http://schemas.microsoft.com/office/powerpoint/2010/main" val="185939548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A845CFF-F689-594A-ABD3-6ED0736D5C7D}" type="slidenum">
              <a:rPr kumimoji="1" lang="zh-CN" altLang="en-US" smtClean="0"/>
              <a:t>50</a:t>
            </a:fld>
            <a:endParaRPr kumimoji="1" lang="zh-CN" altLang="en-US"/>
          </a:p>
        </p:txBody>
      </p:sp>
    </p:spTree>
    <p:extLst>
      <p:ext uri="{BB962C8B-B14F-4D97-AF65-F5344CB8AC3E}">
        <p14:creationId xmlns:p14="http://schemas.microsoft.com/office/powerpoint/2010/main" val="217540467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A845CFF-F689-594A-ABD3-6ED0736D5C7D}" type="slidenum">
              <a:rPr kumimoji="1" lang="zh-CN" altLang="en-US" smtClean="0"/>
              <a:t>51</a:t>
            </a:fld>
            <a:endParaRPr kumimoji="1" lang="zh-CN" altLang="en-US"/>
          </a:p>
        </p:txBody>
      </p:sp>
    </p:spTree>
    <p:extLst>
      <p:ext uri="{BB962C8B-B14F-4D97-AF65-F5344CB8AC3E}">
        <p14:creationId xmlns:p14="http://schemas.microsoft.com/office/powerpoint/2010/main" val="353290878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A845CFF-F689-594A-ABD3-6ED0736D5C7D}" type="slidenum">
              <a:rPr kumimoji="1" lang="zh-CN" altLang="en-US" smtClean="0"/>
              <a:t>52</a:t>
            </a:fld>
            <a:endParaRPr kumimoji="1" lang="zh-CN" altLang="en-US"/>
          </a:p>
        </p:txBody>
      </p:sp>
    </p:spTree>
    <p:extLst>
      <p:ext uri="{BB962C8B-B14F-4D97-AF65-F5344CB8AC3E}">
        <p14:creationId xmlns:p14="http://schemas.microsoft.com/office/powerpoint/2010/main" val="180161966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A845CFF-F689-594A-ABD3-6ED0736D5C7D}" type="slidenum">
              <a:rPr kumimoji="1" lang="zh-CN" altLang="en-US" smtClean="0"/>
              <a:t>53</a:t>
            </a:fld>
            <a:endParaRPr kumimoji="1" lang="zh-CN" altLang="en-US"/>
          </a:p>
        </p:txBody>
      </p:sp>
    </p:spTree>
    <p:extLst>
      <p:ext uri="{BB962C8B-B14F-4D97-AF65-F5344CB8AC3E}">
        <p14:creationId xmlns:p14="http://schemas.microsoft.com/office/powerpoint/2010/main" val="356299495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A845CFF-F689-594A-ABD3-6ED0736D5C7D}" type="slidenum">
              <a:rPr kumimoji="1" lang="zh-CN" altLang="en-US" smtClean="0"/>
              <a:t>54</a:t>
            </a:fld>
            <a:endParaRPr kumimoji="1" lang="zh-CN" altLang="en-US"/>
          </a:p>
        </p:txBody>
      </p:sp>
    </p:spTree>
    <p:extLst>
      <p:ext uri="{BB962C8B-B14F-4D97-AF65-F5344CB8AC3E}">
        <p14:creationId xmlns:p14="http://schemas.microsoft.com/office/powerpoint/2010/main" val="137950192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A845CFF-F689-594A-ABD3-6ED0736D5C7D}" type="slidenum">
              <a:rPr kumimoji="1" lang="zh-CN" altLang="en-US" smtClean="0"/>
              <a:t>55</a:t>
            </a:fld>
            <a:endParaRPr kumimoji="1" lang="zh-CN" altLang="en-US"/>
          </a:p>
        </p:txBody>
      </p:sp>
    </p:spTree>
    <p:extLst>
      <p:ext uri="{BB962C8B-B14F-4D97-AF65-F5344CB8AC3E}">
        <p14:creationId xmlns:p14="http://schemas.microsoft.com/office/powerpoint/2010/main" val="358439716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A845CFF-F689-594A-ABD3-6ED0736D5C7D}" type="slidenum">
              <a:rPr kumimoji="1" lang="zh-CN" altLang="en-US" smtClean="0"/>
              <a:t>56</a:t>
            </a:fld>
            <a:endParaRPr kumimoji="1" lang="zh-CN" altLang="en-US"/>
          </a:p>
        </p:txBody>
      </p:sp>
    </p:spTree>
    <p:extLst>
      <p:ext uri="{BB962C8B-B14F-4D97-AF65-F5344CB8AC3E}">
        <p14:creationId xmlns:p14="http://schemas.microsoft.com/office/powerpoint/2010/main" val="36944136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A845CFF-F689-594A-ABD3-6ED0736D5C7D}" type="slidenum">
              <a:rPr kumimoji="1" lang="zh-CN" altLang="en-US" smtClean="0"/>
              <a:t>57</a:t>
            </a:fld>
            <a:endParaRPr kumimoji="1" lang="zh-CN" altLang="en-US"/>
          </a:p>
        </p:txBody>
      </p:sp>
    </p:spTree>
    <p:extLst>
      <p:ext uri="{BB962C8B-B14F-4D97-AF65-F5344CB8AC3E}">
        <p14:creationId xmlns:p14="http://schemas.microsoft.com/office/powerpoint/2010/main" val="267890227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A845CFF-F689-594A-ABD3-6ED0736D5C7D}" type="slidenum">
              <a:rPr kumimoji="1" lang="zh-CN" altLang="en-US" smtClean="0"/>
              <a:t>58</a:t>
            </a:fld>
            <a:endParaRPr kumimoji="1" lang="zh-CN" altLang="en-US"/>
          </a:p>
        </p:txBody>
      </p:sp>
    </p:spTree>
    <p:extLst>
      <p:ext uri="{BB962C8B-B14F-4D97-AF65-F5344CB8AC3E}">
        <p14:creationId xmlns:p14="http://schemas.microsoft.com/office/powerpoint/2010/main" val="279863180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A845CFF-F689-594A-ABD3-6ED0736D5C7D}" type="slidenum">
              <a:rPr kumimoji="1" lang="zh-CN" altLang="en-US" smtClean="0"/>
              <a:t>59</a:t>
            </a:fld>
            <a:endParaRPr kumimoji="1" lang="zh-CN" altLang="en-US"/>
          </a:p>
        </p:txBody>
      </p:sp>
    </p:spTree>
    <p:extLst>
      <p:ext uri="{BB962C8B-B14F-4D97-AF65-F5344CB8AC3E}">
        <p14:creationId xmlns:p14="http://schemas.microsoft.com/office/powerpoint/2010/main" val="16289060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A845CFF-F689-594A-ABD3-6ED0736D5C7D}" type="slidenum">
              <a:rPr kumimoji="1" lang="zh-CN" altLang="en-US" smtClean="0"/>
              <a:t>6</a:t>
            </a:fld>
            <a:endParaRPr kumimoji="1" lang="zh-CN" altLang="en-US"/>
          </a:p>
        </p:txBody>
      </p:sp>
    </p:spTree>
    <p:extLst>
      <p:ext uri="{BB962C8B-B14F-4D97-AF65-F5344CB8AC3E}">
        <p14:creationId xmlns:p14="http://schemas.microsoft.com/office/powerpoint/2010/main" val="116120971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A845CFF-F689-594A-ABD3-6ED0736D5C7D}" type="slidenum">
              <a:rPr kumimoji="1" lang="zh-CN" altLang="en-US" smtClean="0"/>
              <a:t>60</a:t>
            </a:fld>
            <a:endParaRPr kumimoji="1" lang="zh-CN" altLang="en-US"/>
          </a:p>
        </p:txBody>
      </p:sp>
    </p:spTree>
    <p:extLst>
      <p:ext uri="{BB962C8B-B14F-4D97-AF65-F5344CB8AC3E}">
        <p14:creationId xmlns:p14="http://schemas.microsoft.com/office/powerpoint/2010/main" val="248508103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A845CFF-F689-594A-ABD3-6ED0736D5C7D}" type="slidenum">
              <a:rPr kumimoji="1" lang="zh-CN" altLang="en-US" smtClean="0"/>
              <a:t>61</a:t>
            </a:fld>
            <a:endParaRPr kumimoji="1" lang="zh-CN" altLang="en-US"/>
          </a:p>
        </p:txBody>
      </p:sp>
    </p:spTree>
    <p:extLst>
      <p:ext uri="{BB962C8B-B14F-4D97-AF65-F5344CB8AC3E}">
        <p14:creationId xmlns:p14="http://schemas.microsoft.com/office/powerpoint/2010/main" val="61198063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A845CFF-F689-594A-ABD3-6ED0736D5C7D}" type="slidenum">
              <a:rPr kumimoji="1" lang="zh-CN" altLang="en-US" smtClean="0"/>
              <a:t>62</a:t>
            </a:fld>
            <a:endParaRPr kumimoji="1" lang="zh-CN" altLang="en-US"/>
          </a:p>
        </p:txBody>
      </p:sp>
    </p:spTree>
    <p:extLst>
      <p:ext uri="{BB962C8B-B14F-4D97-AF65-F5344CB8AC3E}">
        <p14:creationId xmlns:p14="http://schemas.microsoft.com/office/powerpoint/2010/main" val="99487799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A845CFF-F689-594A-ABD3-6ED0736D5C7D}" type="slidenum">
              <a:rPr kumimoji="1" lang="zh-CN" altLang="en-US" smtClean="0"/>
              <a:t>63</a:t>
            </a:fld>
            <a:endParaRPr kumimoji="1" lang="zh-CN" altLang="en-US"/>
          </a:p>
        </p:txBody>
      </p:sp>
    </p:spTree>
    <p:extLst>
      <p:ext uri="{BB962C8B-B14F-4D97-AF65-F5344CB8AC3E}">
        <p14:creationId xmlns:p14="http://schemas.microsoft.com/office/powerpoint/2010/main" val="188694143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A845CFF-F689-594A-ABD3-6ED0736D5C7D}" type="slidenum">
              <a:rPr kumimoji="1" lang="zh-CN" altLang="en-US" smtClean="0"/>
              <a:t>64</a:t>
            </a:fld>
            <a:endParaRPr kumimoji="1" lang="zh-CN" altLang="en-US"/>
          </a:p>
        </p:txBody>
      </p:sp>
    </p:spTree>
    <p:extLst>
      <p:ext uri="{BB962C8B-B14F-4D97-AF65-F5344CB8AC3E}">
        <p14:creationId xmlns:p14="http://schemas.microsoft.com/office/powerpoint/2010/main" val="273598831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A845CFF-F689-594A-ABD3-6ED0736D5C7D}" type="slidenum">
              <a:rPr kumimoji="1" lang="zh-CN" altLang="en-US" smtClean="0"/>
              <a:t>65</a:t>
            </a:fld>
            <a:endParaRPr kumimoji="1" lang="zh-CN" altLang="en-US"/>
          </a:p>
        </p:txBody>
      </p:sp>
    </p:spTree>
    <p:extLst>
      <p:ext uri="{BB962C8B-B14F-4D97-AF65-F5344CB8AC3E}">
        <p14:creationId xmlns:p14="http://schemas.microsoft.com/office/powerpoint/2010/main" val="320901472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A845CFF-F689-594A-ABD3-6ED0736D5C7D}" type="slidenum">
              <a:rPr kumimoji="1" lang="zh-CN" altLang="en-US" smtClean="0"/>
              <a:t>66</a:t>
            </a:fld>
            <a:endParaRPr kumimoji="1" lang="zh-CN" altLang="en-US"/>
          </a:p>
        </p:txBody>
      </p:sp>
    </p:spTree>
    <p:extLst>
      <p:ext uri="{BB962C8B-B14F-4D97-AF65-F5344CB8AC3E}">
        <p14:creationId xmlns:p14="http://schemas.microsoft.com/office/powerpoint/2010/main" val="96152642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A845CFF-F689-594A-ABD3-6ED0736D5C7D}" type="slidenum">
              <a:rPr kumimoji="1" lang="zh-CN" altLang="en-US" smtClean="0"/>
              <a:t>67</a:t>
            </a:fld>
            <a:endParaRPr kumimoji="1" lang="zh-CN" altLang="en-US"/>
          </a:p>
        </p:txBody>
      </p:sp>
    </p:spTree>
    <p:extLst>
      <p:ext uri="{BB962C8B-B14F-4D97-AF65-F5344CB8AC3E}">
        <p14:creationId xmlns:p14="http://schemas.microsoft.com/office/powerpoint/2010/main" val="51035232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A845CFF-F689-594A-ABD3-6ED0736D5C7D}" type="slidenum">
              <a:rPr kumimoji="1" lang="zh-CN" altLang="en-US" smtClean="0"/>
              <a:t>68</a:t>
            </a:fld>
            <a:endParaRPr kumimoji="1" lang="zh-CN" altLang="en-US"/>
          </a:p>
        </p:txBody>
      </p:sp>
    </p:spTree>
    <p:extLst>
      <p:ext uri="{BB962C8B-B14F-4D97-AF65-F5344CB8AC3E}">
        <p14:creationId xmlns:p14="http://schemas.microsoft.com/office/powerpoint/2010/main" val="173896828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A845CFF-F689-594A-ABD3-6ED0736D5C7D}" type="slidenum">
              <a:rPr kumimoji="1" lang="zh-CN" altLang="en-US" smtClean="0"/>
              <a:t>69</a:t>
            </a:fld>
            <a:endParaRPr kumimoji="1" lang="zh-CN" altLang="en-US"/>
          </a:p>
        </p:txBody>
      </p:sp>
    </p:spTree>
    <p:extLst>
      <p:ext uri="{BB962C8B-B14F-4D97-AF65-F5344CB8AC3E}">
        <p14:creationId xmlns:p14="http://schemas.microsoft.com/office/powerpoint/2010/main" val="19969849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A845CFF-F689-594A-ABD3-6ED0736D5C7D}" type="slidenum">
              <a:rPr kumimoji="1" lang="zh-CN" altLang="en-US" smtClean="0"/>
              <a:t>7</a:t>
            </a:fld>
            <a:endParaRPr kumimoji="1" lang="zh-CN" altLang="en-US"/>
          </a:p>
        </p:txBody>
      </p:sp>
    </p:spTree>
    <p:extLst>
      <p:ext uri="{BB962C8B-B14F-4D97-AF65-F5344CB8AC3E}">
        <p14:creationId xmlns:p14="http://schemas.microsoft.com/office/powerpoint/2010/main" val="163169036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A845CFF-F689-594A-ABD3-6ED0736D5C7D}" type="slidenum">
              <a:rPr kumimoji="1" lang="zh-CN" altLang="en-US" smtClean="0"/>
              <a:t>70</a:t>
            </a:fld>
            <a:endParaRPr kumimoji="1" lang="zh-CN" altLang="en-US"/>
          </a:p>
        </p:txBody>
      </p:sp>
    </p:spTree>
    <p:extLst>
      <p:ext uri="{BB962C8B-B14F-4D97-AF65-F5344CB8AC3E}">
        <p14:creationId xmlns:p14="http://schemas.microsoft.com/office/powerpoint/2010/main" val="365632610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A845CFF-F689-594A-ABD3-6ED0736D5C7D}" type="slidenum">
              <a:rPr kumimoji="1" lang="zh-CN" altLang="en-US" smtClean="0"/>
              <a:t>71</a:t>
            </a:fld>
            <a:endParaRPr kumimoji="1" lang="zh-CN" altLang="en-US"/>
          </a:p>
        </p:txBody>
      </p:sp>
    </p:spTree>
    <p:extLst>
      <p:ext uri="{BB962C8B-B14F-4D97-AF65-F5344CB8AC3E}">
        <p14:creationId xmlns:p14="http://schemas.microsoft.com/office/powerpoint/2010/main" val="2689732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A845CFF-F689-594A-ABD3-6ED0736D5C7D}" type="slidenum">
              <a:rPr kumimoji="1" lang="zh-CN" altLang="en-US" smtClean="0"/>
              <a:t>72</a:t>
            </a:fld>
            <a:endParaRPr kumimoji="1" lang="zh-CN" altLang="en-US"/>
          </a:p>
        </p:txBody>
      </p:sp>
    </p:spTree>
    <p:extLst>
      <p:ext uri="{BB962C8B-B14F-4D97-AF65-F5344CB8AC3E}">
        <p14:creationId xmlns:p14="http://schemas.microsoft.com/office/powerpoint/2010/main" val="242193515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A845CFF-F689-594A-ABD3-6ED0736D5C7D}" type="slidenum">
              <a:rPr kumimoji="1" lang="zh-CN" altLang="en-US" smtClean="0"/>
              <a:t>73</a:t>
            </a:fld>
            <a:endParaRPr kumimoji="1" lang="zh-CN" altLang="en-US"/>
          </a:p>
        </p:txBody>
      </p:sp>
    </p:spTree>
    <p:extLst>
      <p:ext uri="{BB962C8B-B14F-4D97-AF65-F5344CB8AC3E}">
        <p14:creationId xmlns:p14="http://schemas.microsoft.com/office/powerpoint/2010/main" val="375702837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A845CFF-F689-594A-ABD3-6ED0736D5C7D}" type="slidenum">
              <a:rPr kumimoji="1" lang="zh-CN" altLang="en-US" smtClean="0"/>
              <a:t>74</a:t>
            </a:fld>
            <a:endParaRPr kumimoji="1" lang="zh-CN" altLang="en-US"/>
          </a:p>
        </p:txBody>
      </p:sp>
    </p:spTree>
    <p:extLst>
      <p:ext uri="{BB962C8B-B14F-4D97-AF65-F5344CB8AC3E}">
        <p14:creationId xmlns:p14="http://schemas.microsoft.com/office/powerpoint/2010/main" val="371169180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A845CFF-F689-594A-ABD3-6ED0736D5C7D}" type="slidenum">
              <a:rPr kumimoji="1" lang="zh-CN" altLang="en-US" smtClean="0"/>
              <a:t>75</a:t>
            </a:fld>
            <a:endParaRPr kumimoji="1" lang="zh-CN" altLang="en-US"/>
          </a:p>
        </p:txBody>
      </p:sp>
    </p:spTree>
    <p:extLst>
      <p:ext uri="{BB962C8B-B14F-4D97-AF65-F5344CB8AC3E}">
        <p14:creationId xmlns:p14="http://schemas.microsoft.com/office/powerpoint/2010/main" val="47586727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A845CFF-F689-594A-ABD3-6ED0736D5C7D}" type="slidenum">
              <a:rPr kumimoji="1" lang="zh-CN" altLang="en-US" smtClean="0"/>
              <a:t>76</a:t>
            </a:fld>
            <a:endParaRPr kumimoji="1" lang="zh-CN" altLang="en-US"/>
          </a:p>
        </p:txBody>
      </p:sp>
    </p:spTree>
    <p:extLst>
      <p:ext uri="{BB962C8B-B14F-4D97-AF65-F5344CB8AC3E}">
        <p14:creationId xmlns:p14="http://schemas.microsoft.com/office/powerpoint/2010/main" val="117578636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A845CFF-F689-594A-ABD3-6ED0736D5C7D}" type="slidenum">
              <a:rPr kumimoji="1" lang="zh-CN" altLang="en-US" smtClean="0"/>
              <a:t>77</a:t>
            </a:fld>
            <a:endParaRPr kumimoji="1" lang="zh-CN" altLang="en-US"/>
          </a:p>
        </p:txBody>
      </p:sp>
    </p:spTree>
    <p:extLst>
      <p:ext uri="{BB962C8B-B14F-4D97-AF65-F5344CB8AC3E}">
        <p14:creationId xmlns:p14="http://schemas.microsoft.com/office/powerpoint/2010/main" val="146412885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A845CFF-F689-594A-ABD3-6ED0736D5C7D}" type="slidenum">
              <a:rPr kumimoji="1" lang="zh-CN" altLang="en-US" smtClean="0"/>
              <a:t>78</a:t>
            </a:fld>
            <a:endParaRPr kumimoji="1" lang="zh-CN" altLang="en-US"/>
          </a:p>
        </p:txBody>
      </p:sp>
    </p:spTree>
    <p:extLst>
      <p:ext uri="{BB962C8B-B14F-4D97-AF65-F5344CB8AC3E}">
        <p14:creationId xmlns:p14="http://schemas.microsoft.com/office/powerpoint/2010/main" val="1364677879"/>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A845CFF-F689-594A-ABD3-6ED0736D5C7D}" type="slidenum">
              <a:rPr kumimoji="1" lang="zh-CN" altLang="en-US" smtClean="0"/>
              <a:t>79</a:t>
            </a:fld>
            <a:endParaRPr kumimoji="1" lang="zh-CN" altLang="en-US"/>
          </a:p>
        </p:txBody>
      </p:sp>
    </p:spTree>
    <p:extLst>
      <p:ext uri="{BB962C8B-B14F-4D97-AF65-F5344CB8AC3E}">
        <p14:creationId xmlns:p14="http://schemas.microsoft.com/office/powerpoint/2010/main" val="40708898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A845CFF-F689-594A-ABD3-6ED0736D5C7D}" type="slidenum">
              <a:rPr kumimoji="1" lang="zh-CN" altLang="en-US" smtClean="0"/>
              <a:t>8</a:t>
            </a:fld>
            <a:endParaRPr kumimoji="1" lang="zh-CN" altLang="en-US"/>
          </a:p>
        </p:txBody>
      </p:sp>
    </p:spTree>
    <p:extLst>
      <p:ext uri="{BB962C8B-B14F-4D97-AF65-F5344CB8AC3E}">
        <p14:creationId xmlns:p14="http://schemas.microsoft.com/office/powerpoint/2010/main" val="107582911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A845CFF-F689-594A-ABD3-6ED0736D5C7D}" type="slidenum">
              <a:rPr kumimoji="1" lang="zh-CN" altLang="en-US" smtClean="0"/>
              <a:t>80</a:t>
            </a:fld>
            <a:endParaRPr kumimoji="1" lang="zh-CN" altLang="en-US"/>
          </a:p>
        </p:txBody>
      </p:sp>
    </p:spTree>
    <p:extLst>
      <p:ext uri="{BB962C8B-B14F-4D97-AF65-F5344CB8AC3E}">
        <p14:creationId xmlns:p14="http://schemas.microsoft.com/office/powerpoint/2010/main" val="318066528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A845CFF-F689-594A-ABD3-6ED0736D5C7D}" type="slidenum">
              <a:rPr kumimoji="1" lang="zh-CN" altLang="en-US" smtClean="0"/>
              <a:t>81</a:t>
            </a:fld>
            <a:endParaRPr kumimoji="1" lang="zh-CN" altLang="en-US"/>
          </a:p>
        </p:txBody>
      </p:sp>
    </p:spTree>
    <p:extLst>
      <p:ext uri="{BB962C8B-B14F-4D97-AF65-F5344CB8AC3E}">
        <p14:creationId xmlns:p14="http://schemas.microsoft.com/office/powerpoint/2010/main" val="3703587036"/>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A845CFF-F689-594A-ABD3-6ED0736D5C7D}" type="slidenum">
              <a:rPr kumimoji="1" lang="zh-CN" altLang="en-US" smtClean="0"/>
              <a:t>82</a:t>
            </a:fld>
            <a:endParaRPr kumimoji="1" lang="zh-CN" altLang="en-US"/>
          </a:p>
        </p:txBody>
      </p:sp>
    </p:spTree>
    <p:extLst>
      <p:ext uri="{BB962C8B-B14F-4D97-AF65-F5344CB8AC3E}">
        <p14:creationId xmlns:p14="http://schemas.microsoft.com/office/powerpoint/2010/main" val="1058480769"/>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A845CFF-F689-594A-ABD3-6ED0736D5C7D}" type="slidenum">
              <a:rPr kumimoji="1" lang="zh-CN" altLang="en-US" smtClean="0"/>
              <a:t>83</a:t>
            </a:fld>
            <a:endParaRPr kumimoji="1" lang="zh-CN" altLang="en-US"/>
          </a:p>
        </p:txBody>
      </p:sp>
    </p:spTree>
    <p:extLst>
      <p:ext uri="{BB962C8B-B14F-4D97-AF65-F5344CB8AC3E}">
        <p14:creationId xmlns:p14="http://schemas.microsoft.com/office/powerpoint/2010/main" val="1730959746"/>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A845CFF-F689-594A-ABD3-6ED0736D5C7D}" type="slidenum">
              <a:rPr kumimoji="1" lang="zh-CN" altLang="en-US" smtClean="0"/>
              <a:t>84</a:t>
            </a:fld>
            <a:endParaRPr kumimoji="1" lang="zh-CN" altLang="en-US"/>
          </a:p>
        </p:txBody>
      </p:sp>
    </p:spTree>
    <p:extLst>
      <p:ext uri="{BB962C8B-B14F-4D97-AF65-F5344CB8AC3E}">
        <p14:creationId xmlns:p14="http://schemas.microsoft.com/office/powerpoint/2010/main" val="83547185"/>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lnSpc>
                <a:spcPct val="170000"/>
              </a:lnSpc>
              <a:spcBef>
                <a:spcPts val="0"/>
              </a:spcBef>
              <a:buFont typeface="Wingdings" panose="05000000000000000000" pitchFamily="2" charset="2"/>
              <a:buNone/>
              <a:defRPr/>
            </a:pPr>
            <a:endParaRPr lang="en-US" altLang="zh-CN" sz="1100" dirty="0" smtClean="0">
              <a:latin typeface="宋体" panose="02010600030101010101" pitchFamily="2" charset="-122"/>
              <a:ea typeface="宋体" panose="02010600030101010101" pitchFamily="2" charset="-122"/>
            </a:endParaRPr>
          </a:p>
        </p:txBody>
      </p:sp>
      <p:sp>
        <p:nvSpPr>
          <p:cNvPr id="4" name="灯片编号占位符 3"/>
          <p:cNvSpPr>
            <a:spLocks noGrp="1"/>
          </p:cNvSpPr>
          <p:nvPr>
            <p:ph type="sldNum" sz="quarter" idx="10"/>
          </p:nvPr>
        </p:nvSpPr>
        <p:spPr/>
        <p:txBody>
          <a:bodyPr/>
          <a:lstStyle/>
          <a:p>
            <a:fld id="{1A845CFF-F689-594A-ABD3-6ED0736D5C7D}" type="slidenum">
              <a:rPr kumimoji="1" lang="zh-CN" altLang="en-US" smtClean="0"/>
              <a:t>85</a:t>
            </a:fld>
            <a:endParaRPr kumimoji="1" lang="zh-CN" altLang="en-US"/>
          </a:p>
        </p:txBody>
      </p:sp>
    </p:spTree>
    <p:extLst>
      <p:ext uri="{BB962C8B-B14F-4D97-AF65-F5344CB8AC3E}">
        <p14:creationId xmlns:p14="http://schemas.microsoft.com/office/powerpoint/2010/main" val="1151781737"/>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latin typeface="Arial" panose="020B0604020202020204" pitchFamily="34" charset="0"/>
              </a:rPr>
              <a:t>N</a:t>
            </a:r>
            <a:r>
              <a:rPr lang="zh-CN" altLang="en-US" dirty="0" smtClean="0">
                <a:latin typeface="Arial" panose="020B0604020202020204" pitchFamily="34" charset="0"/>
              </a:rPr>
              <a:t>皇后问题就不再叙述了，</a:t>
            </a:r>
            <a:r>
              <a:rPr lang="en-US" altLang="zh-CN" dirty="0" smtClean="0">
                <a:latin typeface="Arial" panose="020B0604020202020204" pitchFamily="34" charset="0"/>
              </a:rPr>
              <a:t>Google</a:t>
            </a:r>
            <a:r>
              <a:rPr lang="zh-CN" altLang="en-US" dirty="0" smtClean="0">
                <a:latin typeface="Arial" panose="020B0604020202020204" pitchFamily="34" charset="0"/>
              </a:rPr>
              <a:t>一下就知道了（这里我们讨论找出一个或几个解，不讨论找出全部解的方法）</a:t>
            </a:r>
          </a:p>
          <a:p>
            <a:r>
              <a:rPr lang="en-US" altLang="zh-CN" dirty="0" smtClean="0">
                <a:latin typeface="Arial" panose="020B0604020202020204" pitchFamily="34" charset="0"/>
              </a:rPr>
              <a:t>N</a:t>
            </a:r>
            <a:r>
              <a:rPr lang="zh-CN" altLang="en-US" dirty="0" smtClean="0">
                <a:latin typeface="Arial" panose="020B0604020202020204" pitchFamily="34" charset="0"/>
              </a:rPr>
              <a:t>皇后有一个解法是回溯法，这个可以解决，但是效率不是很高。（不过这个方法可以找出所有解）</a:t>
            </a:r>
          </a:p>
          <a:p>
            <a:r>
              <a:rPr lang="zh-CN" altLang="en-US" dirty="0" smtClean="0">
                <a:latin typeface="Arial" panose="020B0604020202020204" pitchFamily="34" charset="0"/>
              </a:rPr>
              <a:t>结合随机方法会更快：随机初始化一部分皇后，使得她们互不冲突，然后再用回溯法，这通常快得多。不过这个方法不能找到所有解，也不能保证一次找到解</a:t>
            </a:r>
            <a:r>
              <a:rPr lang="en-US" altLang="zh-CN" dirty="0" smtClean="0">
                <a:latin typeface="Arial" panose="020B0604020202020204" pitchFamily="34" charset="0"/>
              </a:rPr>
              <a:t>——</a:t>
            </a:r>
            <a:r>
              <a:rPr lang="zh-CN" altLang="en-US" dirty="0" smtClean="0">
                <a:latin typeface="Arial" panose="020B0604020202020204" pitchFamily="34" charset="0"/>
              </a:rPr>
              <a:t>如果第一次随机化找不到解，就要再次随机化</a:t>
            </a:r>
            <a:r>
              <a:rPr lang="en-US" altLang="zh-CN" dirty="0" smtClean="0">
                <a:latin typeface="Arial" panose="020B0604020202020204" pitchFamily="34" charset="0"/>
              </a:rPr>
              <a:t>+</a:t>
            </a:r>
            <a:r>
              <a:rPr lang="zh-CN" altLang="en-US" dirty="0" smtClean="0">
                <a:latin typeface="Arial" panose="020B0604020202020204" pitchFamily="34" charset="0"/>
              </a:rPr>
              <a:t>回溯。</a:t>
            </a:r>
          </a:p>
          <a:p>
            <a:r>
              <a:rPr lang="zh-CN" altLang="en-US" dirty="0" smtClean="0">
                <a:latin typeface="Arial" panose="020B0604020202020204" pitchFamily="34" charset="0"/>
              </a:rPr>
              <a:t>本文讲一个从人工智能的角度解决该问题的算法</a:t>
            </a:r>
            <a:r>
              <a:rPr lang="en-US" altLang="zh-CN" dirty="0" smtClean="0">
                <a:latin typeface="Arial" panose="020B0604020202020204" pitchFamily="34" charset="0"/>
              </a:rPr>
              <a:t>——</a:t>
            </a:r>
            <a:r>
              <a:rPr lang="zh-CN" altLang="en-US" dirty="0" smtClean="0">
                <a:latin typeface="Arial" panose="020B0604020202020204" pitchFamily="34" charset="0"/>
              </a:rPr>
              <a:t>最小冲突算法，这个算法在</a:t>
            </a:r>
            <a:r>
              <a:rPr lang="en-US" altLang="zh-CN" dirty="0" smtClean="0">
                <a:latin typeface="Arial" panose="020B0604020202020204" pitchFamily="34" charset="0"/>
              </a:rPr>
              <a:t>《</a:t>
            </a:r>
            <a:r>
              <a:rPr lang="zh-CN" altLang="en-US" dirty="0" smtClean="0">
                <a:latin typeface="Arial" panose="020B0604020202020204" pitchFamily="34" charset="0"/>
              </a:rPr>
              <a:t>人工智能</a:t>
            </a:r>
            <a:r>
              <a:rPr lang="en-US" altLang="zh-CN" dirty="0" smtClean="0">
                <a:latin typeface="Arial" panose="020B0604020202020204" pitchFamily="34" charset="0"/>
              </a:rPr>
              <a:t>——</a:t>
            </a:r>
            <a:r>
              <a:rPr lang="zh-CN" altLang="en-US" dirty="0" smtClean="0">
                <a:latin typeface="Arial" panose="020B0604020202020204" pitchFamily="34" charset="0"/>
              </a:rPr>
              <a:t>一种现代方法</a:t>
            </a:r>
            <a:r>
              <a:rPr lang="en-US" altLang="zh-CN" dirty="0" smtClean="0">
                <a:latin typeface="Arial" panose="020B0604020202020204" pitchFamily="34" charset="0"/>
              </a:rPr>
              <a:t>》</a:t>
            </a:r>
            <a:r>
              <a:rPr lang="zh-CN" altLang="en-US" dirty="0" smtClean="0">
                <a:latin typeface="Arial" panose="020B0604020202020204" pitchFamily="34" charset="0"/>
              </a:rPr>
              <a:t>（第二版）第五章中出现</a:t>
            </a:r>
          </a:p>
          <a:p>
            <a:endParaRPr lang="zh-CN" altLang="en-US" dirty="0"/>
          </a:p>
        </p:txBody>
      </p:sp>
      <p:sp>
        <p:nvSpPr>
          <p:cNvPr id="4" name="灯片编号占位符 3"/>
          <p:cNvSpPr>
            <a:spLocks noGrp="1"/>
          </p:cNvSpPr>
          <p:nvPr>
            <p:ph type="sldNum" sz="quarter" idx="10"/>
          </p:nvPr>
        </p:nvSpPr>
        <p:spPr/>
        <p:txBody>
          <a:bodyPr/>
          <a:lstStyle/>
          <a:p>
            <a:fld id="{1A845CFF-F689-594A-ABD3-6ED0736D5C7D}" type="slidenum">
              <a:rPr kumimoji="1" lang="zh-CN" altLang="en-US" smtClean="0"/>
              <a:t>86</a:t>
            </a:fld>
            <a:endParaRPr kumimoji="1" lang="zh-CN" altLang="en-US"/>
          </a:p>
        </p:txBody>
      </p:sp>
    </p:spTree>
    <p:extLst>
      <p:ext uri="{BB962C8B-B14F-4D97-AF65-F5344CB8AC3E}">
        <p14:creationId xmlns:p14="http://schemas.microsoft.com/office/powerpoint/2010/main" val="46965951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latin typeface="Arial" panose="020B0604020202020204" pitchFamily="34" charset="0"/>
              </a:rPr>
              <a:t>N</a:t>
            </a:r>
            <a:r>
              <a:rPr lang="zh-CN" altLang="en-US" dirty="0" smtClean="0">
                <a:latin typeface="Arial" panose="020B0604020202020204" pitchFamily="34" charset="0"/>
              </a:rPr>
              <a:t>皇后问题就不再叙述了，</a:t>
            </a:r>
            <a:r>
              <a:rPr lang="en-US" altLang="zh-CN" dirty="0" smtClean="0">
                <a:latin typeface="Arial" panose="020B0604020202020204" pitchFamily="34" charset="0"/>
              </a:rPr>
              <a:t>Google</a:t>
            </a:r>
            <a:r>
              <a:rPr lang="zh-CN" altLang="en-US" dirty="0" smtClean="0">
                <a:latin typeface="Arial" panose="020B0604020202020204" pitchFamily="34" charset="0"/>
              </a:rPr>
              <a:t>一下就知道了（这里我们讨论找出一个或几个解，不讨论找出全部解的方法）</a:t>
            </a:r>
          </a:p>
          <a:p>
            <a:r>
              <a:rPr lang="en-US" altLang="zh-CN" dirty="0" smtClean="0">
                <a:latin typeface="Arial" panose="020B0604020202020204" pitchFamily="34" charset="0"/>
              </a:rPr>
              <a:t>N</a:t>
            </a:r>
            <a:r>
              <a:rPr lang="zh-CN" altLang="en-US" dirty="0" smtClean="0">
                <a:latin typeface="Arial" panose="020B0604020202020204" pitchFamily="34" charset="0"/>
              </a:rPr>
              <a:t>皇后有一个解法是回溯法，这个可以解决，但是效率不是很高。（不过这个方法可以找出所有解）</a:t>
            </a:r>
          </a:p>
          <a:p>
            <a:r>
              <a:rPr lang="zh-CN" altLang="en-US" dirty="0" smtClean="0">
                <a:latin typeface="Arial" panose="020B0604020202020204" pitchFamily="34" charset="0"/>
              </a:rPr>
              <a:t>结合随机方法会更快：随机初始化一部分皇后，使得她们互不冲突，然后再用回溯法，这通常快得多。不过这个方法不能找到所有解，也不能保证一次找到解</a:t>
            </a:r>
            <a:r>
              <a:rPr lang="en-US" altLang="zh-CN" dirty="0" smtClean="0">
                <a:latin typeface="Arial" panose="020B0604020202020204" pitchFamily="34" charset="0"/>
              </a:rPr>
              <a:t>——</a:t>
            </a:r>
            <a:r>
              <a:rPr lang="zh-CN" altLang="en-US" dirty="0" smtClean="0">
                <a:latin typeface="Arial" panose="020B0604020202020204" pitchFamily="34" charset="0"/>
              </a:rPr>
              <a:t>如果第一次随机化找不到解，就要再次随机化</a:t>
            </a:r>
            <a:r>
              <a:rPr lang="en-US" altLang="zh-CN" dirty="0" smtClean="0">
                <a:latin typeface="Arial" panose="020B0604020202020204" pitchFamily="34" charset="0"/>
              </a:rPr>
              <a:t>+</a:t>
            </a:r>
            <a:r>
              <a:rPr lang="zh-CN" altLang="en-US" dirty="0" smtClean="0">
                <a:latin typeface="Arial" panose="020B0604020202020204" pitchFamily="34" charset="0"/>
              </a:rPr>
              <a:t>回溯。</a:t>
            </a:r>
          </a:p>
          <a:p>
            <a:r>
              <a:rPr lang="zh-CN" altLang="en-US" dirty="0" smtClean="0">
                <a:latin typeface="Arial" panose="020B0604020202020204" pitchFamily="34" charset="0"/>
              </a:rPr>
              <a:t>本文讲一个从人工智能的角度解决该问题的算法</a:t>
            </a:r>
            <a:r>
              <a:rPr lang="en-US" altLang="zh-CN" dirty="0" smtClean="0">
                <a:latin typeface="Arial" panose="020B0604020202020204" pitchFamily="34" charset="0"/>
              </a:rPr>
              <a:t>——</a:t>
            </a:r>
            <a:r>
              <a:rPr lang="zh-CN" altLang="en-US" dirty="0" smtClean="0">
                <a:latin typeface="Arial" panose="020B0604020202020204" pitchFamily="34" charset="0"/>
              </a:rPr>
              <a:t>最小冲突算法，这个算法在</a:t>
            </a:r>
            <a:r>
              <a:rPr lang="en-US" altLang="zh-CN" dirty="0" smtClean="0">
                <a:latin typeface="Arial" panose="020B0604020202020204" pitchFamily="34" charset="0"/>
              </a:rPr>
              <a:t>《</a:t>
            </a:r>
            <a:r>
              <a:rPr lang="zh-CN" altLang="en-US" dirty="0" smtClean="0">
                <a:latin typeface="Arial" panose="020B0604020202020204" pitchFamily="34" charset="0"/>
              </a:rPr>
              <a:t>人工智能</a:t>
            </a:r>
            <a:r>
              <a:rPr lang="en-US" altLang="zh-CN" dirty="0" smtClean="0">
                <a:latin typeface="Arial" panose="020B0604020202020204" pitchFamily="34" charset="0"/>
              </a:rPr>
              <a:t>——</a:t>
            </a:r>
            <a:r>
              <a:rPr lang="zh-CN" altLang="en-US" dirty="0" smtClean="0">
                <a:latin typeface="Arial" panose="020B0604020202020204" pitchFamily="34" charset="0"/>
              </a:rPr>
              <a:t>一种现代方法</a:t>
            </a:r>
            <a:r>
              <a:rPr lang="en-US" altLang="zh-CN" dirty="0" smtClean="0">
                <a:latin typeface="Arial" panose="020B0604020202020204" pitchFamily="34" charset="0"/>
              </a:rPr>
              <a:t>》</a:t>
            </a:r>
            <a:r>
              <a:rPr lang="zh-CN" altLang="en-US" dirty="0" smtClean="0">
                <a:latin typeface="Arial" panose="020B0604020202020204" pitchFamily="34" charset="0"/>
              </a:rPr>
              <a:t>（第二版）第五章中出现</a:t>
            </a:r>
          </a:p>
          <a:p>
            <a:endParaRPr lang="zh-CN" altLang="en-US" dirty="0"/>
          </a:p>
        </p:txBody>
      </p:sp>
      <p:sp>
        <p:nvSpPr>
          <p:cNvPr id="4" name="灯片编号占位符 3"/>
          <p:cNvSpPr>
            <a:spLocks noGrp="1"/>
          </p:cNvSpPr>
          <p:nvPr>
            <p:ph type="sldNum" sz="quarter" idx="10"/>
          </p:nvPr>
        </p:nvSpPr>
        <p:spPr/>
        <p:txBody>
          <a:bodyPr/>
          <a:lstStyle/>
          <a:p>
            <a:fld id="{1A845CFF-F689-594A-ABD3-6ED0736D5C7D}" type="slidenum">
              <a:rPr kumimoji="1" lang="zh-CN" altLang="en-US" smtClean="0"/>
              <a:t>87</a:t>
            </a:fld>
            <a:endParaRPr kumimoji="1" lang="zh-CN" altLang="en-US"/>
          </a:p>
        </p:txBody>
      </p:sp>
    </p:spTree>
    <p:extLst>
      <p:ext uri="{BB962C8B-B14F-4D97-AF65-F5344CB8AC3E}">
        <p14:creationId xmlns:p14="http://schemas.microsoft.com/office/powerpoint/2010/main" val="1561021163"/>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A845CFF-F689-594A-ABD3-6ED0736D5C7D}" type="slidenum">
              <a:rPr kumimoji="1" lang="zh-CN" altLang="en-US" smtClean="0"/>
              <a:t>88</a:t>
            </a:fld>
            <a:endParaRPr kumimoji="1" lang="zh-CN" altLang="en-US"/>
          </a:p>
        </p:txBody>
      </p:sp>
    </p:spTree>
    <p:extLst>
      <p:ext uri="{BB962C8B-B14F-4D97-AF65-F5344CB8AC3E}">
        <p14:creationId xmlns:p14="http://schemas.microsoft.com/office/powerpoint/2010/main" val="878189515"/>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A845CFF-F689-594A-ABD3-6ED0736D5C7D}" type="slidenum">
              <a:rPr kumimoji="1" lang="zh-CN" altLang="en-US" smtClean="0"/>
              <a:t>89</a:t>
            </a:fld>
            <a:endParaRPr kumimoji="1" lang="zh-CN" altLang="en-US"/>
          </a:p>
        </p:txBody>
      </p:sp>
    </p:spTree>
    <p:extLst>
      <p:ext uri="{BB962C8B-B14F-4D97-AF65-F5344CB8AC3E}">
        <p14:creationId xmlns:p14="http://schemas.microsoft.com/office/powerpoint/2010/main" val="315494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A845CFF-F689-594A-ABD3-6ED0736D5C7D}" type="slidenum">
              <a:rPr kumimoji="1" lang="zh-CN" altLang="en-US" smtClean="0"/>
              <a:t>9</a:t>
            </a:fld>
            <a:endParaRPr kumimoji="1" lang="zh-CN" altLang="en-US"/>
          </a:p>
        </p:txBody>
      </p:sp>
    </p:spTree>
    <p:extLst>
      <p:ext uri="{BB962C8B-B14F-4D97-AF65-F5344CB8AC3E}">
        <p14:creationId xmlns:p14="http://schemas.microsoft.com/office/powerpoint/2010/main" val="31534066"/>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A845CFF-F689-594A-ABD3-6ED0736D5C7D}" type="slidenum">
              <a:rPr kumimoji="1" lang="zh-CN" altLang="en-US" smtClean="0"/>
              <a:t>90</a:t>
            </a:fld>
            <a:endParaRPr kumimoji="1" lang="zh-CN" altLang="en-US"/>
          </a:p>
        </p:txBody>
      </p:sp>
    </p:spTree>
    <p:extLst>
      <p:ext uri="{BB962C8B-B14F-4D97-AF65-F5344CB8AC3E}">
        <p14:creationId xmlns:p14="http://schemas.microsoft.com/office/powerpoint/2010/main" val="1445101525"/>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lnSpc>
                <a:spcPct val="170000"/>
              </a:lnSpc>
              <a:spcBef>
                <a:spcPts val="0"/>
              </a:spcBef>
              <a:buFont typeface="Wingdings" panose="05000000000000000000" pitchFamily="2" charset="2"/>
              <a:buNone/>
              <a:defRPr/>
            </a:pPr>
            <a:endParaRPr lang="en-US" altLang="zh-CN" sz="1100" dirty="0" smtClean="0">
              <a:latin typeface="宋体" panose="02010600030101010101" pitchFamily="2" charset="-122"/>
              <a:ea typeface="宋体" panose="02010600030101010101" pitchFamily="2" charset="-122"/>
            </a:endParaRPr>
          </a:p>
        </p:txBody>
      </p:sp>
      <p:sp>
        <p:nvSpPr>
          <p:cNvPr id="4" name="灯片编号占位符 3"/>
          <p:cNvSpPr>
            <a:spLocks noGrp="1"/>
          </p:cNvSpPr>
          <p:nvPr>
            <p:ph type="sldNum" sz="quarter" idx="10"/>
          </p:nvPr>
        </p:nvSpPr>
        <p:spPr/>
        <p:txBody>
          <a:bodyPr/>
          <a:lstStyle/>
          <a:p>
            <a:fld id="{1A845CFF-F689-594A-ABD3-6ED0736D5C7D}" type="slidenum">
              <a:rPr kumimoji="1" lang="zh-CN" altLang="en-US" smtClean="0"/>
              <a:t>91</a:t>
            </a:fld>
            <a:endParaRPr kumimoji="1" lang="zh-CN" altLang="en-US"/>
          </a:p>
        </p:txBody>
      </p:sp>
    </p:spTree>
    <p:extLst>
      <p:ext uri="{BB962C8B-B14F-4D97-AF65-F5344CB8AC3E}">
        <p14:creationId xmlns:p14="http://schemas.microsoft.com/office/powerpoint/2010/main" val="1338504670"/>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A845CFF-F689-594A-ABD3-6ED0736D5C7D}" type="slidenum">
              <a:rPr kumimoji="1" lang="zh-CN" altLang="en-US" smtClean="0"/>
              <a:t>92</a:t>
            </a:fld>
            <a:endParaRPr kumimoji="1" lang="zh-CN" altLang="en-US"/>
          </a:p>
        </p:txBody>
      </p:sp>
    </p:spTree>
    <p:extLst>
      <p:ext uri="{BB962C8B-B14F-4D97-AF65-F5344CB8AC3E}">
        <p14:creationId xmlns:p14="http://schemas.microsoft.com/office/powerpoint/2010/main" val="2704967382"/>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A845CFF-F689-594A-ABD3-6ED0736D5C7D}" type="slidenum">
              <a:rPr kumimoji="1" lang="zh-CN" altLang="en-US" smtClean="0"/>
              <a:t>93</a:t>
            </a:fld>
            <a:endParaRPr kumimoji="1" lang="zh-CN" altLang="en-US"/>
          </a:p>
        </p:txBody>
      </p:sp>
    </p:spTree>
    <p:extLst>
      <p:ext uri="{BB962C8B-B14F-4D97-AF65-F5344CB8AC3E}">
        <p14:creationId xmlns:p14="http://schemas.microsoft.com/office/powerpoint/2010/main" val="1379843708"/>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A845CFF-F689-594A-ABD3-6ED0736D5C7D}" type="slidenum">
              <a:rPr kumimoji="1" lang="zh-CN" altLang="en-US" smtClean="0"/>
              <a:t>94</a:t>
            </a:fld>
            <a:endParaRPr kumimoji="1" lang="zh-CN" altLang="en-US"/>
          </a:p>
        </p:txBody>
      </p:sp>
    </p:spTree>
    <p:extLst>
      <p:ext uri="{BB962C8B-B14F-4D97-AF65-F5344CB8AC3E}">
        <p14:creationId xmlns:p14="http://schemas.microsoft.com/office/powerpoint/2010/main" val="3978049570"/>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A845CFF-F689-594A-ABD3-6ED0736D5C7D}" type="slidenum">
              <a:rPr kumimoji="1" lang="zh-CN" altLang="en-US" smtClean="0"/>
              <a:t>95</a:t>
            </a:fld>
            <a:endParaRPr kumimoji="1" lang="zh-CN" altLang="en-US"/>
          </a:p>
        </p:txBody>
      </p:sp>
    </p:spTree>
    <p:extLst>
      <p:ext uri="{BB962C8B-B14F-4D97-AF65-F5344CB8AC3E}">
        <p14:creationId xmlns:p14="http://schemas.microsoft.com/office/powerpoint/2010/main" val="445351229"/>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A845CFF-F689-594A-ABD3-6ED0736D5C7D}" type="slidenum">
              <a:rPr kumimoji="1" lang="zh-CN" altLang="en-US" smtClean="0"/>
              <a:t>96</a:t>
            </a:fld>
            <a:endParaRPr kumimoji="1" lang="zh-CN" altLang="en-US"/>
          </a:p>
        </p:txBody>
      </p:sp>
    </p:spTree>
    <p:extLst>
      <p:ext uri="{BB962C8B-B14F-4D97-AF65-F5344CB8AC3E}">
        <p14:creationId xmlns:p14="http://schemas.microsoft.com/office/powerpoint/2010/main" val="4072430056"/>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A845CFF-F689-594A-ABD3-6ED0736D5C7D}" type="slidenum">
              <a:rPr kumimoji="1" lang="zh-CN" altLang="en-US" smtClean="0"/>
              <a:t>97</a:t>
            </a:fld>
            <a:endParaRPr kumimoji="1" lang="zh-CN" altLang="en-US"/>
          </a:p>
        </p:txBody>
      </p:sp>
    </p:spTree>
    <p:extLst>
      <p:ext uri="{BB962C8B-B14F-4D97-AF65-F5344CB8AC3E}">
        <p14:creationId xmlns:p14="http://schemas.microsoft.com/office/powerpoint/2010/main" val="2722339030"/>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A845CFF-F689-594A-ABD3-6ED0736D5C7D}" type="slidenum">
              <a:rPr kumimoji="1" lang="zh-CN" altLang="en-US" smtClean="0"/>
              <a:t>98</a:t>
            </a:fld>
            <a:endParaRPr kumimoji="1" lang="zh-CN" altLang="en-US"/>
          </a:p>
        </p:txBody>
      </p:sp>
    </p:spTree>
    <p:extLst>
      <p:ext uri="{BB962C8B-B14F-4D97-AF65-F5344CB8AC3E}">
        <p14:creationId xmlns:p14="http://schemas.microsoft.com/office/powerpoint/2010/main" val="232765240"/>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A845CFF-F689-594A-ABD3-6ED0736D5C7D}" type="slidenum">
              <a:rPr kumimoji="1" lang="zh-CN" altLang="en-US" smtClean="0"/>
              <a:t>99</a:t>
            </a:fld>
            <a:endParaRPr kumimoji="1" lang="zh-CN" altLang="en-US"/>
          </a:p>
        </p:txBody>
      </p:sp>
    </p:spTree>
    <p:extLst>
      <p:ext uri="{BB962C8B-B14F-4D97-AF65-F5344CB8AC3E}">
        <p14:creationId xmlns:p14="http://schemas.microsoft.com/office/powerpoint/2010/main" val="9308995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kumimoji="1" lang="zh-CN" altLang="en-US" smtClean="0"/>
              <a:t>单击此处编辑母版标题样式</a:t>
            </a:r>
            <a:endParaRPr kumimoji="1"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smtClean="0"/>
              <a:t>单击此处编辑母版副标题样式</a:t>
            </a:r>
            <a:endParaRPr kumimoji="1" lang="zh-CN" altLang="en-US"/>
          </a:p>
        </p:txBody>
      </p:sp>
      <p:sp>
        <p:nvSpPr>
          <p:cNvPr id="4" name="日期占位符 3"/>
          <p:cNvSpPr>
            <a:spLocks noGrp="1"/>
          </p:cNvSpPr>
          <p:nvPr>
            <p:ph type="dt" sz="half" idx="10"/>
          </p:nvPr>
        </p:nvSpPr>
        <p:spPr/>
        <p:txBody>
          <a:bodyPr/>
          <a:lstStyle/>
          <a:p>
            <a:fld id="{EB8CCF1B-7B1A-C644-B031-CDCF7AE94813}" type="datetimeFigureOut">
              <a:rPr kumimoji="1" lang="zh-CN" altLang="en-US" smtClean="0"/>
              <a:t>2022/12/7</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643E7B76-6D4A-D043-9FCE-C1FDFE2F9D33}" type="slidenum">
              <a:rPr kumimoji="1" lang="zh-CN" altLang="en-US" smtClean="0"/>
              <a:t>‹#›</a:t>
            </a:fld>
            <a:endParaRPr kumimoji="1" lang="zh-CN" altLang="en-US"/>
          </a:p>
        </p:txBody>
      </p:sp>
    </p:spTree>
    <p:extLst>
      <p:ext uri="{BB962C8B-B14F-4D97-AF65-F5344CB8AC3E}">
        <p14:creationId xmlns:p14="http://schemas.microsoft.com/office/powerpoint/2010/main" val="16250838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竖排文本占位符 2"/>
          <p:cNvSpPr>
            <a:spLocks noGrp="1"/>
          </p:cNvSpPr>
          <p:nvPr>
            <p:ph type="body" orient="vert" idx="1"/>
          </p:nvPr>
        </p:nvSpPr>
        <p:spPr/>
        <p:txBody>
          <a:bodyPr vert="eaVert"/>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10"/>
          </p:nvPr>
        </p:nvSpPr>
        <p:spPr/>
        <p:txBody>
          <a:bodyPr/>
          <a:lstStyle/>
          <a:p>
            <a:fld id="{EB8CCF1B-7B1A-C644-B031-CDCF7AE94813}" type="datetimeFigureOut">
              <a:rPr kumimoji="1" lang="zh-CN" altLang="en-US" smtClean="0"/>
              <a:t>2022/12/7</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643E7B76-6D4A-D043-9FCE-C1FDFE2F9D33}" type="slidenum">
              <a:rPr kumimoji="1" lang="zh-CN" altLang="en-US" smtClean="0"/>
              <a:t>‹#›</a:t>
            </a:fld>
            <a:endParaRPr kumimoji="1" lang="zh-CN" altLang="en-US"/>
          </a:p>
        </p:txBody>
      </p:sp>
    </p:spTree>
    <p:extLst>
      <p:ext uri="{BB962C8B-B14F-4D97-AF65-F5344CB8AC3E}">
        <p14:creationId xmlns:p14="http://schemas.microsoft.com/office/powerpoint/2010/main" val="12487455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kumimoji="1" lang="zh-CN" altLang="en-US" smtClean="0"/>
              <a:t>单击此处编辑母版标题样式</a:t>
            </a:r>
            <a:endParaRPr kumimoji="1" lang="zh-CN" altLang="en-US"/>
          </a:p>
        </p:txBody>
      </p:sp>
      <p:sp>
        <p:nvSpPr>
          <p:cNvPr id="3" name="竖排文本占位符 2"/>
          <p:cNvSpPr>
            <a:spLocks noGrp="1"/>
          </p:cNvSpPr>
          <p:nvPr>
            <p:ph type="body" orient="vert" idx="1"/>
          </p:nvPr>
        </p:nvSpPr>
        <p:spPr>
          <a:xfrm>
            <a:off x="838200" y="365125"/>
            <a:ext cx="7734300" cy="5811838"/>
          </a:xfrm>
        </p:spPr>
        <p:txBody>
          <a:bodyPr vert="eaVert"/>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10"/>
          </p:nvPr>
        </p:nvSpPr>
        <p:spPr/>
        <p:txBody>
          <a:bodyPr/>
          <a:lstStyle/>
          <a:p>
            <a:fld id="{EB8CCF1B-7B1A-C644-B031-CDCF7AE94813}" type="datetimeFigureOut">
              <a:rPr kumimoji="1" lang="zh-CN" altLang="en-US" smtClean="0"/>
              <a:t>2022/12/7</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643E7B76-6D4A-D043-9FCE-C1FDFE2F9D33}" type="slidenum">
              <a:rPr kumimoji="1" lang="zh-CN" altLang="en-US" smtClean="0"/>
              <a:t>‹#›</a:t>
            </a:fld>
            <a:endParaRPr kumimoji="1" lang="zh-CN" altLang="en-US"/>
          </a:p>
        </p:txBody>
      </p:sp>
    </p:spTree>
    <p:extLst>
      <p:ext uri="{BB962C8B-B14F-4D97-AF65-F5344CB8AC3E}">
        <p14:creationId xmlns:p14="http://schemas.microsoft.com/office/powerpoint/2010/main" val="3092473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内容占位符 2"/>
          <p:cNvSpPr>
            <a:spLocks noGrp="1"/>
          </p:cNvSpPr>
          <p:nvPr>
            <p:ph idx="1"/>
          </p:nvPr>
        </p:nvSpPr>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10"/>
          </p:nvPr>
        </p:nvSpPr>
        <p:spPr/>
        <p:txBody>
          <a:bodyPr/>
          <a:lstStyle/>
          <a:p>
            <a:fld id="{EB8CCF1B-7B1A-C644-B031-CDCF7AE94813}" type="datetimeFigureOut">
              <a:rPr kumimoji="1" lang="zh-CN" altLang="en-US" smtClean="0"/>
              <a:t>2022/12/7</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643E7B76-6D4A-D043-9FCE-C1FDFE2F9D33}" type="slidenum">
              <a:rPr kumimoji="1" lang="zh-CN" altLang="en-US" smtClean="0"/>
              <a:t>‹#›</a:t>
            </a:fld>
            <a:endParaRPr kumimoji="1" lang="zh-CN" altLang="en-US"/>
          </a:p>
        </p:txBody>
      </p:sp>
    </p:spTree>
    <p:extLst>
      <p:ext uri="{BB962C8B-B14F-4D97-AF65-F5344CB8AC3E}">
        <p14:creationId xmlns:p14="http://schemas.microsoft.com/office/powerpoint/2010/main" val="10869250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kumimoji="1" lang="zh-CN" altLang="en-US" smtClean="0"/>
              <a:t>单击此处编辑母版标题样式</a:t>
            </a:r>
            <a:endParaRPr kumimoji="1"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smtClean="0"/>
              <a:t>单击此处编辑母版文本样式</a:t>
            </a:r>
          </a:p>
        </p:txBody>
      </p:sp>
      <p:sp>
        <p:nvSpPr>
          <p:cNvPr id="4" name="日期占位符 3"/>
          <p:cNvSpPr>
            <a:spLocks noGrp="1"/>
          </p:cNvSpPr>
          <p:nvPr>
            <p:ph type="dt" sz="half" idx="10"/>
          </p:nvPr>
        </p:nvSpPr>
        <p:spPr/>
        <p:txBody>
          <a:bodyPr/>
          <a:lstStyle/>
          <a:p>
            <a:fld id="{EB8CCF1B-7B1A-C644-B031-CDCF7AE94813}" type="datetimeFigureOut">
              <a:rPr kumimoji="1" lang="zh-CN" altLang="en-US" smtClean="0"/>
              <a:t>2022/12/7</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643E7B76-6D4A-D043-9FCE-C1FDFE2F9D33}" type="slidenum">
              <a:rPr kumimoji="1" lang="zh-CN" altLang="en-US" smtClean="0"/>
              <a:t>‹#›</a:t>
            </a:fld>
            <a:endParaRPr kumimoji="1" lang="zh-CN" altLang="en-US"/>
          </a:p>
        </p:txBody>
      </p:sp>
    </p:spTree>
    <p:extLst>
      <p:ext uri="{BB962C8B-B14F-4D97-AF65-F5344CB8AC3E}">
        <p14:creationId xmlns:p14="http://schemas.microsoft.com/office/powerpoint/2010/main" val="14537669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内容占位符 2"/>
          <p:cNvSpPr>
            <a:spLocks noGrp="1"/>
          </p:cNvSpPr>
          <p:nvPr>
            <p:ph sz="half" idx="1"/>
          </p:nvPr>
        </p:nvSpPr>
        <p:spPr>
          <a:xfrm>
            <a:off x="838200" y="1825625"/>
            <a:ext cx="5181600" cy="4351338"/>
          </a:xfrm>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内容占位符 3"/>
          <p:cNvSpPr>
            <a:spLocks noGrp="1"/>
          </p:cNvSpPr>
          <p:nvPr>
            <p:ph sz="half" idx="2"/>
          </p:nvPr>
        </p:nvSpPr>
        <p:spPr>
          <a:xfrm>
            <a:off x="6172200" y="1825625"/>
            <a:ext cx="5181600" cy="4351338"/>
          </a:xfrm>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5" name="日期占位符 4"/>
          <p:cNvSpPr>
            <a:spLocks noGrp="1"/>
          </p:cNvSpPr>
          <p:nvPr>
            <p:ph type="dt" sz="half" idx="10"/>
          </p:nvPr>
        </p:nvSpPr>
        <p:spPr/>
        <p:txBody>
          <a:bodyPr/>
          <a:lstStyle/>
          <a:p>
            <a:fld id="{EB8CCF1B-7B1A-C644-B031-CDCF7AE94813}" type="datetimeFigureOut">
              <a:rPr kumimoji="1" lang="zh-CN" altLang="en-US" smtClean="0"/>
              <a:t>2022/12/7</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643E7B76-6D4A-D043-9FCE-C1FDFE2F9D33}" type="slidenum">
              <a:rPr kumimoji="1" lang="zh-CN" altLang="en-US" smtClean="0"/>
              <a:t>‹#›</a:t>
            </a:fld>
            <a:endParaRPr kumimoji="1" lang="zh-CN" altLang="en-US"/>
          </a:p>
        </p:txBody>
      </p:sp>
    </p:spTree>
    <p:extLst>
      <p:ext uri="{BB962C8B-B14F-4D97-AF65-F5344CB8AC3E}">
        <p14:creationId xmlns:p14="http://schemas.microsoft.com/office/powerpoint/2010/main" val="15390884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kumimoji="1" lang="zh-CN" altLang="en-US" smtClean="0"/>
              <a:t>单击此处编辑母版标题样式</a:t>
            </a:r>
            <a:endParaRPr kumimoji="1"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smtClean="0"/>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smtClean="0"/>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7" name="日期占位符 6"/>
          <p:cNvSpPr>
            <a:spLocks noGrp="1"/>
          </p:cNvSpPr>
          <p:nvPr>
            <p:ph type="dt" sz="half" idx="10"/>
          </p:nvPr>
        </p:nvSpPr>
        <p:spPr/>
        <p:txBody>
          <a:bodyPr/>
          <a:lstStyle/>
          <a:p>
            <a:fld id="{EB8CCF1B-7B1A-C644-B031-CDCF7AE94813}" type="datetimeFigureOut">
              <a:rPr kumimoji="1" lang="zh-CN" altLang="en-US" smtClean="0"/>
              <a:t>2022/12/7</a:t>
            </a:fld>
            <a:endParaRPr kumimoji="1" lang="zh-CN" altLang="en-US"/>
          </a:p>
        </p:txBody>
      </p:sp>
      <p:sp>
        <p:nvSpPr>
          <p:cNvPr id="8" name="页脚占位符 7"/>
          <p:cNvSpPr>
            <a:spLocks noGrp="1"/>
          </p:cNvSpPr>
          <p:nvPr>
            <p:ph type="ftr" sz="quarter" idx="11"/>
          </p:nvPr>
        </p:nvSpPr>
        <p:spPr/>
        <p:txBody>
          <a:bodyPr/>
          <a:lstStyle/>
          <a:p>
            <a:endParaRPr kumimoji="1" lang="zh-CN" altLang="en-US"/>
          </a:p>
        </p:txBody>
      </p:sp>
      <p:sp>
        <p:nvSpPr>
          <p:cNvPr id="9" name="幻灯片编号占位符 8"/>
          <p:cNvSpPr>
            <a:spLocks noGrp="1"/>
          </p:cNvSpPr>
          <p:nvPr>
            <p:ph type="sldNum" sz="quarter" idx="12"/>
          </p:nvPr>
        </p:nvSpPr>
        <p:spPr/>
        <p:txBody>
          <a:bodyPr/>
          <a:lstStyle/>
          <a:p>
            <a:fld id="{643E7B76-6D4A-D043-9FCE-C1FDFE2F9D33}" type="slidenum">
              <a:rPr kumimoji="1" lang="zh-CN" altLang="en-US" smtClean="0"/>
              <a:t>‹#›</a:t>
            </a:fld>
            <a:endParaRPr kumimoji="1" lang="zh-CN" altLang="en-US"/>
          </a:p>
        </p:txBody>
      </p:sp>
    </p:spTree>
    <p:extLst>
      <p:ext uri="{BB962C8B-B14F-4D97-AF65-F5344CB8AC3E}">
        <p14:creationId xmlns:p14="http://schemas.microsoft.com/office/powerpoint/2010/main" val="10196560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日期占位符 2"/>
          <p:cNvSpPr>
            <a:spLocks noGrp="1"/>
          </p:cNvSpPr>
          <p:nvPr>
            <p:ph type="dt" sz="half" idx="10"/>
          </p:nvPr>
        </p:nvSpPr>
        <p:spPr/>
        <p:txBody>
          <a:bodyPr/>
          <a:lstStyle/>
          <a:p>
            <a:fld id="{EB8CCF1B-7B1A-C644-B031-CDCF7AE94813}" type="datetimeFigureOut">
              <a:rPr kumimoji="1" lang="zh-CN" altLang="en-US" smtClean="0"/>
              <a:t>2022/12/7</a:t>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幻灯片编号占位符 4"/>
          <p:cNvSpPr>
            <a:spLocks noGrp="1"/>
          </p:cNvSpPr>
          <p:nvPr>
            <p:ph type="sldNum" sz="quarter" idx="12"/>
          </p:nvPr>
        </p:nvSpPr>
        <p:spPr/>
        <p:txBody>
          <a:bodyPr/>
          <a:lstStyle/>
          <a:p>
            <a:fld id="{643E7B76-6D4A-D043-9FCE-C1FDFE2F9D33}" type="slidenum">
              <a:rPr kumimoji="1" lang="zh-CN" altLang="en-US" smtClean="0"/>
              <a:t>‹#›</a:t>
            </a:fld>
            <a:endParaRPr kumimoji="1" lang="zh-CN" altLang="en-US"/>
          </a:p>
        </p:txBody>
      </p:sp>
    </p:spTree>
    <p:extLst>
      <p:ext uri="{BB962C8B-B14F-4D97-AF65-F5344CB8AC3E}">
        <p14:creationId xmlns:p14="http://schemas.microsoft.com/office/powerpoint/2010/main" val="4403511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EB8CCF1B-7B1A-C644-B031-CDCF7AE94813}" type="datetimeFigureOut">
              <a:rPr kumimoji="1" lang="zh-CN" altLang="en-US" smtClean="0"/>
              <a:t>2022/12/7</a:t>
            </a:fld>
            <a:endParaRPr kumimoji="1" lang="zh-CN" altLang="en-US"/>
          </a:p>
        </p:txBody>
      </p:sp>
      <p:sp>
        <p:nvSpPr>
          <p:cNvPr id="3" name="页脚占位符 2"/>
          <p:cNvSpPr>
            <a:spLocks noGrp="1"/>
          </p:cNvSpPr>
          <p:nvPr>
            <p:ph type="ftr" sz="quarter" idx="11"/>
          </p:nvPr>
        </p:nvSpPr>
        <p:spPr/>
        <p:txBody>
          <a:bodyPr/>
          <a:lstStyle/>
          <a:p>
            <a:endParaRPr kumimoji="1" lang="zh-CN" altLang="en-US"/>
          </a:p>
        </p:txBody>
      </p:sp>
      <p:sp>
        <p:nvSpPr>
          <p:cNvPr id="4" name="幻灯片编号占位符 3"/>
          <p:cNvSpPr>
            <a:spLocks noGrp="1"/>
          </p:cNvSpPr>
          <p:nvPr>
            <p:ph type="sldNum" sz="quarter" idx="12"/>
          </p:nvPr>
        </p:nvSpPr>
        <p:spPr/>
        <p:txBody>
          <a:bodyPr/>
          <a:lstStyle/>
          <a:p>
            <a:fld id="{643E7B76-6D4A-D043-9FCE-C1FDFE2F9D33}" type="slidenum">
              <a:rPr kumimoji="1" lang="zh-CN" altLang="en-US" smtClean="0"/>
              <a:t>‹#›</a:t>
            </a:fld>
            <a:endParaRPr kumimoji="1" lang="zh-CN" altLang="en-US"/>
          </a:p>
        </p:txBody>
      </p:sp>
    </p:spTree>
    <p:extLst>
      <p:ext uri="{BB962C8B-B14F-4D97-AF65-F5344CB8AC3E}">
        <p14:creationId xmlns:p14="http://schemas.microsoft.com/office/powerpoint/2010/main" val="7531136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smtClean="0"/>
              <a:t>单击此处编辑母版标题样式</a:t>
            </a:r>
            <a:endParaRPr kumimoji="1"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smtClean="0"/>
              <a:t>单击此处编辑母版文本样式</a:t>
            </a:r>
          </a:p>
        </p:txBody>
      </p:sp>
      <p:sp>
        <p:nvSpPr>
          <p:cNvPr id="5" name="日期占位符 4"/>
          <p:cNvSpPr>
            <a:spLocks noGrp="1"/>
          </p:cNvSpPr>
          <p:nvPr>
            <p:ph type="dt" sz="half" idx="10"/>
          </p:nvPr>
        </p:nvSpPr>
        <p:spPr/>
        <p:txBody>
          <a:bodyPr/>
          <a:lstStyle/>
          <a:p>
            <a:fld id="{EB8CCF1B-7B1A-C644-B031-CDCF7AE94813}" type="datetimeFigureOut">
              <a:rPr kumimoji="1" lang="zh-CN" altLang="en-US" smtClean="0"/>
              <a:t>2022/12/7</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643E7B76-6D4A-D043-9FCE-C1FDFE2F9D33}" type="slidenum">
              <a:rPr kumimoji="1" lang="zh-CN" altLang="en-US" smtClean="0"/>
              <a:t>‹#›</a:t>
            </a:fld>
            <a:endParaRPr kumimoji="1" lang="zh-CN" altLang="en-US"/>
          </a:p>
        </p:txBody>
      </p:sp>
    </p:spTree>
    <p:extLst>
      <p:ext uri="{BB962C8B-B14F-4D97-AF65-F5344CB8AC3E}">
        <p14:creationId xmlns:p14="http://schemas.microsoft.com/office/powerpoint/2010/main" val="3130211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smtClean="0"/>
              <a:t>单击此处编辑母版标题样式</a:t>
            </a:r>
            <a:endParaRPr kumimoji="1"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smtClean="0"/>
              <a:t>单击此处编辑母版文本样式</a:t>
            </a:r>
          </a:p>
        </p:txBody>
      </p:sp>
      <p:sp>
        <p:nvSpPr>
          <p:cNvPr id="5" name="日期占位符 4"/>
          <p:cNvSpPr>
            <a:spLocks noGrp="1"/>
          </p:cNvSpPr>
          <p:nvPr>
            <p:ph type="dt" sz="half" idx="10"/>
          </p:nvPr>
        </p:nvSpPr>
        <p:spPr/>
        <p:txBody>
          <a:bodyPr/>
          <a:lstStyle/>
          <a:p>
            <a:fld id="{EB8CCF1B-7B1A-C644-B031-CDCF7AE94813}" type="datetimeFigureOut">
              <a:rPr kumimoji="1" lang="zh-CN" altLang="en-US" smtClean="0"/>
              <a:t>2022/12/7</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643E7B76-6D4A-D043-9FCE-C1FDFE2F9D33}" type="slidenum">
              <a:rPr kumimoji="1" lang="zh-CN" altLang="en-US" smtClean="0"/>
              <a:t>‹#›</a:t>
            </a:fld>
            <a:endParaRPr kumimoji="1" lang="zh-CN" altLang="en-US"/>
          </a:p>
        </p:txBody>
      </p:sp>
    </p:spTree>
    <p:extLst>
      <p:ext uri="{BB962C8B-B14F-4D97-AF65-F5344CB8AC3E}">
        <p14:creationId xmlns:p14="http://schemas.microsoft.com/office/powerpoint/2010/main" val="17589997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smtClean="0"/>
              <a:t>单击此处编辑母版标题样式</a:t>
            </a:r>
            <a:endParaRPr kumimoji="1"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B8CCF1B-7B1A-C644-B031-CDCF7AE94813}" type="datetimeFigureOut">
              <a:rPr kumimoji="1" lang="zh-CN" altLang="en-US" smtClean="0"/>
              <a:t>2022/12/7</a:t>
            </a:fld>
            <a:endParaRPr kumimoji="1"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幻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43E7B76-6D4A-D043-9FCE-C1FDFE2F9D33}" type="slidenum">
              <a:rPr kumimoji="1" lang="zh-CN" altLang="en-US" smtClean="0"/>
              <a:t>‹#›</a:t>
            </a:fld>
            <a:endParaRPr kumimoji="1" lang="zh-CN" altLang="en-US"/>
          </a:p>
        </p:txBody>
      </p:sp>
    </p:spTree>
    <p:extLst>
      <p:ext uri="{BB962C8B-B14F-4D97-AF65-F5344CB8AC3E}">
        <p14:creationId xmlns:p14="http://schemas.microsoft.com/office/powerpoint/2010/main" val="3560727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0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0.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0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1.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0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2.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0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3.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0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4.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0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5.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0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6.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0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7.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0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8.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0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9.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0.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1.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2.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3.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4.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5.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6.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7.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18.xml.rels><?xml version="1.0" encoding="UTF-8" standalone="yes"?>
<Relationships xmlns="http://schemas.openxmlformats.org/package/2006/relationships"><Relationship Id="rId8" Type="http://schemas.openxmlformats.org/officeDocument/2006/relationships/oleObject" Target="../embeddings/oleObject7.bin"/><Relationship Id="rId3" Type="http://schemas.openxmlformats.org/officeDocument/2006/relationships/notesSlide" Target="../notesSlides/notesSlide118.xml"/><Relationship Id="rId7" Type="http://schemas.openxmlformats.org/officeDocument/2006/relationships/image" Target="../media/image24.wmf"/><Relationship Id="rId2" Type="http://schemas.openxmlformats.org/officeDocument/2006/relationships/slideLayout" Target="../slideLayouts/slideLayout1.xml"/><Relationship Id="rId1" Type="http://schemas.openxmlformats.org/officeDocument/2006/relationships/vmlDrawing" Target="../drawings/vmlDrawing4.vml"/><Relationship Id="rId6" Type="http://schemas.openxmlformats.org/officeDocument/2006/relationships/oleObject" Target="../embeddings/oleObject6.bin"/><Relationship Id="rId5" Type="http://schemas.openxmlformats.org/officeDocument/2006/relationships/image" Target="../media/image7.png"/><Relationship Id="rId4" Type="http://schemas.openxmlformats.org/officeDocument/2006/relationships/image" Target="../media/image1.png"/><Relationship Id="rId9" Type="http://schemas.openxmlformats.org/officeDocument/2006/relationships/image" Target="../media/image25.wmf"/></Relationships>
</file>

<file path=ppt/slides/_rels/slide119.xml.rels><?xml version="1.0" encoding="UTF-8" standalone="yes"?>
<Relationships xmlns="http://schemas.openxmlformats.org/package/2006/relationships"><Relationship Id="rId8" Type="http://schemas.openxmlformats.org/officeDocument/2006/relationships/oleObject" Target="../embeddings/oleObject8.bin"/><Relationship Id="rId13" Type="http://schemas.openxmlformats.org/officeDocument/2006/relationships/image" Target="../media/image28.wmf"/><Relationship Id="rId18" Type="http://schemas.openxmlformats.org/officeDocument/2006/relationships/oleObject" Target="../embeddings/oleObject13.bin"/><Relationship Id="rId3" Type="http://schemas.openxmlformats.org/officeDocument/2006/relationships/notesSlide" Target="../notesSlides/notesSlide119.xml"/><Relationship Id="rId7" Type="http://schemas.openxmlformats.org/officeDocument/2006/relationships/image" Target="../media/image25.wmf"/><Relationship Id="rId12" Type="http://schemas.openxmlformats.org/officeDocument/2006/relationships/oleObject" Target="../embeddings/oleObject10.bin"/><Relationship Id="rId17" Type="http://schemas.openxmlformats.org/officeDocument/2006/relationships/image" Target="../media/image30.wmf"/><Relationship Id="rId2" Type="http://schemas.openxmlformats.org/officeDocument/2006/relationships/slideLayout" Target="../slideLayouts/slideLayout1.xml"/><Relationship Id="rId16" Type="http://schemas.openxmlformats.org/officeDocument/2006/relationships/oleObject" Target="../embeddings/oleObject12.bin"/><Relationship Id="rId1" Type="http://schemas.openxmlformats.org/officeDocument/2006/relationships/vmlDrawing" Target="../drawings/vmlDrawing5.vml"/><Relationship Id="rId6" Type="http://schemas.openxmlformats.org/officeDocument/2006/relationships/oleObject" Target="../embeddings/oleObject7.bin"/><Relationship Id="rId11" Type="http://schemas.openxmlformats.org/officeDocument/2006/relationships/image" Target="../media/image27.wmf"/><Relationship Id="rId5" Type="http://schemas.openxmlformats.org/officeDocument/2006/relationships/image" Target="../media/image7.png"/><Relationship Id="rId15" Type="http://schemas.openxmlformats.org/officeDocument/2006/relationships/image" Target="../media/image29.wmf"/><Relationship Id="rId10" Type="http://schemas.openxmlformats.org/officeDocument/2006/relationships/oleObject" Target="../embeddings/oleObject9.bin"/><Relationship Id="rId19" Type="http://schemas.openxmlformats.org/officeDocument/2006/relationships/image" Target="../media/image31.wmf"/><Relationship Id="rId4" Type="http://schemas.openxmlformats.org/officeDocument/2006/relationships/image" Target="../media/image1.png"/><Relationship Id="rId9" Type="http://schemas.openxmlformats.org/officeDocument/2006/relationships/image" Target="../media/image26.wmf"/><Relationship Id="rId14" Type="http://schemas.openxmlformats.org/officeDocument/2006/relationships/oleObject" Target="../embeddings/oleObject11.bin"/></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20.xml.rels><?xml version="1.0" encoding="UTF-8" standalone="yes"?>
<Relationships xmlns="http://schemas.openxmlformats.org/package/2006/relationships"><Relationship Id="rId8" Type="http://schemas.openxmlformats.org/officeDocument/2006/relationships/oleObject" Target="../embeddings/oleObject15.bin"/><Relationship Id="rId3" Type="http://schemas.openxmlformats.org/officeDocument/2006/relationships/notesSlide" Target="../notesSlides/notesSlide120.xml"/><Relationship Id="rId7" Type="http://schemas.openxmlformats.org/officeDocument/2006/relationships/image" Target="../media/image32.wmf"/><Relationship Id="rId2" Type="http://schemas.openxmlformats.org/officeDocument/2006/relationships/slideLayout" Target="../slideLayouts/slideLayout1.xml"/><Relationship Id="rId1" Type="http://schemas.openxmlformats.org/officeDocument/2006/relationships/vmlDrawing" Target="../drawings/vmlDrawing6.vml"/><Relationship Id="rId6" Type="http://schemas.openxmlformats.org/officeDocument/2006/relationships/oleObject" Target="../embeddings/oleObject14.bin"/><Relationship Id="rId11" Type="http://schemas.openxmlformats.org/officeDocument/2006/relationships/image" Target="../media/image33.wmf"/><Relationship Id="rId5" Type="http://schemas.openxmlformats.org/officeDocument/2006/relationships/image" Target="../media/image7.png"/><Relationship Id="rId10" Type="http://schemas.openxmlformats.org/officeDocument/2006/relationships/oleObject" Target="../embeddings/oleObject16.bin"/><Relationship Id="rId4" Type="http://schemas.openxmlformats.org/officeDocument/2006/relationships/image" Target="../media/image1.png"/><Relationship Id="rId9" Type="http://schemas.openxmlformats.org/officeDocument/2006/relationships/image" Target="../media/image24.wmf"/></Relationships>
</file>

<file path=ppt/slides/_rels/slide121.xml.rels><?xml version="1.0" encoding="UTF-8" standalone="yes"?>
<Relationships xmlns="http://schemas.openxmlformats.org/package/2006/relationships"><Relationship Id="rId8" Type="http://schemas.openxmlformats.org/officeDocument/2006/relationships/oleObject" Target="../embeddings/oleObject18.bin"/><Relationship Id="rId3" Type="http://schemas.openxmlformats.org/officeDocument/2006/relationships/notesSlide" Target="../notesSlides/notesSlide121.xml"/><Relationship Id="rId7" Type="http://schemas.openxmlformats.org/officeDocument/2006/relationships/image" Target="../media/image34.wmf"/><Relationship Id="rId2" Type="http://schemas.openxmlformats.org/officeDocument/2006/relationships/slideLayout" Target="../slideLayouts/slideLayout1.xml"/><Relationship Id="rId1" Type="http://schemas.openxmlformats.org/officeDocument/2006/relationships/vmlDrawing" Target="../drawings/vmlDrawing7.vml"/><Relationship Id="rId6" Type="http://schemas.openxmlformats.org/officeDocument/2006/relationships/oleObject" Target="../embeddings/oleObject17.bin"/><Relationship Id="rId11" Type="http://schemas.openxmlformats.org/officeDocument/2006/relationships/image" Target="../media/image35.wmf"/><Relationship Id="rId5" Type="http://schemas.openxmlformats.org/officeDocument/2006/relationships/image" Target="../media/image7.png"/><Relationship Id="rId10" Type="http://schemas.openxmlformats.org/officeDocument/2006/relationships/oleObject" Target="../embeddings/oleObject19.bin"/><Relationship Id="rId4" Type="http://schemas.openxmlformats.org/officeDocument/2006/relationships/image" Target="../media/image1.png"/><Relationship Id="rId9" Type="http://schemas.openxmlformats.org/officeDocument/2006/relationships/image" Target="../media/image32.wmf"/></Relationships>
</file>

<file path=ppt/slides/_rels/slide122.xml.rels><?xml version="1.0" encoding="UTF-8" standalone="yes"?>
<Relationships xmlns="http://schemas.openxmlformats.org/package/2006/relationships"><Relationship Id="rId8" Type="http://schemas.openxmlformats.org/officeDocument/2006/relationships/oleObject" Target="../embeddings/oleObject21.bin"/><Relationship Id="rId3" Type="http://schemas.openxmlformats.org/officeDocument/2006/relationships/notesSlide" Target="../notesSlides/notesSlide122.xml"/><Relationship Id="rId7" Type="http://schemas.openxmlformats.org/officeDocument/2006/relationships/image" Target="../media/image36.wmf"/><Relationship Id="rId2" Type="http://schemas.openxmlformats.org/officeDocument/2006/relationships/slideLayout" Target="../slideLayouts/slideLayout1.xml"/><Relationship Id="rId1" Type="http://schemas.openxmlformats.org/officeDocument/2006/relationships/vmlDrawing" Target="../drawings/vmlDrawing8.vml"/><Relationship Id="rId6" Type="http://schemas.openxmlformats.org/officeDocument/2006/relationships/oleObject" Target="../embeddings/oleObject20.bin"/><Relationship Id="rId5" Type="http://schemas.openxmlformats.org/officeDocument/2006/relationships/image" Target="../media/image7.png"/><Relationship Id="rId4" Type="http://schemas.openxmlformats.org/officeDocument/2006/relationships/image" Target="../media/image1.png"/><Relationship Id="rId9" Type="http://schemas.openxmlformats.org/officeDocument/2006/relationships/image" Target="../media/image37.wmf"/></Relationships>
</file>

<file path=ppt/slides/_rels/slide123.xml.rels><?xml version="1.0" encoding="UTF-8" standalone="yes"?>
<Relationships xmlns="http://schemas.openxmlformats.org/package/2006/relationships"><Relationship Id="rId8" Type="http://schemas.openxmlformats.org/officeDocument/2006/relationships/oleObject" Target="../embeddings/oleObject23.bin"/><Relationship Id="rId3" Type="http://schemas.openxmlformats.org/officeDocument/2006/relationships/notesSlide" Target="../notesSlides/notesSlide123.xml"/><Relationship Id="rId7" Type="http://schemas.openxmlformats.org/officeDocument/2006/relationships/image" Target="../media/image38.wmf"/><Relationship Id="rId2" Type="http://schemas.openxmlformats.org/officeDocument/2006/relationships/slideLayout" Target="../slideLayouts/slideLayout1.xml"/><Relationship Id="rId1" Type="http://schemas.openxmlformats.org/officeDocument/2006/relationships/vmlDrawing" Target="../drawings/vmlDrawing9.vml"/><Relationship Id="rId6" Type="http://schemas.openxmlformats.org/officeDocument/2006/relationships/oleObject" Target="../embeddings/oleObject22.bin"/><Relationship Id="rId5" Type="http://schemas.openxmlformats.org/officeDocument/2006/relationships/image" Target="../media/image7.png"/><Relationship Id="rId4" Type="http://schemas.openxmlformats.org/officeDocument/2006/relationships/image" Target="../media/image1.png"/></Relationships>
</file>

<file path=ppt/slides/_rels/slide124.xml.rels><?xml version="1.0" encoding="UTF-8" standalone="yes"?>
<Relationships xmlns="http://schemas.openxmlformats.org/package/2006/relationships"><Relationship Id="rId8" Type="http://schemas.openxmlformats.org/officeDocument/2006/relationships/oleObject" Target="../embeddings/oleObject25.bin"/><Relationship Id="rId3" Type="http://schemas.openxmlformats.org/officeDocument/2006/relationships/notesSlide" Target="../notesSlides/notesSlide124.xml"/><Relationship Id="rId7" Type="http://schemas.openxmlformats.org/officeDocument/2006/relationships/image" Target="../media/image32.wmf"/><Relationship Id="rId2" Type="http://schemas.openxmlformats.org/officeDocument/2006/relationships/slideLayout" Target="../slideLayouts/slideLayout1.xml"/><Relationship Id="rId1" Type="http://schemas.openxmlformats.org/officeDocument/2006/relationships/vmlDrawing" Target="../drawings/vmlDrawing10.vml"/><Relationship Id="rId6" Type="http://schemas.openxmlformats.org/officeDocument/2006/relationships/oleObject" Target="../embeddings/oleObject24.bin"/><Relationship Id="rId11" Type="http://schemas.openxmlformats.org/officeDocument/2006/relationships/image" Target="../media/image35.wmf"/><Relationship Id="rId5" Type="http://schemas.openxmlformats.org/officeDocument/2006/relationships/image" Target="../media/image7.png"/><Relationship Id="rId10" Type="http://schemas.openxmlformats.org/officeDocument/2006/relationships/oleObject" Target="../embeddings/oleObject26.bin"/><Relationship Id="rId4" Type="http://schemas.openxmlformats.org/officeDocument/2006/relationships/image" Target="../media/image1.png"/><Relationship Id="rId9" Type="http://schemas.openxmlformats.org/officeDocument/2006/relationships/image" Target="../media/image39.wmf"/></Relationships>
</file>

<file path=ppt/slides/_rels/slide125.xml.rels><?xml version="1.0" encoding="UTF-8" standalone="yes"?>
<Relationships xmlns="http://schemas.openxmlformats.org/package/2006/relationships"><Relationship Id="rId8" Type="http://schemas.openxmlformats.org/officeDocument/2006/relationships/oleObject" Target="../embeddings/oleObject28.bin"/><Relationship Id="rId13" Type="http://schemas.openxmlformats.org/officeDocument/2006/relationships/image" Target="../media/image42.wmf"/><Relationship Id="rId3" Type="http://schemas.openxmlformats.org/officeDocument/2006/relationships/notesSlide" Target="../notesSlides/notesSlide125.xml"/><Relationship Id="rId7" Type="http://schemas.openxmlformats.org/officeDocument/2006/relationships/image" Target="../media/image38.wmf"/><Relationship Id="rId12" Type="http://schemas.openxmlformats.org/officeDocument/2006/relationships/oleObject" Target="../embeddings/oleObject30.bin"/><Relationship Id="rId2" Type="http://schemas.openxmlformats.org/officeDocument/2006/relationships/slideLayout" Target="../slideLayouts/slideLayout1.xml"/><Relationship Id="rId1" Type="http://schemas.openxmlformats.org/officeDocument/2006/relationships/vmlDrawing" Target="../drawings/vmlDrawing11.vml"/><Relationship Id="rId6" Type="http://schemas.openxmlformats.org/officeDocument/2006/relationships/oleObject" Target="../embeddings/oleObject27.bin"/><Relationship Id="rId11" Type="http://schemas.openxmlformats.org/officeDocument/2006/relationships/image" Target="../media/image41.wmf"/><Relationship Id="rId5" Type="http://schemas.openxmlformats.org/officeDocument/2006/relationships/image" Target="../media/image7.png"/><Relationship Id="rId10" Type="http://schemas.openxmlformats.org/officeDocument/2006/relationships/oleObject" Target="../embeddings/oleObject29.bin"/><Relationship Id="rId4" Type="http://schemas.openxmlformats.org/officeDocument/2006/relationships/image" Target="../media/image1.png"/><Relationship Id="rId9" Type="http://schemas.openxmlformats.org/officeDocument/2006/relationships/image" Target="../media/image40.wmf"/></Relationships>
</file>

<file path=ppt/slides/_rels/slide126.xml.rels><?xml version="1.0" encoding="UTF-8" standalone="yes"?>
<Relationships xmlns="http://schemas.openxmlformats.org/package/2006/relationships"><Relationship Id="rId8" Type="http://schemas.openxmlformats.org/officeDocument/2006/relationships/oleObject" Target="../embeddings/oleObject32.bin"/><Relationship Id="rId13" Type="http://schemas.openxmlformats.org/officeDocument/2006/relationships/image" Target="../media/image45.wmf"/><Relationship Id="rId3" Type="http://schemas.openxmlformats.org/officeDocument/2006/relationships/notesSlide" Target="../notesSlides/notesSlide126.xml"/><Relationship Id="rId7" Type="http://schemas.openxmlformats.org/officeDocument/2006/relationships/image" Target="../media/image42.wmf"/><Relationship Id="rId12" Type="http://schemas.openxmlformats.org/officeDocument/2006/relationships/oleObject" Target="../embeddings/oleObject34.bin"/><Relationship Id="rId2" Type="http://schemas.openxmlformats.org/officeDocument/2006/relationships/slideLayout" Target="../slideLayouts/slideLayout1.xml"/><Relationship Id="rId1" Type="http://schemas.openxmlformats.org/officeDocument/2006/relationships/vmlDrawing" Target="../drawings/vmlDrawing12.vml"/><Relationship Id="rId6" Type="http://schemas.openxmlformats.org/officeDocument/2006/relationships/oleObject" Target="../embeddings/oleObject31.bin"/><Relationship Id="rId11" Type="http://schemas.openxmlformats.org/officeDocument/2006/relationships/image" Target="../media/image44.wmf"/><Relationship Id="rId5" Type="http://schemas.openxmlformats.org/officeDocument/2006/relationships/image" Target="../media/image7.png"/><Relationship Id="rId10" Type="http://schemas.openxmlformats.org/officeDocument/2006/relationships/oleObject" Target="../embeddings/oleObject33.bin"/><Relationship Id="rId4" Type="http://schemas.openxmlformats.org/officeDocument/2006/relationships/image" Target="../media/image1.png"/><Relationship Id="rId9" Type="http://schemas.openxmlformats.org/officeDocument/2006/relationships/image" Target="../media/image43.wmf"/></Relationships>
</file>

<file path=ppt/slides/_rels/slide127.xml.rels><?xml version="1.0" encoding="UTF-8" standalone="yes"?>
<Relationships xmlns="http://schemas.openxmlformats.org/package/2006/relationships"><Relationship Id="rId8" Type="http://schemas.openxmlformats.org/officeDocument/2006/relationships/oleObject" Target="../embeddings/oleObject36.bin"/><Relationship Id="rId3" Type="http://schemas.openxmlformats.org/officeDocument/2006/relationships/notesSlide" Target="../notesSlides/notesSlide127.xml"/><Relationship Id="rId7" Type="http://schemas.openxmlformats.org/officeDocument/2006/relationships/image" Target="../media/image46.wmf"/><Relationship Id="rId2" Type="http://schemas.openxmlformats.org/officeDocument/2006/relationships/slideLayout" Target="../slideLayouts/slideLayout1.xml"/><Relationship Id="rId1" Type="http://schemas.openxmlformats.org/officeDocument/2006/relationships/vmlDrawing" Target="../drawings/vmlDrawing13.vml"/><Relationship Id="rId6" Type="http://schemas.openxmlformats.org/officeDocument/2006/relationships/oleObject" Target="../embeddings/oleObject35.bin"/><Relationship Id="rId5" Type="http://schemas.openxmlformats.org/officeDocument/2006/relationships/image" Target="../media/image7.png"/><Relationship Id="rId4" Type="http://schemas.openxmlformats.org/officeDocument/2006/relationships/image" Target="../media/image1.png"/><Relationship Id="rId9" Type="http://schemas.openxmlformats.org/officeDocument/2006/relationships/image" Target="../media/image47.wmf"/></Relationships>
</file>

<file path=ppt/slides/_rels/slide128.xml.rels><?xml version="1.0" encoding="UTF-8" standalone="yes"?>
<Relationships xmlns="http://schemas.openxmlformats.org/package/2006/relationships"><Relationship Id="rId3" Type="http://schemas.openxmlformats.org/officeDocument/2006/relationships/notesSlide" Target="../notesSlides/notesSlide128.xml"/><Relationship Id="rId7" Type="http://schemas.openxmlformats.org/officeDocument/2006/relationships/image" Target="../media/image38.wmf"/><Relationship Id="rId2" Type="http://schemas.openxmlformats.org/officeDocument/2006/relationships/slideLayout" Target="../slideLayouts/slideLayout1.xml"/><Relationship Id="rId1" Type="http://schemas.openxmlformats.org/officeDocument/2006/relationships/vmlDrawing" Target="../drawings/vmlDrawing14.vml"/><Relationship Id="rId6" Type="http://schemas.openxmlformats.org/officeDocument/2006/relationships/oleObject" Target="../embeddings/oleObject37.bin"/><Relationship Id="rId5" Type="http://schemas.openxmlformats.org/officeDocument/2006/relationships/image" Target="../media/image7.png"/><Relationship Id="rId4" Type="http://schemas.openxmlformats.org/officeDocument/2006/relationships/image" Target="../media/image1.png"/></Relationships>
</file>

<file path=ppt/slides/_rels/slide129.xml.rels><?xml version="1.0" encoding="UTF-8" standalone="yes"?>
<Relationships xmlns="http://schemas.openxmlformats.org/package/2006/relationships"><Relationship Id="rId3" Type="http://schemas.openxmlformats.org/officeDocument/2006/relationships/notesSlide" Target="../notesSlides/notesSlide129.xml"/><Relationship Id="rId7" Type="http://schemas.openxmlformats.org/officeDocument/2006/relationships/image" Target="../media/image32.wmf"/><Relationship Id="rId2" Type="http://schemas.openxmlformats.org/officeDocument/2006/relationships/slideLayout" Target="../slideLayouts/slideLayout1.xml"/><Relationship Id="rId1" Type="http://schemas.openxmlformats.org/officeDocument/2006/relationships/vmlDrawing" Target="../drawings/vmlDrawing15.vml"/><Relationship Id="rId6" Type="http://schemas.openxmlformats.org/officeDocument/2006/relationships/oleObject" Target="../embeddings/oleObject24.bin"/><Relationship Id="rId5" Type="http://schemas.openxmlformats.org/officeDocument/2006/relationships/image" Target="../media/image7.png"/><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3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0.xml"/><Relationship Id="rId1" Type="http://schemas.openxmlformats.org/officeDocument/2006/relationships/slideLayout" Target="../slideLayouts/slideLayout1.xml"/></Relationships>
</file>

<file path=ppt/slides/_rels/slide1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1.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2.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3.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4.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5.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6.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37.xml.rels><?xml version="1.0" encoding="UTF-8" standalone="yes"?>
<Relationships xmlns="http://schemas.openxmlformats.org/package/2006/relationships"><Relationship Id="rId3" Type="http://schemas.openxmlformats.org/officeDocument/2006/relationships/notesSlide" Target="../notesSlides/notesSlide137.xml"/><Relationship Id="rId7" Type="http://schemas.openxmlformats.org/officeDocument/2006/relationships/image" Target="../media/image48.wmf"/><Relationship Id="rId2" Type="http://schemas.openxmlformats.org/officeDocument/2006/relationships/slideLayout" Target="../slideLayouts/slideLayout1.xml"/><Relationship Id="rId1" Type="http://schemas.openxmlformats.org/officeDocument/2006/relationships/vmlDrawing" Target="../drawings/vmlDrawing16.vml"/><Relationship Id="rId6" Type="http://schemas.openxmlformats.org/officeDocument/2006/relationships/oleObject" Target="../embeddings/oleObject38.bin"/><Relationship Id="rId5" Type="http://schemas.openxmlformats.org/officeDocument/2006/relationships/image" Target="../media/image7.png"/><Relationship Id="rId4" Type="http://schemas.openxmlformats.org/officeDocument/2006/relationships/image" Target="../media/image1.png"/></Relationships>
</file>

<file path=ppt/slides/_rels/slide1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8.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9.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0.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1.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2.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43.xml.rels><?xml version="1.0" encoding="UTF-8" standalone="yes"?>
<Relationships xmlns="http://schemas.openxmlformats.org/package/2006/relationships"><Relationship Id="rId8" Type="http://schemas.openxmlformats.org/officeDocument/2006/relationships/oleObject" Target="../embeddings/oleObject40.bin"/><Relationship Id="rId3" Type="http://schemas.openxmlformats.org/officeDocument/2006/relationships/notesSlide" Target="../notesSlides/notesSlide143.xml"/><Relationship Id="rId7" Type="http://schemas.openxmlformats.org/officeDocument/2006/relationships/image" Target="../media/image49.wmf"/><Relationship Id="rId2" Type="http://schemas.openxmlformats.org/officeDocument/2006/relationships/slideLayout" Target="../slideLayouts/slideLayout1.xml"/><Relationship Id="rId1" Type="http://schemas.openxmlformats.org/officeDocument/2006/relationships/vmlDrawing" Target="../drawings/vmlDrawing17.vml"/><Relationship Id="rId6" Type="http://schemas.openxmlformats.org/officeDocument/2006/relationships/oleObject" Target="../embeddings/oleObject39.bin"/><Relationship Id="rId11" Type="http://schemas.openxmlformats.org/officeDocument/2006/relationships/oleObject" Target="../embeddings/oleObject42.bin"/><Relationship Id="rId5" Type="http://schemas.openxmlformats.org/officeDocument/2006/relationships/image" Target="../media/image7.png"/><Relationship Id="rId10" Type="http://schemas.openxmlformats.org/officeDocument/2006/relationships/oleObject" Target="../embeddings/oleObject41.bin"/><Relationship Id="rId4" Type="http://schemas.openxmlformats.org/officeDocument/2006/relationships/image" Target="../media/image1.png"/><Relationship Id="rId9" Type="http://schemas.openxmlformats.org/officeDocument/2006/relationships/image" Target="../media/image50.wmf"/></Relationships>
</file>

<file path=ppt/slides/_rels/slide144.xml.rels><?xml version="1.0" encoding="UTF-8" standalone="yes"?>
<Relationships xmlns="http://schemas.openxmlformats.org/package/2006/relationships"><Relationship Id="rId8" Type="http://schemas.openxmlformats.org/officeDocument/2006/relationships/oleObject" Target="../embeddings/oleObject44.bin"/><Relationship Id="rId3" Type="http://schemas.openxmlformats.org/officeDocument/2006/relationships/notesSlide" Target="../notesSlides/notesSlide144.xml"/><Relationship Id="rId7" Type="http://schemas.openxmlformats.org/officeDocument/2006/relationships/image" Target="../media/image50.wmf"/><Relationship Id="rId2" Type="http://schemas.openxmlformats.org/officeDocument/2006/relationships/slideLayout" Target="../slideLayouts/slideLayout1.xml"/><Relationship Id="rId1" Type="http://schemas.openxmlformats.org/officeDocument/2006/relationships/vmlDrawing" Target="../drawings/vmlDrawing18.vml"/><Relationship Id="rId6" Type="http://schemas.openxmlformats.org/officeDocument/2006/relationships/oleObject" Target="../embeddings/oleObject43.bin"/><Relationship Id="rId11" Type="http://schemas.openxmlformats.org/officeDocument/2006/relationships/image" Target="../media/image24.wmf"/><Relationship Id="rId5" Type="http://schemas.openxmlformats.org/officeDocument/2006/relationships/image" Target="../media/image7.png"/><Relationship Id="rId10" Type="http://schemas.openxmlformats.org/officeDocument/2006/relationships/oleObject" Target="../embeddings/oleObject45.bin"/><Relationship Id="rId4" Type="http://schemas.openxmlformats.org/officeDocument/2006/relationships/image" Target="../media/image1.png"/><Relationship Id="rId9" Type="http://schemas.openxmlformats.org/officeDocument/2006/relationships/image" Target="../media/image51.wmf"/></Relationships>
</file>

<file path=ppt/slides/_rels/slide145.xml.rels><?xml version="1.0" encoding="UTF-8" standalone="yes"?>
<Relationships xmlns="http://schemas.openxmlformats.org/package/2006/relationships"><Relationship Id="rId8" Type="http://schemas.openxmlformats.org/officeDocument/2006/relationships/image" Target="../media/image55.wmf"/><Relationship Id="rId13" Type="http://schemas.openxmlformats.org/officeDocument/2006/relationships/image" Target="../media/image60.wmf"/><Relationship Id="rId18" Type="http://schemas.openxmlformats.org/officeDocument/2006/relationships/oleObject" Target="../embeddings/oleObject47.bin"/><Relationship Id="rId26" Type="http://schemas.openxmlformats.org/officeDocument/2006/relationships/image" Target="../media/image49.wmf"/><Relationship Id="rId3" Type="http://schemas.openxmlformats.org/officeDocument/2006/relationships/notesSlide" Target="../notesSlides/notesSlide145.xml"/><Relationship Id="rId21" Type="http://schemas.openxmlformats.org/officeDocument/2006/relationships/oleObject" Target="../embeddings/oleObject50.bin"/><Relationship Id="rId7" Type="http://schemas.openxmlformats.org/officeDocument/2006/relationships/image" Target="../media/image54.wmf"/><Relationship Id="rId12" Type="http://schemas.openxmlformats.org/officeDocument/2006/relationships/image" Target="../media/image59.wmf"/><Relationship Id="rId17" Type="http://schemas.openxmlformats.org/officeDocument/2006/relationships/image" Target="../media/image52.wmf"/><Relationship Id="rId25" Type="http://schemas.openxmlformats.org/officeDocument/2006/relationships/oleObject" Target="../embeddings/oleObject54.bin"/><Relationship Id="rId2" Type="http://schemas.openxmlformats.org/officeDocument/2006/relationships/slideLayout" Target="../slideLayouts/slideLayout1.xml"/><Relationship Id="rId16" Type="http://schemas.openxmlformats.org/officeDocument/2006/relationships/oleObject" Target="../embeddings/oleObject46.bin"/><Relationship Id="rId20" Type="http://schemas.openxmlformats.org/officeDocument/2006/relationships/oleObject" Target="../embeddings/oleObject49.bin"/><Relationship Id="rId1" Type="http://schemas.openxmlformats.org/officeDocument/2006/relationships/vmlDrawing" Target="../drawings/vmlDrawing19.vml"/><Relationship Id="rId6" Type="http://schemas.openxmlformats.org/officeDocument/2006/relationships/image" Target="../media/image53.wmf"/><Relationship Id="rId11" Type="http://schemas.openxmlformats.org/officeDocument/2006/relationships/image" Target="../media/image58.wmf"/><Relationship Id="rId24" Type="http://schemas.openxmlformats.org/officeDocument/2006/relationships/oleObject" Target="../embeddings/oleObject53.bin"/><Relationship Id="rId5" Type="http://schemas.openxmlformats.org/officeDocument/2006/relationships/image" Target="../media/image7.png"/><Relationship Id="rId15" Type="http://schemas.openxmlformats.org/officeDocument/2006/relationships/image" Target="../media/image62.wmf"/><Relationship Id="rId23" Type="http://schemas.openxmlformats.org/officeDocument/2006/relationships/oleObject" Target="../embeddings/oleObject52.bin"/><Relationship Id="rId28" Type="http://schemas.openxmlformats.org/officeDocument/2006/relationships/image" Target="../media/image36.wmf"/><Relationship Id="rId10" Type="http://schemas.openxmlformats.org/officeDocument/2006/relationships/image" Target="../media/image57.wmf"/><Relationship Id="rId19" Type="http://schemas.openxmlformats.org/officeDocument/2006/relationships/oleObject" Target="../embeddings/oleObject48.bin"/><Relationship Id="rId4" Type="http://schemas.openxmlformats.org/officeDocument/2006/relationships/image" Target="../media/image1.png"/><Relationship Id="rId9" Type="http://schemas.openxmlformats.org/officeDocument/2006/relationships/image" Target="../media/image56.wmf"/><Relationship Id="rId14" Type="http://schemas.openxmlformats.org/officeDocument/2006/relationships/image" Target="../media/image61.wmf"/><Relationship Id="rId22" Type="http://schemas.openxmlformats.org/officeDocument/2006/relationships/oleObject" Target="../embeddings/oleObject51.bin"/><Relationship Id="rId27" Type="http://schemas.openxmlformats.org/officeDocument/2006/relationships/oleObject" Target="../embeddings/oleObject55.bin"/></Relationships>
</file>

<file path=ppt/slides/_rels/slide146.xml.rels><?xml version="1.0" encoding="UTF-8" standalone="yes"?>
<Relationships xmlns="http://schemas.openxmlformats.org/package/2006/relationships"><Relationship Id="rId8" Type="http://schemas.openxmlformats.org/officeDocument/2006/relationships/oleObject" Target="../embeddings/oleObject57.bin"/><Relationship Id="rId3" Type="http://schemas.openxmlformats.org/officeDocument/2006/relationships/notesSlide" Target="../notesSlides/notesSlide146.xml"/><Relationship Id="rId7" Type="http://schemas.openxmlformats.org/officeDocument/2006/relationships/image" Target="../media/image63.wmf"/><Relationship Id="rId2" Type="http://schemas.openxmlformats.org/officeDocument/2006/relationships/slideLayout" Target="../slideLayouts/slideLayout1.xml"/><Relationship Id="rId1" Type="http://schemas.openxmlformats.org/officeDocument/2006/relationships/vmlDrawing" Target="../drawings/vmlDrawing20.vml"/><Relationship Id="rId6" Type="http://schemas.openxmlformats.org/officeDocument/2006/relationships/oleObject" Target="../embeddings/oleObject56.bin"/><Relationship Id="rId5" Type="http://schemas.openxmlformats.org/officeDocument/2006/relationships/image" Target="../media/image7.png"/><Relationship Id="rId10" Type="http://schemas.openxmlformats.org/officeDocument/2006/relationships/oleObject" Target="../embeddings/oleObject58.bin"/><Relationship Id="rId4" Type="http://schemas.openxmlformats.org/officeDocument/2006/relationships/image" Target="../media/image1.png"/><Relationship Id="rId9" Type="http://schemas.openxmlformats.org/officeDocument/2006/relationships/image" Target="../media/image46.wmf"/></Relationships>
</file>

<file path=ppt/slides/_rels/slide147.xml.rels><?xml version="1.0" encoding="UTF-8" standalone="yes"?>
<Relationships xmlns="http://schemas.openxmlformats.org/package/2006/relationships"><Relationship Id="rId8" Type="http://schemas.openxmlformats.org/officeDocument/2006/relationships/oleObject" Target="../embeddings/oleObject60.bin"/><Relationship Id="rId3" Type="http://schemas.openxmlformats.org/officeDocument/2006/relationships/notesSlide" Target="../notesSlides/notesSlide147.xml"/><Relationship Id="rId7" Type="http://schemas.openxmlformats.org/officeDocument/2006/relationships/image" Target="../media/image64.wmf"/><Relationship Id="rId2" Type="http://schemas.openxmlformats.org/officeDocument/2006/relationships/slideLayout" Target="../slideLayouts/slideLayout1.xml"/><Relationship Id="rId1" Type="http://schemas.openxmlformats.org/officeDocument/2006/relationships/vmlDrawing" Target="../drawings/vmlDrawing21.vml"/><Relationship Id="rId6" Type="http://schemas.openxmlformats.org/officeDocument/2006/relationships/oleObject" Target="../embeddings/oleObject59.bin"/><Relationship Id="rId11" Type="http://schemas.openxmlformats.org/officeDocument/2006/relationships/oleObject" Target="../embeddings/oleObject62.bin"/><Relationship Id="rId5" Type="http://schemas.openxmlformats.org/officeDocument/2006/relationships/image" Target="../media/image7.png"/><Relationship Id="rId10" Type="http://schemas.openxmlformats.org/officeDocument/2006/relationships/image" Target="../media/image65.wmf"/><Relationship Id="rId4" Type="http://schemas.openxmlformats.org/officeDocument/2006/relationships/image" Target="../media/image1.png"/><Relationship Id="rId9" Type="http://schemas.openxmlformats.org/officeDocument/2006/relationships/oleObject" Target="../embeddings/oleObject61.bin"/></Relationships>
</file>

<file path=ppt/slides/_rels/slide1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8.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9.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50.xml.rels><?xml version="1.0" encoding="UTF-8" standalone="yes"?>
<Relationships xmlns="http://schemas.openxmlformats.org/package/2006/relationships"><Relationship Id="rId8" Type="http://schemas.openxmlformats.org/officeDocument/2006/relationships/oleObject" Target="../embeddings/oleObject64.bin"/><Relationship Id="rId3" Type="http://schemas.openxmlformats.org/officeDocument/2006/relationships/notesSlide" Target="../notesSlides/notesSlide150.xml"/><Relationship Id="rId7" Type="http://schemas.openxmlformats.org/officeDocument/2006/relationships/image" Target="../media/image66.wmf"/><Relationship Id="rId2" Type="http://schemas.openxmlformats.org/officeDocument/2006/relationships/slideLayout" Target="../slideLayouts/slideLayout1.xml"/><Relationship Id="rId1" Type="http://schemas.openxmlformats.org/officeDocument/2006/relationships/vmlDrawing" Target="../drawings/vmlDrawing22.vml"/><Relationship Id="rId6" Type="http://schemas.openxmlformats.org/officeDocument/2006/relationships/oleObject" Target="../embeddings/oleObject63.bin"/><Relationship Id="rId5" Type="http://schemas.openxmlformats.org/officeDocument/2006/relationships/image" Target="../media/image7.png"/><Relationship Id="rId4" Type="http://schemas.openxmlformats.org/officeDocument/2006/relationships/image" Target="../media/image1.png"/><Relationship Id="rId9" Type="http://schemas.openxmlformats.org/officeDocument/2006/relationships/image" Target="../media/image46.wmf"/></Relationships>
</file>

<file path=ppt/slides/_rels/slide15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1.xml"/><Relationship Id="rId1" Type="http://schemas.openxmlformats.org/officeDocument/2006/relationships/slideLayout" Target="../slideLayouts/slideLayout1.xml"/></Relationships>
</file>

<file path=ppt/slides/_rels/slide1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2.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5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3.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5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4.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5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5.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5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6.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57.xml.rels><?xml version="1.0" encoding="UTF-8" standalone="yes"?>
<Relationships xmlns="http://schemas.openxmlformats.org/package/2006/relationships"><Relationship Id="rId3" Type="http://schemas.openxmlformats.org/officeDocument/2006/relationships/notesSlide" Target="../notesSlides/notesSlide157.xml"/><Relationship Id="rId7" Type="http://schemas.openxmlformats.org/officeDocument/2006/relationships/image" Target="../media/image67.wmf"/><Relationship Id="rId2" Type="http://schemas.openxmlformats.org/officeDocument/2006/relationships/slideLayout" Target="../slideLayouts/slideLayout1.xml"/><Relationship Id="rId1" Type="http://schemas.openxmlformats.org/officeDocument/2006/relationships/vmlDrawing" Target="../drawings/vmlDrawing23.vml"/><Relationship Id="rId6" Type="http://schemas.openxmlformats.org/officeDocument/2006/relationships/oleObject" Target="../embeddings/oleObject65.bin"/><Relationship Id="rId5" Type="http://schemas.openxmlformats.org/officeDocument/2006/relationships/image" Target="../media/image7.png"/><Relationship Id="rId4" Type="http://schemas.openxmlformats.org/officeDocument/2006/relationships/image" Target="../media/image1.png"/></Relationships>
</file>

<file path=ppt/slides/_rels/slide158.xml.rels><?xml version="1.0" encoding="UTF-8" standalone="yes"?>
<Relationships xmlns="http://schemas.openxmlformats.org/package/2006/relationships"><Relationship Id="rId3" Type="http://schemas.openxmlformats.org/officeDocument/2006/relationships/notesSlide" Target="../notesSlides/notesSlide158.xml"/><Relationship Id="rId7" Type="http://schemas.openxmlformats.org/officeDocument/2006/relationships/image" Target="../media/image67.wmf"/><Relationship Id="rId2" Type="http://schemas.openxmlformats.org/officeDocument/2006/relationships/slideLayout" Target="../slideLayouts/slideLayout1.xml"/><Relationship Id="rId1" Type="http://schemas.openxmlformats.org/officeDocument/2006/relationships/vmlDrawing" Target="../drawings/vmlDrawing24.vml"/><Relationship Id="rId6" Type="http://schemas.openxmlformats.org/officeDocument/2006/relationships/oleObject" Target="../embeddings/oleObject66.bin"/><Relationship Id="rId5" Type="http://schemas.openxmlformats.org/officeDocument/2006/relationships/image" Target="../media/image7.png"/><Relationship Id="rId4" Type="http://schemas.openxmlformats.org/officeDocument/2006/relationships/image" Target="../media/image1.png"/></Relationships>
</file>

<file path=ppt/slides/_rels/slide159.xml.rels><?xml version="1.0" encoding="UTF-8" standalone="yes"?>
<Relationships xmlns="http://schemas.openxmlformats.org/package/2006/relationships"><Relationship Id="rId8" Type="http://schemas.openxmlformats.org/officeDocument/2006/relationships/oleObject" Target="../embeddings/oleObject68.bin"/><Relationship Id="rId13" Type="http://schemas.openxmlformats.org/officeDocument/2006/relationships/image" Target="../media/image46.wmf"/><Relationship Id="rId3" Type="http://schemas.openxmlformats.org/officeDocument/2006/relationships/notesSlide" Target="../notesSlides/notesSlide159.xml"/><Relationship Id="rId7" Type="http://schemas.openxmlformats.org/officeDocument/2006/relationships/image" Target="../media/image68.wmf"/><Relationship Id="rId12" Type="http://schemas.openxmlformats.org/officeDocument/2006/relationships/oleObject" Target="../embeddings/oleObject70.bin"/><Relationship Id="rId2" Type="http://schemas.openxmlformats.org/officeDocument/2006/relationships/slideLayout" Target="../slideLayouts/slideLayout1.xml"/><Relationship Id="rId1" Type="http://schemas.openxmlformats.org/officeDocument/2006/relationships/vmlDrawing" Target="../drawings/vmlDrawing25.vml"/><Relationship Id="rId6" Type="http://schemas.openxmlformats.org/officeDocument/2006/relationships/oleObject" Target="../embeddings/oleObject67.bin"/><Relationship Id="rId11" Type="http://schemas.openxmlformats.org/officeDocument/2006/relationships/image" Target="../media/image70.wmf"/><Relationship Id="rId5" Type="http://schemas.openxmlformats.org/officeDocument/2006/relationships/image" Target="../media/image7.png"/><Relationship Id="rId10" Type="http://schemas.openxmlformats.org/officeDocument/2006/relationships/oleObject" Target="../embeddings/oleObject69.bin"/><Relationship Id="rId4" Type="http://schemas.openxmlformats.org/officeDocument/2006/relationships/image" Target="../media/image1.png"/><Relationship Id="rId9" Type="http://schemas.openxmlformats.org/officeDocument/2006/relationships/image" Target="../media/image69.wmf"/><Relationship Id="rId14" Type="http://schemas.openxmlformats.org/officeDocument/2006/relationships/oleObject" Target="../embeddings/oleObject71.bin"/></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60.xml.rels><?xml version="1.0" encoding="UTF-8" standalone="yes"?>
<Relationships xmlns="http://schemas.openxmlformats.org/package/2006/relationships"><Relationship Id="rId8" Type="http://schemas.openxmlformats.org/officeDocument/2006/relationships/oleObject" Target="../embeddings/oleObject73.bin"/><Relationship Id="rId13" Type="http://schemas.openxmlformats.org/officeDocument/2006/relationships/oleObject" Target="../embeddings/oleObject78.bin"/><Relationship Id="rId18" Type="http://schemas.openxmlformats.org/officeDocument/2006/relationships/image" Target="../media/image69.wmf"/><Relationship Id="rId3" Type="http://schemas.openxmlformats.org/officeDocument/2006/relationships/notesSlide" Target="../notesSlides/notesSlide160.xml"/><Relationship Id="rId7" Type="http://schemas.openxmlformats.org/officeDocument/2006/relationships/image" Target="../media/image71.wmf"/><Relationship Id="rId12" Type="http://schemas.openxmlformats.org/officeDocument/2006/relationships/oleObject" Target="../embeddings/oleObject77.bin"/><Relationship Id="rId17" Type="http://schemas.openxmlformats.org/officeDocument/2006/relationships/oleObject" Target="../embeddings/oleObject82.bin"/><Relationship Id="rId2" Type="http://schemas.openxmlformats.org/officeDocument/2006/relationships/slideLayout" Target="../slideLayouts/slideLayout1.xml"/><Relationship Id="rId16" Type="http://schemas.openxmlformats.org/officeDocument/2006/relationships/oleObject" Target="../embeddings/oleObject81.bin"/><Relationship Id="rId1" Type="http://schemas.openxmlformats.org/officeDocument/2006/relationships/vmlDrawing" Target="../drawings/vmlDrawing26.vml"/><Relationship Id="rId6" Type="http://schemas.openxmlformats.org/officeDocument/2006/relationships/oleObject" Target="../embeddings/oleObject72.bin"/><Relationship Id="rId11" Type="http://schemas.openxmlformats.org/officeDocument/2006/relationships/oleObject" Target="../embeddings/oleObject76.bin"/><Relationship Id="rId5" Type="http://schemas.openxmlformats.org/officeDocument/2006/relationships/image" Target="../media/image7.png"/><Relationship Id="rId15" Type="http://schemas.openxmlformats.org/officeDocument/2006/relationships/oleObject" Target="../embeddings/oleObject80.bin"/><Relationship Id="rId10" Type="http://schemas.openxmlformats.org/officeDocument/2006/relationships/oleObject" Target="../embeddings/oleObject75.bin"/><Relationship Id="rId4" Type="http://schemas.openxmlformats.org/officeDocument/2006/relationships/image" Target="../media/image1.png"/><Relationship Id="rId9" Type="http://schemas.openxmlformats.org/officeDocument/2006/relationships/oleObject" Target="../embeddings/oleObject74.bin"/><Relationship Id="rId14" Type="http://schemas.openxmlformats.org/officeDocument/2006/relationships/oleObject" Target="../embeddings/oleObject79.bin"/></Relationships>
</file>

<file path=ppt/slides/_rels/slide161.xml.rels><?xml version="1.0" encoding="UTF-8" standalone="yes"?>
<Relationships xmlns="http://schemas.openxmlformats.org/package/2006/relationships"><Relationship Id="rId8" Type="http://schemas.openxmlformats.org/officeDocument/2006/relationships/oleObject" Target="../embeddings/oleObject84.bin"/><Relationship Id="rId3" Type="http://schemas.openxmlformats.org/officeDocument/2006/relationships/notesSlide" Target="../notesSlides/notesSlide161.xml"/><Relationship Id="rId7" Type="http://schemas.openxmlformats.org/officeDocument/2006/relationships/image" Target="../media/image71.wmf"/><Relationship Id="rId2" Type="http://schemas.openxmlformats.org/officeDocument/2006/relationships/slideLayout" Target="../slideLayouts/slideLayout1.xml"/><Relationship Id="rId1" Type="http://schemas.openxmlformats.org/officeDocument/2006/relationships/vmlDrawing" Target="../drawings/vmlDrawing27.vml"/><Relationship Id="rId6" Type="http://schemas.openxmlformats.org/officeDocument/2006/relationships/oleObject" Target="../embeddings/oleObject83.bin"/><Relationship Id="rId5" Type="http://schemas.openxmlformats.org/officeDocument/2006/relationships/image" Target="../media/image7.png"/><Relationship Id="rId10" Type="http://schemas.openxmlformats.org/officeDocument/2006/relationships/image" Target="../media/image69.wmf"/><Relationship Id="rId4" Type="http://schemas.openxmlformats.org/officeDocument/2006/relationships/image" Target="../media/image1.png"/><Relationship Id="rId9" Type="http://schemas.openxmlformats.org/officeDocument/2006/relationships/oleObject" Target="../embeddings/oleObject85.bin"/></Relationships>
</file>

<file path=ppt/slides/_rels/slide162.xml.rels><?xml version="1.0" encoding="UTF-8" standalone="yes"?>
<Relationships xmlns="http://schemas.openxmlformats.org/package/2006/relationships"><Relationship Id="rId3" Type="http://schemas.openxmlformats.org/officeDocument/2006/relationships/notesSlide" Target="../notesSlides/notesSlide162.xml"/><Relationship Id="rId7" Type="http://schemas.openxmlformats.org/officeDocument/2006/relationships/image" Target="../media/image72.wmf"/><Relationship Id="rId2" Type="http://schemas.openxmlformats.org/officeDocument/2006/relationships/slideLayout" Target="../slideLayouts/slideLayout1.xml"/><Relationship Id="rId1" Type="http://schemas.openxmlformats.org/officeDocument/2006/relationships/vmlDrawing" Target="../drawings/vmlDrawing28.vml"/><Relationship Id="rId6" Type="http://schemas.openxmlformats.org/officeDocument/2006/relationships/oleObject" Target="../embeddings/oleObject86.bin"/><Relationship Id="rId5" Type="http://schemas.openxmlformats.org/officeDocument/2006/relationships/image" Target="../media/image7.png"/><Relationship Id="rId4" Type="http://schemas.openxmlformats.org/officeDocument/2006/relationships/image" Target="../media/image1.png"/></Relationships>
</file>

<file path=ppt/slides/_rels/slide163.xml.rels><?xml version="1.0" encoding="UTF-8" standalone="yes"?>
<Relationships xmlns="http://schemas.openxmlformats.org/package/2006/relationships"><Relationship Id="rId8" Type="http://schemas.openxmlformats.org/officeDocument/2006/relationships/oleObject" Target="../embeddings/oleObject88.bin"/><Relationship Id="rId13" Type="http://schemas.openxmlformats.org/officeDocument/2006/relationships/oleObject" Target="../embeddings/oleObject93.bin"/><Relationship Id="rId18" Type="http://schemas.openxmlformats.org/officeDocument/2006/relationships/oleObject" Target="../embeddings/oleObject97.bin"/><Relationship Id="rId26" Type="http://schemas.openxmlformats.org/officeDocument/2006/relationships/oleObject" Target="../embeddings/oleObject101.bin"/><Relationship Id="rId3" Type="http://schemas.openxmlformats.org/officeDocument/2006/relationships/notesSlide" Target="../notesSlides/notesSlide163.xml"/><Relationship Id="rId21" Type="http://schemas.openxmlformats.org/officeDocument/2006/relationships/image" Target="../media/image74.wmf"/><Relationship Id="rId7" Type="http://schemas.openxmlformats.org/officeDocument/2006/relationships/image" Target="../media/image71.wmf"/><Relationship Id="rId12" Type="http://schemas.openxmlformats.org/officeDocument/2006/relationships/oleObject" Target="../embeddings/oleObject92.bin"/><Relationship Id="rId17" Type="http://schemas.openxmlformats.org/officeDocument/2006/relationships/image" Target="../media/image69.wmf"/><Relationship Id="rId25" Type="http://schemas.openxmlformats.org/officeDocument/2006/relationships/image" Target="../media/image76.wmf"/><Relationship Id="rId2" Type="http://schemas.openxmlformats.org/officeDocument/2006/relationships/slideLayout" Target="../slideLayouts/slideLayout1.xml"/><Relationship Id="rId16" Type="http://schemas.openxmlformats.org/officeDocument/2006/relationships/oleObject" Target="../embeddings/oleObject96.bin"/><Relationship Id="rId20" Type="http://schemas.openxmlformats.org/officeDocument/2006/relationships/oleObject" Target="../embeddings/oleObject98.bin"/><Relationship Id="rId29" Type="http://schemas.openxmlformats.org/officeDocument/2006/relationships/image" Target="../media/image78.wmf"/><Relationship Id="rId1" Type="http://schemas.openxmlformats.org/officeDocument/2006/relationships/vmlDrawing" Target="../drawings/vmlDrawing29.vml"/><Relationship Id="rId6" Type="http://schemas.openxmlformats.org/officeDocument/2006/relationships/oleObject" Target="../embeddings/oleObject87.bin"/><Relationship Id="rId11" Type="http://schemas.openxmlformats.org/officeDocument/2006/relationships/oleObject" Target="../embeddings/oleObject91.bin"/><Relationship Id="rId24" Type="http://schemas.openxmlformats.org/officeDocument/2006/relationships/oleObject" Target="../embeddings/oleObject100.bin"/><Relationship Id="rId5" Type="http://schemas.openxmlformats.org/officeDocument/2006/relationships/image" Target="../media/image7.png"/><Relationship Id="rId15" Type="http://schemas.openxmlformats.org/officeDocument/2006/relationships/oleObject" Target="../embeddings/oleObject95.bin"/><Relationship Id="rId23" Type="http://schemas.openxmlformats.org/officeDocument/2006/relationships/image" Target="../media/image75.wmf"/><Relationship Id="rId28" Type="http://schemas.openxmlformats.org/officeDocument/2006/relationships/oleObject" Target="../embeddings/oleObject102.bin"/><Relationship Id="rId10" Type="http://schemas.openxmlformats.org/officeDocument/2006/relationships/oleObject" Target="../embeddings/oleObject90.bin"/><Relationship Id="rId19" Type="http://schemas.openxmlformats.org/officeDocument/2006/relationships/image" Target="../media/image73.wmf"/><Relationship Id="rId4" Type="http://schemas.openxmlformats.org/officeDocument/2006/relationships/image" Target="../media/image1.png"/><Relationship Id="rId9" Type="http://schemas.openxmlformats.org/officeDocument/2006/relationships/oleObject" Target="../embeddings/oleObject89.bin"/><Relationship Id="rId14" Type="http://schemas.openxmlformats.org/officeDocument/2006/relationships/oleObject" Target="../embeddings/oleObject94.bin"/><Relationship Id="rId22" Type="http://schemas.openxmlformats.org/officeDocument/2006/relationships/oleObject" Target="../embeddings/oleObject99.bin"/><Relationship Id="rId27" Type="http://schemas.openxmlformats.org/officeDocument/2006/relationships/image" Target="../media/image77.wmf"/></Relationships>
</file>

<file path=ppt/slides/_rels/slide164.xml.rels><?xml version="1.0" encoding="UTF-8" standalone="yes"?>
<Relationships xmlns="http://schemas.openxmlformats.org/package/2006/relationships"><Relationship Id="rId3" Type="http://schemas.openxmlformats.org/officeDocument/2006/relationships/image" Target="../media/image79.jpg"/><Relationship Id="rId2" Type="http://schemas.openxmlformats.org/officeDocument/2006/relationships/notesSlide" Target="../notesSlides/notesSlide164.xml"/><Relationship Id="rId1" Type="http://schemas.openxmlformats.org/officeDocument/2006/relationships/slideLayout" Target="../slideLayouts/slideLayout1.xml"/><Relationship Id="rId4" Type="http://schemas.openxmlformats.org/officeDocument/2006/relationships/image" Target="../media/image80.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5.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6.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3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8.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9.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1.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2.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3.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4.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5.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6.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7.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8.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9.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0.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1.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2.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5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3.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5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4.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5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5.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5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6.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5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7.xml"/><Relationship Id="rId1" Type="http://schemas.openxmlformats.org/officeDocument/2006/relationships/slideLayout" Target="../slideLayouts/slideLayout1.xml"/><Relationship Id="rId5" Type="http://schemas.openxmlformats.org/officeDocument/2006/relationships/image" Target="../media/image14.png"/><Relationship Id="rId4" Type="http://schemas.openxmlformats.org/officeDocument/2006/relationships/image" Target="../media/image7.png"/></Relationships>
</file>

<file path=ppt/slides/_rels/slide5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8.xml"/><Relationship Id="rId1" Type="http://schemas.openxmlformats.org/officeDocument/2006/relationships/slideLayout" Target="../slideLayouts/slideLayout1.xml"/><Relationship Id="rId5" Type="http://schemas.openxmlformats.org/officeDocument/2006/relationships/image" Target="../media/image14.png"/><Relationship Id="rId4" Type="http://schemas.openxmlformats.org/officeDocument/2006/relationships/image" Target="../media/image7.png"/></Relationships>
</file>

<file path=ppt/slides/_rels/slide5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9.xml"/><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0.xml"/><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7.png"/></Relationships>
</file>

<file path=ppt/slides/_rels/slide6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1.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6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2.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6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3.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6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4.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6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5.xml"/><Relationship Id="rId1" Type="http://schemas.openxmlformats.org/officeDocument/2006/relationships/slideLayout" Target="../slideLayouts/slideLayout1.xml"/><Relationship Id="rId5" Type="http://schemas.openxmlformats.org/officeDocument/2006/relationships/image" Target="../media/image14.png"/><Relationship Id="rId4" Type="http://schemas.openxmlformats.org/officeDocument/2006/relationships/image" Target="../media/image7.png"/></Relationships>
</file>

<file path=ppt/slides/_rels/slide6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6.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6.png"/><Relationship Id="rId4" Type="http://schemas.openxmlformats.org/officeDocument/2006/relationships/image" Target="../media/image7.png"/></Relationships>
</file>

<file path=ppt/slides/_rels/slide6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7.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6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8.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6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9.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7.png"/></Relationships>
</file>

<file path=ppt/slides/_rels/slide7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0.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7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1.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7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2.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7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3.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7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4.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7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5.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7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6.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7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7.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7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8.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17.wmf"/></Relationships>
</file>

<file path=ppt/slides/_rels/slide7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9.xml"/><Relationship Id="rId1" Type="http://schemas.openxmlformats.org/officeDocument/2006/relationships/slideLayout" Target="../slideLayouts/slideLayout1.xml"/><Relationship Id="rId5" Type="http://schemas.openxmlformats.org/officeDocument/2006/relationships/image" Target="../media/image1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1.png"/><Relationship Id="rId7"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8.png"/><Relationship Id="rId4" Type="http://schemas.openxmlformats.org/officeDocument/2006/relationships/image" Target="../media/image7.png"/></Relationships>
</file>

<file path=ppt/slides/_rels/slide8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0.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8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1.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8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2.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8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3.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8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4.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8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5.xml"/><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6.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8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7.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8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8.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8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9.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9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0.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9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1.xml"/><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8" Type="http://schemas.openxmlformats.org/officeDocument/2006/relationships/oleObject" Target="../embeddings/oleObject2.bin"/><Relationship Id="rId3" Type="http://schemas.openxmlformats.org/officeDocument/2006/relationships/notesSlide" Target="../notesSlides/notesSlide92.xml"/><Relationship Id="rId7" Type="http://schemas.openxmlformats.org/officeDocument/2006/relationships/image" Target="../media/image19.wmf"/><Relationship Id="rId2" Type="http://schemas.openxmlformats.org/officeDocument/2006/relationships/slideLayout" Target="../slideLayouts/slideLayout1.xml"/><Relationship Id="rId1" Type="http://schemas.openxmlformats.org/officeDocument/2006/relationships/vmlDrawing" Target="../drawings/vmlDrawing1.vml"/><Relationship Id="rId6" Type="http://schemas.openxmlformats.org/officeDocument/2006/relationships/oleObject" Target="../embeddings/oleObject1.bin"/><Relationship Id="rId5" Type="http://schemas.openxmlformats.org/officeDocument/2006/relationships/image" Target="../media/image7.png"/><Relationship Id="rId4" Type="http://schemas.openxmlformats.org/officeDocument/2006/relationships/image" Target="../media/image1.png"/><Relationship Id="rId9" Type="http://schemas.openxmlformats.org/officeDocument/2006/relationships/image" Target="../media/image20.wmf"/></Relationships>
</file>

<file path=ppt/slides/_rels/slide93.xml.rels><?xml version="1.0" encoding="UTF-8" standalone="yes"?>
<Relationships xmlns="http://schemas.openxmlformats.org/package/2006/relationships"><Relationship Id="rId8" Type="http://schemas.openxmlformats.org/officeDocument/2006/relationships/oleObject" Target="../embeddings/oleObject4.bin"/><Relationship Id="rId3" Type="http://schemas.openxmlformats.org/officeDocument/2006/relationships/notesSlide" Target="../notesSlides/notesSlide93.xml"/><Relationship Id="rId7" Type="http://schemas.openxmlformats.org/officeDocument/2006/relationships/image" Target="../media/image21.wmf"/><Relationship Id="rId2" Type="http://schemas.openxmlformats.org/officeDocument/2006/relationships/slideLayout" Target="../slideLayouts/slideLayout1.xml"/><Relationship Id="rId1" Type="http://schemas.openxmlformats.org/officeDocument/2006/relationships/vmlDrawing" Target="../drawings/vmlDrawing2.vml"/><Relationship Id="rId6" Type="http://schemas.openxmlformats.org/officeDocument/2006/relationships/oleObject" Target="../embeddings/oleObject3.bin"/><Relationship Id="rId5" Type="http://schemas.openxmlformats.org/officeDocument/2006/relationships/image" Target="../media/image7.png"/><Relationship Id="rId4" Type="http://schemas.openxmlformats.org/officeDocument/2006/relationships/image" Target="../media/image1.png"/><Relationship Id="rId9" Type="http://schemas.openxmlformats.org/officeDocument/2006/relationships/image" Target="../media/image22.wmf"/></Relationships>
</file>

<file path=ppt/slides/_rels/slide94.xml.rels><?xml version="1.0" encoding="UTF-8" standalone="yes"?>
<Relationships xmlns="http://schemas.openxmlformats.org/package/2006/relationships"><Relationship Id="rId3" Type="http://schemas.openxmlformats.org/officeDocument/2006/relationships/notesSlide" Target="../notesSlides/notesSlide94.xml"/><Relationship Id="rId7" Type="http://schemas.openxmlformats.org/officeDocument/2006/relationships/image" Target="../media/image23.wmf"/><Relationship Id="rId2" Type="http://schemas.openxmlformats.org/officeDocument/2006/relationships/slideLayout" Target="../slideLayouts/slideLayout1.xml"/><Relationship Id="rId1" Type="http://schemas.openxmlformats.org/officeDocument/2006/relationships/vmlDrawing" Target="../drawings/vmlDrawing3.vml"/><Relationship Id="rId6" Type="http://schemas.openxmlformats.org/officeDocument/2006/relationships/oleObject" Target="../embeddings/oleObject5.bin"/><Relationship Id="rId5" Type="http://schemas.openxmlformats.org/officeDocument/2006/relationships/image" Target="../media/image7.png"/><Relationship Id="rId4" Type="http://schemas.openxmlformats.org/officeDocument/2006/relationships/image" Target="../media/image1.png"/></Relationships>
</file>

<file path=ppt/slides/_rels/slide9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5.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9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6.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9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7.xml"/><Relationship Id="rId1" Type="http://schemas.openxmlformats.org/officeDocument/2006/relationships/slideLayout" Target="../slideLayouts/slideLayout1.xml"/><Relationship Id="rId5" Type="http://schemas.openxmlformats.org/officeDocument/2006/relationships/image" Target="../media/image14.png"/><Relationship Id="rId4" Type="http://schemas.openxmlformats.org/officeDocument/2006/relationships/image" Target="../media/image7.png"/></Relationships>
</file>

<file path=ppt/slides/_rels/slide9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8.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9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9.xml"/><Relationship Id="rId1" Type="http://schemas.openxmlformats.org/officeDocument/2006/relationships/slideLayout" Target="../slideLayouts/slideLayout1.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152399" y="0"/>
            <a:ext cx="12344400" cy="6857999"/>
          </a:xfrm>
          <a:prstGeom prst="rect">
            <a:avLst/>
          </a:prstGeom>
          <a:solidFill>
            <a:srgbClr val="E9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平行四边形 6"/>
          <p:cNvSpPr/>
          <p:nvPr/>
        </p:nvSpPr>
        <p:spPr>
          <a:xfrm>
            <a:off x="5147733" y="0"/>
            <a:ext cx="9809247" cy="6857999"/>
          </a:xfrm>
          <a:prstGeom prst="parallelogram">
            <a:avLst>
              <a:gd name="adj" fmla="val 63733"/>
            </a:avLst>
          </a:prstGeom>
          <a:solidFill>
            <a:srgbClr val="239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框 4"/>
          <p:cNvSpPr txBox="1"/>
          <p:nvPr/>
        </p:nvSpPr>
        <p:spPr>
          <a:xfrm>
            <a:off x="251466" y="1801898"/>
            <a:ext cx="6925733" cy="1015663"/>
          </a:xfrm>
          <a:prstGeom prst="rect">
            <a:avLst/>
          </a:prstGeom>
          <a:noFill/>
        </p:spPr>
        <p:txBody>
          <a:bodyPr wrap="square" rtlCol="0">
            <a:spAutoFit/>
          </a:bodyPr>
          <a:lstStyle/>
          <a:p>
            <a:r>
              <a:rPr kumimoji="1" lang="zh-CN" altLang="en-US" sz="6000" b="1" dirty="0" smtClean="0">
                <a:solidFill>
                  <a:srgbClr val="244B61"/>
                </a:solidFill>
                <a:latin typeface="Microsoft YaHei" charset="-122"/>
                <a:ea typeface="Microsoft YaHei" charset="-122"/>
                <a:cs typeface="Microsoft YaHei" charset="-122"/>
              </a:rPr>
              <a:t>算法设计与分析</a:t>
            </a:r>
            <a:endParaRPr kumimoji="1" lang="zh-CN" altLang="en-US" sz="6000" b="1" dirty="0">
              <a:solidFill>
                <a:srgbClr val="244B61"/>
              </a:solidFill>
              <a:latin typeface="Microsoft YaHei" charset="-122"/>
              <a:ea typeface="Microsoft YaHei" charset="-122"/>
              <a:cs typeface="Microsoft YaHei" charset="-122"/>
            </a:endParaRPr>
          </a:p>
        </p:txBody>
      </p:sp>
      <p:pic>
        <p:nvPicPr>
          <p:cNvPr id="9" name="图片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5598" y="447231"/>
            <a:ext cx="3986145" cy="907436"/>
          </a:xfrm>
          <a:prstGeom prst="rect">
            <a:avLst/>
          </a:prstGeom>
        </p:spPr>
      </p:pic>
      <p:pic>
        <p:nvPicPr>
          <p:cNvPr id="10" name="图片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45478" y="188877"/>
            <a:ext cx="12475041" cy="6669122"/>
          </a:xfrm>
          <a:prstGeom prst="rect">
            <a:avLst/>
          </a:prstGeom>
          <a:effectLst>
            <a:outerShdw blurRad="50800" dist="76200" dir="2700000" algn="tl" rotWithShape="0">
              <a:prstClr val="black">
                <a:alpha val="40000"/>
              </a:prstClr>
            </a:outerShdw>
          </a:effectLst>
        </p:spPr>
      </p:pic>
      <p:pic>
        <p:nvPicPr>
          <p:cNvPr id="12" name="图片 11"/>
          <p:cNvPicPr>
            <a:picLocks noChangeAspect="1"/>
          </p:cNvPicPr>
          <p:nvPr/>
        </p:nvPicPr>
        <p:blipFill>
          <a:blip r:embed="rId5">
            <a:alphaModFix/>
            <a:extLst>
              <a:ext uri="{28A0092B-C50C-407E-A947-70E740481C1C}">
                <a14:useLocalDpi xmlns:a14="http://schemas.microsoft.com/office/drawing/2010/main" val="0"/>
              </a:ext>
            </a:extLst>
          </a:blip>
          <a:stretch>
            <a:fillRect/>
          </a:stretch>
        </p:blipFill>
        <p:spPr>
          <a:xfrm>
            <a:off x="9855200" y="591912"/>
            <a:ext cx="1964267" cy="618074"/>
          </a:xfrm>
          <a:prstGeom prst="rect">
            <a:avLst/>
          </a:prstGeom>
        </p:spPr>
      </p:pic>
      <p:sp>
        <p:nvSpPr>
          <p:cNvPr id="11" name="矩形 10"/>
          <p:cNvSpPr/>
          <p:nvPr/>
        </p:nvSpPr>
        <p:spPr>
          <a:xfrm>
            <a:off x="-218663" y="3447237"/>
            <a:ext cx="5903845" cy="2357568"/>
          </a:xfrm>
          <a:prstGeom prst="rect">
            <a:avLst/>
          </a:prstGeom>
        </p:spPr>
        <p:txBody>
          <a:bodyPr wrap="square">
            <a:spAutoFit/>
          </a:bodyPr>
          <a:lstStyle/>
          <a:p>
            <a:pPr lvl="0" algn="ctr">
              <a:spcBef>
                <a:spcPct val="20000"/>
              </a:spcBef>
              <a:buClr>
                <a:srgbClr val="2F2F2F"/>
              </a:buClr>
              <a:buSzPct val="50000"/>
              <a:defRPr/>
            </a:pPr>
            <a:r>
              <a:rPr lang="zh-CN" altLang="en-US" sz="3200" dirty="0">
                <a:solidFill>
                  <a:srgbClr val="23978B"/>
                </a:solidFill>
                <a:latin typeface="微软雅黑" panose="020B0503020204020204" pitchFamily="34" charset="-122"/>
                <a:ea typeface="微软雅黑" panose="020B0503020204020204" pitchFamily="34" charset="-122"/>
              </a:rPr>
              <a:t>刘渝</a:t>
            </a:r>
            <a:endParaRPr lang="en-US" altLang="zh-CN" sz="3200" dirty="0">
              <a:solidFill>
                <a:srgbClr val="23978B"/>
              </a:solidFill>
              <a:latin typeface="微软雅黑" panose="020B0503020204020204" pitchFamily="34" charset="-122"/>
              <a:ea typeface="微软雅黑" panose="020B0503020204020204" pitchFamily="34" charset="-122"/>
            </a:endParaRPr>
          </a:p>
          <a:p>
            <a:pPr lvl="0" algn="ctr">
              <a:spcBef>
                <a:spcPct val="20000"/>
              </a:spcBef>
              <a:buClr>
                <a:srgbClr val="2F2F2F"/>
              </a:buClr>
              <a:buSzPct val="50000"/>
              <a:defRPr/>
            </a:pPr>
            <a:r>
              <a:rPr lang="en-US" altLang="zh-CN" sz="3200" dirty="0" smtClean="0">
                <a:solidFill>
                  <a:srgbClr val="23978B"/>
                </a:solidFill>
                <a:latin typeface="微软雅黑" panose="020B0503020204020204" pitchFamily="34" charset="-122"/>
                <a:ea typeface="微软雅黑" panose="020B0503020204020204" pitchFamily="34" charset="-122"/>
                <a:cs typeface="Times New Roman" panose="02020603050405020304" pitchFamily="18" charset="0"/>
              </a:rPr>
              <a:t>Liu_yu@hust.edu.cn</a:t>
            </a:r>
          </a:p>
          <a:p>
            <a:pPr lvl="0" algn="ctr">
              <a:spcBef>
                <a:spcPct val="20000"/>
              </a:spcBef>
              <a:buClr>
                <a:srgbClr val="2F2F2F"/>
              </a:buClr>
              <a:buSzPct val="50000"/>
              <a:defRPr/>
            </a:pPr>
            <a:r>
              <a:rPr lang="en-US" altLang="zh-CN" sz="3200" dirty="0" smtClean="0">
                <a:solidFill>
                  <a:srgbClr val="23978B"/>
                </a:solidFill>
                <a:latin typeface="微软雅黑" panose="020B0503020204020204" pitchFamily="34" charset="-122"/>
                <a:ea typeface="微软雅黑" panose="020B0503020204020204" pitchFamily="34" charset="-122"/>
                <a:cs typeface="Times New Roman" panose="02020603050405020304" pitchFamily="18" charset="0"/>
              </a:rPr>
              <a:t>2022</a:t>
            </a:r>
            <a:r>
              <a:rPr lang="zh-CN" altLang="en-US" sz="3200" dirty="0" smtClean="0">
                <a:solidFill>
                  <a:srgbClr val="23978B"/>
                </a:solidFill>
                <a:latin typeface="微软雅黑" panose="020B0503020204020204" pitchFamily="34" charset="-122"/>
                <a:ea typeface="微软雅黑" panose="020B0503020204020204" pitchFamily="34" charset="-122"/>
                <a:cs typeface="Times New Roman" panose="02020603050405020304" pitchFamily="18" charset="0"/>
              </a:rPr>
              <a:t>秋季</a:t>
            </a:r>
            <a:r>
              <a:rPr lang="en-US" altLang="zh-CN" sz="3200" dirty="0" smtClean="0">
                <a:solidFill>
                  <a:srgbClr val="23978B"/>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3200" dirty="0" smtClean="0">
                <a:solidFill>
                  <a:srgbClr val="23978B"/>
                </a:solidFill>
                <a:latin typeface="微软雅黑" panose="020B0503020204020204" pitchFamily="34" charset="-122"/>
                <a:ea typeface="微软雅黑" panose="020B0503020204020204" pitchFamily="34" charset="-122"/>
                <a:cs typeface="Times New Roman" panose="02020603050405020304" pitchFamily="18" charset="0"/>
              </a:rPr>
              <a:t>华科</a:t>
            </a:r>
            <a:r>
              <a:rPr lang="en-US" altLang="zh-CN" sz="3200" dirty="0" smtClean="0">
                <a:solidFill>
                  <a:srgbClr val="23978B"/>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3200" dirty="0" smtClean="0">
                <a:solidFill>
                  <a:srgbClr val="23978B"/>
                </a:solidFill>
                <a:latin typeface="微软雅黑" panose="020B0503020204020204" pitchFamily="34" charset="-122"/>
                <a:ea typeface="微软雅黑" panose="020B0503020204020204" pitchFamily="34" charset="-122"/>
                <a:cs typeface="Times New Roman" panose="02020603050405020304" pitchFamily="18" charset="0"/>
              </a:rPr>
              <a:t>计算机</a:t>
            </a:r>
            <a:endParaRPr lang="en-US" altLang="zh-CN" sz="3200" dirty="0" smtClean="0">
              <a:solidFill>
                <a:srgbClr val="23978B"/>
              </a:solidFill>
              <a:latin typeface="微软雅黑" panose="020B0503020204020204" pitchFamily="34" charset="-122"/>
              <a:ea typeface="微软雅黑" panose="020B0503020204020204" pitchFamily="34" charset="-122"/>
              <a:cs typeface="Times New Roman" panose="02020603050405020304" pitchFamily="18" charset="0"/>
            </a:endParaRPr>
          </a:p>
          <a:p>
            <a:pPr lvl="0" algn="ctr">
              <a:spcBef>
                <a:spcPct val="20000"/>
              </a:spcBef>
              <a:buClr>
                <a:srgbClr val="2F2F2F"/>
              </a:buClr>
              <a:buSzPct val="50000"/>
              <a:defRPr/>
            </a:pPr>
            <a:r>
              <a:rPr lang="en-US" altLang="zh-CN" sz="3200" dirty="0" smtClean="0">
                <a:solidFill>
                  <a:srgbClr val="23978B"/>
                </a:solidFill>
                <a:latin typeface="微软雅黑" panose="020B0503020204020204" pitchFamily="34" charset="-122"/>
                <a:ea typeface="微软雅黑" panose="020B0503020204020204" pitchFamily="34" charset="-122"/>
                <a:cs typeface="Times New Roman" panose="02020603050405020304" pitchFamily="18" charset="0"/>
              </a:rPr>
              <a:t>21</a:t>
            </a:r>
            <a:r>
              <a:rPr lang="zh-CN" altLang="en-US" sz="3200" dirty="0" smtClean="0">
                <a:solidFill>
                  <a:srgbClr val="23978B"/>
                </a:solidFill>
                <a:latin typeface="微软雅黑" panose="020B0503020204020204" pitchFamily="34" charset="-122"/>
                <a:ea typeface="微软雅黑" panose="020B0503020204020204" pitchFamily="34" charset="-122"/>
                <a:cs typeface="Times New Roman" panose="02020603050405020304" pitchFamily="18" charset="0"/>
              </a:rPr>
              <a:t>级大数据</a:t>
            </a:r>
            <a:endParaRPr lang="en-US" altLang="zh-CN" sz="3200" dirty="0">
              <a:solidFill>
                <a:srgbClr val="23978B"/>
              </a:solidFill>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60919746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3333" y="338667"/>
            <a:ext cx="2607733" cy="593644"/>
          </a:xfrm>
          <a:prstGeom prst="rect">
            <a:avLst/>
          </a:prstGeom>
        </p:spPr>
      </p:pic>
      <p:pic>
        <p:nvPicPr>
          <p:cNvPr id="3" name="图片 2"/>
          <p:cNvPicPr>
            <a:picLocks noChangeAspect="1"/>
          </p:cNvPicPr>
          <p:nvPr/>
        </p:nvPicPr>
        <p:blipFill rotWithShape="1">
          <a:blip r:embed="rId4">
            <a:alphaModFix amt="4000"/>
            <a:extLst>
              <a:ext uri="{28A0092B-C50C-407E-A947-70E740481C1C}">
                <a14:useLocalDpi xmlns:a14="http://schemas.microsoft.com/office/drawing/2010/main" val="0"/>
              </a:ext>
            </a:extLst>
          </a:blip>
          <a:srcRect t="4939" r="28793" b="22469"/>
          <a:stretch/>
        </p:blipFill>
        <p:spPr>
          <a:xfrm>
            <a:off x="2641601" y="902926"/>
            <a:ext cx="9550400" cy="5955074"/>
          </a:xfrm>
          <a:prstGeom prst="rect">
            <a:avLst/>
          </a:prstGeom>
        </p:spPr>
      </p:pic>
      <p:sp>
        <p:nvSpPr>
          <p:cNvPr id="6" name="矩形 5"/>
          <p:cNvSpPr/>
          <p:nvPr/>
        </p:nvSpPr>
        <p:spPr>
          <a:xfrm>
            <a:off x="1861516" y="1316835"/>
            <a:ext cx="9962988" cy="45719"/>
          </a:xfrm>
          <a:prstGeom prst="rect">
            <a:avLst/>
          </a:prstGeom>
          <a:solidFill>
            <a:srgbClr val="239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矩形 9"/>
          <p:cNvSpPr/>
          <p:nvPr/>
        </p:nvSpPr>
        <p:spPr>
          <a:xfrm>
            <a:off x="9618453" y="383465"/>
            <a:ext cx="2206050" cy="523220"/>
          </a:xfrm>
          <a:prstGeom prst="rect">
            <a:avLst/>
          </a:prstGeom>
          <a:solidFill>
            <a:srgbClr val="239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矩形 10"/>
          <p:cNvSpPr/>
          <p:nvPr/>
        </p:nvSpPr>
        <p:spPr>
          <a:xfrm>
            <a:off x="9558068" y="352688"/>
            <a:ext cx="2359995" cy="584775"/>
          </a:xfrm>
          <a:prstGeom prst="rect">
            <a:avLst/>
          </a:prstGeom>
        </p:spPr>
        <p:txBody>
          <a:bodyPr wrap="square" anchor="ct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lnSpc>
                <a:spcPct val="100000"/>
              </a:lnSpc>
              <a:spcBef>
                <a:spcPts val="0"/>
              </a:spcBef>
              <a:spcAft>
                <a:spcPts val="0"/>
              </a:spcAft>
              <a:defRPr/>
            </a:pPr>
            <a:r>
              <a:rPr lang="zh-CN" altLang="en-US" sz="3200" b="1" dirty="0" smtClean="0">
                <a:solidFill>
                  <a:schemeClr val="bg1"/>
                </a:solidFill>
                <a:latin typeface="微软雅黑" charset="-122"/>
                <a:ea typeface="微软雅黑" charset="-122"/>
                <a:sym typeface="+mn-ea"/>
              </a:rPr>
              <a:t>图算法</a:t>
            </a:r>
            <a:endParaRPr lang="zh-CN" altLang="en-US" sz="3200" b="1" dirty="0">
              <a:solidFill>
                <a:schemeClr val="bg1"/>
              </a:solidFill>
              <a:latin typeface="微软雅黑" charset="-122"/>
              <a:ea typeface="微软雅黑" charset="-122"/>
              <a:sym typeface="+mn-ea"/>
            </a:endParaRPr>
          </a:p>
        </p:txBody>
      </p:sp>
      <p:sp>
        <p:nvSpPr>
          <p:cNvPr id="13" name="文本框 12"/>
          <p:cNvSpPr txBox="1"/>
          <p:nvPr/>
        </p:nvSpPr>
        <p:spPr>
          <a:xfrm>
            <a:off x="423334" y="1058791"/>
            <a:ext cx="1438182" cy="584775"/>
          </a:xfrm>
          <a:prstGeom prst="rect">
            <a:avLst/>
          </a:prstGeom>
          <a:noFill/>
        </p:spPr>
        <p:txBody>
          <a:bodyPr wrap="square" rtlCol="0">
            <a:spAutoFit/>
          </a:bodyPr>
          <a:lstStyle/>
          <a:p>
            <a:r>
              <a:rPr kumimoji="1" lang="zh-CN" altLang="en-US" sz="3200" b="1" dirty="0">
                <a:latin typeface="Microsoft YaHei" charset="-122"/>
                <a:ea typeface="Microsoft YaHei" charset="-122"/>
                <a:cs typeface="Microsoft YaHei" charset="-122"/>
              </a:rPr>
              <a:t>稀疏</a:t>
            </a:r>
            <a:r>
              <a:rPr kumimoji="1" lang="zh-CN" altLang="en-US" sz="3200" b="1" dirty="0" smtClean="0">
                <a:latin typeface="Microsoft YaHei" charset="-122"/>
                <a:ea typeface="Microsoft YaHei" charset="-122"/>
                <a:cs typeface="Microsoft YaHei" charset="-122"/>
              </a:rPr>
              <a:t>图</a:t>
            </a:r>
            <a:endParaRPr kumimoji="1" lang="zh-CN" altLang="en-US" sz="3200" b="1" dirty="0">
              <a:latin typeface="Microsoft YaHei" charset="-122"/>
              <a:ea typeface="Microsoft YaHei" charset="-122"/>
              <a:cs typeface="Microsoft YaHei" charset="-122"/>
            </a:endParaRPr>
          </a:p>
        </p:txBody>
      </p:sp>
      <p:sp>
        <p:nvSpPr>
          <p:cNvPr id="12" name="矩形 11"/>
          <p:cNvSpPr/>
          <p:nvPr/>
        </p:nvSpPr>
        <p:spPr>
          <a:xfrm>
            <a:off x="1856598" y="2653626"/>
            <a:ext cx="9967904" cy="45719"/>
          </a:xfrm>
          <a:prstGeom prst="rect">
            <a:avLst/>
          </a:prstGeom>
          <a:solidFill>
            <a:srgbClr val="239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文本框 13"/>
          <p:cNvSpPr txBox="1"/>
          <p:nvPr/>
        </p:nvSpPr>
        <p:spPr>
          <a:xfrm>
            <a:off x="454840" y="2404208"/>
            <a:ext cx="1506794" cy="584775"/>
          </a:xfrm>
          <a:prstGeom prst="rect">
            <a:avLst/>
          </a:prstGeom>
          <a:noFill/>
        </p:spPr>
        <p:txBody>
          <a:bodyPr wrap="square" rtlCol="0">
            <a:spAutoFit/>
          </a:bodyPr>
          <a:lstStyle/>
          <a:p>
            <a:r>
              <a:rPr kumimoji="1" lang="zh-CN" altLang="en-US" sz="3200" b="1" dirty="0">
                <a:latin typeface="Microsoft YaHei" charset="-122"/>
                <a:ea typeface="Microsoft YaHei" charset="-122"/>
                <a:cs typeface="Microsoft YaHei" charset="-122"/>
              </a:rPr>
              <a:t>稠密图</a:t>
            </a:r>
          </a:p>
        </p:txBody>
      </p:sp>
      <p:sp>
        <p:nvSpPr>
          <p:cNvPr id="5" name="矩形 4"/>
          <p:cNvSpPr/>
          <p:nvPr/>
        </p:nvSpPr>
        <p:spPr>
          <a:xfrm>
            <a:off x="1861515" y="1565655"/>
            <a:ext cx="7127209" cy="523220"/>
          </a:xfrm>
          <a:prstGeom prst="rect">
            <a:avLst/>
          </a:prstGeom>
        </p:spPr>
        <p:txBody>
          <a:bodyPr wrap="square">
            <a:spAutoFit/>
          </a:bodyPr>
          <a:lstStyle/>
          <a:p>
            <a:pPr lvl="0"/>
            <a:r>
              <a:rPr kumimoji="0" lang="zh-CN" altLang="en-US" sz="2800" b="0" i="0" u="none" strike="noStrike" kern="0" cap="none" spc="0" normalizeH="0" baseline="0" noProof="0" dirty="0" smtClean="0">
                <a:ln>
                  <a:noFill/>
                </a:ln>
                <a:solidFill>
                  <a:schemeClr val="bg1">
                    <a:lumMod val="50000"/>
                  </a:schemeClr>
                </a:solidFill>
                <a:effectLst/>
                <a:uLnTx/>
                <a:uFillTx/>
                <a:latin typeface="微软雅黑" panose="020B0503020204020204" pitchFamily="34" charset="-122"/>
                <a:ea typeface="微软雅黑" panose="020B0503020204020204" pitchFamily="34" charset="-122"/>
              </a:rPr>
              <a:t>边数</a:t>
            </a:r>
            <a:r>
              <a:rPr kumimoji="0" lang="en-US" altLang="zh-CN" sz="2800" b="0" i="0" u="none" strike="noStrike" kern="0" cap="none" spc="0" normalizeH="0" baseline="0" noProof="0" dirty="0" smtClean="0">
                <a:ln>
                  <a:noFill/>
                </a:ln>
                <a:solidFill>
                  <a:schemeClr val="bg1">
                    <a:lumMod val="50000"/>
                  </a:schemeClr>
                </a:solidFill>
                <a:effectLst/>
                <a:uLnTx/>
                <a:uFillTx/>
                <a:latin typeface="微软雅黑" panose="020B0503020204020204" pitchFamily="34" charset="-122"/>
                <a:ea typeface="微软雅黑" panose="020B0503020204020204" pitchFamily="34" charset="-122"/>
              </a:rPr>
              <a:t>|E|</a:t>
            </a:r>
            <a:r>
              <a:rPr kumimoji="0" lang="zh-CN" altLang="en-US" sz="2800" b="0" i="0" u="none" strike="noStrike" kern="0" cap="none" spc="0" normalizeH="0" baseline="0" noProof="0" dirty="0" smtClean="0">
                <a:ln>
                  <a:noFill/>
                </a:ln>
                <a:solidFill>
                  <a:schemeClr val="bg1">
                    <a:lumMod val="50000"/>
                  </a:schemeClr>
                </a:solidFill>
                <a:effectLst/>
                <a:uLnTx/>
                <a:uFillTx/>
                <a:latin typeface="微软雅黑" panose="020B0503020204020204" pitchFamily="34" charset="-122"/>
                <a:ea typeface="微软雅黑" panose="020B0503020204020204" pitchFamily="34" charset="-122"/>
              </a:rPr>
              <a:t>远小于</a:t>
            </a:r>
            <a:r>
              <a:rPr kumimoji="0" lang="en-US" altLang="zh-CN" sz="2800" b="0" i="0" u="none" strike="noStrike" kern="0" cap="none" spc="0" normalizeH="0" baseline="0" noProof="0" dirty="0" smtClean="0">
                <a:ln>
                  <a:noFill/>
                </a:ln>
                <a:solidFill>
                  <a:schemeClr val="bg1">
                    <a:lumMod val="50000"/>
                  </a:schemeClr>
                </a:solidFill>
                <a:effectLst/>
                <a:uLnTx/>
                <a:uFillTx/>
                <a:latin typeface="微软雅黑" panose="020B0503020204020204" pitchFamily="34" charset="-122"/>
                <a:ea typeface="微软雅黑" panose="020B0503020204020204" pitchFamily="34" charset="-122"/>
              </a:rPr>
              <a:t>|V|</a:t>
            </a:r>
            <a:r>
              <a:rPr kumimoji="0" lang="en-US" altLang="zh-CN" sz="2800" b="0" i="0" u="none" strike="noStrike" kern="0" cap="none" spc="0" normalizeH="0" baseline="30000" noProof="0" dirty="0" smtClean="0">
                <a:ln>
                  <a:noFill/>
                </a:ln>
                <a:solidFill>
                  <a:schemeClr val="bg1">
                    <a:lumMod val="50000"/>
                  </a:schemeClr>
                </a:solidFill>
                <a:effectLst/>
                <a:uLnTx/>
                <a:uFillTx/>
                <a:latin typeface="微软雅黑" panose="020B0503020204020204" pitchFamily="34" charset="-122"/>
                <a:ea typeface="微软雅黑" panose="020B0503020204020204" pitchFamily="34" charset="-122"/>
              </a:rPr>
              <a:t>2</a:t>
            </a:r>
            <a:r>
              <a:rPr lang="zh-CN" altLang="en-US" sz="2800" kern="0" dirty="0">
                <a:solidFill>
                  <a:schemeClr val="bg1">
                    <a:lumMod val="50000"/>
                  </a:schemeClr>
                </a:solidFill>
                <a:latin typeface="微软雅黑" panose="020B0503020204020204" pitchFamily="34" charset="-122"/>
                <a:ea typeface="微软雅黑" panose="020B0503020204020204" pitchFamily="34" charset="-122"/>
              </a:rPr>
              <a:t>的</a:t>
            </a:r>
            <a:r>
              <a:rPr lang="zh-CN" altLang="en-US" sz="2800" kern="0" dirty="0" smtClean="0">
                <a:solidFill>
                  <a:schemeClr val="bg1">
                    <a:lumMod val="50000"/>
                  </a:schemeClr>
                </a:solidFill>
                <a:latin typeface="微软雅黑" panose="020B0503020204020204" pitchFamily="34" charset="-122"/>
                <a:ea typeface="微软雅黑" panose="020B0503020204020204" pitchFamily="34" charset="-122"/>
              </a:rPr>
              <a:t>图     一般</a:t>
            </a:r>
            <a:r>
              <a:rPr lang="zh-CN" altLang="en-US" sz="2800" kern="0" dirty="0">
                <a:solidFill>
                  <a:schemeClr val="bg1">
                    <a:lumMod val="50000"/>
                  </a:schemeClr>
                </a:solidFill>
                <a:latin typeface="微软雅黑" panose="020B0503020204020204" pitchFamily="34" charset="-122"/>
                <a:ea typeface="微软雅黑" panose="020B0503020204020204" pitchFamily="34" charset="-122"/>
              </a:rPr>
              <a:t>用</a:t>
            </a:r>
            <a:r>
              <a:rPr lang="zh-CN" altLang="en-US" sz="2800" b="1" kern="0" dirty="0">
                <a:solidFill>
                  <a:schemeClr val="bg1">
                    <a:lumMod val="50000"/>
                  </a:schemeClr>
                </a:solidFill>
                <a:latin typeface="微软雅黑" panose="020B0503020204020204" pitchFamily="34" charset="-122"/>
                <a:ea typeface="微软雅黑" panose="020B0503020204020204" pitchFamily="34" charset="-122"/>
              </a:rPr>
              <a:t>邻接表</a:t>
            </a:r>
            <a:r>
              <a:rPr lang="zh-CN" altLang="en-US" sz="2800" kern="0" dirty="0" smtClean="0">
                <a:solidFill>
                  <a:schemeClr val="bg1">
                    <a:lumMod val="50000"/>
                  </a:schemeClr>
                </a:solidFill>
                <a:latin typeface="微软雅黑" panose="020B0503020204020204" pitchFamily="34" charset="-122"/>
                <a:ea typeface="微软雅黑" panose="020B0503020204020204" pitchFamily="34" charset="-122"/>
              </a:rPr>
              <a:t>表示</a:t>
            </a:r>
            <a:endParaRPr lang="zh-CN" altLang="en-US" sz="2800" kern="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17" name="矩形 16"/>
          <p:cNvSpPr/>
          <p:nvPr/>
        </p:nvSpPr>
        <p:spPr>
          <a:xfrm>
            <a:off x="1861516" y="2960653"/>
            <a:ext cx="7411880" cy="523220"/>
          </a:xfrm>
          <a:prstGeom prst="rect">
            <a:avLst/>
          </a:prstGeom>
        </p:spPr>
        <p:txBody>
          <a:bodyPr wrap="square">
            <a:spAutoFit/>
          </a:bodyPr>
          <a:lstStyle/>
          <a:p>
            <a:pPr lvl="0"/>
            <a:r>
              <a:rPr kumimoji="0" lang="zh-CN" altLang="en-US" sz="2800" b="0" i="0" u="none" strike="noStrike" kern="0" cap="none" spc="0" normalizeH="0" baseline="0" noProof="0" dirty="0" smtClean="0">
                <a:ln>
                  <a:noFill/>
                </a:ln>
                <a:solidFill>
                  <a:schemeClr val="bg1">
                    <a:lumMod val="50000"/>
                  </a:schemeClr>
                </a:solidFill>
                <a:effectLst/>
                <a:uLnTx/>
                <a:uFillTx/>
                <a:latin typeface="微软雅黑" panose="020B0503020204020204" pitchFamily="34" charset="-122"/>
                <a:ea typeface="微软雅黑" panose="020B0503020204020204" pitchFamily="34" charset="-122"/>
              </a:rPr>
              <a:t>边数</a:t>
            </a:r>
            <a:r>
              <a:rPr kumimoji="0" lang="en-US" altLang="zh-CN" sz="2800" b="0" i="0" u="none" strike="noStrike" kern="0" cap="none" spc="0" normalizeH="0" baseline="0" noProof="0" dirty="0" smtClean="0">
                <a:ln>
                  <a:noFill/>
                </a:ln>
                <a:solidFill>
                  <a:schemeClr val="bg1">
                    <a:lumMod val="50000"/>
                  </a:schemeClr>
                </a:solidFill>
                <a:effectLst/>
                <a:uLnTx/>
                <a:uFillTx/>
                <a:latin typeface="微软雅黑" panose="020B0503020204020204" pitchFamily="34" charset="-122"/>
                <a:ea typeface="微软雅黑" panose="020B0503020204020204" pitchFamily="34" charset="-122"/>
              </a:rPr>
              <a:t>|E|</a:t>
            </a:r>
            <a:r>
              <a:rPr kumimoji="0" lang="zh-CN" altLang="en-US" sz="2800" b="0" i="0" u="none" strike="noStrike" kern="0" cap="none" spc="0" normalizeH="0" baseline="0" noProof="0" dirty="0" smtClean="0">
                <a:ln>
                  <a:noFill/>
                </a:ln>
                <a:solidFill>
                  <a:schemeClr val="bg1">
                    <a:lumMod val="50000"/>
                  </a:schemeClr>
                </a:solidFill>
                <a:effectLst/>
                <a:uLnTx/>
                <a:uFillTx/>
                <a:latin typeface="微软雅黑" panose="020B0503020204020204" pitchFamily="34" charset="-122"/>
                <a:ea typeface="微软雅黑" panose="020B0503020204020204" pitchFamily="34" charset="-122"/>
              </a:rPr>
              <a:t>远接近</a:t>
            </a:r>
            <a:r>
              <a:rPr kumimoji="0" lang="en-US" altLang="zh-CN" sz="2800" b="0" i="0" u="none" strike="noStrike" kern="0" cap="none" spc="0" normalizeH="0" baseline="0" noProof="0" dirty="0" smtClean="0">
                <a:ln>
                  <a:noFill/>
                </a:ln>
                <a:solidFill>
                  <a:schemeClr val="bg1">
                    <a:lumMod val="50000"/>
                  </a:schemeClr>
                </a:solidFill>
                <a:effectLst/>
                <a:uLnTx/>
                <a:uFillTx/>
                <a:latin typeface="微软雅黑" panose="020B0503020204020204" pitchFamily="34" charset="-122"/>
                <a:ea typeface="微软雅黑" panose="020B0503020204020204" pitchFamily="34" charset="-122"/>
              </a:rPr>
              <a:t>|V|</a:t>
            </a:r>
            <a:r>
              <a:rPr kumimoji="0" lang="en-US" altLang="zh-CN" sz="2800" b="0" i="0" u="none" strike="noStrike" kern="0" cap="none" spc="0" normalizeH="0" baseline="30000" noProof="0" dirty="0" smtClean="0">
                <a:ln>
                  <a:noFill/>
                </a:ln>
                <a:solidFill>
                  <a:schemeClr val="bg1">
                    <a:lumMod val="50000"/>
                  </a:schemeClr>
                </a:solidFill>
                <a:effectLst/>
                <a:uLnTx/>
                <a:uFillTx/>
                <a:latin typeface="微软雅黑" panose="020B0503020204020204" pitchFamily="34" charset="-122"/>
                <a:ea typeface="微软雅黑" panose="020B0503020204020204" pitchFamily="34" charset="-122"/>
              </a:rPr>
              <a:t>2</a:t>
            </a:r>
            <a:r>
              <a:rPr lang="zh-CN" altLang="en-US" sz="2800" kern="0" dirty="0">
                <a:solidFill>
                  <a:schemeClr val="bg1">
                    <a:lumMod val="50000"/>
                  </a:schemeClr>
                </a:solidFill>
                <a:latin typeface="微软雅黑" panose="020B0503020204020204" pitchFamily="34" charset="-122"/>
                <a:ea typeface="微软雅黑" panose="020B0503020204020204" pitchFamily="34" charset="-122"/>
              </a:rPr>
              <a:t>的</a:t>
            </a:r>
            <a:r>
              <a:rPr lang="zh-CN" altLang="en-US" sz="2800" kern="0" dirty="0" smtClean="0">
                <a:solidFill>
                  <a:schemeClr val="bg1">
                    <a:lumMod val="50000"/>
                  </a:schemeClr>
                </a:solidFill>
                <a:latin typeface="微软雅黑" panose="020B0503020204020204" pitchFamily="34" charset="-122"/>
                <a:ea typeface="微软雅黑" panose="020B0503020204020204" pitchFamily="34" charset="-122"/>
              </a:rPr>
              <a:t>图     一般</a:t>
            </a:r>
            <a:r>
              <a:rPr lang="zh-CN" altLang="en-US" sz="2800" kern="0" dirty="0">
                <a:solidFill>
                  <a:schemeClr val="bg1">
                    <a:lumMod val="50000"/>
                  </a:schemeClr>
                </a:solidFill>
                <a:latin typeface="微软雅黑" panose="020B0503020204020204" pitchFamily="34" charset="-122"/>
                <a:ea typeface="微软雅黑" panose="020B0503020204020204" pitchFamily="34" charset="-122"/>
              </a:rPr>
              <a:t>用</a:t>
            </a:r>
            <a:r>
              <a:rPr lang="zh-CN" altLang="en-US" sz="2800" b="1" kern="0" dirty="0" smtClean="0">
                <a:solidFill>
                  <a:schemeClr val="bg1">
                    <a:lumMod val="50000"/>
                  </a:schemeClr>
                </a:solidFill>
                <a:latin typeface="微软雅黑" panose="020B0503020204020204" pitchFamily="34" charset="-122"/>
                <a:ea typeface="微软雅黑" panose="020B0503020204020204" pitchFamily="34" charset="-122"/>
              </a:rPr>
              <a:t>邻接矩阵</a:t>
            </a:r>
            <a:r>
              <a:rPr lang="zh-CN" altLang="en-US" sz="2800" kern="0" dirty="0" smtClean="0">
                <a:solidFill>
                  <a:schemeClr val="bg1">
                    <a:lumMod val="50000"/>
                  </a:schemeClr>
                </a:solidFill>
                <a:latin typeface="微软雅黑" panose="020B0503020204020204" pitchFamily="34" charset="-122"/>
                <a:ea typeface="微软雅黑" panose="020B0503020204020204" pitchFamily="34" charset="-122"/>
              </a:rPr>
              <a:t>表示</a:t>
            </a:r>
            <a:endParaRPr lang="zh-CN" altLang="en-US" sz="2800" kern="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9" name="矩形 8"/>
          <p:cNvSpPr/>
          <p:nvPr/>
        </p:nvSpPr>
        <p:spPr>
          <a:xfrm>
            <a:off x="454840" y="4061252"/>
            <a:ext cx="11604888" cy="2000548"/>
          </a:xfrm>
          <a:prstGeom prst="rect">
            <a:avLst/>
          </a:prstGeom>
        </p:spPr>
        <p:txBody>
          <a:bodyPr wrap="square">
            <a:spAutoFit/>
          </a:bodyPr>
          <a:lstStyle/>
          <a:p>
            <a:pPr marL="342900" lvl="0" indent="-342900" eaLnBrk="0" fontAlgn="base" hangingPunct="0">
              <a:lnSpc>
                <a:spcPct val="150000"/>
              </a:lnSpc>
              <a:spcBef>
                <a:spcPts val="1200"/>
              </a:spcBef>
              <a:spcAft>
                <a:spcPct val="0"/>
              </a:spcAft>
              <a:buClr>
                <a:srgbClr val="3333CC"/>
              </a:buClr>
              <a:buSzPct val="60000"/>
              <a:buFont typeface="Wingdings" panose="05000000000000000000" pitchFamily="2" charset="2"/>
              <a:buChar char="n"/>
              <a:defRPr/>
            </a:pPr>
            <a:r>
              <a:rPr lang="zh-CN" altLang="en-US" sz="2800" b="1" dirty="0" smtClean="0">
                <a:solidFill>
                  <a:schemeClr val="accent6">
                    <a:lumMod val="50000"/>
                  </a:schemeClr>
                </a:solidFill>
                <a:latin typeface="微软雅黑" panose="020B0503020204020204" pitchFamily="34" charset="-122"/>
                <a:ea typeface="微软雅黑" panose="020B0503020204020204" pitchFamily="34" charset="-122"/>
              </a:rPr>
              <a:t>邻接矩阵</a:t>
            </a:r>
            <a:r>
              <a:rPr lang="zh-CN" altLang="en-US" sz="2800" dirty="0" smtClean="0">
                <a:solidFill>
                  <a:srgbClr val="000000"/>
                </a:solidFill>
                <a:latin typeface="微软雅黑" panose="020B0503020204020204" pitchFamily="34" charset="-122"/>
                <a:ea typeface="微软雅黑" panose="020B0503020204020204" pitchFamily="34" charset="-122"/>
              </a:rPr>
              <a:t>用于</a:t>
            </a:r>
            <a:r>
              <a:rPr lang="zh-CN" altLang="en-US" sz="2800" dirty="0">
                <a:solidFill>
                  <a:srgbClr val="000000"/>
                </a:solidFill>
                <a:latin typeface="微软雅黑" panose="020B0503020204020204" pitchFamily="34" charset="-122"/>
                <a:ea typeface="微软雅黑" panose="020B0503020204020204" pitchFamily="34" charset="-122"/>
              </a:rPr>
              <a:t>需要快速判断任意两个结点之间是否有边相连的应用</a:t>
            </a:r>
            <a:r>
              <a:rPr lang="zh-CN" altLang="en-US" sz="2800" dirty="0" smtClean="0">
                <a:solidFill>
                  <a:srgbClr val="000000"/>
                </a:solidFill>
                <a:latin typeface="微软雅黑" panose="020B0503020204020204" pitchFamily="34" charset="-122"/>
                <a:ea typeface="微软雅黑" panose="020B0503020204020204" pitchFamily="34" charset="-122"/>
              </a:rPr>
              <a:t>场景</a:t>
            </a:r>
            <a:endParaRPr lang="en-US" altLang="zh-CN" sz="2800" dirty="0">
              <a:solidFill>
                <a:srgbClr val="000000"/>
              </a:solidFill>
              <a:latin typeface="微软雅黑" panose="020B0503020204020204" pitchFamily="34" charset="-122"/>
              <a:ea typeface="微软雅黑" panose="020B0503020204020204" pitchFamily="34" charset="-122"/>
            </a:endParaRPr>
          </a:p>
          <a:p>
            <a:pPr marL="742950" lvl="1" indent="-285750" eaLnBrk="0" fontAlgn="base" hangingPunct="0">
              <a:lnSpc>
                <a:spcPct val="150000"/>
              </a:lnSpc>
              <a:spcBef>
                <a:spcPts val="1200"/>
              </a:spcBef>
              <a:spcAft>
                <a:spcPct val="0"/>
              </a:spcAft>
              <a:buClr>
                <a:srgbClr val="3333CC"/>
              </a:buClr>
              <a:buSzPct val="60000"/>
              <a:buFont typeface="Wingdings" panose="05000000000000000000" pitchFamily="2" charset="2"/>
              <a:buChar char="Ø"/>
              <a:defRPr/>
            </a:pPr>
            <a:r>
              <a:rPr lang="zh-CN" altLang="en-US" sz="2400" dirty="0">
                <a:solidFill>
                  <a:srgbClr val="000000"/>
                </a:solidFill>
                <a:latin typeface="微软雅黑" panose="020B0503020204020204" pitchFamily="34" charset="-122"/>
                <a:ea typeface="微软雅黑" panose="020B0503020204020204" pitchFamily="34" charset="-122"/>
              </a:rPr>
              <a:t>如果用邻接表表示，为判断一条边</a:t>
            </a:r>
            <a:r>
              <a:rPr lang="en-US" altLang="zh-CN" sz="2400" dirty="0">
                <a:solidFill>
                  <a:srgbClr val="000000"/>
                </a:solidFill>
                <a:latin typeface="微软雅黑" panose="020B0503020204020204" pitchFamily="34" charset="-122"/>
                <a:ea typeface="微软雅黑" panose="020B0503020204020204" pitchFamily="34" charset="-122"/>
              </a:rPr>
              <a:t>(</a:t>
            </a:r>
            <a:r>
              <a:rPr lang="en-US" altLang="zh-CN" sz="2400" dirty="0" err="1">
                <a:solidFill>
                  <a:srgbClr val="000000"/>
                </a:solidFill>
                <a:latin typeface="微软雅黑" panose="020B0503020204020204" pitchFamily="34" charset="-122"/>
                <a:ea typeface="微软雅黑" panose="020B0503020204020204" pitchFamily="34" charset="-122"/>
              </a:rPr>
              <a:t>u,v</a:t>
            </a:r>
            <a:r>
              <a:rPr lang="en-US" altLang="zh-CN" sz="2400" dirty="0">
                <a:solidFill>
                  <a:srgbClr val="000000"/>
                </a:solidFill>
                <a:latin typeface="微软雅黑" panose="020B0503020204020204" pitchFamily="34" charset="-122"/>
                <a:ea typeface="微软雅黑" panose="020B0503020204020204" pitchFamily="34" charset="-122"/>
              </a:rPr>
              <a:t>)</a:t>
            </a:r>
            <a:r>
              <a:rPr lang="zh-CN" altLang="en-US" sz="2400" dirty="0">
                <a:solidFill>
                  <a:srgbClr val="000000"/>
                </a:solidFill>
                <a:latin typeface="微软雅黑" panose="020B0503020204020204" pitchFamily="34" charset="-122"/>
                <a:ea typeface="微软雅黑" panose="020B0503020204020204" pitchFamily="34" charset="-122"/>
              </a:rPr>
              <a:t>是否是图中的边，需要在邻接链表</a:t>
            </a:r>
            <a:r>
              <a:rPr lang="en-US" altLang="zh-CN" sz="2400" dirty="0" err="1">
                <a:solidFill>
                  <a:srgbClr val="000000"/>
                </a:solidFill>
                <a:latin typeface="微软雅黑" panose="020B0503020204020204" pitchFamily="34" charset="-122"/>
                <a:ea typeface="微软雅黑" panose="020B0503020204020204" pitchFamily="34" charset="-122"/>
              </a:rPr>
              <a:t>Adj</a:t>
            </a:r>
            <a:r>
              <a:rPr lang="en-US" altLang="zh-CN" sz="2400" dirty="0">
                <a:solidFill>
                  <a:srgbClr val="000000"/>
                </a:solidFill>
                <a:latin typeface="微软雅黑" panose="020B0503020204020204" pitchFamily="34" charset="-122"/>
                <a:ea typeface="微软雅黑" panose="020B0503020204020204" pitchFamily="34" charset="-122"/>
              </a:rPr>
              <a:t>[u]</a:t>
            </a:r>
            <a:r>
              <a:rPr lang="zh-CN" altLang="en-US" sz="2400" dirty="0">
                <a:solidFill>
                  <a:srgbClr val="000000"/>
                </a:solidFill>
                <a:latin typeface="微软雅黑" panose="020B0503020204020204" pitchFamily="34" charset="-122"/>
                <a:ea typeface="微软雅黑" panose="020B0503020204020204" pitchFamily="34" charset="-122"/>
              </a:rPr>
              <a:t>中搜索，效率较低。</a:t>
            </a:r>
            <a:endParaRPr lang="en-US" altLang="zh-CN" sz="2400" dirty="0">
              <a:solidFill>
                <a:srgbClr val="0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996615890"/>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3333" y="338667"/>
            <a:ext cx="2607733" cy="593644"/>
          </a:xfrm>
          <a:prstGeom prst="rect">
            <a:avLst/>
          </a:prstGeom>
        </p:spPr>
      </p:pic>
      <p:pic>
        <p:nvPicPr>
          <p:cNvPr id="3" name="图片 2"/>
          <p:cNvPicPr>
            <a:picLocks noChangeAspect="1"/>
          </p:cNvPicPr>
          <p:nvPr/>
        </p:nvPicPr>
        <p:blipFill rotWithShape="1">
          <a:blip r:embed="rId4">
            <a:alphaModFix amt="4000"/>
            <a:extLst>
              <a:ext uri="{28A0092B-C50C-407E-A947-70E740481C1C}">
                <a14:useLocalDpi xmlns:a14="http://schemas.microsoft.com/office/drawing/2010/main" val="0"/>
              </a:ext>
            </a:extLst>
          </a:blip>
          <a:srcRect t="4939" r="28793" b="22469"/>
          <a:stretch/>
        </p:blipFill>
        <p:spPr>
          <a:xfrm>
            <a:off x="2641601" y="902926"/>
            <a:ext cx="9550400" cy="5955074"/>
          </a:xfrm>
          <a:prstGeom prst="rect">
            <a:avLst/>
          </a:prstGeom>
        </p:spPr>
      </p:pic>
      <p:sp>
        <p:nvSpPr>
          <p:cNvPr id="6" name="矩形 5"/>
          <p:cNvSpPr/>
          <p:nvPr/>
        </p:nvSpPr>
        <p:spPr>
          <a:xfrm flipV="1">
            <a:off x="7351776" y="1276289"/>
            <a:ext cx="4472728" cy="45719"/>
          </a:xfrm>
          <a:prstGeom prst="rect">
            <a:avLst/>
          </a:prstGeom>
          <a:solidFill>
            <a:srgbClr val="239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矩形 9"/>
          <p:cNvSpPr/>
          <p:nvPr/>
        </p:nvSpPr>
        <p:spPr>
          <a:xfrm>
            <a:off x="9618453" y="383465"/>
            <a:ext cx="2206050" cy="523220"/>
          </a:xfrm>
          <a:prstGeom prst="rect">
            <a:avLst/>
          </a:prstGeom>
          <a:solidFill>
            <a:srgbClr val="239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矩形 10"/>
          <p:cNvSpPr/>
          <p:nvPr/>
        </p:nvSpPr>
        <p:spPr>
          <a:xfrm>
            <a:off x="9558068" y="352688"/>
            <a:ext cx="2359995" cy="584775"/>
          </a:xfrm>
          <a:prstGeom prst="rect">
            <a:avLst/>
          </a:prstGeom>
        </p:spPr>
        <p:txBody>
          <a:bodyPr wrap="square" anchor="ct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lnSpc>
                <a:spcPct val="100000"/>
              </a:lnSpc>
              <a:spcBef>
                <a:spcPts val="0"/>
              </a:spcBef>
              <a:spcAft>
                <a:spcPts val="0"/>
              </a:spcAft>
              <a:defRPr/>
            </a:pPr>
            <a:r>
              <a:rPr lang="zh-CN" altLang="en-US" sz="3200" b="1" dirty="0" smtClean="0">
                <a:solidFill>
                  <a:schemeClr val="bg1"/>
                </a:solidFill>
                <a:latin typeface="微软雅黑" charset="-122"/>
                <a:ea typeface="微软雅黑" charset="-122"/>
                <a:sym typeface="+mn-ea"/>
              </a:rPr>
              <a:t>分支限界法</a:t>
            </a:r>
            <a:endParaRPr lang="zh-CN" altLang="en-US" sz="3200" b="1" dirty="0">
              <a:solidFill>
                <a:schemeClr val="bg1"/>
              </a:solidFill>
              <a:latin typeface="微软雅黑" charset="-122"/>
              <a:ea typeface="微软雅黑" charset="-122"/>
              <a:sym typeface="+mn-ea"/>
            </a:endParaRPr>
          </a:p>
        </p:txBody>
      </p:sp>
      <p:sp>
        <p:nvSpPr>
          <p:cNvPr id="13" name="文本框 12"/>
          <p:cNvSpPr txBox="1"/>
          <p:nvPr/>
        </p:nvSpPr>
        <p:spPr>
          <a:xfrm>
            <a:off x="342670" y="1027613"/>
            <a:ext cx="7009106" cy="584775"/>
          </a:xfrm>
          <a:prstGeom prst="rect">
            <a:avLst/>
          </a:prstGeom>
          <a:noFill/>
        </p:spPr>
        <p:txBody>
          <a:bodyPr wrap="square" rtlCol="0">
            <a:spAutoFit/>
          </a:bodyPr>
          <a:lstStyle/>
          <a:p>
            <a:r>
              <a:rPr kumimoji="1" lang="en-US" altLang="zh-CN" sz="3200" b="1" i="1" dirty="0">
                <a:latin typeface="Microsoft YaHei" charset="-122"/>
                <a:ea typeface="Microsoft YaHei" charset="-122"/>
                <a:cs typeface="Microsoft YaHei" charset="-122"/>
              </a:rPr>
              <a:t>4</a:t>
            </a:r>
            <a:r>
              <a:rPr kumimoji="1" lang="zh-CN" altLang="en-US" sz="3200" b="1" i="1" dirty="0" smtClean="0">
                <a:latin typeface="Microsoft YaHei" charset="-122"/>
                <a:ea typeface="Microsoft YaHei" charset="-122"/>
                <a:cs typeface="Microsoft YaHei" charset="-122"/>
              </a:rPr>
              <a:t>皇后问题 </a:t>
            </a:r>
            <a:r>
              <a:rPr kumimoji="1" lang="en-US" altLang="zh-CN" sz="3200" b="1" i="1" dirty="0" smtClean="0">
                <a:latin typeface="Microsoft YaHei" charset="-122"/>
                <a:ea typeface="Microsoft YaHei" charset="-122"/>
                <a:cs typeface="Microsoft YaHei" charset="-122"/>
              </a:rPr>
              <a:t>FIFO</a:t>
            </a:r>
            <a:r>
              <a:rPr kumimoji="1" lang="zh-CN" altLang="en-US" sz="3200" b="1" i="1" dirty="0" smtClean="0">
                <a:latin typeface="Microsoft YaHei" charset="-122"/>
                <a:ea typeface="Microsoft YaHei" charset="-122"/>
                <a:cs typeface="Microsoft YaHei" charset="-122"/>
              </a:rPr>
              <a:t>分支限界</a:t>
            </a:r>
            <a:r>
              <a:rPr kumimoji="1" lang="zh-CN" altLang="en-US" sz="3200" b="1" i="1" dirty="0">
                <a:latin typeface="Microsoft YaHei" charset="-122"/>
                <a:ea typeface="Microsoft YaHei" charset="-122"/>
                <a:cs typeface="Microsoft YaHei" charset="-122"/>
              </a:rPr>
              <a:t> </a:t>
            </a:r>
            <a:r>
              <a:rPr kumimoji="1" lang="zh-CN" altLang="en-US" sz="3200" b="1" i="1" dirty="0" smtClean="0">
                <a:latin typeface="Microsoft YaHei" charset="-122"/>
                <a:ea typeface="Microsoft YaHei" charset="-122"/>
                <a:cs typeface="Microsoft YaHei" charset="-122"/>
              </a:rPr>
              <a:t>状态空间树</a:t>
            </a:r>
            <a:endParaRPr kumimoji="1" lang="zh-CN" altLang="en-US" sz="3200" b="1" i="1" dirty="0">
              <a:latin typeface="Microsoft YaHei" charset="-122"/>
              <a:ea typeface="Microsoft YaHei" charset="-122"/>
              <a:cs typeface="Microsoft YaHei" charset="-122"/>
            </a:endParaRPr>
          </a:p>
        </p:txBody>
      </p:sp>
      <p:sp>
        <p:nvSpPr>
          <p:cNvPr id="12" name="Text Box 7"/>
          <p:cNvSpPr txBox="1">
            <a:spLocks noChangeArrowheads="1"/>
          </p:cNvSpPr>
          <p:nvPr/>
        </p:nvSpPr>
        <p:spPr bwMode="auto">
          <a:xfrm>
            <a:off x="484981" y="1775461"/>
            <a:ext cx="10080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2400" b="1" i="0" u="none" strike="noStrike" kern="0" cap="none" spc="0" normalizeH="0" baseline="0" noProof="0" dirty="0" smtClean="0">
                <a:ln>
                  <a:noFill/>
                </a:ln>
                <a:solidFill>
                  <a:schemeClr val="bg1">
                    <a:lumMod val="50000"/>
                  </a:schemeClr>
                </a:solidFill>
                <a:effectLst/>
                <a:uLnTx/>
                <a:uFillTx/>
                <a:latin typeface="微软雅黑" panose="020B0503020204020204" pitchFamily="34" charset="-122"/>
                <a:ea typeface="微软雅黑" panose="020B0503020204020204" pitchFamily="34" charset="-122"/>
              </a:rPr>
              <a:t>E</a:t>
            </a:r>
            <a:r>
              <a:rPr kumimoji="0" lang="zh-CN" altLang="en-US" sz="2400" b="1" i="0" u="none" strike="noStrike" kern="0" cap="none" spc="0" normalizeH="0" baseline="0" noProof="0" dirty="0" smtClean="0">
                <a:ln>
                  <a:noFill/>
                </a:ln>
                <a:solidFill>
                  <a:schemeClr val="bg1">
                    <a:lumMod val="50000"/>
                  </a:schemeClr>
                </a:solidFill>
                <a:effectLst/>
                <a:uLnTx/>
                <a:uFillTx/>
                <a:latin typeface="微软雅黑" panose="020B0503020204020204" pitchFamily="34" charset="-122"/>
                <a:ea typeface="微软雅黑" panose="020B0503020204020204" pitchFamily="34" charset="-122"/>
              </a:rPr>
              <a:t>结点</a:t>
            </a:r>
          </a:p>
        </p:txBody>
      </p:sp>
      <p:sp>
        <p:nvSpPr>
          <p:cNvPr id="14" name="Text Box 8"/>
          <p:cNvSpPr txBox="1">
            <a:spLocks noChangeArrowheads="1"/>
          </p:cNvSpPr>
          <p:nvPr/>
        </p:nvSpPr>
        <p:spPr bwMode="auto">
          <a:xfrm>
            <a:off x="2742088" y="1775461"/>
            <a:ext cx="409244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zh-CN" altLang="en-US" sz="2400" b="1" i="0" u="none" strike="noStrike" kern="0" cap="none" spc="0" normalizeH="0" baseline="0" noProof="0" dirty="0" smtClean="0">
                <a:ln>
                  <a:noFill/>
                </a:ln>
                <a:solidFill>
                  <a:schemeClr val="bg1">
                    <a:lumMod val="50000"/>
                  </a:schemeClr>
                </a:solidFill>
                <a:effectLst/>
                <a:uLnTx/>
                <a:uFillTx/>
                <a:latin typeface="微软雅黑" panose="020B0503020204020204" pitchFamily="34" charset="-122"/>
                <a:ea typeface="微软雅黑" panose="020B0503020204020204" pitchFamily="34" charset="-122"/>
              </a:rPr>
              <a:t>扩展</a:t>
            </a:r>
            <a:r>
              <a:rPr kumimoji="0" lang="en-US" altLang="zh-CN" sz="2400" b="1" i="0" u="none" strike="noStrike" kern="0" cap="none" spc="0" normalizeH="0" baseline="0" noProof="0" dirty="0" smtClean="0">
                <a:ln>
                  <a:noFill/>
                </a:ln>
                <a:solidFill>
                  <a:schemeClr val="bg1">
                    <a:lumMod val="50000"/>
                  </a:schemeClr>
                </a:solidFill>
                <a:effectLst/>
                <a:uLnTx/>
                <a:uFillTx/>
                <a:latin typeface="微软雅黑" panose="020B0503020204020204" pitchFamily="34" charset="-122"/>
                <a:ea typeface="微软雅黑" panose="020B0503020204020204" pitchFamily="34" charset="-122"/>
              </a:rPr>
              <a:t>E</a:t>
            </a:r>
            <a:r>
              <a:rPr kumimoji="0" lang="zh-CN" altLang="en-US" sz="2400" b="1" i="0" u="none" strike="noStrike" kern="0" cap="none" spc="0" normalizeH="0" baseline="0" noProof="0" dirty="0" smtClean="0">
                <a:ln>
                  <a:noFill/>
                </a:ln>
                <a:solidFill>
                  <a:schemeClr val="bg1">
                    <a:lumMod val="50000"/>
                  </a:schemeClr>
                </a:solidFill>
                <a:effectLst/>
                <a:uLnTx/>
                <a:uFillTx/>
                <a:latin typeface="微软雅黑" panose="020B0503020204020204" pitchFamily="34" charset="-122"/>
                <a:ea typeface="微软雅黑" panose="020B0503020204020204" pitchFamily="34" charset="-122"/>
              </a:rPr>
              <a:t>结点得到的状态空间树</a:t>
            </a:r>
          </a:p>
        </p:txBody>
      </p:sp>
      <p:sp>
        <p:nvSpPr>
          <p:cNvPr id="24" name="Text Box 18"/>
          <p:cNvSpPr txBox="1">
            <a:spLocks noChangeArrowheads="1"/>
          </p:cNvSpPr>
          <p:nvPr/>
        </p:nvSpPr>
        <p:spPr bwMode="auto">
          <a:xfrm>
            <a:off x="8616156" y="1775461"/>
            <a:ext cx="232921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zh-CN" altLang="en-US" sz="2400" b="1" i="0" u="none" strike="noStrike" kern="0" cap="none" spc="0" normalizeH="0" baseline="0" noProof="0" dirty="0" smtClean="0">
                <a:ln>
                  <a:noFill/>
                </a:ln>
                <a:solidFill>
                  <a:schemeClr val="bg1">
                    <a:lumMod val="50000"/>
                  </a:schemeClr>
                </a:solidFill>
                <a:effectLst/>
                <a:uLnTx/>
                <a:uFillTx/>
                <a:latin typeface="微软雅黑" panose="020B0503020204020204" pitchFamily="34" charset="-122"/>
                <a:ea typeface="微软雅黑" panose="020B0503020204020204" pitchFamily="34" charset="-122"/>
              </a:rPr>
              <a:t>活结点表（队列）</a:t>
            </a:r>
          </a:p>
        </p:txBody>
      </p:sp>
      <p:sp>
        <p:nvSpPr>
          <p:cNvPr id="52" name="Oval 4"/>
          <p:cNvSpPr>
            <a:spLocks noChangeArrowheads="1"/>
          </p:cNvSpPr>
          <p:nvPr/>
        </p:nvSpPr>
        <p:spPr bwMode="auto">
          <a:xfrm>
            <a:off x="766446" y="3779902"/>
            <a:ext cx="431800" cy="431800"/>
          </a:xfrm>
          <a:prstGeom prst="ellipse">
            <a:avLst/>
          </a:prstGeom>
          <a:solidFill>
            <a:srgbClr val="CC9900"/>
          </a:solidFill>
          <a:ln w="9525">
            <a:solidFill>
              <a:srgbClr val="000000"/>
            </a:solidFill>
            <a:round/>
            <a:headEnd/>
            <a:tailEnd/>
          </a:ln>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dirty="0" smtClean="0">
                <a:ln>
                  <a:noFill/>
                </a:ln>
                <a:solidFill>
                  <a:srgbClr val="000000"/>
                </a:solidFill>
                <a:effectLst/>
                <a:uLnTx/>
                <a:uFillTx/>
                <a:latin typeface="Arial" panose="020B0604020202020204" pitchFamily="34" charset="0"/>
                <a:ea typeface="宋体" panose="02010600030101010101" pitchFamily="2" charset="-122"/>
              </a:rPr>
              <a:t>34</a:t>
            </a:r>
          </a:p>
        </p:txBody>
      </p:sp>
      <p:sp>
        <p:nvSpPr>
          <p:cNvPr id="53" name="Oval 7"/>
          <p:cNvSpPr>
            <a:spLocks noChangeArrowheads="1"/>
          </p:cNvSpPr>
          <p:nvPr/>
        </p:nvSpPr>
        <p:spPr bwMode="auto">
          <a:xfrm>
            <a:off x="5590287" y="2947798"/>
            <a:ext cx="431800" cy="431800"/>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1</a:t>
            </a:r>
          </a:p>
        </p:txBody>
      </p:sp>
      <p:sp>
        <p:nvSpPr>
          <p:cNvPr id="54" name="Oval 8"/>
          <p:cNvSpPr>
            <a:spLocks noChangeArrowheads="1"/>
          </p:cNvSpPr>
          <p:nvPr/>
        </p:nvSpPr>
        <p:spPr bwMode="auto">
          <a:xfrm>
            <a:off x="2926462" y="3739960"/>
            <a:ext cx="431800" cy="431800"/>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2</a:t>
            </a:r>
          </a:p>
        </p:txBody>
      </p:sp>
      <p:sp>
        <p:nvSpPr>
          <p:cNvPr id="55" name="Oval 9"/>
          <p:cNvSpPr>
            <a:spLocks noChangeArrowheads="1"/>
          </p:cNvSpPr>
          <p:nvPr/>
        </p:nvSpPr>
        <p:spPr bwMode="auto">
          <a:xfrm>
            <a:off x="4510787" y="3739960"/>
            <a:ext cx="431800" cy="431800"/>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18</a:t>
            </a:r>
          </a:p>
        </p:txBody>
      </p:sp>
      <p:sp>
        <p:nvSpPr>
          <p:cNvPr id="56" name="Oval 10"/>
          <p:cNvSpPr>
            <a:spLocks noChangeArrowheads="1"/>
          </p:cNvSpPr>
          <p:nvPr/>
        </p:nvSpPr>
        <p:spPr bwMode="auto">
          <a:xfrm>
            <a:off x="6119305" y="3739960"/>
            <a:ext cx="431800" cy="431800"/>
          </a:xfrm>
          <a:prstGeom prst="ellipse">
            <a:avLst/>
          </a:prstGeom>
          <a:solidFill>
            <a:srgbClr val="CC9900"/>
          </a:solidFill>
          <a:ln w="9525">
            <a:solidFill>
              <a:srgbClr val="000000"/>
            </a:solidFill>
            <a:round/>
            <a:headEnd/>
            <a:tailEnd/>
          </a:ln>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34</a:t>
            </a:r>
          </a:p>
        </p:txBody>
      </p:sp>
      <p:sp>
        <p:nvSpPr>
          <p:cNvPr id="57" name="Oval 11"/>
          <p:cNvSpPr>
            <a:spLocks noChangeArrowheads="1"/>
          </p:cNvSpPr>
          <p:nvPr/>
        </p:nvSpPr>
        <p:spPr bwMode="auto">
          <a:xfrm>
            <a:off x="6887973" y="3714243"/>
            <a:ext cx="431800" cy="431800"/>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50</a:t>
            </a:r>
          </a:p>
        </p:txBody>
      </p:sp>
      <p:sp>
        <p:nvSpPr>
          <p:cNvPr id="58" name="Line 12"/>
          <p:cNvSpPr>
            <a:spLocks noChangeShapeType="1"/>
          </p:cNvSpPr>
          <p:nvPr/>
        </p:nvSpPr>
        <p:spPr bwMode="auto">
          <a:xfrm flipH="1">
            <a:off x="3142362" y="3379598"/>
            <a:ext cx="2663825" cy="36036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59" name="Line 13"/>
          <p:cNvSpPr>
            <a:spLocks noChangeShapeType="1"/>
          </p:cNvSpPr>
          <p:nvPr/>
        </p:nvSpPr>
        <p:spPr bwMode="auto">
          <a:xfrm flipH="1">
            <a:off x="4726687" y="3379598"/>
            <a:ext cx="1079500" cy="36036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60" name="Line 14"/>
          <p:cNvSpPr>
            <a:spLocks noChangeShapeType="1"/>
          </p:cNvSpPr>
          <p:nvPr/>
        </p:nvSpPr>
        <p:spPr bwMode="auto">
          <a:xfrm>
            <a:off x="5806187" y="3379598"/>
            <a:ext cx="457581" cy="36036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61" name="Line 15"/>
          <p:cNvSpPr>
            <a:spLocks noChangeShapeType="1"/>
          </p:cNvSpPr>
          <p:nvPr/>
        </p:nvSpPr>
        <p:spPr bwMode="auto">
          <a:xfrm>
            <a:off x="5806187" y="3379598"/>
            <a:ext cx="1249743" cy="33464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62" name="Rectangle 17"/>
          <p:cNvSpPr>
            <a:spLocks noChangeArrowheads="1"/>
          </p:cNvSpPr>
          <p:nvPr/>
        </p:nvSpPr>
        <p:spPr bwMode="auto">
          <a:xfrm>
            <a:off x="9867329" y="3399029"/>
            <a:ext cx="287338" cy="28892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35</a:t>
            </a:r>
          </a:p>
        </p:txBody>
      </p:sp>
      <p:sp>
        <p:nvSpPr>
          <p:cNvPr id="63" name="Rectangle 18"/>
          <p:cNvSpPr>
            <a:spLocks noChangeArrowheads="1"/>
          </p:cNvSpPr>
          <p:nvPr/>
        </p:nvSpPr>
        <p:spPr bwMode="auto">
          <a:xfrm>
            <a:off x="10445179" y="3399029"/>
            <a:ext cx="287338" cy="28892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zh-CN" sz="16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64" name="Rectangle 19"/>
          <p:cNvSpPr>
            <a:spLocks noChangeArrowheads="1"/>
          </p:cNvSpPr>
          <p:nvPr/>
        </p:nvSpPr>
        <p:spPr bwMode="auto">
          <a:xfrm>
            <a:off x="10734104" y="3399029"/>
            <a:ext cx="287338" cy="28892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zh-CN" sz="16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65" name="Rectangle 20"/>
          <p:cNvSpPr>
            <a:spLocks noChangeArrowheads="1"/>
          </p:cNvSpPr>
          <p:nvPr/>
        </p:nvSpPr>
        <p:spPr bwMode="auto">
          <a:xfrm>
            <a:off x="8716392" y="3399029"/>
            <a:ext cx="287337" cy="28892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50</a:t>
            </a:r>
          </a:p>
        </p:txBody>
      </p:sp>
      <p:sp>
        <p:nvSpPr>
          <p:cNvPr id="66" name="Rectangle 21"/>
          <p:cNvSpPr>
            <a:spLocks noChangeArrowheads="1"/>
          </p:cNvSpPr>
          <p:nvPr/>
        </p:nvSpPr>
        <p:spPr bwMode="auto">
          <a:xfrm>
            <a:off x="10156254" y="3399029"/>
            <a:ext cx="287338" cy="28892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zh-CN" sz="16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67" name="Rectangle 22"/>
          <p:cNvSpPr>
            <a:spLocks noChangeArrowheads="1"/>
          </p:cNvSpPr>
          <p:nvPr/>
        </p:nvSpPr>
        <p:spPr bwMode="auto">
          <a:xfrm>
            <a:off x="9003729" y="3399029"/>
            <a:ext cx="287338" cy="28892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8</a:t>
            </a:r>
          </a:p>
        </p:txBody>
      </p:sp>
      <p:sp>
        <p:nvSpPr>
          <p:cNvPr id="68" name="Rectangle 23"/>
          <p:cNvSpPr>
            <a:spLocks noChangeArrowheads="1"/>
          </p:cNvSpPr>
          <p:nvPr/>
        </p:nvSpPr>
        <p:spPr bwMode="auto">
          <a:xfrm>
            <a:off x="9292654" y="3399029"/>
            <a:ext cx="287338" cy="28892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13</a:t>
            </a:r>
          </a:p>
        </p:txBody>
      </p:sp>
      <p:sp>
        <p:nvSpPr>
          <p:cNvPr id="69" name="Rectangle 24"/>
          <p:cNvSpPr>
            <a:spLocks noChangeArrowheads="1"/>
          </p:cNvSpPr>
          <p:nvPr/>
        </p:nvSpPr>
        <p:spPr bwMode="auto">
          <a:xfrm>
            <a:off x="9579992" y="3399029"/>
            <a:ext cx="287337" cy="28892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29</a:t>
            </a:r>
          </a:p>
        </p:txBody>
      </p:sp>
      <p:sp>
        <p:nvSpPr>
          <p:cNvPr id="70" name="Line 25"/>
          <p:cNvSpPr>
            <a:spLocks noChangeShapeType="1"/>
          </p:cNvSpPr>
          <p:nvPr/>
        </p:nvSpPr>
        <p:spPr bwMode="auto">
          <a:xfrm flipH="1">
            <a:off x="8716392" y="3254566"/>
            <a:ext cx="2305050" cy="0"/>
          </a:xfrm>
          <a:prstGeom prst="line">
            <a:avLst/>
          </a:prstGeom>
          <a:noFill/>
          <a:ln w="34925">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smtClean="0">
              <a:solidFill>
                <a:srgbClr val="000000"/>
              </a:solidFill>
              <a:latin typeface="微软雅黑" panose="020B0503020204020204" pitchFamily="34" charset="-122"/>
              <a:ea typeface="微软雅黑" panose="020B0503020204020204" pitchFamily="34" charset="-122"/>
            </a:endParaRPr>
          </a:p>
        </p:txBody>
      </p:sp>
      <p:sp>
        <p:nvSpPr>
          <p:cNvPr id="71" name="Text Box 26"/>
          <p:cNvSpPr txBox="1">
            <a:spLocks noChangeArrowheads="1"/>
          </p:cNvSpPr>
          <p:nvPr/>
        </p:nvSpPr>
        <p:spPr bwMode="auto">
          <a:xfrm>
            <a:off x="8716392" y="2894204"/>
            <a:ext cx="8636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head</a:t>
            </a:r>
          </a:p>
        </p:txBody>
      </p:sp>
      <p:sp>
        <p:nvSpPr>
          <p:cNvPr id="72" name="Text Box 27"/>
          <p:cNvSpPr txBox="1">
            <a:spLocks noChangeArrowheads="1"/>
          </p:cNvSpPr>
          <p:nvPr/>
        </p:nvSpPr>
        <p:spPr bwMode="auto">
          <a:xfrm>
            <a:off x="10445179" y="2894204"/>
            <a:ext cx="8636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tail</a:t>
            </a:r>
          </a:p>
        </p:txBody>
      </p:sp>
      <p:sp>
        <p:nvSpPr>
          <p:cNvPr id="73" name="Oval 28"/>
          <p:cNvSpPr>
            <a:spLocks noChangeArrowheads="1"/>
          </p:cNvSpPr>
          <p:nvPr/>
        </p:nvSpPr>
        <p:spPr bwMode="auto">
          <a:xfrm>
            <a:off x="2278762" y="4532123"/>
            <a:ext cx="431800" cy="431800"/>
          </a:xfrm>
          <a:prstGeom prst="ellipse">
            <a:avLst/>
          </a:prstGeom>
          <a:noFill/>
          <a:ln w="9525">
            <a:solidFill>
              <a:srgbClr val="000000"/>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3</a:t>
            </a:r>
          </a:p>
        </p:txBody>
      </p:sp>
      <p:sp>
        <p:nvSpPr>
          <p:cNvPr id="74" name="Oval 29"/>
          <p:cNvSpPr>
            <a:spLocks noChangeArrowheads="1"/>
          </p:cNvSpPr>
          <p:nvPr/>
        </p:nvSpPr>
        <p:spPr bwMode="auto">
          <a:xfrm>
            <a:off x="2926462" y="4532123"/>
            <a:ext cx="431800" cy="431800"/>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8</a:t>
            </a:r>
          </a:p>
        </p:txBody>
      </p:sp>
      <p:sp>
        <p:nvSpPr>
          <p:cNvPr id="75" name="Oval 30"/>
          <p:cNvSpPr>
            <a:spLocks noChangeArrowheads="1"/>
          </p:cNvSpPr>
          <p:nvPr/>
        </p:nvSpPr>
        <p:spPr bwMode="auto">
          <a:xfrm>
            <a:off x="3574162" y="4532123"/>
            <a:ext cx="431800" cy="431800"/>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13</a:t>
            </a:r>
          </a:p>
        </p:txBody>
      </p:sp>
      <p:sp>
        <p:nvSpPr>
          <p:cNvPr id="76" name="Line 31"/>
          <p:cNvSpPr>
            <a:spLocks noChangeShapeType="1"/>
          </p:cNvSpPr>
          <p:nvPr/>
        </p:nvSpPr>
        <p:spPr bwMode="auto">
          <a:xfrm flipH="1">
            <a:off x="2494662" y="4171760"/>
            <a:ext cx="647700" cy="36036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118" name="Line 32"/>
          <p:cNvSpPr>
            <a:spLocks noChangeShapeType="1"/>
          </p:cNvSpPr>
          <p:nvPr/>
        </p:nvSpPr>
        <p:spPr bwMode="auto">
          <a:xfrm>
            <a:off x="3142362" y="4171760"/>
            <a:ext cx="0" cy="36036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119" name="Line 33"/>
          <p:cNvSpPr>
            <a:spLocks noChangeShapeType="1"/>
          </p:cNvSpPr>
          <p:nvPr/>
        </p:nvSpPr>
        <p:spPr bwMode="auto">
          <a:xfrm>
            <a:off x="3142362" y="4171760"/>
            <a:ext cx="647700" cy="36036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120" name="Text Box 34"/>
          <p:cNvSpPr txBox="1">
            <a:spLocks noChangeArrowheads="1"/>
          </p:cNvSpPr>
          <p:nvPr/>
        </p:nvSpPr>
        <p:spPr bwMode="auto">
          <a:xfrm>
            <a:off x="2278762" y="4963923"/>
            <a:ext cx="6477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B</a:t>
            </a:r>
          </a:p>
        </p:txBody>
      </p:sp>
      <p:sp>
        <p:nvSpPr>
          <p:cNvPr id="121" name="Text Box 35"/>
          <p:cNvSpPr txBox="1">
            <a:spLocks noChangeArrowheads="1"/>
          </p:cNvSpPr>
          <p:nvPr/>
        </p:nvSpPr>
        <p:spPr bwMode="auto">
          <a:xfrm>
            <a:off x="8356260" y="3765741"/>
            <a:ext cx="3468244"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zh-CN" altLang="en-US" sz="20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扩展结点</a:t>
            </a:r>
            <a:r>
              <a:rPr kumimoji="0" lang="en-US" altLang="zh-CN" sz="20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34</a:t>
            </a:r>
            <a:r>
              <a:rPr kumimoji="0" lang="zh-CN" altLang="en-US" sz="20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，得新结点</a:t>
            </a:r>
            <a:r>
              <a:rPr kumimoji="0" lang="en-US" altLang="zh-CN" sz="20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35</a:t>
            </a:r>
            <a:r>
              <a:rPr kumimoji="0" lang="zh-CN" altLang="en-US" sz="20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a:t>
            </a:r>
            <a:r>
              <a:rPr kumimoji="0" lang="en-US" altLang="zh-CN" sz="20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40</a:t>
            </a:r>
            <a:r>
              <a:rPr kumimoji="0" lang="zh-CN" altLang="en-US" sz="20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a:t>
            </a:r>
            <a:r>
              <a:rPr kumimoji="0" lang="en-US" altLang="zh-CN" sz="20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45</a:t>
            </a:r>
          </a:p>
          <a:p>
            <a:pPr marL="0" marR="0" lvl="0" indent="0" defTabSz="914400" eaLnBrk="1" fontAlgn="base" latinLnBrk="0" hangingPunct="1">
              <a:lnSpc>
                <a:spcPct val="100000"/>
              </a:lnSpc>
              <a:spcBef>
                <a:spcPct val="50000"/>
              </a:spcBef>
              <a:spcAft>
                <a:spcPct val="0"/>
              </a:spcAft>
              <a:buClrTx/>
              <a:buSzTx/>
              <a:buFontTx/>
              <a:buNone/>
              <a:tabLst/>
              <a:defRPr/>
            </a:pPr>
            <a:r>
              <a:rPr kumimoji="0" lang="zh-CN" altLang="en-US" sz="2000" b="1" i="0" u="none" strike="noStrike" kern="0" cap="none" spc="0" normalizeH="0" baseline="0" noProof="0" dirty="0" smtClean="0">
                <a:ln>
                  <a:noFill/>
                </a:ln>
                <a:solidFill>
                  <a:srgbClr val="FF0000"/>
                </a:solidFill>
                <a:effectLst/>
                <a:uLnTx/>
                <a:uFillTx/>
                <a:latin typeface="微软雅黑" panose="020B0503020204020204" pitchFamily="34" charset="-122"/>
                <a:ea typeface="微软雅黑" panose="020B0503020204020204" pitchFamily="34" charset="-122"/>
              </a:rPr>
              <a:t>利用限界函数杀死结点</a:t>
            </a:r>
            <a:r>
              <a:rPr kumimoji="0" lang="en-US" altLang="zh-CN" sz="2000" b="1" i="0" u="none" strike="noStrike" kern="0" cap="none" spc="0" normalizeH="0" baseline="0" noProof="0" dirty="0" smtClean="0">
                <a:ln>
                  <a:noFill/>
                </a:ln>
                <a:solidFill>
                  <a:srgbClr val="FF0000"/>
                </a:solidFill>
                <a:effectLst/>
                <a:uLnTx/>
                <a:uFillTx/>
                <a:latin typeface="微软雅黑" panose="020B0503020204020204" pitchFamily="34" charset="-122"/>
                <a:ea typeface="微软雅黑" panose="020B0503020204020204" pitchFamily="34" charset="-122"/>
              </a:rPr>
              <a:t>40</a:t>
            </a:r>
            <a:r>
              <a:rPr kumimoji="0" lang="zh-CN" altLang="en-US" sz="2000" b="1" i="0" u="none" strike="noStrike" kern="0" cap="none" spc="0" normalizeH="0" baseline="0" noProof="0" dirty="0" smtClean="0">
                <a:ln>
                  <a:noFill/>
                </a:ln>
                <a:solidFill>
                  <a:srgbClr val="FF0000"/>
                </a:solidFill>
                <a:effectLst/>
                <a:uLnTx/>
                <a:uFillTx/>
                <a:latin typeface="微软雅黑" panose="020B0503020204020204" pitchFamily="34" charset="-122"/>
                <a:ea typeface="微软雅黑" panose="020B0503020204020204" pitchFamily="34" charset="-122"/>
              </a:rPr>
              <a:t>、</a:t>
            </a:r>
            <a:r>
              <a:rPr kumimoji="0" lang="en-US" altLang="zh-CN" sz="2000" b="1" i="0" u="none" strike="noStrike" kern="0" cap="none" spc="0" normalizeH="0" baseline="0" noProof="0" dirty="0" smtClean="0">
                <a:ln>
                  <a:noFill/>
                </a:ln>
                <a:solidFill>
                  <a:srgbClr val="FF0000"/>
                </a:solidFill>
                <a:effectLst/>
                <a:uLnTx/>
                <a:uFillTx/>
                <a:latin typeface="微软雅黑" panose="020B0503020204020204" pitchFamily="34" charset="-122"/>
                <a:ea typeface="微软雅黑" panose="020B0503020204020204" pitchFamily="34" charset="-122"/>
              </a:rPr>
              <a:t>45</a:t>
            </a:r>
          </a:p>
          <a:p>
            <a:pPr marL="0" marR="0" lvl="0" indent="0" defTabSz="914400" eaLnBrk="1" fontAlgn="base" latinLnBrk="0" hangingPunct="1">
              <a:lnSpc>
                <a:spcPct val="100000"/>
              </a:lnSpc>
              <a:spcBef>
                <a:spcPct val="50000"/>
              </a:spcBef>
              <a:spcAft>
                <a:spcPct val="0"/>
              </a:spcAft>
              <a:buClrTx/>
              <a:buSzTx/>
              <a:buFontTx/>
              <a:buNone/>
              <a:tabLst/>
              <a:defRPr/>
            </a:pPr>
            <a:r>
              <a:rPr kumimoji="0" lang="zh-CN" altLang="en-US" sz="20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活结点</a:t>
            </a:r>
            <a:r>
              <a:rPr kumimoji="0" lang="en-US" altLang="zh-CN" sz="20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35</a:t>
            </a:r>
            <a:r>
              <a:rPr kumimoji="0" lang="zh-CN" altLang="en-US" sz="20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入队列</a:t>
            </a:r>
          </a:p>
        </p:txBody>
      </p:sp>
      <p:sp>
        <p:nvSpPr>
          <p:cNvPr id="122" name="Oval 36"/>
          <p:cNvSpPr>
            <a:spLocks noChangeArrowheads="1"/>
          </p:cNvSpPr>
          <p:nvPr/>
        </p:nvSpPr>
        <p:spPr bwMode="auto">
          <a:xfrm>
            <a:off x="4005962" y="4533710"/>
            <a:ext cx="431800" cy="431800"/>
          </a:xfrm>
          <a:prstGeom prst="ellipse">
            <a:avLst/>
          </a:prstGeom>
          <a:noFill/>
          <a:ln w="9525">
            <a:solidFill>
              <a:srgbClr val="000000"/>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19</a:t>
            </a:r>
          </a:p>
        </p:txBody>
      </p:sp>
      <p:sp>
        <p:nvSpPr>
          <p:cNvPr id="123" name="Oval 37"/>
          <p:cNvSpPr>
            <a:spLocks noChangeArrowheads="1"/>
          </p:cNvSpPr>
          <p:nvPr/>
        </p:nvSpPr>
        <p:spPr bwMode="auto">
          <a:xfrm>
            <a:off x="4509199" y="4533710"/>
            <a:ext cx="431800" cy="431800"/>
          </a:xfrm>
          <a:prstGeom prst="ellipse">
            <a:avLst/>
          </a:prstGeom>
          <a:noFill/>
          <a:ln w="9525">
            <a:solidFill>
              <a:srgbClr val="000000"/>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24</a:t>
            </a:r>
          </a:p>
        </p:txBody>
      </p:sp>
      <p:sp>
        <p:nvSpPr>
          <p:cNvPr id="124" name="Oval 38"/>
          <p:cNvSpPr>
            <a:spLocks noChangeArrowheads="1"/>
          </p:cNvSpPr>
          <p:nvPr/>
        </p:nvSpPr>
        <p:spPr bwMode="auto">
          <a:xfrm>
            <a:off x="5014024" y="4533710"/>
            <a:ext cx="431800" cy="431800"/>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29</a:t>
            </a:r>
          </a:p>
        </p:txBody>
      </p:sp>
      <p:sp>
        <p:nvSpPr>
          <p:cNvPr id="125" name="Line 39"/>
          <p:cNvSpPr>
            <a:spLocks noChangeShapeType="1"/>
          </p:cNvSpPr>
          <p:nvPr/>
        </p:nvSpPr>
        <p:spPr bwMode="auto">
          <a:xfrm flipH="1">
            <a:off x="4221862" y="4173348"/>
            <a:ext cx="503237" cy="36036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126" name="Line 40"/>
          <p:cNvSpPr>
            <a:spLocks noChangeShapeType="1"/>
          </p:cNvSpPr>
          <p:nvPr/>
        </p:nvSpPr>
        <p:spPr bwMode="auto">
          <a:xfrm>
            <a:off x="4725099" y="4173348"/>
            <a:ext cx="0" cy="36036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127" name="Line 41"/>
          <p:cNvSpPr>
            <a:spLocks noChangeShapeType="1"/>
          </p:cNvSpPr>
          <p:nvPr/>
        </p:nvSpPr>
        <p:spPr bwMode="auto">
          <a:xfrm>
            <a:off x="4725099" y="4173348"/>
            <a:ext cx="504825" cy="36036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128" name="Text Box 42"/>
          <p:cNvSpPr txBox="1">
            <a:spLocks noChangeArrowheads="1"/>
          </p:cNvSpPr>
          <p:nvPr/>
        </p:nvSpPr>
        <p:spPr bwMode="auto">
          <a:xfrm>
            <a:off x="4077399" y="4965510"/>
            <a:ext cx="6477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B</a:t>
            </a:r>
          </a:p>
        </p:txBody>
      </p:sp>
      <p:sp>
        <p:nvSpPr>
          <p:cNvPr id="129" name="Text Box 43"/>
          <p:cNvSpPr txBox="1">
            <a:spLocks noChangeArrowheads="1"/>
          </p:cNvSpPr>
          <p:nvPr/>
        </p:nvSpPr>
        <p:spPr bwMode="auto">
          <a:xfrm>
            <a:off x="4582224" y="4965510"/>
            <a:ext cx="6477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B</a:t>
            </a:r>
          </a:p>
        </p:txBody>
      </p:sp>
      <p:sp>
        <p:nvSpPr>
          <p:cNvPr id="130" name="Oval 44"/>
          <p:cNvSpPr>
            <a:spLocks noChangeArrowheads="1"/>
          </p:cNvSpPr>
          <p:nvPr/>
        </p:nvSpPr>
        <p:spPr bwMode="auto">
          <a:xfrm>
            <a:off x="6624130" y="4532123"/>
            <a:ext cx="431800" cy="431800"/>
          </a:xfrm>
          <a:prstGeom prst="ellipse">
            <a:avLst/>
          </a:prstGeom>
          <a:noFill/>
          <a:ln w="9525">
            <a:solidFill>
              <a:srgbClr val="000000"/>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45</a:t>
            </a:r>
          </a:p>
        </p:txBody>
      </p:sp>
      <p:sp>
        <p:nvSpPr>
          <p:cNvPr id="131" name="Oval 45"/>
          <p:cNvSpPr>
            <a:spLocks noChangeArrowheads="1"/>
          </p:cNvSpPr>
          <p:nvPr/>
        </p:nvSpPr>
        <p:spPr bwMode="auto">
          <a:xfrm>
            <a:off x="6119305" y="4533710"/>
            <a:ext cx="431800" cy="431800"/>
          </a:xfrm>
          <a:prstGeom prst="ellipse">
            <a:avLst/>
          </a:prstGeom>
          <a:noFill/>
          <a:ln w="9525">
            <a:solidFill>
              <a:srgbClr val="000000"/>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40</a:t>
            </a:r>
          </a:p>
        </p:txBody>
      </p:sp>
      <p:sp>
        <p:nvSpPr>
          <p:cNvPr id="132" name="Oval 46"/>
          <p:cNvSpPr>
            <a:spLocks noChangeArrowheads="1"/>
          </p:cNvSpPr>
          <p:nvPr/>
        </p:nvSpPr>
        <p:spPr bwMode="auto">
          <a:xfrm>
            <a:off x="5616068" y="4532123"/>
            <a:ext cx="431800" cy="431800"/>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35</a:t>
            </a:r>
          </a:p>
        </p:txBody>
      </p:sp>
      <p:sp>
        <p:nvSpPr>
          <p:cNvPr id="133" name="Line 47"/>
          <p:cNvSpPr>
            <a:spLocks noChangeShapeType="1"/>
          </p:cNvSpPr>
          <p:nvPr/>
        </p:nvSpPr>
        <p:spPr bwMode="auto">
          <a:xfrm flipH="1">
            <a:off x="5831968" y="4173348"/>
            <a:ext cx="503237" cy="36036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134" name="Line 48"/>
          <p:cNvSpPr>
            <a:spLocks noChangeShapeType="1"/>
          </p:cNvSpPr>
          <p:nvPr/>
        </p:nvSpPr>
        <p:spPr bwMode="auto">
          <a:xfrm>
            <a:off x="6335205" y="4173348"/>
            <a:ext cx="0" cy="36036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135" name="Line 49"/>
          <p:cNvSpPr>
            <a:spLocks noChangeShapeType="1"/>
          </p:cNvSpPr>
          <p:nvPr/>
        </p:nvSpPr>
        <p:spPr bwMode="auto">
          <a:xfrm>
            <a:off x="6335205" y="4173348"/>
            <a:ext cx="504825" cy="36036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136" name="Text Box 50"/>
          <p:cNvSpPr txBox="1">
            <a:spLocks noChangeArrowheads="1"/>
          </p:cNvSpPr>
          <p:nvPr/>
        </p:nvSpPr>
        <p:spPr bwMode="auto">
          <a:xfrm>
            <a:off x="6659055" y="4965510"/>
            <a:ext cx="6477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B</a:t>
            </a:r>
          </a:p>
        </p:txBody>
      </p:sp>
      <p:sp>
        <p:nvSpPr>
          <p:cNvPr id="137" name="Text Box 51"/>
          <p:cNvSpPr txBox="1">
            <a:spLocks noChangeArrowheads="1"/>
          </p:cNvSpPr>
          <p:nvPr/>
        </p:nvSpPr>
        <p:spPr bwMode="auto">
          <a:xfrm>
            <a:off x="6192330" y="4965510"/>
            <a:ext cx="6477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B</a:t>
            </a:r>
          </a:p>
        </p:txBody>
      </p:sp>
      <p:sp>
        <p:nvSpPr>
          <p:cNvPr id="138" name="Text Box 52"/>
          <p:cNvSpPr txBox="1">
            <a:spLocks noChangeArrowheads="1"/>
          </p:cNvSpPr>
          <p:nvPr/>
        </p:nvSpPr>
        <p:spPr bwMode="auto">
          <a:xfrm>
            <a:off x="5610607" y="3595498"/>
            <a:ext cx="7207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400" b="0" i="0" u="none" strike="noStrike" kern="0" cap="none" spc="0" normalizeH="0" baseline="0" noProof="0" dirty="0" smtClean="0">
                <a:ln>
                  <a:noFill/>
                </a:ln>
                <a:solidFill>
                  <a:srgbClr val="000000"/>
                </a:solidFill>
                <a:effectLst/>
                <a:uLnTx/>
                <a:uFillTx/>
                <a:latin typeface="Arial" panose="020B0604020202020204" pitchFamily="34" charset="0"/>
                <a:ea typeface="宋体" panose="02010600030101010101" pitchFamily="2" charset="-122"/>
              </a:rPr>
              <a:t>x</a:t>
            </a:r>
            <a:r>
              <a:rPr kumimoji="0" lang="en-US" altLang="zh-CN" sz="1400" b="0" i="0" u="none" strike="noStrike" kern="0" cap="none" spc="0" normalizeH="0" baseline="-25000" noProof="0" dirty="0" smtClean="0">
                <a:ln>
                  <a:noFill/>
                </a:ln>
                <a:solidFill>
                  <a:srgbClr val="000000"/>
                </a:solidFill>
                <a:effectLst/>
                <a:uLnTx/>
                <a:uFillTx/>
                <a:latin typeface="Arial" panose="020B0604020202020204" pitchFamily="34" charset="0"/>
                <a:ea typeface="宋体" panose="02010600030101010101" pitchFamily="2" charset="-122"/>
              </a:rPr>
              <a:t>1</a:t>
            </a:r>
            <a:r>
              <a:rPr kumimoji="0" lang="en-US" altLang="zh-CN" sz="1400" b="0" i="0" u="none" strike="noStrike" kern="0" cap="none" spc="0" normalizeH="0" baseline="0" noProof="0" dirty="0" smtClean="0">
                <a:ln>
                  <a:noFill/>
                </a:ln>
                <a:solidFill>
                  <a:srgbClr val="000000"/>
                </a:solidFill>
                <a:effectLst/>
                <a:uLnTx/>
                <a:uFillTx/>
                <a:latin typeface="Arial" panose="020B0604020202020204" pitchFamily="34" charset="0"/>
                <a:ea typeface="宋体" panose="02010600030101010101" pitchFamily="2" charset="-122"/>
              </a:rPr>
              <a:t>=3</a:t>
            </a:r>
          </a:p>
        </p:txBody>
      </p:sp>
      <p:sp>
        <p:nvSpPr>
          <p:cNvPr id="139" name="Text Box 53"/>
          <p:cNvSpPr txBox="1">
            <a:spLocks noChangeArrowheads="1"/>
          </p:cNvSpPr>
          <p:nvPr/>
        </p:nvSpPr>
        <p:spPr bwMode="auto">
          <a:xfrm>
            <a:off x="5543043" y="5324285"/>
            <a:ext cx="7207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4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x</a:t>
            </a:r>
            <a:r>
              <a:rPr kumimoji="0" lang="en-US" altLang="zh-CN" sz="1400" b="0" i="0" u="none" strike="noStrike" kern="0" cap="none" spc="0" normalizeH="0" baseline="-25000" noProof="0" smtClean="0">
                <a:ln>
                  <a:noFill/>
                </a:ln>
                <a:solidFill>
                  <a:srgbClr val="000000"/>
                </a:solidFill>
                <a:effectLst/>
                <a:uLnTx/>
                <a:uFillTx/>
                <a:latin typeface="Arial" panose="020B0604020202020204" pitchFamily="34" charset="0"/>
                <a:ea typeface="宋体" panose="02010600030101010101" pitchFamily="2" charset="-122"/>
              </a:rPr>
              <a:t>2</a:t>
            </a:r>
            <a:r>
              <a:rPr kumimoji="0" lang="en-US" altLang="zh-CN" sz="14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=1</a:t>
            </a:r>
          </a:p>
        </p:txBody>
      </p:sp>
      <p:sp>
        <p:nvSpPr>
          <p:cNvPr id="140" name="Text Box 54"/>
          <p:cNvSpPr txBox="1">
            <a:spLocks noChangeArrowheads="1"/>
          </p:cNvSpPr>
          <p:nvPr/>
        </p:nvSpPr>
        <p:spPr bwMode="auto">
          <a:xfrm>
            <a:off x="6119305" y="5324285"/>
            <a:ext cx="7207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4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x</a:t>
            </a:r>
            <a:r>
              <a:rPr kumimoji="0" lang="en-US" altLang="zh-CN" sz="1400" b="0" i="0" u="none" strike="noStrike" kern="0" cap="none" spc="0" normalizeH="0" baseline="-25000" noProof="0" smtClean="0">
                <a:ln>
                  <a:noFill/>
                </a:ln>
                <a:solidFill>
                  <a:srgbClr val="000000"/>
                </a:solidFill>
                <a:effectLst/>
                <a:uLnTx/>
                <a:uFillTx/>
                <a:latin typeface="Arial" panose="020B0604020202020204" pitchFamily="34" charset="0"/>
                <a:ea typeface="宋体" panose="02010600030101010101" pitchFamily="2" charset="-122"/>
              </a:rPr>
              <a:t>2</a:t>
            </a:r>
            <a:r>
              <a:rPr kumimoji="0" lang="en-US" altLang="zh-CN" sz="14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=2</a:t>
            </a:r>
          </a:p>
        </p:txBody>
      </p:sp>
      <p:sp>
        <p:nvSpPr>
          <p:cNvPr id="141" name="Text Box 55"/>
          <p:cNvSpPr txBox="1">
            <a:spLocks noChangeArrowheads="1"/>
          </p:cNvSpPr>
          <p:nvPr/>
        </p:nvSpPr>
        <p:spPr bwMode="auto">
          <a:xfrm>
            <a:off x="6516180" y="5324285"/>
            <a:ext cx="7207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4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x</a:t>
            </a:r>
            <a:r>
              <a:rPr kumimoji="0" lang="en-US" altLang="zh-CN" sz="1400" b="0" i="0" u="none" strike="noStrike" kern="0" cap="none" spc="0" normalizeH="0" baseline="-25000" noProof="0" smtClean="0">
                <a:ln>
                  <a:noFill/>
                </a:ln>
                <a:solidFill>
                  <a:srgbClr val="000000"/>
                </a:solidFill>
                <a:effectLst/>
                <a:uLnTx/>
                <a:uFillTx/>
                <a:latin typeface="Arial" panose="020B0604020202020204" pitchFamily="34" charset="0"/>
                <a:ea typeface="宋体" panose="02010600030101010101" pitchFamily="2" charset="-122"/>
              </a:rPr>
              <a:t>2</a:t>
            </a:r>
            <a:r>
              <a:rPr kumimoji="0" lang="en-US" altLang="zh-CN" sz="14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=4</a:t>
            </a:r>
          </a:p>
        </p:txBody>
      </p:sp>
    </p:spTree>
    <p:extLst>
      <p:ext uri="{BB962C8B-B14F-4D97-AF65-F5344CB8AC3E}">
        <p14:creationId xmlns:p14="http://schemas.microsoft.com/office/powerpoint/2010/main" val="2345101344"/>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3333" y="338667"/>
            <a:ext cx="2607733" cy="593644"/>
          </a:xfrm>
          <a:prstGeom prst="rect">
            <a:avLst/>
          </a:prstGeom>
        </p:spPr>
      </p:pic>
      <p:pic>
        <p:nvPicPr>
          <p:cNvPr id="3" name="图片 2"/>
          <p:cNvPicPr>
            <a:picLocks noChangeAspect="1"/>
          </p:cNvPicPr>
          <p:nvPr/>
        </p:nvPicPr>
        <p:blipFill rotWithShape="1">
          <a:blip r:embed="rId4">
            <a:alphaModFix amt="4000"/>
            <a:extLst>
              <a:ext uri="{28A0092B-C50C-407E-A947-70E740481C1C}">
                <a14:useLocalDpi xmlns:a14="http://schemas.microsoft.com/office/drawing/2010/main" val="0"/>
              </a:ext>
            </a:extLst>
          </a:blip>
          <a:srcRect t="4939" r="28793" b="22469"/>
          <a:stretch/>
        </p:blipFill>
        <p:spPr>
          <a:xfrm>
            <a:off x="2641601" y="902926"/>
            <a:ext cx="9550400" cy="5955074"/>
          </a:xfrm>
          <a:prstGeom prst="rect">
            <a:avLst/>
          </a:prstGeom>
        </p:spPr>
      </p:pic>
      <p:sp>
        <p:nvSpPr>
          <p:cNvPr id="6" name="矩形 5"/>
          <p:cNvSpPr/>
          <p:nvPr/>
        </p:nvSpPr>
        <p:spPr>
          <a:xfrm flipV="1">
            <a:off x="7351776" y="1276289"/>
            <a:ext cx="4472728" cy="45719"/>
          </a:xfrm>
          <a:prstGeom prst="rect">
            <a:avLst/>
          </a:prstGeom>
          <a:solidFill>
            <a:srgbClr val="239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矩形 9"/>
          <p:cNvSpPr/>
          <p:nvPr/>
        </p:nvSpPr>
        <p:spPr>
          <a:xfrm>
            <a:off x="9618453" y="383465"/>
            <a:ext cx="2206050" cy="523220"/>
          </a:xfrm>
          <a:prstGeom prst="rect">
            <a:avLst/>
          </a:prstGeom>
          <a:solidFill>
            <a:srgbClr val="239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矩形 10"/>
          <p:cNvSpPr/>
          <p:nvPr/>
        </p:nvSpPr>
        <p:spPr>
          <a:xfrm>
            <a:off x="9558068" y="352688"/>
            <a:ext cx="2359995" cy="584775"/>
          </a:xfrm>
          <a:prstGeom prst="rect">
            <a:avLst/>
          </a:prstGeom>
        </p:spPr>
        <p:txBody>
          <a:bodyPr wrap="square" anchor="ct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lnSpc>
                <a:spcPct val="100000"/>
              </a:lnSpc>
              <a:spcBef>
                <a:spcPts val="0"/>
              </a:spcBef>
              <a:spcAft>
                <a:spcPts val="0"/>
              </a:spcAft>
              <a:defRPr/>
            </a:pPr>
            <a:r>
              <a:rPr lang="zh-CN" altLang="en-US" sz="3200" b="1" dirty="0" smtClean="0">
                <a:solidFill>
                  <a:schemeClr val="bg1"/>
                </a:solidFill>
                <a:latin typeface="微软雅黑" charset="-122"/>
                <a:ea typeface="微软雅黑" charset="-122"/>
                <a:sym typeface="+mn-ea"/>
              </a:rPr>
              <a:t>分支限界法</a:t>
            </a:r>
            <a:endParaRPr lang="zh-CN" altLang="en-US" sz="3200" b="1" dirty="0">
              <a:solidFill>
                <a:schemeClr val="bg1"/>
              </a:solidFill>
              <a:latin typeface="微软雅黑" charset="-122"/>
              <a:ea typeface="微软雅黑" charset="-122"/>
              <a:sym typeface="+mn-ea"/>
            </a:endParaRPr>
          </a:p>
        </p:txBody>
      </p:sp>
      <p:sp>
        <p:nvSpPr>
          <p:cNvPr id="13" name="文本框 12"/>
          <p:cNvSpPr txBox="1"/>
          <p:nvPr/>
        </p:nvSpPr>
        <p:spPr>
          <a:xfrm>
            <a:off x="342670" y="1027613"/>
            <a:ext cx="7009106" cy="584775"/>
          </a:xfrm>
          <a:prstGeom prst="rect">
            <a:avLst/>
          </a:prstGeom>
          <a:noFill/>
        </p:spPr>
        <p:txBody>
          <a:bodyPr wrap="square" rtlCol="0">
            <a:spAutoFit/>
          </a:bodyPr>
          <a:lstStyle/>
          <a:p>
            <a:r>
              <a:rPr kumimoji="1" lang="en-US" altLang="zh-CN" sz="3200" b="1" i="1" dirty="0">
                <a:latin typeface="Microsoft YaHei" charset="-122"/>
                <a:ea typeface="Microsoft YaHei" charset="-122"/>
                <a:cs typeface="Microsoft YaHei" charset="-122"/>
              </a:rPr>
              <a:t>4</a:t>
            </a:r>
            <a:r>
              <a:rPr kumimoji="1" lang="zh-CN" altLang="en-US" sz="3200" b="1" i="1" dirty="0" smtClean="0">
                <a:latin typeface="Microsoft YaHei" charset="-122"/>
                <a:ea typeface="Microsoft YaHei" charset="-122"/>
                <a:cs typeface="Microsoft YaHei" charset="-122"/>
              </a:rPr>
              <a:t>皇后问题 </a:t>
            </a:r>
            <a:r>
              <a:rPr kumimoji="1" lang="en-US" altLang="zh-CN" sz="3200" b="1" i="1" dirty="0" smtClean="0">
                <a:latin typeface="Microsoft YaHei" charset="-122"/>
                <a:ea typeface="Microsoft YaHei" charset="-122"/>
                <a:cs typeface="Microsoft YaHei" charset="-122"/>
              </a:rPr>
              <a:t>FIFO</a:t>
            </a:r>
            <a:r>
              <a:rPr kumimoji="1" lang="zh-CN" altLang="en-US" sz="3200" b="1" i="1" dirty="0" smtClean="0">
                <a:latin typeface="Microsoft YaHei" charset="-122"/>
                <a:ea typeface="Microsoft YaHei" charset="-122"/>
                <a:cs typeface="Microsoft YaHei" charset="-122"/>
              </a:rPr>
              <a:t>分支限界</a:t>
            </a:r>
            <a:r>
              <a:rPr kumimoji="1" lang="zh-CN" altLang="en-US" sz="3200" b="1" i="1" dirty="0">
                <a:latin typeface="Microsoft YaHei" charset="-122"/>
                <a:ea typeface="Microsoft YaHei" charset="-122"/>
                <a:cs typeface="Microsoft YaHei" charset="-122"/>
              </a:rPr>
              <a:t> </a:t>
            </a:r>
            <a:r>
              <a:rPr kumimoji="1" lang="zh-CN" altLang="en-US" sz="3200" b="1" i="1" dirty="0" smtClean="0">
                <a:latin typeface="Microsoft YaHei" charset="-122"/>
                <a:ea typeface="Microsoft YaHei" charset="-122"/>
                <a:cs typeface="Microsoft YaHei" charset="-122"/>
              </a:rPr>
              <a:t>状态空间树</a:t>
            </a:r>
            <a:endParaRPr kumimoji="1" lang="zh-CN" altLang="en-US" sz="3200" b="1" i="1" dirty="0">
              <a:latin typeface="Microsoft YaHei" charset="-122"/>
              <a:ea typeface="Microsoft YaHei" charset="-122"/>
              <a:cs typeface="Microsoft YaHei" charset="-122"/>
            </a:endParaRPr>
          </a:p>
        </p:txBody>
      </p:sp>
      <p:sp>
        <p:nvSpPr>
          <p:cNvPr id="12" name="Text Box 7"/>
          <p:cNvSpPr txBox="1">
            <a:spLocks noChangeArrowheads="1"/>
          </p:cNvSpPr>
          <p:nvPr/>
        </p:nvSpPr>
        <p:spPr bwMode="auto">
          <a:xfrm>
            <a:off x="484981" y="1775461"/>
            <a:ext cx="10080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2400" b="1" i="0" u="none" strike="noStrike" kern="0" cap="none" spc="0" normalizeH="0" baseline="0" noProof="0" dirty="0" smtClean="0">
                <a:ln>
                  <a:noFill/>
                </a:ln>
                <a:solidFill>
                  <a:schemeClr val="bg1">
                    <a:lumMod val="50000"/>
                  </a:schemeClr>
                </a:solidFill>
                <a:effectLst/>
                <a:uLnTx/>
                <a:uFillTx/>
                <a:latin typeface="微软雅黑" panose="020B0503020204020204" pitchFamily="34" charset="-122"/>
                <a:ea typeface="微软雅黑" panose="020B0503020204020204" pitchFamily="34" charset="-122"/>
              </a:rPr>
              <a:t>E</a:t>
            </a:r>
            <a:r>
              <a:rPr kumimoji="0" lang="zh-CN" altLang="en-US" sz="2400" b="1" i="0" u="none" strike="noStrike" kern="0" cap="none" spc="0" normalizeH="0" baseline="0" noProof="0" dirty="0" smtClean="0">
                <a:ln>
                  <a:noFill/>
                </a:ln>
                <a:solidFill>
                  <a:schemeClr val="bg1">
                    <a:lumMod val="50000"/>
                  </a:schemeClr>
                </a:solidFill>
                <a:effectLst/>
                <a:uLnTx/>
                <a:uFillTx/>
                <a:latin typeface="微软雅黑" panose="020B0503020204020204" pitchFamily="34" charset="-122"/>
                <a:ea typeface="微软雅黑" panose="020B0503020204020204" pitchFamily="34" charset="-122"/>
              </a:rPr>
              <a:t>结点</a:t>
            </a:r>
          </a:p>
        </p:txBody>
      </p:sp>
      <p:sp>
        <p:nvSpPr>
          <p:cNvPr id="14" name="Text Box 8"/>
          <p:cNvSpPr txBox="1">
            <a:spLocks noChangeArrowheads="1"/>
          </p:cNvSpPr>
          <p:nvPr/>
        </p:nvSpPr>
        <p:spPr bwMode="auto">
          <a:xfrm>
            <a:off x="2742088" y="1775461"/>
            <a:ext cx="409244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zh-CN" altLang="en-US" sz="2400" b="1" i="0" u="none" strike="noStrike" kern="0" cap="none" spc="0" normalizeH="0" baseline="0" noProof="0" dirty="0" smtClean="0">
                <a:ln>
                  <a:noFill/>
                </a:ln>
                <a:solidFill>
                  <a:schemeClr val="bg1">
                    <a:lumMod val="50000"/>
                  </a:schemeClr>
                </a:solidFill>
                <a:effectLst/>
                <a:uLnTx/>
                <a:uFillTx/>
                <a:latin typeface="微软雅黑" panose="020B0503020204020204" pitchFamily="34" charset="-122"/>
                <a:ea typeface="微软雅黑" panose="020B0503020204020204" pitchFamily="34" charset="-122"/>
              </a:rPr>
              <a:t>扩展</a:t>
            </a:r>
            <a:r>
              <a:rPr kumimoji="0" lang="en-US" altLang="zh-CN" sz="2400" b="1" i="0" u="none" strike="noStrike" kern="0" cap="none" spc="0" normalizeH="0" baseline="0" noProof="0" dirty="0" smtClean="0">
                <a:ln>
                  <a:noFill/>
                </a:ln>
                <a:solidFill>
                  <a:schemeClr val="bg1">
                    <a:lumMod val="50000"/>
                  </a:schemeClr>
                </a:solidFill>
                <a:effectLst/>
                <a:uLnTx/>
                <a:uFillTx/>
                <a:latin typeface="微软雅黑" panose="020B0503020204020204" pitchFamily="34" charset="-122"/>
                <a:ea typeface="微软雅黑" panose="020B0503020204020204" pitchFamily="34" charset="-122"/>
              </a:rPr>
              <a:t>E</a:t>
            </a:r>
            <a:r>
              <a:rPr kumimoji="0" lang="zh-CN" altLang="en-US" sz="2400" b="1" i="0" u="none" strike="noStrike" kern="0" cap="none" spc="0" normalizeH="0" baseline="0" noProof="0" dirty="0" smtClean="0">
                <a:ln>
                  <a:noFill/>
                </a:ln>
                <a:solidFill>
                  <a:schemeClr val="bg1">
                    <a:lumMod val="50000"/>
                  </a:schemeClr>
                </a:solidFill>
                <a:effectLst/>
                <a:uLnTx/>
                <a:uFillTx/>
                <a:latin typeface="微软雅黑" panose="020B0503020204020204" pitchFamily="34" charset="-122"/>
                <a:ea typeface="微软雅黑" panose="020B0503020204020204" pitchFamily="34" charset="-122"/>
              </a:rPr>
              <a:t>结点得到的状态空间树</a:t>
            </a:r>
          </a:p>
        </p:txBody>
      </p:sp>
      <p:sp>
        <p:nvSpPr>
          <p:cNvPr id="24" name="Text Box 18"/>
          <p:cNvSpPr txBox="1">
            <a:spLocks noChangeArrowheads="1"/>
          </p:cNvSpPr>
          <p:nvPr/>
        </p:nvSpPr>
        <p:spPr bwMode="auto">
          <a:xfrm>
            <a:off x="8616156" y="1775461"/>
            <a:ext cx="232921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zh-CN" altLang="en-US" sz="2400" b="1" i="0" u="none" strike="noStrike" kern="0" cap="none" spc="0" normalizeH="0" baseline="0" noProof="0" dirty="0" smtClean="0">
                <a:ln>
                  <a:noFill/>
                </a:ln>
                <a:solidFill>
                  <a:schemeClr val="bg1">
                    <a:lumMod val="50000"/>
                  </a:schemeClr>
                </a:solidFill>
                <a:effectLst/>
                <a:uLnTx/>
                <a:uFillTx/>
                <a:latin typeface="微软雅黑" panose="020B0503020204020204" pitchFamily="34" charset="-122"/>
                <a:ea typeface="微软雅黑" panose="020B0503020204020204" pitchFamily="34" charset="-122"/>
              </a:rPr>
              <a:t>活结点表（队列）</a:t>
            </a:r>
          </a:p>
        </p:txBody>
      </p:sp>
      <p:sp>
        <p:nvSpPr>
          <p:cNvPr id="77" name="Oval 4"/>
          <p:cNvSpPr>
            <a:spLocks noChangeArrowheads="1"/>
          </p:cNvSpPr>
          <p:nvPr/>
        </p:nvSpPr>
        <p:spPr bwMode="auto">
          <a:xfrm>
            <a:off x="773112" y="3471630"/>
            <a:ext cx="431800" cy="431800"/>
          </a:xfrm>
          <a:prstGeom prst="ellipse">
            <a:avLst/>
          </a:prstGeom>
          <a:solidFill>
            <a:srgbClr val="CC9900"/>
          </a:solidFill>
          <a:ln w="9525">
            <a:solidFill>
              <a:srgbClr val="000000"/>
            </a:solidFill>
            <a:round/>
            <a:headEnd/>
            <a:tailEnd/>
          </a:ln>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50</a:t>
            </a:r>
          </a:p>
        </p:txBody>
      </p:sp>
      <p:sp>
        <p:nvSpPr>
          <p:cNvPr id="78" name="Oval 7"/>
          <p:cNvSpPr>
            <a:spLocks noChangeArrowheads="1"/>
          </p:cNvSpPr>
          <p:nvPr/>
        </p:nvSpPr>
        <p:spPr bwMode="auto">
          <a:xfrm>
            <a:off x="5011103" y="2677880"/>
            <a:ext cx="431800" cy="431800"/>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1</a:t>
            </a:r>
          </a:p>
        </p:txBody>
      </p:sp>
      <p:sp>
        <p:nvSpPr>
          <p:cNvPr id="79" name="Oval 8"/>
          <p:cNvSpPr>
            <a:spLocks noChangeArrowheads="1"/>
          </p:cNvSpPr>
          <p:nvPr/>
        </p:nvSpPr>
        <p:spPr bwMode="auto">
          <a:xfrm>
            <a:off x="2347278" y="3470042"/>
            <a:ext cx="431800" cy="431800"/>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2</a:t>
            </a:r>
          </a:p>
        </p:txBody>
      </p:sp>
      <p:sp>
        <p:nvSpPr>
          <p:cNvPr id="80" name="Oval 9"/>
          <p:cNvSpPr>
            <a:spLocks noChangeArrowheads="1"/>
          </p:cNvSpPr>
          <p:nvPr/>
        </p:nvSpPr>
        <p:spPr bwMode="auto">
          <a:xfrm>
            <a:off x="3931603" y="3470042"/>
            <a:ext cx="431800" cy="431800"/>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18</a:t>
            </a:r>
          </a:p>
        </p:txBody>
      </p:sp>
      <p:sp>
        <p:nvSpPr>
          <p:cNvPr id="81" name="Oval 10"/>
          <p:cNvSpPr>
            <a:spLocks noChangeArrowheads="1"/>
          </p:cNvSpPr>
          <p:nvPr/>
        </p:nvSpPr>
        <p:spPr bwMode="auto">
          <a:xfrm>
            <a:off x="5439537" y="3470042"/>
            <a:ext cx="431800" cy="431800"/>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34</a:t>
            </a:r>
          </a:p>
        </p:txBody>
      </p:sp>
      <p:sp>
        <p:nvSpPr>
          <p:cNvPr id="82" name="Oval 11"/>
          <p:cNvSpPr>
            <a:spLocks noChangeArrowheads="1"/>
          </p:cNvSpPr>
          <p:nvPr/>
        </p:nvSpPr>
        <p:spPr bwMode="auto">
          <a:xfrm>
            <a:off x="6930581" y="3462613"/>
            <a:ext cx="431800" cy="431800"/>
          </a:xfrm>
          <a:prstGeom prst="ellipse">
            <a:avLst/>
          </a:prstGeom>
          <a:solidFill>
            <a:srgbClr val="CC9900"/>
          </a:solidFill>
          <a:ln w="9525">
            <a:solidFill>
              <a:srgbClr val="000000"/>
            </a:solidFill>
            <a:round/>
            <a:headEnd/>
            <a:tailEnd/>
          </a:ln>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50</a:t>
            </a:r>
          </a:p>
        </p:txBody>
      </p:sp>
      <p:sp>
        <p:nvSpPr>
          <p:cNvPr id="83" name="Line 12"/>
          <p:cNvSpPr>
            <a:spLocks noChangeShapeType="1"/>
          </p:cNvSpPr>
          <p:nvPr/>
        </p:nvSpPr>
        <p:spPr bwMode="auto">
          <a:xfrm flipH="1">
            <a:off x="2563178" y="3109680"/>
            <a:ext cx="2663825" cy="36036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84" name="Line 13"/>
          <p:cNvSpPr>
            <a:spLocks noChangeShapeType="1"/>
          </p:cNvSpPr>
          <p:nvPr/>
        </p:nvSpPr>
        <p:spPr bwMode="auto">
          <a:xfrm flipH="1">
            <a:off x="4147503" y="3109680"/>
            <a:ext cx="1079500" cy="36036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85" name="Line 14"/>
          <p:cNvSpPr>
            <a:spLocks noChangeShapeType="1"/>
          </p:cNvSpPr>
          <p:nvPr/>
        </p:nvSpPr>
        <p:spPr bwMode="auto">
          <a:xfrm>
            <a:off x="5227003" y="3109680"/>
            <a:ext cx="428434" cy="36036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86" name="Line 15"/>
          <p:cNvSpPr>
            <a:spLocks noChangeShapeType="1"/>
          </p:cNvSpPr>
          <p:nvPr/>
        </p:nvSpPr>
        <p:spPr bwMode="auto">
          <a:xfrm>
            <a:off x="5227003" y="3109680"/>
            <a:ext cx="1919478" cy="349249"/>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87" name="Rectangle 17"/>
          <p:cNvSpPr>
            <a:spLocks noChangeArrowheads="1"/>
          </p:cNvSpPr>
          <p:nvPr/>
        </p:nvSpPr>
        <p:spPr bwMode="auto">
          <a:xfrm>
            <a:off x="9651936" y="3232214"/>
            <a:ext cx="287337" cy="28892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35</a:t>
            </a:r>
          </a:p>
        </p:txBody>
      </p:sp>
      <p:sp>
        <p:nvSpPr>
          <p:cNvPr id="88" name="Rectangle 18"/>
          <p:cNvSpPr>
            <a:spLocks noChangeArrowheads="1"/>
          </p:cNvSpPr>
          <p:nvPr/>
        </p:nvSpPr>
        <p:spPr bwMode="auto">
          <a:xfrm>
            <a:off x="10229786" y="3232214"/>
            <a:ext cx="287337" cy="28892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56</a:t>
            </a:r>
          </a:p>
        </p:txBody>
      </p:sp>
      <p:sp>
        <p:nvSpPr>
          <p:cNvPr id="89" name="Rectangle 19"/>
          <p:cNvSpPr>
            <a:spLocks noChangeArrowheads="1"/>
          </p:cNvSpPr>
          <p:nvPr/>
        </p:nvSpPr>
        <p:spPr bwMode="auto">
          <a:xfrm>
            <a:off x="10518711" y="3232214"/>
            <a:ext cx="287337" cy="28892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zh-CN" sz="16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90" name="Rectangle 20"/>
          <p:cNvSpPr>
            <a:spLocks noChangeArrowheads="1"/>
          </p:cNvSpPr>
          <p:nvPr/>
        </p:nvSpPr>
        <p:spPr bwMode="auto">
          <a:xfrm>
            <a:off x="10806048" y="3232214"/>
            <a:ext cx="287338" cy="28892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zh-CN" sz="16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91" name="Rectangle 21"/>
          <p:cNvSpPr>
            <a:spLocks noChangeArrowheads="1"/>
          </p:cNvSpPr>
          <p:nvPr/>
        </p:nvSpPr>
        <p:spPr bwMode="auto">
          <a:xfrm>
            <a:off x="9940861" y="3232214"/>
            <a:ext cx="287337" cy="28892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51</a:t>
            </a:r>
          </a:p>
        </p:txBody>
      </p:sp>
      <p:sp>
        <p:nvSpPr>
          <p:cNvPr id="92" name="Rectangle 22"/>
          <p:cNvSpPr>
            <a:spLocks noChangeArrowheads="1"/>
          </p:cNvSpPr>
          <p:nvPr/>
        </p:nvSpPr>
        <p:spPr bwMode="auto">
          <a:xfrm>
            <a:off x="8788336" y="3232214"/>
            <a:ext cx="287337" cy="28892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8</a:t>
            </a:r>
          </a:p>
        </p:txBody>
      </p:sp>
      <p:sp>
        <p:nvSpPr>
          <p:cNvPr id="93" name="Rectangle 23"/>
          <p:cNvSpPr>
            <a:spLocks noChangeArrowheads="1"/>
          </p:cNvSpPr>
          <p:nvPr/>
        </p:nvSpPr>
        <p:spPr bwMode="auto">
          <a:xfrm>
            <a:off x="9077261" y="3232214"/>
            <a:ext cx="287337" cy="28892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13</a:t>
            </a:r>
          </a:p>
        </p:txBody>
      </p:sp>
      <p:sp>
        <p:nvSpPr>
          <p:cNvPr id="94" name="Rectangle 24"/>
          <p:cNvSpPr>
            <a:spLocks noChangeArrowheads="1"/>
          </p:cNvSpPr>
          <p:nvPr/>
        </p:nvSpPr>
        <p:spPr bwMode="auto">
          <a:xfrm>
            <a:off x="9364598" y="3232214"/>
            <a:ext cx="287338" cy="28892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29</a:t>
            </a:r>
          </a:p>
        </p:txBody>
      </p:sp>
      <p:sp>
        <p:nvSpPr>
          <p:cNvPr id="95" name="Line 25"/>
          <p:cNvSpPr>
            <a:spLocks noChangeShapeType="1"/>
          </p:cNvSpPr>
          <p:nvPr/>
        </p:nvSpPr>
        <p:spPr bwMode="auto">
          <a:xfrm flipH="1">
            <a:off x="8788336" y="3087751"/>
            <a:ext cx="2305050" cy="0"/>
          </a:xfrm>
          <a:prstGeom prst="line">
            <a:avLst/>
          </a:prstGeom>
          <a:noFill/>
          <a:ln w="34925">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smtClean="0">
              <a:solidFill>
                <a:srgbClr val="000000"/>
              </a:solidFill>
              <a:latin typeface="微软雅黑" panose="020B0503020204020204" pitchFamily="34" charset="-122"/>
              <a:ea typeface="微软雅黑" panose="020B0503020204020204" pitchFamily="34" charset="-122"/>
            </a:endParaRPr>
          </a:p>
        </p:txBody>
      </p:sp>
      <p:sp>
        <p:nvSpPr>
          <p:cNvPr id="96" name="Text Box 26"/>
          <p:cNvSpPr txBox="1">
            <a:spLocks noChangeArrowheads="1"/>
          </p:cNvSpPr>
          <p:nvPr/>
        </p:nvSpPr>
        <p:spPr bwMode="auto">
          <a:xfrm>
            <a:off x="8788336" y="2727389"/>
            <a:ext cx="8636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head</a:t>
            </a:r>
          </a:p>
        </p:txBody>
      </p:sp>
      <p:sp>
        <p:nvSpPr>
          <p:cNvPr id="97" name="Text Box 27"/>
          <p:cNvSpPr txBox="1">
            <a:spLocks noChangeArrowheads="1"/>
          </p:cNvSpPr>
          <p:nvPr/>
        </p:nvSpPr>
        <p:spPr bwMode="auto">
          <a:xfrm>
            <a:off x="10517123" y="2727389"/>
            <a:ext cx="8636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tail</a:t>
            </a:r>
          </a:p>
        </p:txBody>
      </p:sp>
      <p:sp>
        <p:nvSpPr>
          <p:cNvPr id="98" name="Oval 28"/>
          <p:cNvSpPr>
            <a:spLocks noChangeArrowheads="1"/>
          </p:cNvSpPr>
          <p:nvPr/>
        </p:nvSpPr>
        <p:spPr bwMode="auto">
          <a:xfrm>
            <a:off x="1699578" y="4262205"/>
            <a:ext cx="431800" cy="431800"/>
          </a:xfrm>
          <a:prstGeom prst="ellipse">
            <a:avLst/>
          </a:prstGeom>
          <a:noFill/>
          <a:ln w="9525">
            <a:solidFill>
              <a:srgbClr val="000000"/>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3</a:t>
            </a:r>
          </a:p>
        </p:txBody>
      </p:sp>
      <p:sp>
        <p:nvSpPr>
          <p:cNvPr id="99" name="Oval 29"/>
          <p:cNvSpPr>
            <a:spLocks noChangeArrowheads="1"/>
          </p:cNvSpPr>
          <p:nvPr/>
        </p:nvSpPr>
        <p:spPr bwMode="auto">
          <a:xfrm>
            <a:off x="2347278" y="4262205"/>
            <a:ext cx="431800" cy="431800"/>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8</a:t>
            </a:r>
          </a:p>
        </p:txBody>
      </p:sp>
      <p:sp>
        <p:nvSpPr>
          <p:cNvPr id="100" name="Oval 30"/>
          <p:cNvSpPr>
            <a:spLocks noChangeArrowheads="1"/>
          </p:cNvSpPr>
          <p:nvPr/>
        </p:nvSpPr>
        <p:spPr bwMode="auto">
          <a:xfrm>
            <a:off x="2994978" y="4262205"/>
            <a:ext cx="431800" cy="431800"/>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13</a:t>
            </a:r>
          </a:p>
        </p:txBody>
      </p:sp>
      <p:sp>
        <p:nvSpPr>
          <p:cNvPr id="101" name="Line 31"/>
          <p:cNvSpPr>
            <a:spLocks noChangeShapeType="1"/>
          </p:cNvSpPr>
          <p:nvPr/>
        </p:nvSpPr>
        <p:spPr bwMode="auto">
          <a:xfrm flipH="1">
            <a:off x="1915478" y="3901842"/>
            <a:ext cx="647700" cy="36036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102" name="Line 32"/>
          <p:cNvSpPr>
            <a:spLocks noChangeShapeType="1"/>
          </p:cNvSpPr>
          <p:nvPr/>
        </p:nvSpPr>
        <p:spPr bwMode="auto">
          <a:xfrm>
            <a:off x="2563178" y="3901842"/>
            <a:ext cx="0" cy="36036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103" name="Line 33"/>
          <p:cNvSpPr>
            <a:spLocks noChangeShapeType="1"/>
          </p:cNvSpPr>
          <p:nvPr/>
        </p:nvSpPr>
        <p:spPr bwMode="auto">
          <a:xfrm>
            <a:off x="2563178" y="3901842"/>
            <a:ext cx="647700" cy="36036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104" name="Text Box 34"/>
          <p:cNvSpPr txBox="1">
            <a:spLocks noChangeArrowheads="1"/>
          </p:cNvSpPr>
          <p:nvPr/>
        </p:nvSpPr>
        <p:spPr bwMode="auto">
          <a:xfrm>
            <a:off x="1699578" y="4694005"/>
            <a:ext cx="6477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B</a:t>
            </a:r>
          </a:p>
        </p:txBody>
      </p:sp>
      <p:sp>
        <p:nvSpPr>
          <p:cNvPr id="105" name="Text Box 35"/>
          <p:cNvSpPr txBox="1">
            <a:spLocks noChangeArrowheads="1"/>
          </p:cNvSpPr>
          <p:nvPr/>
        </p:nvSpPr>
        <p:spPr bwMode="auto">
          <a:xfrm>
            <a:off x="8520084" y="3665601"/>
            <a:ext cx="3304420" cy="1631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zh-CN" altLang="en-US" sz="20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扩展结点</a:t>
            </a:r>
            <a:r>
              <a:rPr kumimoji="0" lang="en-US" altLang="zh-CN" sz="20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50</a:t>
            </a:r>
            <a:r>
              <a:rPr kumimoji="0" lang="zh-CN" altLang="en-US" sz="20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，得新结点</a:t>
            </a:r>
            <a:r>
              <a:rPr kumimoji="0" lang="en-US" altLang="zh-CN" sz="20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51</a:t>
            </a:r>
            <a:r>
              <a:rPr kumimoji="0" lang="zh-CN" altLang="en-US" sz="20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a:t>
            </a:r>
            <a:r>
              <a:rPr kumimoji="0" lang="en-US" altLang="zh-CN" sz="20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56</a:t>
            </a:r>
            <a:r>
              <a:rPr kumimoji="0" lang="zh-CN" altLang="en-US" sz="20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a:t>
            </a:r>
            <a:r>
              <a:rPr kumimoji="0" lang="en-US" altLang="zh-CN" sz="20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61</a:t>
            </a:r>
          </a:p>
          <a:p>
            <a:pPr marL="0" marR="0" lvl="0" indent="0" defTabSz="914400" eaLnBrk="1" fontAlgn="base" latinLnBrk="0" hangingPunct="1">
              <a:lnSpc>
                <a:spcPct val="100000"/>
              </a:lnSpc>
              <a:spcBef>
                <a:spcPct val="50000"/>
              </a:spcBef>
              <a:spcAft>
                <a:spcPct val="0"/>
              </a:spcAft>
              <a:buClrTx/>
              <a:buSzTx/>
              <a:buFontTx/>
              <a:buNone/>
              <a:tabLst/>
              <a:defRPr/>
            </a:pPr>
            <a:r>
              <a:rPr kumimoji="0" lang="zh-CN" altLang="en-US" sz="2000" b="1" i="0" u="none" strike="noStrike" kern="0" cap="none" spc="0" normalizeH="0" baseline="0" noProof="0" dirty="0" smtClean="0">
                <a:ln>
                  <a:noFill/>
                </a:ln>
                <a:solidFill>
                  <a:srgbClr val="FF0000"/>
                </a:solidFill>
                <a:effectLst/>
                <a:uLnTx/>
                <a:uFillTx/>
                <a:latin typeface="微软雅黑" panose="020B0503020204020204" pitchFamily="34" charset="-122"/>
                <a:ea typeface="微软雅黑" panose="020B0503020204020204" pitchFamily="34" charset="-122"/>
              </a:rPr>
              <a:t>利用限界函数杀死结点</a:t>
            </a:r>
            <a:r>
              <a:rPr kumimoji="0" lang="en-US" altLang="zh-CN" sz="2000" b="1" i="0" u="none" strike="noStrike" kern="0" cap="none" spc="0" normalizeH="0" baseline="0" noProof="0" dirty="0" smtClean="0">
                <a:ln>
                  <a:noFill/>
                </a:ln>
                <a:solidFill>
                  <a:srgbClr val="FF0000"/>
                </a:solidFill>
                <a:effectLst/>
                <a:uLnTx/>
                <a:uFillTx/>
                <a:latin typeface="微软雅黑" panose="020B0503020204020204" pitchFamily="34" charset="-122"/>
                <a:ea typeface="微软雅黑" panose="020B0503020204020204" pitchFamily="34" charset="-122"/>
              </a:rPr>
              <a:t>61</a:t>
            </a:r>
          </a:p>
          <a:p>
            <a:pPr marL="0" marR="0" lvl="0" indent="0" defTabSz="914400" eaLnBrk="1" fontAlgn="base" latinLnBrk="0" hangingPunct="1">
              <a:lnSpc>
                <a:spcPct val="100000"/>
              </a:lnSpc>
              <a:spcBef>
                <a:spcPct val="50000"/>
              </a:spcBef>
              <a:spcAft>
                <a:spcPct val="0"/>
              </a:spcAft>
              <a:buClrTx/>
              <a:buSzTx/>
              <a:buFontTx/>
              <a:buNone/>
              <a:tabLst/>
              <a:defRPr/>
            </a:pPr>
            <a:r>
              <a:rPr kumimoji="0" lang="zh-CN" altLang="en-US" sz="20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活结点</a:t>
            </a:r>
            <a:r>
              <a:rPr kumimoji="0" lang="en-US" altLang="zh-CN" sz="20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51</a:t>
            </a:r>
            <a:r>
              <a:rPr kumimoji="0" lang="zh-CN" altLang="en-US" sz="20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a:t>
            </a:r>
            <a:r>
              <a:rPr kumimoji="0" lang="en-US" altLang="zh-CN" sz="20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56</a:t>
            </a:r>
            <a:r>
              <a:rPr kumimoji="0" lang="zh-CN" altLang="en-US" sz="20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入队列</a:t>
            </a:r>
          </a:p>
        </p:txBody>
      </p:sp>
      <p:sp>
        <p:nvSpPr>
          <p:cNvPr id="106" name="Oval 36"/>
          <p:cNvSpPr>
            <a:spLocks noChangeArrowheads="1"/>
          </p:cNvSpPr>
          <p:nvPr/>
        </p:nvSpPr>
        <p:spPr bwMode="auto">
          <a:xfrm>
            <a:off x="3426778" y="4263792"/>
            <a:ext cx="431800" cy="431800"/>
          </a:xfrm>
          <a:prstGeom prst="ellipse">
            <a:avLst/>
          </a:prstGeom>
          <a:noFill/>
          <a:ln w="9525">
            <a:solidFill>
              <a:srgbClr val="000000"/>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19</a:t>
            </a:r>
          </a:p>
        </p:txBody>
      </p:sp>
      <p:sp>
        <p:nvSpPr>
          <p:cNvPr id="107" name="Oval 37"/>
          <p:cNvSpPr>
            <a:spLocks noChangeArrowheads="1"/>
          </p:cNvSpPr>
          <p:nvPr/>
        </p:nvSpPr>
        <p:spPr bwMode="auto">
          <a:xfrm>
            <a:off x="3930015" y="4263792"/>
            <a:ext cx="431800" cy="431800"/>
          </a:xfrm>
          <a:prstGeom prst="ellipse">
            <a:avLst/>
          </a:prstGeom>
          <a:noFill/>
          <a:ln w="9525">
            <a:solidFill>
              <a:srgbClr val="000000"/>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24</a:t>
            </a:r>
          </a:p>
        </p:txBody>
      </p:sp>
      <p:sp>
        <p:nvSpPr>
          <p:cNvPr id="108" name="Oval 38"/>
          <p:cNvSpPr>
            <a:spLocks noChangeArrowheads="1"/>
          </p:cNvSpPr>
          <p:nvPr/>
        </p:nvSpPr>
        <p:spPr bwMode="auto">
          <a:xfrm>
            <a:off x="4434840" y="4263792"/>
            <a:ext cx="431800" cy="431800"/>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29</a:t>
            </a:r>
          </a:p>
        </p:txBody>
      </p:sp>
      <p:sp>
        <p:nvSpPr>
          <p:cNvPr id="109" name="Line 39"/>
          <p:cNvSpPr>
            <a:spLocks noChangeShapeType="1"/>
          </p:cNvSpPr>
          <p:nvPr/>
        </p:nvSpPr>
        <p:spPr bwMode="auto">
          <a:xfrm flipH="1">
            <a:off x="3642678" y="3903430"/>
            <a:ext cx="503237" cy="36036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110" name="Line 40"/>
          <p:cNvSpPr>
            <a:spLocks noChangeShapeType="1"/>
          </p:cNvSpPr>
          <p:nvPr/>
        </p:nvSpPr>
        <p:spPr bwMode="auto">
          <a:xfrm>
            <a:off x="4145915" y="3903430"/>
            <a:ext cx="0" cy="36036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111" name="Line 41"/>
          <p:cNvSpPr>
            <a:spLocks noChangeShapeType="1"/>
          </p:cNvSpPr>
          <p:nvPr/>
        </p:nvSpPr>
        <p:spPr bwMode="auto">
          <a:xfrm>
            <a:off x="4145915" y="3903430"/>
            <a:ext cx="504825" cy="36036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112" name="Text Box 42"/>
          <p:cNvSpPr txBox="1">
            <a:spLocks noChangeArrowheads="1"/>
          </p:cNvSpPr>
          <p:nvPr/>
        </p:nvSpPr>
        <p:spPr bwMode="auto">
          <a:xfrm>
            <a:off x="3498215" y="4695592"/>
            <a:ext cx="6477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B</a:t>
            </a:r>
          </a:p>
        </p:txBody>
      </p:sp>
      <p:sp>
        <p:nvSpPr>
          <p:cNvPr id="113" name="Text Box 43"/>
          <p:cNvSpPr txBox="1">
            <a:spLocks noChangeArrowheads="1"/>
          </p:cNvSpPr>
          <p:nvPr/>
        </p:nvSpPr>
        <p:spPr bwMode="auto">
          <a:xfrm>
            <a:off x="4003040" y="4695592"/>
            <a:ext cx="6477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B</a:t>
            </a:r>
          </a:p>
        </p:txBody>
      </p:sp>
      <p:sp>
        <p:nvSpPr>
          <p:cNvPr id="114" name="Oval 44"/>
          <p:cNvSpPr>
            <a:spLocks noChangeArrowheads="1"/>
          </p:cNvSpPr>
          <p:nvPr/>
        </p:nvSpPr>
        <p:spPr bwMode="auto">
          <a:xfrm>
            <a:off x="5944362" y="4262205"/>
            <a:ext cx="431800" cy="431800"/>
          </a:xfrm>
          <a:prstGeom prst="ellipse">
            <a:avLst/>
          </a:prstGeom>
          <a:noFill/>
          <a:ln w="9525">
            <a:solidFill>
              <a:srgbClr val="000000"/>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45</a:t>
            </a:r>
          </a:p>
        </p:txBody>
      </p:sp>
      <p:sp>
        <p:nvSpPr>
          <p:cNvPr id="115" name="Oval 45"/>
          <p:cNvSpPr>
            <a:spLocks noChangeArrowheads="1"/>
          </p:cNvSpPr>
          <p:nvPr/>
        </p:nvSpPr>
        <p:spPr bwMode="auto">
          <a:xfrm>
            <a:off x="5439537" y="4263792"/>
            <a:ext cx="431800" cy="431800"/>
          </a:xfrm>
          <a:prstGeom prst="ellipse">
            <a:avLst/>
          </a:prstGeom>
          <a:noFill/>
          <a:ln w="9525">
            <a:solidFill>
              <a:srgbClr val="000000"/>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40</a:t>
            </a:r>
          </a:p>
        </p:txBody>
      </p:sp>
      <p:sp>
        <p:nvSpPr>
          <p:cNvPr id="116" name="Oval 46"/>
          <p:cNvSpPr>
            <a:spLocks noChangeArrowheads="1"/>
          </p:cNvSpPr>
          <p:nvPr/>
        </p:nvSpPr>
        <p:spPr bwMode="auto">
          <a:xfrm>
            <a:off x="4936300" y="4262205"/>
            <a:ext cx="431800" cy="431800"/>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35</a:t>
            </a:r>
          </a:p>
        </p:txBody>
      </p:sp>
      <p:sp>
        <p:nvSpPr>
          <p:cNvPr id="117" name="Line 47"/>
          <p:cNvSpPr>
            <a:spLocks noChangeShapeType="1"/>
          </p:cNvSpPr>
          <p:nvPr/>
        </p:nvSpPr>
        <p:spPr bwMode="auto">
          <a:xfrm flipH="1">
            <a:off x="5152200" y="3903430"/>
            <a:ext cx="503237" cy="36036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142" name="Line 48"/>
          <p:cNvSpPr>
            <a:spLocks noChangeShapeType="1"/>
          </p:cNvSpPr>
          <p:nvPr/>
        </p:nvSpPr>
        <p:spPr bwMode="auto">
          <a:xfrm>
            <a:off x="5655437" y="3903430"/>
            <a:ext cx="0" cy="36036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143" name="Line 49"/>
          <p:cNvSpPr>
            <a:spLocks noChangeShapeType="1"/>
          </p:cNvSpPr>
          <p:nvPr/>
        </p:nvSpPr>
        <p:spPr bwMode="auto">
          <a:xfrm>
            <a:off x="5655437" y="3903430"/>
            <a:ext cx="504825" cy="36036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144" name="Text Box 50"/>
          <p:cNvSpPr txBox="1">
            <a:spLocks noChangeArrowheads="1"/>
          </p:cNvSpPr>
          <p:nvPr/>
        </p:nvSpPr>
        <p:spPr bwMode="auto">
          <a:xfrm>
            <a:off x="5505260" y="4694005"/>
            <a:ext cx="369633"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800" b="0" i="0" u="none" strike="noStrike" kern="0" cap="none" spc="0" normalizeH="0" baseline="0" noProof="0" dirty="0" smtClean="0">
                <a:ln>
                  <a:noFill/>
                </a:ln>
                <a:solidFill>
                  <a:srgbClr val="000000"/>
                </a:solidFill>
                <a:effectLst/>
                <a:uLnTx/>
                <a:uFillTx/>
                <a:latin typeface="Arial" panose="020B0604020202020204" pitchFamily="34" charset="0"/>
                <a:ea typeface="宋体" panose="02010600030101010101" pitchFamily="2" charset="-122"/>
              </a:rPr>
              <a:t>B</a:t>
            </a:r>
          </a:p>
        </p:txBody>
      </p:sp>
      <p:sp>
        <p:nvSpPr>
          <p:cNvPr id="145" name="Text Box 51"/>
          <p:cNvSpPr txBox="1">
            <a:spLocks noChangeArrowheads="1"/>
          </p:cNvSpPr>
          <p:nvPr/>
        </p:nvSpPr>
        <p:spPr bwMode="auto">
          <a:xfrm>
            <a:off x="6026658" y="4694005"/>
            <a:ext cx="424468"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800" b="0" i="0" u="none" strike="noStrike" kern="0" cap="none" spc="0" normalizeH="0" baseline="0" noProof="0" dirty="0" smtClean="0">
                <a:ln>
                  <a:noFill/>
                </a:ln>
                <a:solidFill>
                  <a:srgbClr val="000000"/>
                </a:solidFill>
                <a:effectLst/>
                <a:uLnTx/>
                <a:uFillTx/>
                <a:latin typeface="Arial" panose="020B0604020202020204" pitchFamily="34" charset="0"/>
                <a:ea typeface="宋体" panose="02010600030101010101" pitchFamily="2" charset="-122"/>
              </a:rPr>
              <a:t>B</a:t>
            </a:r>
          </a:p>
        </p:txBody>
      </p:sp>
      <p:sp>
        <p:nvSpPr>
          <p:cNvPr id="146" name="Oval 52"/>
          <p:cNvSpPr>
            <a:spLocks noChangeArrowheads="1"/>
          </p:cNvSpPr>
          <p:nvPr/>
        </p:nvSpPr>
        <p:spPr bwMode="auto">
          <a:xfrm>
            <a:off x="7435406" y="4251600"/>
            <a:ext cx="431800" cy="431800"/>
          </a:xfrm>
          <a:prstGeom prst="ellipse">
            <a:avLst/>
          </a:prstGeom>
          <a:noFill/>
          <a:ln w="9525">
            <a:solidFill>
              <a:srgbClr val="000000"/>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61</a:t>
            </a:r>
          </a:p>
        </p:txBody>
      </p:sp>
      <p:sp>
        <p:nvSpPr>
          <p:cNvPr id="147" name="Oval 53"/>
          <p:cNvSpPr>
            <a:spLocks noChangeArrowheads="1"/>
          </p:cNvSpPr>
          <p:nvPr/>
        </p:nvSpPr>
        <p:spPr bwMode="auto">
          <a:xfrm>
            <a:off x="6930581" y="4253188"/>
            <a:ext cx="431800" cy="431800"/>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56</a:t>
            </a:r>
          </a:p>
        </p:txBody>
      </p:sp>
      <p:sp>
        <p:nvSpPr>
          <p:cNvPr id="148" name="Oval 54"/>
          <p:cNvSpPr>
            <a:spLocks noChangeArrowheads="1"/>
          </p:cNvSpPr>
          <p:nvPr/>
        </p:nvSpPr>
        <p:spPr bwMode="auto">
          <a:xfrm>
            <a:off x="6427343" y="4251600"/>
            <a:ext cx="431800" cy="431800"/>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51</a:t>
            </a:r>
          </a:p>
        </p:txBody>
      </p:sp>
      <p:sp>
        <p:nvSpPr>
          <p:cNvPr id="149" name="Line 55"/>
          <p:cNvSpPr>
            <a:spLocks noChangeShapeType="1"/>
          </p:cNvSpPr>
          <p:nvPr/>
        </p:nvSpPr>
        <p:spPr bwMode="auto">
          <a:xfrm flipH="1">
            <a:off x="6643243" y="3892825"/>
            <a:ext cx="503238" cy="36036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150" name="Line 56"/>
          <p:cNvSpPr>
            <a:spLocks noChangeShapeType="1"/>
          </p:cNvSpPr>
          <p:nvPr/>
        </p:nvSpPr>
        <p:spPr bwMode="auto">
          <a:xfrm>
            <a:off x="7146481" y="3892825"/>
            <a:ext cx="0" cy="36036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151" name="Line 57"/>
          <p:cNvSpPr>
            <a:spLocks noChangeShapeType="1"/>
          </p:cNvSpPr>
          <p:nvPr/>
        </p:nvSpPr>
        <p:spPr bwMode="auto">
          <a:xfrm>
            <a:off x="7146481" y="3892825"/>
            <a:ext cx="504825" cy="36036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152" name="Text Box 59"/>
          <p:cNvSpPr txBox="1">
            <a:spLocks noChangeArrowheads="1"/>
          </p:cNvSpPr>
          <p:nvPr/>
        </p:nvSpPr>
        <p:spPr bwMode="auto">
          <a:xfrm>
            <a:off x="7433818" y="4684988"/>
            <a:ext cx="6477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B</a:t>
            </a:r>
          </a:p>
        </p:txBody>
      </p:sp>
      <p:sp>
        <p:nvSpPr>
          <p:cNvPr id="153" name="Text Box 60"/>
          <p:cNvSpPr txBox="1">
            <a:spLocks noChangeArrowheads="1"/>
          </p:cNvSpPr>
          <p:nvPr/>
        </p:nvSpPr>
        <p:spPr bwMode="auto">
          <a:xfrm>
            <a:off x="6330569" y="3442737"/>
            <a:ext cx="7207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400" b="0" i="0" u="none" strike="noStrike" kern="0" cap="none" spc="0" normalizeH="0" baseline="0" noProof="0" dirty="0" smtClean="0">
                <a:ln>
                  <a:noFill/>
                </a:ln>
                <a:solidFill>
                  <a:srgbClr val="000000"/>
                </a:solidFill>
                <a:effectLst/>
                <a:uLnTx/>
                <a:uFillTx/>
                <a:latin typeface="Arial" panose="020B0604020202020204" pitchFamily="34" charset="0"/>
                <a:ea typeface="宋体" panose="02010600030101010101" pitchFamily="2" charset="-122"/>
              </a:rPr>
              <a:t>x</a:t>
            </a:r>
            <a:r>
              <a:rPr kumimoji="0" lang="en-US" altLang="zh-CN" sz="1400" b="0" i="0" u="none" strike="noStrike" kern="0" cap="none" spc="0" normalizeH="0" baseline="-25000" noProof="0" dirty="0" smtClean="0">
                <a:ln>
                  <a:noFill/>
                </a:ln>
                <a:solidFill>
                  <a:srgbClr val="000000"/>
                </a:solidFill>
                <a:effectLst/>
                <a:uLnTx/>
                <a:uFillTx/>
                <a:latin typeface="Arial" panose="020B0604020202020204" pitchFamily="34" charset="0"/>
                <a:ea typeface="宋体" panose="02010600030101010101" pitchFamily="2" charset="-122"/>
              </a:rPr>
              <a:t>1</a:t>
            </a:r>
            <a:r>
              <a:rPr kumimoji="0" lang="en-US" altLang="zh-CN" sz="1400" b="0" i="0" u="none" strike="noStrike" kern="0" cap="none" spc="0" normalizeH="0" baseline="0" noProof="0" dirty="0" smtClean="0">
                <a:ln>
                  <a:noFill/>
                </a:ln>
                <a:solidFill>
                  <a:srgbClr val="000000"/>
                </a:solidFill>
                <a:effectLst/>
                <a:uLnTx/>
                <a:uFillTx/>
                <a:latin typeface="Arial" panose="020B0604020202020204" pitchFamily="34" charset="0"/>
                <a:ea typeface="宋体" panose="02010600030101010101" pitchFamily="2" charset="-122"/>
              </a:rPr>
              <a:t>=4</a:t>
            </a:r>
          </a:p>
        </p:txBody>
      </p:sp>
      <p:sp>
        <p:nvSpPr>
          <p:cNvPr id="154" name="Text Box 61"/>
          <p:cNvSpPr txBox="1">
            <a:spLocks noChangeArrowheads="1"/>
          </p:cNvSpPr>
          <p:nvPr/>
        </p:nvSpPr>
        <p:spPr bwMode="auto">
          <a:xfrm>
            <a:off x="6282881" y="4758013"/>
            <a:ext cx="7207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4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x</a:t>
            </a:r>
            <a:r>
              <a:rPr kumimoji="0" lang="en-US" altLang="zh-CN" sz="1400" b="0" i="0" u="none" strike="noStrike" kern="0" cap="none" spc="0" normalizeH="0" baseline="-25000" noProof="0" smtClean="0">
                <a:ln>
                  <a:noFill/>
                </a:ln>
                <a:solidFill>
                  <a:srgbClr val="000000"/>
                </a:solidFill>
                <a:effectLst/>
                <a:uLnTx/>
                <a:uFillTx/>
                <a:latin typeface="Arial" panose="020B0604020202020204" pitchFamily="34" charset="0"/>
                <a:ea typeface="宋体" panose="02010600030101010101" pitchFamily="2" charset="-122"/>
              </a:rPr>
              <a:t>2</a:t>
            </a:r>
            <a:r>
              <a:rPr kumimoji="0" lang="en-US" altLang="zh-CN" sz="14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=1</a:t>
            </a:r>
          </a:p>
        </p:txBody>
      </p:sp>
      <p:sp>
        <p:nvSpPr>
          <p:cNvPr id="155" name="Text Box 62"/>
          <p:cNvSpPr txBox="1">
            <a:spLocks noChangeArrowheads="1"/>
          </p:cNvSpPr>
          <p:nvPr/>
        </p:nvSpPr>
        <p:spPr bwMode="auto">
          <a:xfrm>
            <a:off x="6857556" y="4758013"/>
            <a:ext cx="7207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4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x</a:t>
            </a:r>
            <a:r>
              <a:rPr kumimoji="0" lang="en-US" altLang="zh-CN" sz="1400" b="0" i="0" u="none" strike="noStrike" kern="0" cap="none" spc="0" normalizeH="0" baseline="-25000" noProof="0" smtClean="0">
                <a:ln>
                  <a:noFill/>
                </a:ln>
                <a:solidFill>
                  <a:srgbClr val="000000"/>
                </a:solidFill>
                <a:effectLst/>
                <a:uLnTx/>
                <a:uFillTx/>
                <a:latin typeface="Arial" panose="020B0604020202020204" pitchFamily="34" charset="0"/>
                <a:ea typeface="宋体" panose="02010600030101010101" pitchFamily="2" charset="-122"/>
              </a:rPr>
              <a:t>2</a:t>
            </a:r>
            <a:r>
              <a:rPr kumimoji="0" lang="en-US" altLang="zh-CN" sz="14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=2</a:t>
            </a:r>
          </a:p>
        </p:txBody>
      </p:sp>
      <p:sp>
        <p:nvSpPr>
          <p:cNvPr id="156" name="Text Box 63"/>
          <p:cNvSpPr txBox="1">
            <a:spLocks noChangeArrowheads="1"/>
          </p:cNvSpPr>
          <p:nvPr/>
        </p:nvSpPr>
        <p:spPr bwMode="auto">
          <a:xfrm>
            <a:off x="7362381" y="4973913"/>
            <a:ext cx="7207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4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x</a:t>
            </a:r>
            <a:r>
              <a:rPr kumimoji="0" lang="en-US" altLang="zh-CN" sz="1400" b="0" i="0" u="none" strike="noStrike" kern="0" cap="none" spc="0" normalizeH="0" baseline="-25000" noProof="0" smtClean="0">
                <a:ln>
                  <a:noFill/>
                </a:ln>
                <a:solidFill>
                  <a:srgbClr val="000000"/>
                </a:solidFill>
                <a:effectLst/>
                <a:uLnTx/>
                <a:uFillTx/>
                <a:latin typeface="Arial" panose="020B0604020202020204" pitchFamily="34" charset="0"/>
                <a:ea typeface="宋体" panose="02010600030101010101" pitchFamily="2" charset="-122"/>
              </a:rPr>
              <a:t>2</a:t>
            </a:r>
            <a:r>
              <a:rPr kumimoji="0" lang="en-US" altLang="zh-CN" sz="14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=3</a:t>
            </a:r>
          </a:p>
        </p:txBody>
      </p:sp>
    </p:spTree>
    <p:extLst>
      <p:ext uri="{BB962C8B-B14F-4D97-AF65-F5344CB8AC3E}">
        <p14:creationId xmlns:p14="http://schemas.microsoft.com/office/powerpoint/2010/main" val="1850860816"/>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3333" y="338667"/>
            <a:ext cx="2607733" cy="593644"/>
          </a:xfrm>
          <a:prstGeom prst="rect">
            <a:avLst/>
          </a:prstGeom>
        </p:spPr>
      </p:pic>
      <p:pic>
        <p:nvPicPr>
          <p:cNvPr id="3" name="图片 2"/>
          <p:cNvPicPr>
            <a:picLocks noChangeAspect="1"/>
          </p:cNvPicPr>
          <p:nvPr/>
        </p:nvPicPr>
        <p:blipFill rotWithShape="1">
          <a:blip r:embed="rId4">
            <a:alphaModFix amt="4000"/>
            <a:extLst>
              <a:ext uri="{28A0092B-C50C-407E-A947-70E740481C1C}">
                <a14:useLocalDpi xmlns:a14="http://schemas.microsoft.com/office/drawing/2010/main" val="0"/>
              </a:ext>
            </a:extLst>
          </a:blip>
          <a:srcRect t="4939" r="28793" b="22469"/>
          <a:stretch/>
        </p:blipFill>
        <p:spPr>
          <a:xfrm>
            <a:off x="2641601" y="902926"/>
            <a:ext cx="9550400" cy="5955074"/>
          </a:xfrm>
          <a:prstGeom prst="rect">
            <a:avLst/>
          </a:prstGeom>
        </p:spPr>
      </p:pic>
      <p:sp>
        <p:nvSpPr>
          <p:cNvPr id="6" name="矩形 5"/>
          <p:cNvSpPr/>
          <p:nvPr/>
        </p:nvSpPr>
        <p:spPr>
          <a:xfrm flipV="1">
            <a:off x="7351776" y="1276289"/>
            <a:ext cx="4472728" cy="45719"/>
          </a:xfrm>
          <a:prstGeom prst="rect">
            <a:avLst/>
          </a:prstGeom>
          <a:solidFill>
            <a:srgbClr val="239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矩形 9"/>
          <p:cNvSpPr/>
          <p:nvPr/>
        </p:nvSpPr>
        <p:spPr>
          <a:xfrm>
            <a:off x="9618453" y="383465"/>
            <a:ext cx="2206050" cy="523220"/>
          </a:xfrm>
          <a:prstGeom prst="rect">
            <a:avLst/>
          </a:prstGeom>
          <a:solidFill>
            <a:srgbClr val="239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矩形 10"/>
          <p:cNvSpPr/>
          <p:nvPr/>
        </p:nvSpPr>
        <p:spPr>
          <a:xfrm>
            <a:off x="9558068" y="352688"/>
            <a:ext cx="2359995" cy="584775"/>
          </a:xfrm>
          <a:prstGeom prst="rect">
            <a:avLst/>
          </a:prstGeom>
        </p:spPr>
        <p:txBody>
          <a:bodyPr wrap="square" anchor="ct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lnSpc>
                <a:spcPct val="100000"/>
              </a:lnSpc>
              <a:spcBef>
                <a:spcPts val="0"/>
              </a:spcBef>
              <a:spcAft>
                <a:spcPts val="0"/>
              </a:spcAft>
              <a:defRPr/>
            </a:pPr>
            <a:r>
              <a:rPr lang="zh-CN" altLang="en-US" sz="3200" b="1" dirty="0" smtClean="0">
                <a:solidFill>
                  <a:schemeClr val="bg1"/>
                </a:solidFill>
                <a:latin typeface="微软雅黑" charset="-122"/>
                <a:ea typeface="微软雅黑" charset="-122"/>
                <a:sym typeface="+mn-ea"/>
              </a:rPr>
              <a:t>分支限界法</a:t>
            </a:r>
            <a:endParaRPr lang="zh-CN" altLang="en-US" sz="3200" b="1" dirty="0">
              <a:solidFill>
                <a:schemeClr val="bg1"/>
              </a:solidFill>
              <a:latin typeface="微软雅黑" charset="-122"/>
              <a:ea typeface="微软雅黑" charset="-122"/>
              <a:sym typeface="+mn-ea"/>
            </a:endParaRPr>
          </a:p>
        </p:txBody>
      </p:sp>
      <p:sp>
        <p:nvSpPr>
          <p:cNvPr id="13" name="文本框 12"/>
          <p:cNvSpPr txBox="1"/>
          <p:nvPr/>
        </p:nvSpPr>
        <p:spPr>
          <a:xfrm>
            <a:off x="342670" y="1027613"/>
            <a:ext cx="7009106" cy="584775"/>
          </a:xfrm>
          <a:prstGeom prst="rect">
            <a:avLst/>
          </a:prstGeom>
          <a:noFill/>
        </p:spPr>
        <p:txBody>
          <a:bodyPr wrap="square" rtlCol="0">
            <a:spAutoFit/>
          </a:bodyPr>
          <a:lstStyle/>
          <a:p>
            <a:r>
              <a:rPr kumimoji="1" lang="en-US" altLang="zh-CN" sz="3200" b="1" i="1" dirty="0">
                <a:latin typeface="Microsoft YaHei" charset="-122"/>
                <a:ea typeface="Microsoft YaHei" charset="-122"/>
                <a:cs typeface="Microsoft YaHei" charset="-122"/>
              </a:rPr>
              <a:t>4</a:t>
            </a:r>
            <a:r>
              <a:rPr kumimoji="1" lang="zh-CN" altLang="en-US" sz="3200" b="1" i="1" dirty="0" smtClean="0">
                <a:latin typeface="Microsoft YaHei" charset="-122"/>
                <a:ea typeface="Microsoft YaHei" charset="-122"/>
                <a:cs typeface="Microsoft YaHei" charset="-122"/>
              </a:rPr>
              <a:t>皇后问题 </a:t>
            </a:r>
            <a:r>
              <a:rPr kumimoji="1" lang="en-US" altLang="zh-CN" sz="3200" b="1" i="1" dirty="0" smtClean="0">
                <a:latin typeface="Microsoft YaHei" charset="-122"/>
                <a:ea typeface="Microsoft YaHei" charset="-122"/>
                <a:cs typeface="Microsoft YaHei" charset="-122"/>
              </a:rPr>
              <a:t>FIFO</a:t>
            </a:r>
            <a:r>
              <a:rPr kumimoji="1" lang="zh-CN" altLang="en-US" sz="3200" b="1" i="1" dirty="0" smtClean="0">
                <a:latin typeface="Microsoft YaHei" charset="-122"/>
                <a:ea typeface="Microsoft YaHei" charset="-122"/>
                <a:cs typeface="Microsoft YaHei" charset="-122"/>
              </a:rPr>
              <a:t>分支限界</a:t>
            </a:r>
            <a:r>
              <a:rPr kumimoji="1" lang="zh-CN" altLang="en-US" sz="3200" b="1" i="1" dirty="0">
                <a:latin typeface="Microsoft YaHei" charset="-122"/>
                <a:ea typeface="Microsoft YaHei" charset="-122"/>
                <a:cs typeface="Microsoft YaHei" charset="-122"/>
              </a:rPr>
              <a:t> </a:t>
            </a:r>
            <a:r>
              <a:rPr kumimoji="1" lang="zh-CN" altLang="en-US" sz="3200" b="1" i="1" dirty="0" smtClean="0">
                <a:latin typeface="Microsoft YaHei" charset="-122"/>
                <a:ea typeface="Microsoft YaHei" charset="-122"/>
                <a:cs typeface="Microsoft YaHei" charset="-122"/>
              </a:rPr>
              <a:t>状态空间树</a:t>
            </a:r>
            <a:endParaRPr kumimoji="1" lang="zh-CN" altLang="en-US" sz="3200" b="1" i="1" dirty="0">
              <a:latin typeface="Microsoft YaHei" charset="-122"/>
              <a:ea typeface="Microsoft YaHei" charset="-122"/>
              <a:cs typeface="Microsoft YaHei" charset="-122"/>
            </a:endParaRPr>
          </a:p>
        </p:txBody>
      </p:sp>
      <p:sp>
        <p:nvSpPr>
          <p:cNvPr id="12" name="Text Box 7"/>
          <p:cNvSpPr txBox="1">
            <a:spLocks noChangeArrowheads="1"/>
          </p:cNvSpPr>
          <p:nvPr/>
        </p:nvSpPr>
        <p:spPr bwMode="auto">
          <a:xfrm>
            <a:off x="484981" y="1775461"/>
            <a:ext cx="10080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2400" b="1" i="0" u="none" strike="noStrike" kern="0" cap="none" spc="0" normalizeH="0" baseline="0" noProof="0" dirty="0" smtClean="0">
                <a:ln>
                  <a:noFill/>
                </a:ln>
                <a:solidFill>
                  <a:schemeClr val="bg1">
                    <a:lumMod val="50000"/>
                  </a:schemeClr>
                </a:solidFill>
                <a:effectLst/>
                <a:uLnTx/>
                <a:uFillTx/>
                <a:latin typeface="微软雅黑" panose="020B0503020204020204" pitchFamily="34" charset="-122"/>
                <a:ea typeface="微软雅黑" panose="020B0503020204020204" pitchFamily="34" charset="-122"/>
              </a:rPr>
              <a:t>E</a:t>
            </a:r>
            <a:r>
              <a:rPr kumimoji="0" lang="zh-CN" altLang="en-US" sz="2400" b="1" i="0" u="none" strike="noStrike" kern="0" cap="none" spc="0" normalizeH="0" baseline="0" noProof="0" dirty="0" smtClean="0">
                <a:ln>
                  <a:noFill/>
                </a:ln>
                <a:solidFill>
                  <a:schemeClr val="bg1">
                    <a:lumMod val="50000"/>
                  </a:schemeClr>
                </a:solidFill>
                <a:effectLst/>
                <a:uLnTx/>
                <a:uFillTx/>
                <a:latin typeface="微软雅黑" panose="020B0503020204020204" pitchFamily="34" charset="-122"/>
                <a:ea typeface="微软雅黑" panose="020B0503020204020204" pitchFamily="34" charset="-122"/>
              </a:rPr>
              <a:t>结点</a:t>
            </a:r>
          </a:p>
        </p:txBody>
      </p:sp>
      <p:sp>
        <p:nvSpPr>
          <p:cNvPr id="14" name="Text Box 8"/>
          <p:cNvSpPr txBox="1">
            <a:spLocks noChangeArrowheads="1"/>
          </p:cNvSpPr>
          <p:nvPr/>
        </p:nvSpPr>
        <p:spPr bwMode="auto">
          <a:xfrm>
            <a:off x="2742088" y="1775461"/>
            <a:ext cx="409244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zh-CN" altLang="en-US" sz="2400" b="1" i="0" u="none" strike="noStrike" kern="0" cap="none" spc="0" normalizeH="0" baseline="0" noProof="0" dirty="0" smtClean="0">
                <a:ln>
                  <a:noFill/>
                </a:ln>
                <a:solidFill>
                  <a:schemeClr val="bg1">
                    <a:lumMod val="50000"/>
                  </a:schemeClr>
                </a:solidFill>
                <a:effectLst/>
                <a:uLnTx/>
                <a:uFillTx/>
                <a:latin typeface="微软雅黑" panose="020B0503020204020204" pitchFamily="34" charset="-122"/>
                <a:ea typeface="微软雅黑" panose="020B0503020204020204" pitchFamily="34" charset="-122"/>
              </a:rPr>
              <a:t>扩展</a:t>
            </a:r>
            <a:r>
              <a:rPr kumimoji="0" lang="en-US" altLang="zh-CN" sz="2400" b="1" i="0" u="none" strike="noStrike" kern="0" cap="none" spc="0" normalizeH="0" baseline="0" noProof="0" dirty="0" smtClean="0">
                <a:ln>
                  <a:noFill/>
                </a:ln>
                <a:solidFill>
                  <a:schemeClr val="bg1">
                    <a:lumMod val="50000"/>
                  </a:schemeClr>
                </a:solidFill>
                <a:effectLst/>
                <a:uLnTx/>
                <a:uFillTx/>
                <a:latin typeface="微软雅黑" panose="020B0503020204020204" pitchFamily="34" charset="-122"/>
                <a:ea typeface="微软雅黑" panose="020B0503020204020204" pitchFamily="34" charset="-122"/>
              </a:rPr>
              <a:t>E</a:t>
            </a:r>
            <a:r>
              <a:rPr kumimoji="0" lang="zh-CN" altLang="en-US" sz="2400" b="1" i="0" u="none" strike="noStrike" kern="0" cap="none" spc="0" normalizeH="0" baseline="0" noProof="0" dirty="0" smtClean="0">
                <a:ln>
                  <a:noFill/>
                </a:ln>
                <a:solidFill>
                  <a:schemeClr val="bg1">
                    <a:lumMod val="50000"/>
                  </a:schemeClr>
                </a:solidFill>
                <a:effectLst/>
                <a:uLnTx/>
                <a:uFillTx/>
                <a:latin typeface="微软雅黑" panose="020B0503020204020204" pitchFamily="34" charset="-122"/>
                <a:ea typeface="微软雅黑" panose="020B0503020204020204" pitchFamily="34" charset="-122"/>
              </a:rPr>
              <a:t>结点得到的状态空间树</a:t>
            </a:r>
          </a:p>
        </p:txBody>
      </p:sp>
      <p:sp>
        <p:nvSpPr>
          <p:cNvPr id="24" name="Text Box 18"/>
          <p:cNvSpPr txBox="1">
            <a:spLocks noChangeArrowheads="1"/>
          </p:cNvSpPr>
          <p:nvPr/>
        </p:nvSpPr>
        <p:spPr bwMode="auto">
          <a:xfrm>
            <a:off x="8616156" y="1775461"/>
            <a:ext cx="232921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zh-CN" altLang="en-US" sz="2400" b="1" i="0" u="none" strike="noStrike" kern="0" cap="none" spc="0" normalizeH="0" baseline="0" noProof="0" dirty="0" smtClean="0">
                <a:ln>
                  <a:noFill/>
                </a:ln>
                <a:solidFill>
                  <a:schemeClr val="bg1">
                    <a:lumMod val="50000"/>
                  </a:schemeClr>
                </a:solidFill>
                <a:effectLst/>
                <a:uLnTx/>
                <a:uFillTx/>
                <a:latin typeface="微软雅黑" panose="020B0503020204020204" pitchFamily="34" charset="-122"/>
                <a:ea typeface="微软雅黑" panose="020B0503020204020204" pitchFamily="34" charset="-122"/>
              </a:rPr>
              <a:t>活结点表（队列）</a:t>
            </a:r>
          </a:p>
        </p:txBody>
      </p:sp>
      <p:sp>
        <p:nvSpPr>
          <p:cNvPr id="77" name="Oval 4"/>
          <p:cNvSpPr>
            <a:spLocks noChangeArrowheads="1"/>
          </p:cNvSpPr>
          <p:nvPr/>
        </p:nvSpPr>
        <p:spPr bwMode="auto">
          <a:xfrm>
            <a:off x="773112" y="4248870"/>
            <a:ext cx="431800" cy="431800"/>
          </a:xfrm>
          <a:prstGeom prst="ellipse">
            <a:avLst/>
          </a:prstGeom>
          <a:solidFill>
            <a:srgbClr val="CC9900"/>
          </a:solidFill>
          <a:ln w="9525">
            <a:solidFill>
              <a:srgbClr val="000000"/>
            </a:solidFill>
            <a:round/>
            <a:headEnd/>
            <a:tailEnd/>
          </a:ln>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dirty="0" smtClean="0">
                <a:ln>
                  <a:noFill/>
                </a:ln>
                <a:solidFill>
                  <a:srgbClr val="000000"/>
                </a:solidFill>
                <a:effectLst/>
                <a:uLnTx/>
                <a:uFillTx/>
                <a:latin typeface="Arial" panose="020B0604020202020204" pitchFamily="34" charset="0"/>
                <a:ea typeface="宋体" panose="02010600030101010101" pitchFamily="2" charset="-122"/>
              </a:rPr>
              <a:t>8</a:t>
            </a:r>
          </a:p>
        </p:txBody>
      </p:sp>
      <p:sp>
        <p:nvSpPr>
          <p:cNvPr id="78" name="Oval 7"/>
          <p:cNvSpPr>
            <a:spLocks noChangeArrowheads="1"/>
          </p:cNvSpPr>
          <p:nvPr/>
        </p:nvSpPr>
        <p:spPr bwMode="auto">
          <a:xfrm>
            <a:off x="5011103" y="2677880"/>
            <a:ext cx="431800" cy="431800"/>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1</a:t>
            </a:r>
          </a:p>
        </p:txBody>
      </p:sp>
      <p:sp>
        <p:nvSpPr>
          <p:cNvPr id="79" name="Oval 8"/>
          <p:cNvSpPr>
            <a:spLocks noChangeArrowheads="1"/>
          </p:cNvSpPr>
          <p:nvPr/>
        </p:nvSpPr>
        <p:spPr bwMode="auto">
          <a:xfrm>
            <a:off x="2347278" y="3470042"/>
            <a:ext cx="431800" cy="431800"/>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2</a:t>
            </a:r>
          </a:p>
        </p:txBody>
      </p:sp>
      <p:sp>
        <p:nvSpPr>
          <p:cNvPr id="80" name="Oval 9"/>
          <p:cNvSpPr>
            <a:spLocks noChangeArrowheads="1"/>
          </p:cNvSpPr>
          <p:nvPr/>
        </p:nvSpPr>
        <p:spPr bwMode="auto">
          <a:xfrm>
            <a:off x="3931603" y="3470042"/>
            <a:ext cx="431800" cy="431800"/>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18</a:t>
            </a:r>
          </a:p>
        </p:txBody>
      </p:sp>
      <p:sp>
        <p:nvSpPr>
          <p:cNvPr id="81" name="Oval 10"/>
          <p:cNvSpPr>
            <a:spLocks noChangeArrowheads="1"/>
          </p:cNvSpPr>
          <p:nvPr/>
        </p:nvSpPr>
        <p:spPr bwMode="auto">
          <a:xfrm>
            <a:off x="5439537" y="3470042"/>
            <a:ext cx="431800" cy="431800"/>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34</a:t>
            </a:r>
          </a:p>
        </p:txBody>
      </p:sp>
      <p:sp>
        <p:nvSpPr>
          <p:cNvPr id="82" name="Oval 11"/>
          <p:cNvSpPr>
            <a:spLocks noChangeArrowheads="1"/>
          </p:cNvSpPr>
          <p:nvPr/>
        </p:nvSpPr>
        <p:spPr bwMode="auto">
          <a:xfrm>
            <a:off x="6930581" y="3462613"/>
            <a:ext cx="431800" cy="431800"/>
          </a:xfrm>
          <a:prstGeom prst="ellipse">
            <a:avLst/>
          </a:prstGeom>
          <a:solidFill>
            <a:schemeClr val="bg1"/>
          </a:solidFill>
          <a:ln w="9525">
            <a:solidFill>
              <a:srgbClr val="000000"/>
            </a:solidFill>
            <a:round/>
            <a:headEnd/>
            <a:tailEnd/>
          </a:ln>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dirty="0" smtClean="0">
                <a:ln>
                  <a:noFill/>
                </a:ln>
                <a:solidFill>
                  <a:srgbClr val="000000"/>
                </a:solidFill>
                <a:effectLst/>
                <a:uLnTx/>
                <a:uFillTx/>
                <a:latin typeface="Arial" panose="020B0604020202020204" pitchFamily="34" charset="0"/>
                <a:ea typeface="宋体" panose="02010600030101010101" pitchFamily="2" charset="-122"/>
              </a:rPr>
              <a:t>50</a:t>
            </a:r>
          </a:p>
        </p:txBody>
      </p:sp>
      <p:sp>
        <p:nvSpPr>
          <p:cNvPr id="83" name="Line 12"/>
          <p:cNvSpPr>
            <a:spLocks noChangeShapeType="1"/>
          </p:cNvSpPr>
          <p:nvPr/>
        </p:nvSpPr>
        <p:spPr bwMode="auto">
          <a:xfrm flipH="1">
            <a:off x="2563178" y="3109680"/>
            <a:ext cx="2663825" cy="36036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84" name="Line 13"/>
          <p:cNvSpPr>
            <a:spLocks noChangeShapeType="1"/>
          </p:cNvSpPr>
          <p:nvPr/>
        </p:nvSpPr>
        <p:spPr bwMode="auto">
          <a:xfrm flipH="1">
            <a:off x="4147503" y="3109680"/>
            <a:ext cx="1079500" cy="36036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85" name="Line 14"/>
          <p:cNvSpPr>
            <a:spLocks noChangeShapeType="1"/>
          </p:cNvSpPr>
          <p:nvPr/>
        </p:nvSpPr>
        <p:spPr bwMode="auto">
          <a:xfrm>
            <a:off x="5227003" y="3109680"/>
            <a:ext cx="428434" cy="36036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86" name="Line 15"/>
          <p:cNvSpPr>
            <a:spLocks noChangeShapeType="1"/>
          </p:cNvSpPr>
          <p:nvPr/>
        </p:nvSpPr>
        <p:spPr bwMode="auto">
          <a:xfrm>
            <a:off x="5227003" y="3109680"/>
            <a:ext cx="1919478" cy="349249"/>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98" name="Oval 28"/>
          <p:cNvSpPr>
            <a:spLocks noChangeArrowheads="1"/>
          </p:cNvSpPr>
          <p:nvPr/>
        </p:nvSpPr>
        <p:spPr bwMode="auto">
          <a:xfrm>
            <a:off x="1699578" y="4262205"/>
            <a:ext cx="431800" cy="431800"/>
          </a:xfrm>
          <a:prstGeom prst="ellipse">
            <a:avLst/>
          </a:prstGeom>
          <a:noFill/>
          <a:ln w="9525">
            <a:solidFill>
              <a:srgbClr val="000000"/>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3</a:t>
            </a:r>
          </a:p>
        </p:txBody>
      </p:sp>
      <p:sp>
        <p:nvSpPr>
          <p:cNvPr id="99" name="Oval 29"/>
          <p:cNvSpPr>
            <a:spLocks noChangeArrowheads="1"/>
          </p:cNvSpPr>
          <p:nvPr/>
        </p:nvSpPr>
        <p:spPr bwMode="auto">
          <a:xfrm>
            <a:off x="2347278" y="4262205"/>
            <a:ext cx="431800" cy="431800"/>
          </a:xfrm>
          <a:prstGeom prst="ellipse">
            <a:avLst/>
          </a:prstGeom>
          <a:solidFill>
            <a:schemeClr val="accent4">
              <a:lumMod val="75000"/>
            </a:schemeClr>
          </a:solidFill>
          <a:ln w="9525">
            <a:solidFill>
              <a:srgbClr val="000000"/>
            </a:solidFill>
            <a:round/>
            <a:headEnd/>
            <a:tailEnd/>
          </a:ln>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8</a:t>
            </a:r>
          </a:p>
        </p:txBody>
      </p:sp>
      <p:sp>
        <p:nvSpPr>
          <p:cNvPr id="100" name="Oval 30"/>
          <p:cNvSpPr>
            <a:spLocks noChangeArrowheads="1"/>
          </p:cNvSpPr>
          <p:nvPr/>
        </p:nvSpPr>
        <p:spPr bwMode="auto">
          <a:xfrm>
            <a:off x="2994978" y="4262205"/>
            <a:ext cx="431800" cy="431800"/>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13</a:t>
            </a:r>
          </a:p>
        </p:txBody>
      </p:sp>
      <p:sp>
        <p:nvSpPr>
          <p:cNvPr id="101" name="Line 31"/>
          <p:cNvSpPr>
            <a:spLocks noChangeShapeType="1"/>
          </p:cNvSpPr>
          <p:nvPr/>
        </p:nvSpPr>
        <p:spPr bwMode="auto">
          <a:xfrm flipH="1">
            <a:off x="1915478" y="3901842"/>
            <a:ext cx="647700" cy="36036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102" name="Line 32"/>
          <p:cNvSpPr>
            <a:spLocks noChangeShapeType="1"/>
          </p:cNvSpPr>
          <p:nvPr/>
        </p:nvSpPr>
        <p:spPr bwMode="auto">
          <a:xfrm>
            <a:off x="2563178" y="3901842"/>
            <a:ext cx="0" cy="36036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103" name="Line 33"/>
          <p:cNvSpPr>
            <a:spLocks noChangeShapeType="1"/>
          </p:cNvSpPr>
          <p:nvPr/>
        </p:nvSpPr>
        <p:spPr bwMode="auto">
          <a:xfrm>
            <a:off x="2563178" y="3901842"/>
            <a:ext cx="647700" cy="36036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104" name="Text Box 34"/>
          <p:cNvSpPr txBox="1">
            <a:spLocks noChangeArrowheads="1"/>
          </p:cNvSpPr>
          <p:nvPr/>
        </p:nvSpPr>
        <p:spPr bwMode="auto">
          <a:xfrm>
            <a:off x="1699578" y="4694005"/>
            <a:ext cx="6477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B</a:t>
            </a:r>
          </a:p>
        </p:txBody>
      </p:sp>
      <p:sp>
        <p:nvSpPr>
          <p:cNvPr id="106" name="Oval 36"/>
          <p:cNvSpPr>
            <a:spLocks noChangeArrowheads="1"/>
          </p:cNvSpPr>
          <p:nvPr/>
        </p:nvSpPr>
        <p:spPr bwMode="auto">
          <a:xfrm>
            <a:off x="3426778" y="4263792"/>
            <a:ext cx="431800" cy="431800"/>
          </a:xfrm>
          <a:prstGeom prst="ellipse">
            <a:avLst/>
          </a:prstGeom>
          <a:noFill/>
          <a:ln w="9525">
            <a:solidFill>
              <a:srgbClr val="000000"/>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19</a:t>
            </a:r>
          </a:p>
        </p:txBody>
      </p:sp>
      <p:sp>
        <p:nvSpPr>
          <p:cNvPr id="107" name="Oval 37"/>
          <p:cNvSpPr>
            <a:spLocks noChangeArrowheads="1"/>
          </p:cNvSpPr>
          <p:nvPr/>
        </p:nvSpPr>
        <p:spPr bwMode="auto">
          <a:xfrm>
            <a:off x="3930015" y="4263792"/>
            <a:ext cx="431800" cy="431800"/>
          </a:xfrm>
          <a:prstGeom prst="ellipse">
            <a:avLst/>
          </a:prstGeom>
          <a:noFill/>
          <a:ln w="9525">
            <a:solidFill>
              <a:srgbClr val="000000"/>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24</a:t>
            </a:r>
          </a:p>
        </p:txBody>
      </p:sp>
      <p:sp>
        <p:nvSpPr>
          <p:cNvPr id="108" name="Oval 38"/>
          <p:cNvSpPr>
            <a:spLocks noChangeArrowheads="1"/>
          </p:cNvSpPr>
          <p:nvPr/>
        </p:nvSpPr>
        <p:spPr bwMode="auto">
          <a:xfrm>
            <a:off x="4434840" y="4263792"/>
            <a:ext cx="431800" cy="431800"/>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29</a:t>
            </a:r>
          </a:p>
        </p:txBody>
      </p:sp>
      <p:sp>
        <p:nvSpPr>
          <p:cNvPr id="109" name="Line 39"/>
          <p:cNvSpPr>
            <a:spLocks noChangeShapeType="1"/>
          </p:cNvSpPr>
          <p:nvPr/>
        </p:nvSpPr>
        <p:spPr bwMode="auto">
          <a:xfrm flipH="1">
            <a:off x="3642678" y="3903430"/>
            <a:ext cx="503237" cy="36036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110" name="Line 40"/>
          <p:cNvSpPr>
            <a:spLocks noChangeShapeType="1"/>
          </p:cNvSpPr>
          <p:nvPr/>
        </p:nvSpPr>
        <p:spPr bwMode="auto">
          <a:xfrm>
            <a:off x="4145915" y="3903430"/>
            <a:ext cx="0" cy="36036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111" name="Line 41"/>
          <p:cNvSpPr>
            <a:spLocks noChangeShapeType="1"/>
          </p:cNvSpPr>
          <p:nvPr/>
        </p:nvSpPr>
        <p:spPr bwMode="auto">
          <a:xfrm>
            <a:off x="4145915" y="3903430"/>
            <a:ext cx="504825" cy="36036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112" name="Text Box 42"/>
          <p:cNvSpPr txBox="1">
            <a:spLocks noChangeArrowheads="1"/>
          </p:cNvSpPr>
          <p:nvPr/>
        </p:nvSpPr>
        <p:spPr bwMode="auto">
          <a:xfrm>
            <a:off x="3498215" y="4695592"/>
            <a:ext cx="6477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B</a:t>
            </a:r>
          </a:p>
        </p:txBody>
      </p:sp>
      <p:sp>
        <p:nvSpPr>
          <p:cNvPr id="113" name="Text Box 43"/>
          <p:cNvSpPr txBox="1">
            <a:spLocks noChangeArrowheads="1"/>
          </p:cNvSpPr>
          <p:nvPr/>
        </p:nvSpPr>
        <p:spPr bwMode="auto">
          <a:xfrm>
            <a:off x="4003040" y="4695592"/>
            <a:ext cx="6477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B</a:t>
            </a:r>
          </a:p>
        </p:txBody>
      </p:sp>
      <p:sp>
        <p:nvSpPr>
          <p:cNvPr id="114" name="Oval 44"/>
          <p:cNvSpPr>
            <a:spLocks noChangeArrowheads="1"/>
          </p:cNvSpPr>
          <p:nvPr/>
        </p:nvSpPr>
        <p:spPr bwMode="auto">
          <a:xfrm>
            <a:off x="5944362" y="4262205"/>
            <a:ext cx="431800" cy="431800"/>
          </a:xfrm>
          <a:prstGeom prst="ellipse">
            <a:avLst/>
          </a:prstGeom>
          <a:noFill/>
          <a:ln w="9525">
            <a:solidFill>
              <a:srgbClr val="000000"/>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45</a:t>
            </a:r>
          </a:p>
        </p:txBody>
      </p:sp>
      <p:sp>
        <p:nvSpPr>
          <p:cNvPr id="115" name="Oval 45"/>
          <p:cNvSpPr>
            <a:spLocks noChangeArrowheads="1"/>
          </p:cNvSpPr>
          <p:nvPr/>
        </p:nvSpPr>
        <p:spPr bwMode="auto">
          <a:xfrm>
            <a:off x="5439537" y="4263792"/>
            <a:ext cx="431800" cy="431800"/>
          </a:xfrm>
          <a:prstGeom prst="ellipse">
            <a:avLst/>
          </a:prstGeom>
          <a:noFill/>
          <a:ln w="9525">
            <a:solidFill>
              <a:srgbClr val="000000"/>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40</a:t>
            </a:r>
          </a:p>
        </p:txBody>
      </p:sp>
      <p:sp>
        <p:nvSpPr>
          <p:cNvPr id="116" name="Oval 46"/>
          <p:cNvSpPr>
            <a:spLocks noChangeArrowheads="1"/>
          </p:cNvSpPr>
          <p:nvPr/>
        </p:nvSpPr>
        <p:spPr bwMode="auto">
          <a:xfrm>
            <a:off x="4936300" y="4262205"/>
            <a:ext cx="431800" cy="431800"/>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35</a:t>
            </a:r>
          </a:p>
        </p:txBody>
      </p:sp>
      <p:sp>
        <p:nvSpPr>
          <p:cNvPr id="117" name="Line 47"/>
          <p:cNvSpPr>
            <a:spLocks noChangeShapeType="1"/>
          </p:cNvSpPr>
          <p:nvPr/>
        </p:nvSpPr>
        <p:spPr bwMode="auto">
          <a:xfrm flipH="1">
            <a:off x="5152200" y="3903430"/>
            <a:ext cx="503237" cy="36036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142" name="Line 48"/>
          <p:cNvSpPr>
            <a:spLocks noChangeShapeType="1"/>
          </p:cNvSpPr>
          <p:nvPr/>
        </p:nvSpPr>
        <p:spPr bwMode="auto">
          <a:xfrm>
            <a:off x="5655437" y="3903430"/>
            <a:ext cx="0" cy="36036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143" name="Line 49"/>
          <p:cNvSpPr>
            <a:spLocks noChangeShapeType="1"/>
          </p:cNvSpPr>
          <p:nvPr/>
        </p:nvSpPr>
        <p:spPr bwMode="auto">
          <a:xfrm>
            <a:off x="5655437" y="3903430"/>
            <a:ext cx="504825" cy="36036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144" name="Text Box 50"/>
          <p:cNvSpPr txBox="1">
            <a:spLocks noChangeArrowheads="1"/>
          </p:cNvSpPr>
          <p:nvPr/>
        </p:nvSpPr>
        <p:spPr bwMode="auto">
          <a:xfrm>
            <a:off x="5505260" y="4694005"/>
            <a:ext cx="369633"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800" b="0" i="0" u="none" strike="noStrike" kern="0" cap="none" spc="0" normalizeH="0" baseline="0" noProof="0" dirty="0" smtClean="0">
                <a:ln>
                  <a:noFill/>
                </a:ln>
                <a:solidFill>
                  <a:srgbClr val="000000"/>
                </a:solidFill>
                <a:effectLst/>
                <a:uLnTx/>
                <a:uFillTx/>
                <a:latin typeface="Arial" panose="020B0604020202020204" pitchFamily="34" charset="0"/>
                <a:ea typeface="宋体" panose="02010600030101010101" pitchFamily="2" charset="-122"/>
              </a:rPr>
              <a:t>B</a:t>
            </a:r>
          </a:p>
        </p:txBody>
      </p:sp>
      <p:sp>
        <p:nvSpPr>
          <p:cNvPr id="145" name="Text Box 51"/>
          <p:cNvSpPr txBox="1">
            <a:spLocks noChangeArrowheads="1"/>
          </p:cNvSpPr>
          <p:nvPr/>
        </p:nvSpPr>
        <p:spPr bwMode="auto">
          <a:xfrm>
            <a:off x="6026658" y="4694005"/>
            <a:ext cx="424468"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800" b="0" i="0" u="none" strike="noStrike" kern="0" cap="none" spc="0" normalizeH="0" baseline="0" noProof="0" dirty="0" smtClean="0">
                <a:ln>
                  <a:noFill/>
                </a:ln>
                <a:solidFill>
                  <a:srgbClr val="000000"/>
                </a:solidFill>
                <a:effectLst/>
                <a:uLnTx/>
                <a:uFillTx/>
                <a:latin typeface="Arial" panose="020B0604020202020204" pitchFamily="34" charset="0"/>
                <a:ea typeface="宋体" panose="02010600030101010101" pitchFamily="2" charset="-122"/>
              </a:rPr>
              <a:t>B</a:t>
            </a:r>
          </a:p>
        </p:txBody>
      </p:sp>
      <p:sp>
        <p:nvSpPr>
          <p:cNvPr id="146" name="Oval 52"/>
          <p:cNvSpPr>
            <a:spLocks noChangeArrowheads="1"/>
          </p:cNvSpPr>
          <p:nvPr/>
        </p:nvSpPr>
        <p:spPr bwMode="auto">
          <a:xfrm>
            <a:off x="7435406" y="4251600"/>
            <a:ext cx="431800" cy="431800"/>
          </a:xfrm>
          <a:prstGeom prst="ellipse">
            <a:avLst/>
          </a:prstGeom>
          <a:noFill/>
          <a:ln w="9525">
            <a:solidFill>
              <a:srgbClr val="000000"/>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61</a:t>
            </a:r>
          </a:p>
        </p:txBody>
      </p:sp>
      <p:sp>
        <p:nvSpPr>
          <p:cNvPr id="147" name="Oval 53"/>
          <p:cNvSpPr>
            <a:spLocks noChangeArrowheads="1"/>
          </p:cNvSpPr>
          <p:nvPr/>
        </p:nvSpPr>
        <p:spPr bwMode="auto">
          <a:xfrm>
            <a:off x="6930581" y="4253188"/>
            <a:ext cx="431800" cy="431800"/>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56</a:t>
            </a:r>
          </a:p>
        </p:txBody>
      </p:sp>
      <p:sp>
        <p:nvSpPr>
          <p:cNvPr id="148" name="Oval 54"/>
          <p:cNvSpPr>
            <a:spLocks noChangeArrowheads="1"/>
          </p:cNvSpPr>
          <p:nvPr/>
        </p:nvSpPr>
        <p:spPr bwMode="auto">
          <a:xfrm>
            <a:off x="6427343" y="4251600"/>
            <a:ext cx="431800" cy="431800"/>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51</a:t>
            </a:r>
          </a:p>
        </p:txBody>
      </p:sp>
      <p:sp>
        <p:nvSpPr>
          <p:cNvPr id="149" name="Line 55"/>
          <p:cNvSpPr>
            <a:spLocks noChangeShapeType="1"/>
          </p:cNvSpPr>
          <p:nvPr/>
        </p:nvSpPr>
        <p:spPr bwMode="auto">
          <a:xfrm flipH="1">
            <a:off x="6643243" y="3892825"/>
            <a:ext cx="503238" cy="36036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150" name="Line 56"/>
          <p:cNvSpPr>
            <a:spLocks noChangeShapeType="1"/>
          </p:cNvSpPr>
          <p:nvPr/>
        </p:nvSpPr>
        <p:spPr bwMode="auto">
          <a:xfrm>
            <a:off x="7146481" y="3892825"/>
            <a:ext cx="0" cy="36036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151" name="Line 57"/>
          <p:cNvSpPr>
            <a:spLocks noChangeShapeType="1"/>
          </p:cNvSpPr>
          <p:nvPr/>
        </p:nvSpPr>
        <p:spPr bwMode="auto">
          <a:xfrm>
            <a:off x="7146481" y="3892825"/>
            <a:ext cx="504825" cy="36036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152" name="Text Box 59"/>
          <p:cNvSpPr txBox="1">
            <a:spLocks noChangeArrowheads="1"/>
          </p:cNvSpPr>
          <p:nvPr/>
        </p:nvSpPr>
        <p:spPr bwMode="auto">
          <a:xfrm>
            <a:off x="7433818" y="4684988"/>
            <a:ext cx="6477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B</a:t>
            </a:r>
          </a:p>
        </p:txBody>
      </p:sp>
      <p:sp>
        <p:nvSpPr>
          <p:cNvPr id="67" name="Rectangle 17"/>
          <p:cNvSpPr>
            <a:spLocks noChangeArrowheads="1"/>
          </p:cNvSpPr>
          <p:nvPr/>
        </p:nvSpPr>
        <p:spPr bwMode="auto">
          <a:xfrm>
            <a:off x="9316593" y="3315103"/>
            <a:ext cx="287337" cy="28892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35</a:t>
            </a:r>
          </a:p>
        </p:txBody>
      </p:sp>
      <p:sp>
        <p:nvSpPr>
          <p:cNvPr id="68" name="Rectangle 18"/>
          <p:cNvSpPr>
            <a:spLocks noChangeArrowheads="1"/>
          </p:cNvSpPr>
          <p:nvPr/>
        </p:nvSpPr>
        <p:spPr bwMode="auto">
          <a:xfrm>
            <a:off x="9894443" y="3315103"/>
            <a:ext cx="287337" cy="28892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56</a:t>
            </a:r>
          </a:p>
        </p:txBody>
      </p:sp>
      <p:sp>
        <p:nvSpPr>
          <p:cNvPr id="69" name="Rectangle 19"/>
          <p:cNvSpPr>
            <a:spLocks noChangeArrowheads="1"/>
          </p:cNvSpPr>
          <p:nvPr/>
        </p:nvSpPr>
        <p:spPr bwMode="auto">
          <a:xfrm>
            <a:off x="10183368" y="3315103"/>
            <a:ext cx="287337" cy="28892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zh-CN" sz="16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70" name="Rectangle 20"/>
          <p:cNvSpPr>
            <a:spLocks noChangeArrowheads="1"/>
          </p:cNvSpPr>
          <p:nvPr/>
        </p:nvSpPr>
        <p:spPr bwMode="auto">
          <a:xfrm>
            <a:off x="10470705" y="3315103"/>
            <a:ext cx="287338" cy="28892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zh-CN" sz="16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71" name="Rectangle 21"/>
          <p:cNvSpPr>
            <a:spLocks noChangeArrowheads="1"/>
          </p:cNvSpPr>
          <p:nvPr/>
        </p:nvSpPr>
        <p:spPr bwMode="auto">
          <a:xfrm>
            <a:off x="9605518" y="3315103"/>
            <a:ext cx="287337" cy="28892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51</a:t>
            </a:r>
          </a:p>
        </p:txBody>
      </p:sp>
      <p:sp>
        <p:nvSpPr>
          <p:cNvPr id="72" name="Rectangle 22"/>
          <p:cNvSpPr>
            <a:spLocks noChangeArrowheads="1"/>
          </p:cNvSpPr>
          <p:nvPr/>
        </p:nvSpPr>
        <p:spPr bwMode="auto">
          <a:xfrm>
            <a:off x="10758043" y="3315103"/>
            <a:ext cx="287337" cy="28892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zh-CN" sz="16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73" name="Rectangle 23"/>
          <p:cNvSpPr>
            <a:spLocks noChangeArrowheads="1"/>
          </p:cNvSpPr>
          <p:nvPr/>
        </p:nvSpPr>
        <p:spPr bwMode="auto">
          <a:xfrm>
            <a:off x="8741918" y="3315103"/>
            <a:ext cx="287337" cy="28892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13</a:t>
            </a:r>
          </a:p>
        </p:txBody>
      </p:sp>
      <p:sp>
        <p:nvSpPr>
          <p:cNvPr id="74" name="Rectangle 24"/>
          <p:cNvSpPr>
            <a:spLocks noChangeArrowheads="1"/>
          </p:cNvSpPr>
          <p:nvPr/>
        </p:nvSpPr>
        <p:spPr bwMode="auto">
          <a:xfrm>
            <a:off x="9029255" y="3315103"/>
            <a:ext cx="287338" cy="28892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29</a:t>
            </a:r>
          </a:p>
        </p:txBody>
      </p:sp>
      <p:sp>
        <p:nvSpPr>
          <p:cNvPr id="75" name="Line 25"/>
          <p:cNvSpPr>
            <a:spLocks noChangeShapeType="1"/>
          </p:cNvSpPr>
          <p:nvPr/>
        </p:nvSpPr>
        <p:spPr bwMode="auto">
          <a:xfrm flipH="1">
            <a:off x="8741918" y="3170640"/>
            <a:ext cx="2305050" cy="0"/>
          </a:xfrm>
          <a:prstGeom prst="line">
            <a:avLst/>
          </a:prstGeom>
          <a:noFill/>
          <a:ln w="34925">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smtClean="0">
              <a:solidFill>
                <a:srgbClr val="000000"/>
              </a:solidFill>
              <a:latin typeface="微软雅黑" panose="020B0503020204020204" pitchFamily="34" charset="-122"/>
              <a:ea typeface="微软雅黑" panose="020B0503020204020204" pitchFamily="34" charset="-122"/>
            </a:endParaRPr>
          </a:p>
        </p:txBody>
      </p:sp>
      <p:sp>
        <p:nvSpPr>
          <p:cNvPr id="76" name="Text Box 26"/>
          <p:cNvSpPr txBox="1">
            <a:spLocks noChangeArrowheads="1"/>
          </p:cNvSpPr>
          <p:nvPr/>
        </p:nvSpPr>
        <p:spPr bwMode="auto">
          <a:xfrm>
            <a:off x="8741918" y="2810278"/>
            <a:ext cx="8636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head</a:t>
            </a:r>
          </a:p>
        </p:txBody>
      </p:sp>
      <p:sp>
        <p:nvSpPr>
          <p:cNvPr id="118" name="Text Box 27"/>
          <p:cNvSpPr txBox="1">
            <a:spLocks noChangeArrowheads="1"/>
          </p:cNvSpPr>
          <p:nvPr/>
        </p:nvSpPr>
        <p:spPr bwMode="auto">
          <a:xfrm>
            <a:off x="10470705" y="2810278"/>
            <a:ext cx="8636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tail</a:t>
            </a:r>
          </a:p>
        </p:txBody>
      </p:sp>
      <p:sp>
        <p:nvSpPr>
          <p:cNvPr id="119" name="Text Box 35"/>
          <p:cNvSpPr txBox="1">
            <a:spLocks noChangeArrowheads="1"/>
          </p:cNvSpPr>
          <p:nvPr/>
        </p:nvSpPr>
        <p:spPr bwMode="auto">
          <a:xfrm>
            <a:off x="8510939" y="3742140"/>
            <a:ext cx="3313566"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zh-CN" altLang="en-US" sz="20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扩展结点</a:t>
            </a:r>
            <a:r>
              <a:rPr kumimoji="0" lang="en-US" altLang="zh-CN" sz="20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8</a:t>
            </a:r>
            <a:r>
              <a:rPr kumimoji="0" lang="zh-CN" altLang="en-US" sz="20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，得新结点</a:t>
            </a:r>
            <a:r>
              <a:rPr kumimoji="0" lang="en-US" altLang="zh-CN" sz="20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9</a:t>
            </a:r>
            <a:r>
              <a:rPr kumimoji="0" lang="zh-CN" altLang="en-US" sz="20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a:t>
            </a:r>
            <a:r>
              <a:rPr kumimoji="0" lang="en-US" altLang="zh-CN" sz="20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11</a:t>
            </a:r>
          </a:p>
          <a:p>
            <a:pPr marL="0" marR="0" lvl="0" indent="0" defTabSz="914400" eaLnBrk="1" fontAlgn="base" latinLnBrk="0" hangingPunct="1">
              <a:lnSpc>
                <a:spcPct val="100000"/>
              </a:lnSpc>
              <a:spcBef>
                <a:spcPct val="50000"/>
              </a:spcBef>
              <a:spcAft>
                <a:spcPct val="0"/>
              </a:spcAft>
              <a:buClrTx/>
              <a:buSzTx/>
              <a:buFontTx/>
              <a:buNone/>
              <a:tabLst/>
              <a:defRPr/>
            </a:pPr>
            <a:r>
              <a:rPr kumimoji="0" lang="zh-CN" altLang="en-US" sz="2000" b="1" i="0" u="none" strike="noStrike" kern="0" cap="none" spc="0" normalizeH="0" baseline="0" noProof="0" dirty="0" smtClean="0">
                <a:ln>
                  <a:noFill/>
                </a:ln>
                <a:solidFill>
                  <a:srgbClr val="FF0000"/>
                </a:solidFill>
                <a:effectLst/>
                <a:uLnTx/>
                <a:uFillTx/>
                <a:latin typeface="微软雅黑" panose="020B0503020204020204" pitchFamily="34" charset="-122"/>
                <a:ea typeface="微软雅黑" panose="020B0503020204020204" pitchFamily="34" charset="-122"/>
              </a:rPr>
              <a:t>利用限界函数杀死结点</a:t>
            </a:r>
            <a:r>
              <a:rPr kumimoji="0" lang="en-US" altLang="zh-CN" sz="2000" b="1" i="0" u="none" strike="noStrike" kern="0" cap="none" spc="0" normalizeH="0" baseline="0" noProof="0" dirty="0" smtClean="0">
                <a:ln>
                  <a:noFill/>
                </a:ln>
                <a:solidFill>
                  <a:srgbClr val="FF0000"/>
                </a:solidFill>
                <a:effectLst/>
                <a:uLnTx/>
                <a:uFillTx/>
                <a:latin typeface="微软雅黑" panose="020B0503020204020204" pitchFamily="34" charset="-122"/>
                <a:ea typeface="微软雅黑" panose="020B0503020204020204" pitchFamily="34" charset="-122"/>
              </a:rPr>
              <a:t>9</a:t>
            </a:r>
            <a:r>
              <a:rPr kumimoji="0" lang="zh-CN" altLang="en-US" sz="2000" b="1" i="0" u="none" strike="noStrike" kern="0" cap="none" spc="0" normalizeH="0" baseline="0" noProof="0" dirty="0" smtClean="0">
                <a:ln>
                  <a:noFill/>
                </a:ln>
                <a:solidFill>
                  <a:srgbClr val="FF0000"/>
                </a:solidFill>
                <a:effectLst/>
                <a:uLnTx/>
                <a:uFillTx/>
                <a:latin typeface="微软雅黑" panose="020B0503020204020204" pitchFamily="34" charset="-122"/>
                <a:ea typeface="微软雅黑" panose="020B0503020204020204" pitchFamily="34" charset="-122"/>
              </a:rPr>
              <a:t>、</a:t>
            </a:r>
            <a:r>
              <a:rPr kumimoji="0" lang="en-US" altLang="zh-CN" sz="2000" b="1" i="0" u="none" strike="noStrike" kern="0" cap="none" spc="0" normalizeH="0" baseline="0" noProof="0" dirty="0" smtClean="0">
                <a:ln>
                  <a:noFill/>
                </a:ln>
                <a:solidFill>
                  <a:srgbClr val="FF0000"/>
                </a:solidFill>
                <a:effectLst/>
                <a:uLnTx/>
                <a:uFillTx/>
                <a:latin typeface="微软雅黑" panose="020B0503020204020204" pitchFamily="34" charset="-122"/>
                <a:ea typeface="微软雅黑" panose="020B0503020204020204" pitchFamily="34" charset="-122"/>
              </a:rPr>
              <a:t>11</a:t>
            </a:r>
          </a:p>
          <a:p>
            <a:pPr marL="0" marR="0" lvl="0" indent="0" defTabSz="914400" eaLnBrk="1" fontAlgn="base" latinLnBrk="0" hangingPunct="1">
              <a:lnSpc>
                <a:spcPct val="100000"/>
              </a:lnSpc>
              <a:spcBef>
                <a:spcPct val="50000"/>
              </a:spcBef>
              <a:spcAft>
                <a:spcPct val="0"/>
              </a:spcAft>
              <a:buClrTx/>
              <a:buSzTx/>
              <a:buFontTx/>
              <a:buNone/>
              <a:tabLst/>
              <a:defRPr/>
            </a:pPr>
            <a:r>
              <a:rPr kumimoji="0" lang="zh-CN" altLang="en-US" sz="20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没有新的活结点入队列</a:t>
            </a:r>
          </a:p>
        </p:txBody>
      </p:sp>
      <p:sp>
        <p:nvSpPr>
          <p:cNvPr id="120" name="Text Box 65"/>
          <p:cNvSpPr txBox="1">
            <a:spLocks noChangeArrowheads="1"/>
          </p:cNvSpPr>
          <p:nvPr/>
        </p:nvSpPr>
        <p:spPr bwMode="auto">
          <a:xfrm>
            <a:off x="3128391" y="3028506"/>
            <a:ext cx="7207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en-US" altLang="zh-CN" sz="1400" dirty="0"/>
              <a:t>x</a:t>
            </a:r>
            <a:r>
              <a:rPr lang="en-US" altLang="zh-CN" sz="1400" baseline="-25000" dirty="0"/>
              <a:t>1</a:t>
            </a:r>
            <a:r>
              <a:rPr lang="en-US" altLang="zh-CN" sz="1400" dirty="0"/>
              <a:t>=1</a:t>
            </a:r>
          </a:p>
        </p:txBody>
      </p:sp>
      <p:sp>
        <p:nvSpPr>
          <p:cNvPr id="121" name="Text Box 66"/>
          <p:cNvSpPr txBox="1">
            <a:spLocks noChangeArrowheads="1"/>
          </p:cNvSpPr>
          <p:nvPr/>
        </p:nvSpPr>
        <p:spPr bwMode="auto">
          <a:xfrm>
            <a:off x="2098357" y="3942927"/>
            <a:ext cx="7207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en-US" altLang="zh-CN" sz="1400" dirty="0"/>
              <a:t>x</a:t>
            </a:r>
            <a:r>
              <a:rPr lang="en-US" altLang="zh-CN" sz="1400" baseline="-25000" dirty="0"/>
              <a:t>2</a:t>
            </a:r>
            <a:r>
              <a:rPr lang="en-US" altLang="zh-CN" sz="1400" dirty="0"/>
              <a:t>=3</a:t>
            </a:r>
          </a:p>
        </p:txBody>
      </p:sp>
      <p:sp>
        <p:nvSpPr>
          <p:cNvPr id="122" name="Oval 59"/>
          <p:cNvSpPr>
            <a:spLocks noChangeArrowheads="1"/>
          </p:cNvSpPr>
          <p:nvPr/>
        </p:nvSpPr>
        <p:spPr bwMode="auto">
          <a:xfrm>
            <a:off x="1693609" y="5059363"/>
            <a:ext cx="431800" cy="431800"/>
          </a:xfrm>
          <a:prstGeom prst="ellipse">
            <a:avLst/>
          </a:prstGeom>
          <a:noFill/>
          <a:ln w="9525">
            <a:solidFill>
              <a:srgbClr val="000000"/>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9</a:t>
            </a:r>
          </a:p>
        </p:txBody>
      </p:sp>
      <p:sp>
        <p:nvSpPr>
          <p:cNvPr id="123" name="Oval 60"/>
          <p:cNvSpPr>
            <a:spLocks noChangeArrowheads="1"/>
          </p:cNvSpPr>
          <p:nvPr/>
        </p:nvSpPr>
        <p:spPr bwMode="auto">
          <a:xfrm>
            <a:off x="2341309" y="5059363"/>
            <a:ext cx="431800" cy="431800"/>
          </a:xfrm>
          <a:prstGeom prst="ellipse">
            <a:avLst/>
          </a:prstGeom>
          <a:noFill/>
          <a:ln w="9525">
            <a:solidFill>
              <a:srgbClr val="000000"/>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11</a:t>
            </a:r>
          </a:p>
        </p:txBody>
      </p:sp>
      <p:sp>
        <p:nvSpPr>
          <p:cNvPr id="124" name="Line 61"/>
          <p:cNvSpPr>
            <a:spLocks noChangeShapeType="1"/>
          </p:cNvSpPr>
          <p:nvPr/>
        </p:nvSpPr>
        <p:spPr bwMode="auto">
          <a:xfrm flipH="1">
            <a:off x="1909509" y="4699000"/>
            <a:ext cx="647700" cy="36036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125" name="Line 62"/>
          <p:cNvSpPr>
            <a:spLocks noChangeShapeType="1"/>
          </p:cNvSpPr>
          <p:nvPr/>
        </p:nvSpPr>
        <p:spPr bwMode="auto">
          <a:xfrm>
            <a:off x="2557209" y="4699000"/>
            <a:ext cx="0" cy="36036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126" name="Text Box 63"/>
          <p:cNvSpPr txBox="1">
            <a:spLocks noChangeArrowheads="1"/>
          </p:cNvSpPr>
          <p:nvPr/>
        </p:nvSpPr>
        <p:spPr bwMode="auto">
          <a:xfrm>
            <a:off x="1693609" y="5492750"/>
            <a:ext cx="6477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B</a:t>
            </a:r>
          </a:p>
        </p:txBody>
      </p:sp>
      <p:sp>
        <p:nvSpPr>
          <p:cNvPr id="127" name="Text Box 67"/>
          <p:cNvSpPr txBox="1">
            <a:spLocks noChangeArrowheads="1"/>
          </p:cNvSpPr>
          <p:nvPr/>
        </p:nvSpPr>
        <p:spPr bwMode="auto">
          <a:xfrm>
            <a:off x="1620584" y="5708650"/>
            <a:ext cx="7207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4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x</a:t>
            </a:r>
            <a:r>
              <a:rPr kumimoji="0" lang="en-US" altLang="zh-CN" sz="1400" b="0" i="0" u="none" strike="noStrike" kern="0" cap="none" spc="0" normalizeH="0" baseline="-25000" noProof="0" smtClean="0">
                <a:ln>
                  <a:noFill/>
                </a:ln>
                <a:solidFill>
                  <a:srgbClr val="000000"/>
                </a:solidFill>
                <a:effectLst/>
                <a:uLnTx/>
                <a:uFillTx/>
                <a:latin typeface="Arial" panose="020B0604020202020204" pitchFamily="34" charset="0"/>
                <a:ea typeface="宋体" panose="02010600030101010101" pitchFamily="2" charset="-122"/>
              </a:rPr>
              <a:t>3</a:t>
            </a:r>
            <a:r>
              <a:rPr kumimoji="0" lang="en-US" altLang="zh-CN" sz="14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=2</a:t>
            </a:r>
          </a:p>
        </p:txBody>
      </p:sp>
      <p:sp>
        <p:nvSpPr>
          <p:cNvPr id="128" name="Text Box 68"/>
          <p:cNvSpPr txBox="1">
            <a:spLocks noChangeArrowheads="1"/>
          </p:cNvSpPr>
          <p:nvPr/>
        </p:nvSpPr>
        <p:spPr bwMode="auto">
          <a:xfrm>
            <a:off x="2268284" y="5708650"/>
            <a:ext cx="7207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4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x</a:t>
            </a:r>
            <a:r>
              <a:rPr kumimoji="0" lang="en-US" altLang="zh-CN" sz="1400" b="0" i="0" u="none" strike="noStrike" kern="0" cap="none" spc="0" normalizeH="0" baseline="-25000" noProof="0" smtClean="0">
                <a:ln>
                  <a:noFill/>
                </a:ln>
                <a:solidFill>
                  <a:srgbClr val="000000"/>
                </a:solidFill>
                <a:effectLst/>
                <a:uLnTx/>
                <a:uFillTx/>
                <a:latin typeface="Arial" panose="020B0604020202020204" pitchFamily="34" charset="0"/>
                <a:ea typeface="宋体" panose="02010600030101010101" pitchFamily="2" charset="-122"/>
              </a:rPr>
              <a:t>3</a:t>
            </a:r>
            <a:r>
              <a:rPr kumimoji="0" lang="en-US" altLang="zh-CN" sz="14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=4</a:t>
            </a:r>
          </a:p>
        </p:txBody>
      </p:sp>
    </p:spTree>
    <p:extLst>
      <p:ext uri="{BB962C8B-B14F-4D97-AF65-F5344CB8AC3E}">
        <p14:creationId xmlns:p14="http://schemas.microsoft.com/office/powerpoint/2010/main" val="827896813"/>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3333" y="338667"/>
            <a:ext cx="2607733" cy="593644"/>
          </a:xfrm>
          <a:prstGeom prst="rect">
            <a:avLst/>
          </a:prstGeom>
        </p:spPr>
      </p:pic>
      <p:pic>
        <p:nvPicPr>
          <p:cNvPr id="3" name="图片 2"/>
          <p:cNvPicPr>
            <a:picLocks noChangeAspect="1"/>
          </p:cNvPicPr>
          <p:nvPr/>
        </p:nvPicPr>
        <p:blipFill rotWithShape="1">
          <a:blip r:embed="rId4">
            <a:alphaModFix amt="4000"/>
            <a:extLst>
              <a:ext uri="{28A0092B-C50C-407E-A947-70E740481C1C}">
                <a14:useLocalDpi xmlns:a14="http://schemas.microsoft.com/office/drawing/2010/main" val="0"/>
              </a:ext>
            </a:extLst>
          </a:blip>
          <a:srcRect t="4939" r="28793" b="22469"/>
          <a:stretch/>
        </p:blipFill>
        <p:spPr>
          <a:xfrm>
            <a:off x="2641601" y="902926"/>
            <a:ext cx="9550400" cy="5955074"/>
          </a:xfrm>
          <a:prstGeom prst="rect">
            <a:avLst/>
          </a:prstGeom>
        </p:spPr>
      </p:pic>
      <p:sp>
        <p:nvSpPr>
          <p:cNvPr id="6" name="矩形 5"/>
          <p:cNvSpPr/>
          <p:nvPr/>
        </p:nvSpPr>
        <p:spPr>
          <a:xfrm flipV="1">
            <a:off x="7351776" y="1276289"/>
            <a:ext cx="4472728" cy="45719"/>
          </a:xfrm>
          <a:prstGeom prst="rect">
            <a:avLst/>
          </a:prstGeom>
          <a:solidFill>
            <a:srgbClr val="239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矩形 9"/>
          <p:cNvSpPr/>
          <p:nvPr/>
        </p:nvSpPr>
        <p:spPr>
          <a:xfrm>
            <a:off x="9618453" y="383465"/>
            <a:ext cx="2206050" cy="523220"/>
          </a:xfrm>
          <a:prstGeom prst="rect">
            <a:avLst/>
          </a:prstGeom>
          <a:solidFill>
            <a:srgbClr val="239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矩形 10"/>
          <p:cNvSpPr/>
          <p:nvPr/>
        </p:nvSpPr>
        <p:spPr>
          <a:xfrm>
            <a:off x="9558068" y="352688"/>
            <a:ext cx="2359995" cy="584775"/>
          </a:xfrm>
          <a:prstGeom prst="rect">
            <a:avLst/>
          </a:prstGeom>
        </p:spPr>
        <p:txBody>
          <a:bodyPr wrap="square" anchor="ct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lnSpc>
                <a:spcPct val="100000"/>
              </a:lnSpc>
              <a:spcBef>
                <a:spcPts val="0"/>
              </a:spcBef>
              <a:spcAft>
                <a:spcPts val="0"/>
              </a:spcAft>
              <a:defRPr/>
            </a:pPr>
            <a:r>
              <a:rPr lang="zh-CN" altLang="en-US" sz="3200" b="1" dirty="0" smtClean="0">
                <a:solidFill>
                  <a:schemeClr val="bg1"/>
                </a:solidFill>
                <a:latin typeface="微软雅黑" charset="-122"/>
                <a:ea typeface="微软雅黑" charset="-122"/>
                <a:sym typeface="+mn-ea"/>
              </a:rPr>
              <a:t>分支限界法</a:t>
            </a:r>
            <a:endParaRPr lang="zh-CN" altLang="en-US" sz="3200" b="1" dirty="0">
              <a:solidFill>
                <a:schemeClr val="bg1"/>
              </a:solidFill>
              <a:latin typeface="微软雅黑" charset="-122"/>
              <a:ea typeface="微软雅黑" charset="-122"/>
              <a:sym typeface="+mn-ea"/>
            </a:endParaRPr>
          </a:p>
        </p:txBody>
      </p:sp>
      <p:sp>
        <p:nvSpPr>
          <p:cNvPr id="13" name="文本框 12"/>
          <p:cNvSpPr txBox="1"/>
          <p:nvPr/>
        </p:nvSpPr>
        <p:spPr>
          <a:xfrm>
            <a:off x="342670" y="1027613"/>
            <a:ext cx="7009106" cy="584775"/>
          </a:xfrm>
          <a:prstGeom prst="rect">
            <a:avLst/>
          </a:prstGeom>
          <a:noFill/>
        </p:spPr>
        <p:txBody>
          <a:bodyPr wrap="square" rtlCol="0">
            <a:spAutoFit/>
          </a:bodyPr>
          <a:lstStyle/>
          <a:p>
            <a:r>
              <a:rPr kumimoji="1" lang="en-US" altLang="zh-CN" sz="3200" b="1" i="1" dirty="0">
                <a:latin typeface="Microsoft YaHei" charset="-122"/>
                <a:ea typeface="Microsoft YaHei" charset="-122"/>
                <a:cs typeface="Microsoft YaHei" charset="-122"/>
              </a:rPr>
              <a:t>4</a:t>
            </a:r>
            <a:r>
              <a:rPr kumimoji="1" lang="zh-CN" altLang="en-US" sz="3200" b="1" i="1" dirty="0" smtClean="0">
                <a:latin typeface="Microsoft YaHei" charset="-122"/>
                <a:ea typeface="Microsoft YaHei" charset="-122"/>
                <a:cs typeface="Microsoft YaHei" charset="-122"/>
              </a:rPr>
              <a:t>皇后问题 </a:t>
            </a:r>
            <a:r>
              <a:rPr kumimoji="1" lang="en-US" altLang="zh-CN" sz="3200" b="1" i="1" dirty="0" smtClean="0">
                <a:latin typeface="Microsoft YaHei" charset="-122"/>
                <a:ea typeface="Microsoft YaHei" charset="-122"/>
                <a:cs typeface="Microsoft YaHei" charset="-122"/>
              </a:rPr>
              <a:t>FIFO</a:t>
            </a:r>
            <a:r>
              <a:rPr kumimoji="1" lang="zh-CN" altLang="en-US" sz="3200" b="1" i="1" dirty="0" smtClean="0">
                <a:latin typeface="Microsoft YaHei" charset="-122"/>
                <a:ea typeface="Microsoft YaHei" charset="-122"/>
                <a:cs typeface="Microsoft YaHei" charset="-122"/>
              </a:rPr>
              <a:t>分支限界</a:t>
            </a:r>
            <a:r>
              <a:rPr kumimoji="1" lang="zh-CN" altLang="en-US" sz="3200" b="1" i="1" dirty="0">
                <a:latin typeface="Microsoft YaHei" charset="-122"/>
                <a:ea typeface="Microsoft YaHei" charset="-122"/>
                <a:cs typeface="Microsoft YaHei" charset="-122"/>
              </a:rPr>
              <a:t> </a:t>
            </a:r>
            <a:r>
              <a:rPr kumimoji="1" lang="zh-CN" altLang="en-US" sz="3200" b="1" i="1" dirty="0" smtClean="0">
                <a:latin typeface="Microsoft YaHei" charset="-122"/>
                <a:ea typeface="Microsoft YaHei" charset="-122"/>
                <a:cs typeface="Microsoft YaHei" charset="-122"/>
              </a:rPr>
              <a:t>状态空间树</a:t>
            </a:r>
            <a:endParaRPr kumimoji="1" lang="zh-CN" altLang="en-US" sz="3200" b="1" i="1" dirty="0">
              <a:latin typeface="Microsoft YaHei" charset="-122"/>
              <a:ea typeface="Microsoft YaHei" charset="-122"/>
              <a:cs typeface="Microsoft YaHei" charset="-122"/>
            </a:endParaRPr>
          </a:p>
        </p:txBody>
      </p:sp>
      <p:sp>
        <p:nvSpPr>
          <p:cNvPr id="12" name="Text Box 7"/>
          <p:cNvSpPr txBox="1">
            <a:spLocks noChangeArrowheads="1"/>
          </p:cNvSpPr>
          <p:nvPr/>
        </p:nvSpPr>
        <p:spPr bwMode="auto">
          <a:xfrm>
            <a:off x="484981" y="1775461"/>
            <a:ext cx="10080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2400" b="1" i="0" u="none" strike="noStrike" kern="0" cap="none" spc="0" normalizeH="0" baseline="0" noProof="0" dirty="0" smtClean="0">
                <a:ln>
                  <a:noFill/>
                </a:ln>
                <a:solidFill>
                  <a:schemeClr val="bg1">
                    <a:lumMod val="50000"/>
                  </a:schemeClr>
                </a:solidFill>
                <a:effectLst/>
                <a:uLnTx/>
                <a:uFillTx/>
                <a:latin typeface="微软雅黑" panose="020B0503020204020204" pitchFamily="34" charset="-122"/>
                <a:ea typeface="微软雅黑" panose="020B0503020204020204" pitchFamily="34" charset="-122"/>
              </a:rPr>
              <a:t>E</a:t>
            </a:r>
            <a:r>
              <a:rPr kumimoji="0" lang="zh-CN" altLang="en-US" sz="2400" b="1" i="0" u="none" strike="noStrike" kern="0" cap="none" spc="0" normalizeH="0" baseline="0" noProof="0" dirty="0" smtClean="0">
                <a:ln>
                  <a:noFill/>
                </a:ln>
                <a:solidFill>
                  <a:schemeClr val="bg1">
                    <a:lumMod val="50000"/>
                  </a:schemeClr>
                </a:solidFill>
                <a:effectLst/>
                <a:uLnTx/>
                <a:uFillTx/>
                <a:latin typeface="微软雅黑" panose="020B0503020204020204" pitchFamily="34" charset="-122"/>
                <a:ea typeface="微软雅黑" panose="020B0503020204020204" pitchFamily="34" charset="-122"/>
              </a:rPr>
              <a:t>结点</a:t>
            </a:r>
          </a:p>
        </p:txBody>
      </p:sp>
      <p:sp>
        <p:nvSpPr>
          <p:cNvPr id="14" name="Text Box 8"/>
          <p:cNvSpPr txBox="1">
            <a:spLocks noChangeArrowheads="1"/>
          </p:cNvSpPr>
          <p:nvPr/>
        </p:nvSpPr>
        <p:spPr bwMode="auto">
          <a:xfrm>
            <a:off x="2742088" y="1775461"/>
            <a:ext cx="409244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zh-CN" altLang="en-US" sz="2400" b="1" i="0" u="none" strike="noStrike" kern="0" cap="none" spc="0" normalizeH="0" baseline="0" noProof="0" dirty="0" smtClean="0">
                <a:ln>
                  <a:noFill/>
                </a:ln>
                <a:solidFill>
                  <a:schemeClr val="bg1">
                    <a:lumMod val="50000"/>
                  </a:schemeClr>
                </a:solidFill>
                <a:effectLst/>
                <a:uLnTx/>
                <a:uFillTx/>
                <a:latin typeface="微软雅黑" panose="020B0503020204020204" pitchFamily="34" charset="-122"/>
                <a:ea typeface="微软雅黑" panose="020B0503020204020204" pitchFamily="34" charset="-122"/>
              </a:rPr>
              <a:t>扩展</a:t>
            </a:r>
            <a:r>
              <a:rPr kumimoji="0" lang="en-US" altLang="zh-CN" sz="2400" b="1" i="0" u="none" strike="noStrike" kern="0" cap="none" spc="0" normalizeH="0" baseline="0" noProof="0" dirty="0" smtClean="0">
                <a:ln>
                  <a:noFill/>
                </a:ln>
                <a:solidFill>
                  <a:schemeClr val="bg1">
                    <a:lumMod val="50000"/>
                  </a:schemeClr>
                </a:solidFill>
                <a:effectLst/>
                <a:uLnTx/>
                <a:uFillTx/>
                <a:latin typeface="微软雅黑" panose="020B0503020204020204" pitchFamily="34" charset="-122"/>
                <a:ea typeface="微软雅黑" panose="020B0503020204020204" pitchFamily="34" charset="-122"/>
              </a:rPr>
              <a:t>E</a:t>
            </a:r>
            <a:r>
              <a:rPr kumimoji="0" lang="zh-CN" altLang="en-US" sz="2400" b="1" i="0" u="none" strike="noStrike" kern="0" cap="none" spc="0" normalizeH="0" baseline="0" noProof="0" dirty="0" smtClean="0">
                <a:ln>
                  <a:noFill/>
                </a:ln>
                <a:solidFill>
                  <a:schemeClr val="bg1">
                    <a:lumMod val="50000"/>
                  </a:schemeClr>
                </a:solidFill>
                <a:effectLst/>
                <a:uLnTx/>
                <a:uFillTx/>
                <a:latin typeface="微软雅黑" panose="020B0503020204020204" pitchFamily="34" charset="-122"/>
                <a:ea typeface="微软雅黑" panose="020B0503020204020204" pitchFamily="34" charset="-122"/>
              </a:rPr>
              <a:t>结点得到的状态空间树</a:t>
            </a:r>
          </a:p>
        </p:txBody>
      </p:sp>
      <p:sp>
        <p:nvSpPr>
          <p:cNvPr id="24" name="Text Box 18"/>
          <p:cNvSpPr txBox="1">
            <a:spLocks noChangeArrowheads="1"/>
          </p:cNvSpPr>
          <p:nvPr/>
        </p:nvSpPr>
        <p:spPr bwMode="auto">
          <a:xfrm>
            <a:off x="8616156" y="1775461"/>
            <a:ext cx="232921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zh-CN" altLang="en-US" sz="2400" b="1" i="0" u="none" strike="noStrike" kern="0" cap="none" spc="0" normalizeH="0" baseline="0" noProof="0" dirty="0" smtClean="0">
                <a:ln>
                  <a:noFill/>
                </a:ln>
                <a:solidFill>
                  <a:schemeClr val="bg1">
                    <a:lumMod val="50000"/>
                  </a:schemeClr>
                </a:solidFill>
                <a:effectLst/>
                <a:uLnTx/>
                <a:uFillTx/>
                <a:latin typeface="微软雅黑" panose="020B0503020204020204" pitchFamily="34" charset="-122"/>
                <a:ea typeface="微软雅黑" panose="020B0503020204020204" pitchFamily="34" charset="-122"/>
              </a:rPr>
              <a:t>活结点表（队列）</a:t>
            </a:r>
          </a:p>
        </p:txBody>
      </p:sp>
      <p:sp>
        <p:nvSpPr>
          <p:cNvPr id="77" name="Oval 4"/>
          <p:cNvSpPr>
            <a:spLocks noChangeArrowheads="1"/>
          </p:cNvSpPr>
          <p:nvPr/>
        </p:nvSpPr>
        <p:spPr bwMode="auto">
          <a:xfrm>
            <a:off x="773112" y="4248870"/>
            <a:ext cx="431800" cy="431800"/>
          </a:xfrm>
          <a:prstGeom prst="ellipse">
            <a:avLst/>
          </a:prstGeom>
          <a:solidFill>
            <a:srgbClr val="CC9900"/>
          </a:solidFill>
          <a:ln w="9525">
            <a:solidFill>
              <a:srgbClr val="000000"/>
            </a:solidFill>
            <a:round/>
            <a:headEnd/>
            <a:tailEnd/>
          </a:ln>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dirty="0" smtClean="0">
                <a:ln>
                  <a:noFill/>
                </a:ln>
                <a:solidFill>
                  <a:srgbClr val="000000"/>
                </a:solidFill>
                <a:effectLst/>
                <a:uLnTx/>
                <a:uFillTx/>
                <a:latin typeface="Arial" panose="020B0604020202020204" pitchFamily="34" charset="0"/>
                <a:ea typeface="宋体" panose="02010600030101010101" pitchFamily="2" charset="-122"/>
              </a:rPr>
              <a:t>13</a:t>
            </a:r>
          </a:p>
        </p:txBody>
      </p:sp>
      <p:sp>
        <p:nvSpPr>
          <p:cNvPr id="78" name="Oval 7"/>
          <p:cNvSpPr>
            <a:spLocks noChangeArrowheads="1"/>
          </p:cNvSpPr>
          <p:nvPr/>
        </p:nvSpPr>
        <p:spPr bwMode="auto">
          <a:xfrm>
            <a:off x="5011103" y="2677880"/>
            <a:ext cx="431800" cy="431800"/>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1</a:t>
            </a:r>
          </a:p>
        </p:txBody>
      </p:sp>
      <p:sp>
        <p:nvSpPr>
          <p:cNvPr id="79" name="Oval 8"/>
          <p:cNvSpPr>
            <a:spLocks noChangeArrowheads="1"/>
          </p:cNvSpPr>
          <p:nvPr/>
        </p:nvSpPr>
        <p:spPr bwMode="auto">
          <a:xfrm>
            <a:off x="2228406" y="3470042"/>
            <a:ext cx="431800" cy="431800"/>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2</a:t>
            </a:r>
          </a:p>
        </p:txBody>
      </p:sp>
      <p:sp>
        <p:nvSpPr>
          <p:cNvPr id="80" name="Oval 9"/>
          <p:cNvSpPr>
            <a:spLocks noChangeArrowheads="1"/>
          </p:cNvSpPr>
          <p:nvPr/>
        </p:nvSpPr>
        <p:spPr bwMode="auto">
          <a:xfrm>
            <a:off x="3931603" y="3470042"/>
            <a:ext cx="431800" cy="431800"/>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18</a:t>
            </a:r>
          </a:p>
        </p:txBody>
      </p:sp>
      <p:sp>
        <p:nvSpPr>
          <p:cNvPr id="81" name="Oval 10"/>
          <p:cNvSpPr>
            <a:spLocks noChangeArrowheads="1"/>
          </p:cNvSpPr>
          <p:nvPr/>
        </p:nvSpPr>
        <p:spPr bwMode="auto">
          <a:xfrm>
            <a:off x="5439537" y="3470042"/>
            <a:ext cx="431800" cy="431800"/>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34</a:t>
            </a:r>
          </a:p>
        </p:txBody>
      </p:sp>
      <p:sp>
        <p:nvSpPr>
          <p:cNvPr id="82" name="Oval 11"/>
          <p:cNvSpPr>
            <a:spLocks noChangeArrowheads="1"/>
          </p:cNvSpPr>
          <p:nvPr/>
        </p:nvSpPr>
        <p:spPr bwMode="auto">
          <a:xfrm>
            <a:off x="6930581" y="3462613"/>
            <a:ext cx="431800" cy="431800"/>
          </a:xfrm>
          <a:prstGeom prst="ellipse">
            <a:avLst/>
          </a:prstGeom>
          <a:solidFill>
            <a:schemeClr val="bg1"/>
          </a:solidFill>
          <a:ln w="9525">
            <a:solidFill>
              <a:srgbClr val="000000"/>
            </a:solidFill>
            <a:round/>
            <a:headEnd/>
            <a:tailEnd/>
          </a:ln>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dirty="0" smtClean="0">
                <a:ln>
                  <a:noFill/>
                </a:ln>
                <a:solidFill>
                  <a:srgbClr val="000000"/>
                </a:solidFill>
                <a:effectLst/>
                <a:uLnTx/>
                <a:uFillTx/>
                <a:latin typeface="Arial" panose="020B0604020202020204" pitchFamily="34" charset="0"/>
                <a:ea typeface="宋体" panose="02010600030101010101" pitchFamily="2" charset="-122"/>
              </a:rPr>
              <a:t>50</a:t>
            </a:r>
          </a:p>
        </p:txBody>
      </p:sp>
      <p:sp>
        <p:nvSpPr>
          <p:cNvPr id="83" name="Line 12"/>
          <p:cNvSpPr>
            <a:spLocks noChangeShapeType="1"/>
          </p:cNvSpPr>
          <p:nvPr/>
        </p:nvSpPr>
        <p:spPr bwMode="auto">
          <a:xfrm flipH="1">
            <a:off x="2444305" y="3109680"/>
            <a:ext cx="2782697" cy="34588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84" name="Line 13"/>
          <p:cNvSpPr>
            <a:spLocks noChangeShapeType="1"/>
          </p:cNvSpPr>
          <p:nvPr/>
        </p:nvSpPr>
        <p:spPr bwMode="auto">
          <a:xfrm flipH="1">
            <a:off x="4147503" y="3109680"/>
            <a:ext cx="1079500" cy="36036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85" name="Line 14"/>
          <p:cNvSpPr>
            <a:spLocks noChangeShapeType="1"/>
          </p:cNvSpPr>
          <p:nvPr/>
        </p:nvSpPr>
        <p:spPr bwMode="auto">
          <a:xfrm>
            <a:off x="5227003" y="3109680"/>
            <a:ext cx="428434" cy="36036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86" name="Line 15"/>
          <p:cNvSpPr>
            <a:spLocks noChangeShapeType="1"/>
          </p:cNvSpPr>
          <p:nvPr/>
        </p:nvSpPr>
        <p:spPr bwMode="auto">
          <a:xfrm>
            <a:off x="5227003" y="3109680"/>
            <a:ext cx="1919478" cy="349249"/>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98" name="Oval 28"/>
          <p:cNvSpPr>
            <a:spLocks noChangeArrowheads="1"/>
          </p:cNvSpPr>
          <p:nvPr/>
        </p:nvSpPr>
        <p:spPr bwMode="auto">
          <a:xfrm>
            <a:off x="1580706" y="4262205"/>
            <a:ext cx="431800" cy="431800"/>
          </a:xfrm>
          <a:prstGeom prst="ellipse">
            <a:avLst/>
          </a:prstGeom>
          <a:noFill/>
          <a:ln w="9525">
            <a:solidFill>
              <a:srgbClr val="000000"/>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3</a:t>
            </a:r>
          </a:p>
        </p:txBody>
      </p:sp>
      <p:sp>
        <p:nvSpPr>
          <p:cNvPr id="99" name="Oval 29"/>
          <p:cNvSpPr>
            <a:spLocks noChangeArrowheads="1"/>
          </p:cNvSpPr>
          <p:nvPr/>
        </p:nvSpPr>
        <p:spPr bwMode="auto">
          <a:xfrm>
            <a:off x="2228406" y="4262205"/>
            <a:ext cx="431800" cy="431800"/>
          </a:xfrm>
          <a:prstGeom prst="ellipse">
            <a:avLst/>
          </a:prstGeom>
          <a:solidFill>
            <a:schemeClr val="bg1"/>
          </a:solidFill>
          <a:ln w="9525">
            <a:solidFill>
              <a:srgbClr val="000000"/>
            </a:solidFill>
            <a:round/>
            <a:headEnd/>
            <a:tailEnd/>
          </a:ln>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8</a:t>
            </a:r>
          </a:p>
        </p:txBody>
      </p:sp>
      <p:sp>
        <p:nvSpPr>
          <p:cNvPr id="100" name="Oval 30"/>
          <p:cNvSpPr>
            <a:spLocks noChangeArrowheads="1"/>
          </p:cNvSpPr>
          <p:nvPr/>
        </p:nvSpPr>
        <p:spPr bwMode="auto">
          <a:xfrm>
            <a:off x="2876106" y="4262205"/>
            <a:ext cx="431800" cy="431800"/>
          </a:xfrm>
          <a:prstGeom prst="ellipse">
            <a:avLst/>
          </a:prstGeom>
          <a:solidFill>
            <a:schemeClr val="accent4">
              <a:lumMod val="75000"/>
            </a:schemeClr>
          </a:solidFill>
          <a:ln w="9525">
            <a:solidFill>
              <a:srgbClr val="000000"/>
            </a:solidFill>
            <a:round/>
            <a:headEnd/>
            <a:tailEnd/>
          </a:ln>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13</a:t>
            </a:r>
          </a:p>
        </p:txBody>
      </p:sp>
      <p:sp>
        <p:nvSpPr>
          <p:cNvPr id="101" name="Line 31"/>
          <p:cNvSpPr>
            <a:spLocks noChangeShapeType="1"/>
          </p:cNvSpPr>
          <p:nvPr/>
        </p:nvSpPr>
        <p:spPr bwMode="auto">
          <a:xfrm flipH="1">
            <a:off x="1796606" y="3901842"/>
            <a:ext cx="647700" cy="36036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102" name="Line 32"/>
          <p:cNvSpPr>
            <a:spLocks noChangeShapeType="1"/>
          </p:cNvSpPr>
          <p:nvPr/>
        </p:nvSpPr>
        <p:spPr bwMode="auto">
          <a:xfrm>
            <a:off x="2444306" y="3901842"/>
            <a:ext cx="0" cy="36036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103" name="Line 33"/>
          <p:cNvSpPr>
            <a:spLocks noChangeShapeType="1"/>
          </p:cNvSpPr>
          <p:nvPr/>
        </p:nvSpPr>
        <p:spPr bwMode="auto">
          <a:xfrm>
            <a:off x="2444306" y="3901842"/>
            <a:ext cx="647700" cy="36036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104" name="Text Box 34"/>
          <p:cNvSpPr txBox="1">
            <a:spLocks noChangeArrowheads="1"/>
          </p:cNvSpPr>
          <p:nvPr/>
        </p:nvSpPr>
        <p:spPr bwMode="auto">
          <a:xfrm>
            <a:off x="1580706" y="4694005"/>
            <a:ext cx="6477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B</a:t>
            </a:r>
          </a:p>
        </p:txBody>
      </p:sp>
      <p:sp>
        <p:nvSpPr>
          <p:cNvPr id="106" name="Oval 36"/>
          <p:cNvSpPr>
            <a:spLocks noChangeArrowheads="1"/>
          </p:cNvSpPr>
          <p:nvPr/>
        </p:nvSpPr>
        <p:spPr bwMode="auto">
          <a:xfrm>
            <a:off x="3426778" y="4263792"/>
            <a:ext cx="431800" cy="431800"/>
          </a:xfrm>
          <a:prstGeom prst="ellipse">
            <a:avLst/>
          </a:prstGeom>
          <a:noFill/>
          <a:ln w="9525">
            <a:solidFill>
              <a:srgbClr val="000000"/>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19</a:t>
            </a:r>
          </a:p>
        </p:txBody>
      </p:sp>
      <p:sp>
        <p:nvSpPr>
          <p:cNvPr id="107" name="Oval 37"/>
          <p:cNvSpPr>
            <a:spLocks noChangeArrowheads="1"/>
          </p:cNvSpPr>
          <p:nvPr/>
        </p:nvSpPr>
        <p:spPr bwMode="auto">
          <a:xfrm>
            <a:off x="3930015" y="4263792"/>
            <a:ext cx="431800" cy="431800"/>
          </a:xfrm>
          <a:prstGeom prst="ellipse">
            <a:avLst/>
          </a:prstGeom>
          <a:noFill/>
          <a:ln w="9525">
            <a:solidFill>
              <a:srgbClr val="000000"/>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24</a:t>
            </a:r>
          </a:p>
        </p:txBody>
      </p:sp>
      <p:sp>
        <p:nvSpPr>
          <p:cNvPr id="108" name="Oval 38"/>
          <p:cNvSpPr>
            <a:spLocks noChangeArrowheads="1"/>
          </p:cNvSpPr>
          <p:nvPr/>
        </p:nvSpPr>
        <p:spPr bwMode="auto">
          <a:xfrm>
            <a:off x="4434840" y="4263792"/>
            <a:ext cx="431800" cy="431800"/>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29</a:t>
            </a:r>
          </a:p>
        </p:txBody>
      </p:sp>
      <p:sp>
        <p:nvSpPr>
          <p:cNvPr id="109" name="Line 39"/>
          <p:cNvSpPr>
            <a:spLocks noChangeShapeType="1"/>
          </p:cNvSpPr>
          <p:nvPr/>
        </p:nvSpPr>
        <p:spPr bwMode="auto">
          <a:xfrm flipH="1">
            <a:off x="3642678" y="3903430"/>
            <a:ext cx="503237" cy="36036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110" name="Line 40"/>
          <p:cNvSpPr>
            <a:spLocks noChangeShapeType="1"/>
          </p:cNvSpPr>
          <p:nvPr/>
        </p:nvSpPr>
        <p:spPr bwMode="auto">
          <a:xfrm>
            <a:off x="4145915" y="3903430"/>
            <a:ext cx="0" cy="36036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111" name="Line 41"/>
          <p:cNvSpPr>
            <a:spLocks noChangeShapeType="1"/>
          </p:cNvSpPr>
          <p:nvPr/>
        </p:nvSpPr>
        <p:spPr bwMode="auto">
          <a:xfrm>
            <a:off x="4145915" y="3903430"/>
            <a:ext cx="504825" cy="36036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112" name="Text Box 42"/>
          <p:cNvSpPr txBox="1">
            <a:spLocks noChangeArrowheads="1"/>
          </p:cNvSpPr>
          <p:nvPr/>
        </p:nvSpPr>
        <p:spPr bwMode="auto">
          <a:xfrm>
            <a:off x="3498215" y="4695592"/>
            <a:ext cx="6477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B</a:t>
            </a:r>
          </a:p>
        </p:txBody>
      </p:sp>
      <p:sp>
        <p:nvSpPr>
          <p:cNvPr id="113" name="Text Box 43"/>
          <p:cNvSpPr txBox="1">
            <a:spLocks noChangeArrowheads="1"/>
          </p:cNvSpPr>
          <p:nvPr/>
        </p:nvSpPr>
        <p:spPr bwMode="auto">
          <a:xfrm>
            <a:off x="4003040" y="4695592"/>
            <a:ext cx="6477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B</a:t>
            </a:r>
          </a:p>
        </p:txBody>
      </p:sp>
      <p:sp>
        <p:nvSpPr>
          <p:cNvPr id="114" name="Oval 44"/>
          <p:cNvSpPr>
            <a:spLocks noChangeArrowheads="1"/>
          </p:cNvSpPr>
          <p:nvPr/>
        </p:nvSpPr>
        <p:spPr bwMode="auto">
          <a:xfrm>
            <a:off x="5944362" y="4262205"/>
            <a:ext cx="431800" cy="431800"/>
          </a:xfrm>
          <a:prstGeom prst="ellipse">
            <a:avLst/>
          </a:prstGeom>
          <a:noFill/>
          <a:ln w="9525">
            <a:solidFill>
              <a:srgbClr val="000000"/>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45</a:t>
            </a:r>
          </a:p>
        </p:txBody>
      </p:sp>
      <p:sp>
        <p:nvSpPr>
          <p:cNvPr id="115" name="Oval 45"/>
          <p:cNvSpPr>
            <a:spLocks noChangeArrowheads="1"/>
          </p:cNvSpPr>
          <p:nvPr/>
        </p:nvSpPr>
        <p:spPr bwMode="auto">
          <a:xfrm>
            <a:off x="5439537" y="4263792"/>
            <a:ext cx="431800" cy="431800"/>
          </a:xfrm>
          <a:prstGeom prst="ellipse">
            <a:avLst/>
          </a:prstGeom>
          <a:noFill/>
          <a:ln w="9525">
            <a:solidFill>
              <a:srgbClr val="000000"/>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40</a:t>
            </a:r>
          </a:p>
        </p:txBody>
      </p:sp>
      <p:sp>
        <p:nvSpPr>
          <p:cNvPr id="116" name="Oval 46"/>
          <p:cNvSpPr>
            <a:spLocks noChangeArrowheads="1"/>
          </p:cNvSpPr>
          <p:nvPr/>
        </p:nvSpPr>
        <p:spPr bwMode="auto">
          <a:xfrm>
            <a:off x="4936300" y="4262205"/>
            <a:ext cx="431800" cy="431800"/>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35</a:t>
            </a:r>
          </a:p>
        </p:txBody>
      </p:sp>
      <p:sp>
        <p:nvSpPr>
          <p:cNvPr id="117" name="Line 47"/>
          <p:cNvSpPr>
            <a:spLocks noChangeShapeType="1"/>
          </p:cNvSpPr>
          <p:nvPr/>
        </p:nvSpPr>
        <p:spPr bwMode="auto">
          <a:xfrm flipH="1">
            <a:off x="5152200" y="3903430"/>
            <a:ext cx="503237" cy="36036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142" name="Line 48"/>
          <p:cNvSpPr>
            <a:spLocks noChangeShapeType="1"/>
          </p:cNvSpPr>
          <p:nvPr/>
        </p:nvSpPr>
        <p:spPr bwMode="auto">
          <a:xfrm>
            <a:off x="5655437" y="3903430"/>
            <a:ext cx="0" cy="36036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143" name="Line 49"/>
          <p:cNvSpPr>
            <a:spLocks noChangeShapeType="1"/>
          </p:cNvSpPr>
          <p:nvPr/>
        </p:nvSpPr>
        <p:spPr bwMode="auto">
          <a:xfrm>
            <a:off x="5655437" y="3903430"/>
            <a:ext cx="504825" cy="36036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144" name="Text Box 50"/>
          <p:cNvSpPr txBox="1">
            <a:spLocks noChangeArrowheads="1"/>
          </p:cNvSpPr>
          <p:nvPr/>
        </p:nvSpPr>
        <p:spPr bwMode="auto">
          <a:xfrm>
            <a:off x="5505260" y="4694005"/>
            <a:ext cx="369633"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800" b="0" i="0" u="none" strike="noStrike" kern="0" cap="none" spc="0" normalizeH="0" baseline="0" noProof="0" dirty="0" smtClean="0">
                <a:ln>
                  <a:noFill/>
                </a:ln>
                <a:solidFill>
                  <a:srgbClr val="000000"/>
                </a:solidFill>
                <a:effectLst/>
                <a:uLnTx/>
                <a:uFillTx/>
                <a:latin typeface="Arial" panose="020B0604020202020204" pitchFamily="34" charset="0"/>
                <a:ea typeface="宋体" panose="02010600030101010101" pitchFamily="2" charset="-122"/>
              </a:rPr>
              <a:t>B</a:t>
            </a:r>
          </a:p>
        </p:txBody>
      </p:sp>
      <p:sp>
        <p:nvSpPr>
          <p:cNvPr id="145" name="Text Box 51"/>
          <p:cNvSpPr txBox="1">
            <a:spLocks noChangeArrowheads="1"/>
          </p:cNvSpPr>
          <p:nvPr/>
        </p:nvSpPr>
        <p:spPr bwMode="auto">
          <a:xfrm>
            <a:off x="6026658" y="4694005"/>
            <a:ext cx="424468"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800" b="0" i="0" u="none" strike="noStrike" kern="0" cap="none" spc="0" normalizeH="0" baseline="0" noProof="0" dirty="0" smtClean="0">
                <a:ln>
                  <a:noFill/>
                </a:ln>
                <a:solidFill>
                  <a:srgbClr val="000000"/>
                </a:solidFill>
                <a:effectLst/>
                <a:uLnTx/>
                <a:uFillTx/>
                <a:latin typeface="Arial" panose="020B0604020202020204" pitchFamily="34" charset="0"/>
                <a:ea typeface="宋体" panose="02010600030101010101" pitchFamily="2" charset="-122"/>
              </a:rPr>
              <a:t>B</a:t>
            </a:r>
          </a:p>
        </p:txBody>
      </p:sp>
      <p:sp>
        <p:nvSpPr>
          <p:cNvPr id="146" name="Oval 52"/>
          <p:cNvSpPr>
            <a:spLocks noChangeArrowheads="1"/>
          </p:cNvSpPr>
          <p:nvPr/>
        </p:nvSpPr>
        <p:spPr bwMode="auto">
          <a:xfrm>
            <a:off x="7435406" y="4251600"/>
            <a:ext cx="431800" cy="431800"/>
          </a:xfrm>
          <a:prstGeom prst="ellipse">
            <a:avLst/>
          </a:prstGeom>
          <a:noFill/>
          <a:ln w="9525">
            <a:solidFill>
              <a:srgbClr val="000000"/>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61</a:t>
            </a:r>
          </a:p>
        </p:txBody>
      </p:sp>
      <p:sp>
        <p:nvSpPr>
          <p:cNvPr id="147" name="Oval 53"/>
          <p:cNvSpPr>
            <a:spLocks noChangeArrowheads="1"/>
          </p:cNvSpPr>
          <p:nvPr/>
        </p:nvSpPr>
        <p:spPr bwMode="auto">
          <a:xfrm>
            <a:off x="6930581" y="4253188"/>
            <a:ext cx="431800" cy="431800"/>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56</a:t>
            </a:r>
          </a:p>
        </p:txBody>
      </p:sp>
      <p:sp>
        <p:nvSpPr>
          <p:cNvPr id="148" name="Oval 54"/>
          <p:cNvSpPr>
            <a:spLocks noChangeArrowheads="1"/>
          </p:cNvSpPr>
          <p:nvPr/>
        </p:nvSpPr>
        <p:spPr bwMode="auto">
          <a:xfrm>
            <a:off x="6427343" y="4251600"/>
            <a:ext cx="431800" cy="431800"/>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51</a:t>
            </a:r>
          </a:p>
        </p:txBody>
      </p:sp>
      <p:sp>
        <p:nvSpPr>
          <p:cNvPr id="149" name="Line 55"/>
          <p:cNvSpPr>
            <a:spLocks noChangeShapeType="1"/>
          </p:cNvSpPr>
          <p:nvPr/>
        </p:nvSpPr>
        <p:spPr bwMode="auto">
          <a:xfrm flipH="1">
            <a:off x="6643243" y="3892825"/>
            <a:ext cx="503238" cy="36036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150" name="Line 56"/>
          <p:cNvSpPr>
            <a:spLocks noChangeShapeType="1"/>
          </p:cNvSpPr>
          <p:nvPr/>
        </p:nvSpPr>
        <p:spPr bwMode="auto">
          <a:xfrm>
            <a:off x="7146481" y="3892825"/>
            <a:ext cx="0" cy="36036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151" name="Line 57"/>
          <p:cNvSpPr>
            <a:spLocks noChangeShapeType="1"/>
          </p:cNvSpPr>
          <p:nvPr/>
        </p:nvSpPr>
        <p:spPr bwMode="auto">
          <a:xfrm>
            <a:off x="7146481" y="3892825"/>
            <a:ext cx="504825" cy="36036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152" name="Text Box 59"/>
          <p:cNvSpPr txBox="1">
            <a:spLocks noChangeArrowheads="1"/>
          </p:cNvSpPr>
          <p:nvPr/>
        </p:nvSpPr>
        <p:spPr bwMode="auto">
          <a:xfrm>
            <a:off x="7433818" y="4684988"/>
            <a:ext cx="6477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B</a:t>
            </a:r>
          </a:p>
        </p:txBody>
      </p:sp>
      <p:sp>
        <p:nvSpPr>
          <p:cNvPr id="120" name="Text Box 65"/>
          <p:cNvSpPr txBox="1">
            <a:spLocks noChangeArrowheads="1"/>
          </p:cNvSpPr>
          <p:nvPr/>
        </p:nvSpPr>
        <p:spPr bwMode="auto">
          <a:xfrm>
            <a:off x="3128391" y="3028506"/>
            <a:ext cx="7207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en-US" altLang="zh-CN" sz="1400" dirty="0"/>
              <a:t>x</a:t>
            </a:r>
            <a:r>
              <a:rPr lang="en-US" altLang="zh-CN" sz="1400" baseline="-25000" dirty="0"/>
              <a:t>1</a:t>
            </a:r>
            <a:r>
              <a:rPr lang="en-US" altLang="zh-CN" sz="1400" dirty="0"/>
              <a:t>=1</a:t>
            </a:r>
          </a:p>
        </p:txBody>
      </p:sp>
      <p:sp>
        <p:nvSpPr>
          <p:cNvPr id="121" name="Text Box 66"/>
          <p:cNvSpPr txBox="1">
            <a:spLocks noChangeArrowheads="1"/>
          </p:cNvSpPr>
          <p:nvPr/>
        </p:nvSpPr>
        <p:spPr bwMode="auto">
          <a:xfrm>
            <a:off x="2711005" y="3833199"/>
            <a:ext cx="7207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en-US" altLang="zh-CN" sz="1400" dirty="0" smtClean="0"/>
              <a:t>x</a:t>
            </a:r>
            <a:r>
              <a:rPr lang="en-US" altLang="zh-CN" sz="1400" baseline="-25000" dirty="0" smtClean="0"/>
              <a:t>2</a:t>
            </a:r>
            <a:r>
              <a:rPr lang="en-US" altLang="zh-CN" sz="1400" dirty="0" smtClean="0"/>
              <a:t>=4</a:t>
            </a:r>
            <a:endParaRPr lang="en-US" altLang="zh-CN" sz="1400" dirty="0"/>
          </a:p>
        </p:txBody>
      </p:sp>
      <p:sp>
        <p:nvSpPr>
          <p:cNvPr id="122" name="Oval 59"/>
          <p:cNvSpPr>
            <a:spLocks noChangeArrowheads="1"/>
          </p:cNvSpPr>
          <p:nvPr/>
        </p:nvSpPr>
        <p:spPr bwMode="auto">
          <a:xfrm>
            <a:off x="1574737" y="5059363"/>
            <a:ext cx="431800" cy="431800"/>
          </a:xfrm>
          <a:prstGeom prst="ellipse">
            <a:avLst/>
          </a:prstGeom>
          <a:noFill/>
          <a:ln w="9525">
            <a:solidFill>
              <a:srgbClr val="000000"/>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9</a:t>
            </a:r>
          </a:p>
        </p:txBody>
      </p:sp>
      <p:sp>
        <p:nvSpPr>
          <p:cNvPr id="123" name="Oval 60"/>
          <p:cNvSpPr>
            <a:spLocks noChangeArrowheads="1"/>
          </p:cNvSpPr>
          <p:nvPr/>
        </p:nvSpPr>
        <p:spPr bwMode="auto">
          <a:xfrm>
            <a:off x="2222437" y="5059363"/>
            <a:ext cx="431800" cy="431800"/>
          </a:xfrm>
          <a:prstGeom prst="ellipse">
            <a:avLst/>
          </a:prstGeom>
          <a:noFill/>
          <a:ln w="9525">
            <a:solidFill>
              <a:srgbClr val="000000"/>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11</a:t>
            </a:r>
          </a:p>
        </p:txBody>
      </p:sp>
      <p:sp>
        <p:nvSpPr>
          <p:cNvPr id="124" name="Line 61"/>
          <p:cNvSpPr>
            <a:spLocks noChangeShapeType="1"/>
          </p:cNvSpPr>
          <p:nvPr/>
        </p:nvSpPr>
        <p:spPr bwMode="auto">
          <a:xfrm flipH="1">
            <a:off x="1790637" y="4699000"/>
            <a:ext cx="647700" cy="36036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125" name="Line 62"/>
          <p:cNvSpPr>
            <a:spLocks noChangeShapeType="1"/>
          </p:cNvSpPr>
          <p:nvPr/>
        </p:nvSpPr>
        <p:spPr bwMode="auto">
          <a:xfrm>
            <a:off x="2438337" y="4699000"/>
            <a:ext cx="0" cy="36036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126" name="Text Box 63"/>
          <p:cNvSpPr txBox="1">
            <a:spLocks noChangeArrowheads="1"/>
          </p:cNvSpPr>
          <p:nvPr/>
        </p:nvSpPr>
        <p:spPr bwMode="auto">
          <a:xfrm>
            <a:off x="1574737" y="5492750"/>
            <a:ext cx="40474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800" b="0" i="0" u="none" strike="noStrike" kern="0" cap="none" spc="0" normalizeH="0" baseline="0" noProof="0" dirty="0" smtClean="0">
                <a:ln>
                  <a:noFill/>
                </a:ln>
                <a:solidFill>
                  <a:srgbClr val="000000"/>
                </a:solidFill>
                <a:effectLst/>
                <a:uLnTx/>
                <a:uFillTx/>
                <a:latin typeface="Arial" panose="020B0604020202020204" pitchFamily="34" charset="0"/>
                <a:ea typeface="宋体" panose="02010600030101010101" pitchFamily="2" charset="-122"/>
              </a:rPr>
              <a:t>B</a:t>
            </a:r>
          </a:p>
        </p:txBody>
      </p:sp>
      <p:sp>
        <p:nvSpPr>
          <p:cNvPr id="87" name="Text Box 63"/>
          <p:cNvSpPr txBox="1">
            <a:spLocks noChangeArrowheads="1"/>
          </p:cNvSpPr>
          <p:nvPr/>
        </p:nvSpPr>
        <p:spPr bwMode="auto">
          <a:xfrm>
            <a:off x="2275777" y="5489702"/>
            <a:ext cx="40474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800" b="0" i="0" u="none" strike="noStrike" kern="0" cap="none" spc="0" normalizeH="0" baseline="0" noProof="0" dirty="0" smtClean="0">
                <a:ln>
                  <a:noFill/>
                </a:ln>
                <a:solidFill>
                  <a:srgbClr val="000000"/>
                </a:solidFill>
                <a:effectLst/>
                <a:uLnTx/>
                <a:uFillTx/>
                <a:latin typeface="Arial" panose="020B0604020202020204" pitchFamily="34" charset="0"/>
                <a:ea typeface="宋体" panose="02010600030101010101" pitchFamily="2" charset="-122"/>
              </a:rPr>
              <a:t>B</a:t>
            </a:r>
          </a:p>
        </p:txBody>
      </p:sp>
      <p:sp>
        <p:nvSpPr>
          <p:cNvPr id="130" name="Rectangle 17"/>
          <p:cNvSpPr>
            <a:spLocks noChangeArrowheads="1"/>
          </p:cNvSpPr>
          <p:nvPr/>
        </p:nvSpPr>
        <p:spPr bwMode="auto">
          <a:xfrm>
            <a:off x="8999537" y="3476393"/>
            <a:ext cx="287338" cy="28892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35</a:t>
            </a:r>
          </a:p>
        </p:txBody>
      </p:sp>
      <p:sp>
        <p:nvSpPr>
          <p:cNvPr id="131" name="Rectangle 18"/>
          <p:cNvSpPr>
            <a:spLocks noChangeArrowheads="1"/>
          </p:cNvSpPr>
          <p:nvPr/>
        </p:nvSpPr>
        <p:spPr bwMode="auto">
          <a:xfrm>
            <a:off x="9577387" y="3476393"/>
            <a:ext cx="287338" cy="28892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56</a:t>
            </a:r>
          </a:p>
        </p:txBody>
      </p:sp>
      <p:sp>
        <p:nvSpPr>
          <p:cNvPr id="132" name="Rectangle 19"/>
          <p:cNvSpPr>
            <a:spLocks noChangeArrowheads="1"/>
          </p:cNvSpPr>
          <p:nvPr/>
        </p:nvSpPr>
        <p:spPr bwMode="auto">
          <a:xfrm>
            <a:off x="9866312" y="3476393"/>
            <a:ext cx="287338" cy="28892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14</a:t>
            </a:r>
          </a:p>
        </p:txBody>
      </p:sp>
      <p:sp>
        <p:nvSpPr>
          <p:cNvPr id="133" name="Rectangle 20"/>
          <p:cNvSpPr>
            <a:spLocks noChangeArrowheads="1"/>
          </p:cNvSpPr>
          <p:nvPr/>
        </p:nvSpPr>
        <p:spPr bwMode="auto">
          <a:xfrm>
            <a:off x="10153650" y="3476393"/>
            <a:ext cx="287337" cy="28892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zh-CN" sz="16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134" name="Rectangle 21"/>
          <p:cNvSpPr>
            <a:spLocks noChangeArrowheads="1"/>
          </p:cNvSpPr>
          <p:nvPr/>
        </p:nvSpPr>
        <p:spPr bwMode="auto">
          <a:xfrm>
            <a:off x="9288462" y="3476393"/>
            <a:ext cx="287338" cy="28892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51</a:t>
            </a:r>
          </a:p>
        </p:txBody>
      </p:sp>
      <p:sp>
        <p:nvSpPr>
          <p:cNvPr id="135" name="Rectangle 22"/>
          <p:cNvSpPr>
            <a:spLocks noChangeArrowheads="1"/>
          </p:cNvSpPr>
          <p:nvPr/>
        </p:nvSpPr>
        <p:spPr bwMode="auto">
          <a:xfrm>
            <a:off x="10440987" y="3476393"/>
            <a:ext cx="287338" cy="28892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zh-CN" sz="16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136" name="Rectangle 23"/>
          <p:cNvSpPr>
            <a:spLocks noChangeArrowheads="1"/>
          </p:cNvSpPr>
          <p:nvPr/>
        </p:nvSpPr>
        <p:spPr bwMode="auto">
          <a:xfrm>
            <a:off x="10729912" y="3476393"/>
            <a:ext cx="287338" cy="28892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zh-CN" sz="16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137" name="Rectangle 24"/>
          <p:cNvSpPr>
            <a:spLocks noChangeArrowheads="1"/>
          </p:cNvSpPr>
          <p:nvPr/>
        </p:nvSpPr>
        <p:spPr bwMode="auto">
          <a:xfrm>
            <a:off x="8712200" y="3476393"/>
            <a:ext cx="287337" cy="28892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29</a:t>
            </a:r>
          </a:p>
        </p:txBody>
      </p:sp>
      <p:sp>
        <p:nvSpPr>
          <p:cNvPr id="138" name="Line 25"/>
          <p:cNvSpPr>
            <a:spLocks noChangeShapeType="1"/>
          </p:cNvSpPr>
          <p:nvPr/>
        </p:nvSpPr>
        <p:spPr bwMode="auto">
          <a:xfrm flipH="1">
            <a:off x="8712200" y="3331930"/>
            <a:ext cx="2305050" cy="0"/>
          </a:xfrm>
          <a:prstGeom prst="line">
            <a:avLst/>
          </a:prstGeom>
          <a:noFill/>
          <a:ln w="34925">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smtClean="0">
              <a:solidFill>
                <a:srgbClr val="000000"/>
              </a:solidFill>
              <a:latin typeface="微软雅黑" panose="020B0503020204020204" pitchFamily="34" charset="-122"/>
              <a:ea typeface="微软雅黑" panose="020B0503020204020204" pitchFamily="34" charset="-122"/>
            </a:endParaRPr>
          </a:p>
        </p:txBody>
      </p:sp>
      <p:sp>
        <p:nvSpPr>
          <p:cNvPr id="139" name="Text Box 26"/>
          <p:cNvSpPr txBox="1">
            <a:spLocks noChangeArrowheads="1"/>
          </p:cNvSpPr>
          <p:nvPr/>
        </p:nvSpPr>
        <p:spPr bwMode="auto">
          <a:xfrm>
            <a:off x="8712200" y="2971568"/>
            <a:ext cx="8636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head</a:t>
            </a:r>
          </a:p>
        </p:txBody>
      </p:sp>
      <p:sp>
        <p:nvSpPr>
          <p:cNvPr id="140" name="Text Box 27"/>
          <p:cNvSpPr txBox="1">
            <a:spLocks noChangeArrowheads="1"/>
          </p:cNvSpPr>
          <p:nvPr/>
        </p:nvSpPr>
        <p:spPr bwMode="auto">
          <a:xfrm>
            <a:off x="10440987" y="2971568"/>
            <a:ext cx="8636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tail</a:t>
            </a:r>
          </a:p>
        </p:txBody>
      </p:sp>
      <p:sp>
        <p:nvSpPr>
          <p:cNvPr id="141" name="Text Box 35"/>
          <p:cNvSpPr txBox="1">
            <a:spLocks noChangeArrowheads="1"/>
          </p:cNvSpPr>
          <p:nvPr/>
        </p:nvSpPr>
        <p:spPr bwMode="auto">
          <a:xfrm>
            <a:off x="8459193" y="3903430"/>
            <a:ext cx="3365312" cy="1631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zh-CN" altLang="en-US" sz="20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扩展结点</a:t>
            </a:r>
            <a:r>
              <a:rPr kumimoji="0" lang="en-US" altLang="zh-CN" sz="20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13</a:t>
            </a:r>
            <a:r>
              <a:rPr kumimoji="0" lang="zh-CN" altLang="en-US" sz="20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，得新结点</a:t>
            </a:r>
            <a:r>
              <a:rPr kumimoji="0" lang="en-US" altLang="zh-CN" sz="20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14</a:t>
            </a:r>
            <a:r>
              <a:rPr kumimoji="0" lang="zh-CN" altLang="en-US" sz="20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a:t>
            </a:r>
            <a:r>
              <a:rPr kumimoji="0" lang="en-US" altLang="zh-CN" sz="20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16</a:t>
            </a:r>
          </a:p>
          <a:p>
            <a:pPr marL="0" marR="0" lvl="0" indent="0" defTabSz="914400" eaLnBrk="1" fontAlgn="base" latinLnBrk="0" hangingPunct="1">
              <a:lnSpc>
                <a:spcPct val="100000"/>
              </a:lnSpc>
              <a:spcBef>
                <a:spcPct val="50000"/>
              </a:spcBef>
              <a:spcAft>
                <a:spcPct val="0"/>
              </a:spcAft>
              <a:buClrTx/>
              <a:buSzTx/>
              <a:buFontTx/>
              <a:buNone/>
              <a:tabLst/>
              <a:defRPr/>
            </a:pPr>
            <a:r>
              <a:rPr kumimoji="0" lang="zh-CN" altLang="en-US" sz="2000" b="1" i="0" u="none" strike="noStrike" kern="0" cap="none" spc="0" normalizeH="0" baseline="0" noProof="0" dirty="0" smtClean="0">
                <a:ln>
                  <a:noFill/>
                </a:ln>
                <a:solidFill>
                  <a:srgbClr val="FF0000"/>
                </a:solidFill>
                <a:effectLst/>
                <a:uLnTx/>
                <a:uFillTx/>
                <a:latin typeface="微软雅黑" panose="020B0503020204020204" pitchFamily="34" charset="-122"/>
                <a:ea typeface="微软雅黑" panose="020B0503020204020204" pitchFamily="34" charset="-122"/>
              </a:rPr>
              <a:t>利用限界函数杀死结点</a:t>
            </a:r>
            <a:r>
              <a:rPr kumimoji="0" lang="en-US" altLang="zh-CN" sz="2000" b="1" i="0" u="none" strike="noStrike" kern="0" cap="none" spc="0" normalizeH="0" baseline="0" noProof="0" dirty="0" smtClean="0">
                <a:ln>
                  <a:noFill/>
                </a:ln>
                <a:solidFill>
                  <a:srgbClr val="FF0000"/>
                </a:solidFill>
                <a:effectLst/>
                <a:uLnTx/>
                <a:uFillTx/>
                <a:latin typeface="微软雅黑" panose="020B0503020204020204" pitchFamily="34" charset="-122"/>
                <a:ea typeface="微软雅黑" panose="020B0503020204020204" pitchFamily="34" charset="-122"/>
              </a:rPr>
              <a:t>16</a:t>
            </a:r>
          </a:p>
          <a:p>
            <a:pPr marL="0" marR="0" lvl="0" indent="0" defTabSz="914400" eaLnBrk="1" fontAlgn="base" latinLnBrk="0" hangingPunct="1">
              <a:lnSpc>
                <a:spcPct val="100000"/>
              </a:lnSpc>
              <a:spcBef>
                <a:spcPct val="50000"/>
              </a:spcBef>
              <a:spcAft>
                <a:spcPct val="0"/>
              </a:spcAft>
              <a:buClrTx/>
              <a:buSzTx/>
              <a:buFontTx/>
              <a:buNone/>
              <a:tabLst/>
              <a:defRPr/>
            </a:pPr>
            <a:r>
              <a:rPr kumimoji="0" lang="zh-CN" altLang="en-US" sz="20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活结点</a:t>
            </a:r>
            <a:r>
              <a:rPr kumimoji="0" lang="en-US" altLang="zh-CN" sz="20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14</a:t>
            </a:r>
            <a:r>
              <a:rPr kumimoji="0" lang="zh-CN" altLang="en-US" sz="20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入队列</a:t>
            </a:r>
          </a:p>
        </p:txBody>
      </p:sp>
      <p:sp>
        <p:nvSpPr>
          <p:cNvPr id="153" name="Oval 65"/>
          <p:cNvSpPr>
            <a:spLocks noChangeArrowheads="1"/>
          </p:cNvSpPr>
          <p:nvPr/>
        </p:nvSpPr>
        <p:spPr bwMode="auto">
          <a:xfrm>
            <a:off x="2879026" y="5052780"/>
            <a:ext cx="431800" cy="431800"/>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14</a:t>
            </a:r>
          </a:p>
        </p:txBody>
      </p:sp>
      <p:sp>
        <p:nvSpPr>
          <p:cNvPr id="154" name="Oval 66"/>
          <p:cNvSpPr>
            <a:spLocks noChangeArrowheads="1"/>
          </p:cNvSpPr>
          <p:nvPr/>
        </p:nvSpPr>
        <p:spPr bwMode="auto">
          <a:xfrm>
            <a:off x="3455288" y="5052780"/>
            <a:ext cx="431800" cy="431800"/>
          </a:xfrm>
          <a:prstGeom prst="ellipse">
            <a:avLst/>
          </a:prstGeom>
          <a:noFill/>
          <a:ln w="9525">
            <a:solidFill>
              <a:srgbClr val="000000"/>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16</a:t>
            </a:r>
          </a:p>
        </p:txBody>
      </p:sp>
      <p:sp>
        <p:nvSpPr>
          <p:cNvPr id="155" name="Line 67"/>
          <p:cNvSpPr>
            <a:spLocks noChangeShapeType="1"/>
          </p:cNvSpPr>
          <p:nvPr/>
        </p:nvSpPr>
        <p:spPr bwMode="auto">
          <a:xfrm flipH="1">
            <a:off x="3094926" y="4694005"/>
            <a:ext cx="0" cy="35877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156" name="Line 68"/>
          <p:cNvSpPr>
            <a:spLocks noChangeShapeType="1"/>
          </p:cNvSpPr>
          <p:nvPr/>
        </p:nvSpPr>
        <p:spPr bwMode="auto">
          <a:xfrm>
            <a:off x="3166363" y="4694005"/>
            <a:ext cx="504825" cy="35877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157" name="Text Box 72"/>
          <p:cNvSpPr txBox="1">
            <a:spLocks noChangeArrowheads="1"/>
          </p:cNvSpPr>
          <p:nvPr/>
        </p:nvSpPr>
        <p:spPr bwMode="auto">
          <a:xfrm>
            <a:off x="2879026" y="5486167"/>
            <a:ext cx="7207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4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x</a:t>
            </a:r>
            <a:r>
              <a:rPr kumimoji="0" lang="en-US" altLang="zh-CN" sz="1400" b="0" i="0" u="none" strike="noStrike" kern="0" cap="none" spc="0" normalizeH="0" baseline="-25000" noProof="0" smtClean="0">
                <a:ln>
                  <a:noFill/>
                </a:ln>
                <a:solidFill>
                  <a:srgbClr val="000000"/>
                </a:solidFill>
                <a:effectLst/>
                <a:uLnTx/>
                <a:uFillTx/>
                <a:latin typeface="Arial" panose="020B0604020202020204" pitchFamily="34" charset="0"/>
                <a:ea typeface="宋体" panose="02010600030101010101" pitchFamily="2" charset="-122"/>
              </a:rPr>
              <a:t>3</a:t>
            </a:r>
            <a:r>
              <a:rPr kumimoji="0" lang="en-US" altLang="zh-CN" sz="14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=1</a:t>
            </a:r>
          </a:p>
        </p:txBody>
      </p:sp>
      <p:sp>
        <p:nvSpPr>
          <p:cNvPr id="158" name="Text Box 69"/>
          <p:cNvSpPr txBox="1">
            <a:spLocks noChangeArrowheads="1"/>
          </p:cNvSpPr>
          <p:nvPr/>
        </p:nvSpPr>
        <p:spPr bwMode="auto">
          <a:xfrm>
            <a:off x="3508693" y="5445316"/>
            <a:ext cx="6477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B</a:t>
            </a:r>
          </a:p>
        </p:txBody>
      </p:sp>
      <p:sp>
        <p:nvSpPr>
          <p:cNvPr id="159" name="Text Box 73"/>
          <p:cNvSpPr txBox="1">
            <a:spLocks noChangeArrowheads="1"/>
          </p:cNvSpPr>
          <p:nvPr/>
        </p:nvSpPr>
        <p:spPr bwMode="auto">
          <a:xfrm>
            <a:off x="3420682" y="5688648"/>
            <a:ext cx="7207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4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x</a:t>
            </a:r>
            <a:r>
              <a:rPr kumimoji="0" lang="en-US" altLang="zh-CN" sz="1400" b="0" i="0" u="none" strike="noStrike" kern="0" cap="none" spc="0" normalizeH="0" baseline="-25000" noProof="0" smtClean="0">
                <a:ln>
                  <a:noFill/>
                </a:ln>
                <a:solidFill>
                  <a:srgbClr val="000000"/>
                </a:solidFill>
                <a:effectLst/>
                <a:uLnTx/>
                <a:uFillTx/>
                <a:latin typeface="Arial" panose="020B0604020202020204" pitchFamily="34" charset="0"/>
                <a:ea typeface="宋体" panose="02010600030101010101" pitchFamily="2" charset="-122"/>
              </a:rPr>
              <a:t>3</a:t>
            </a:r>
            <a:r>
              <a:rPr kumimoji="0" lang="en-US" altLang="zh-CN" sz="14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=3</a:t>
            </a:r>
          </a:p>
        </p:txBody>
      </p:sp>
    </p:spTree>
    <p:extLst>
      <p:ext uri="{BB962C8B-B14F-4D97-AF65-F5344CB8AC3E}">
        <p14:creationId xmlns:p14="http://schemas.microsoft.com/office/powerpoint/2010/main" val="3996930188"/>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3333" y="338667"/>
            <a:ext cx="2607733" cy="593644"/>
          </a:xfrm>
          <a:prstGeom prst="rect">
            <a:avLst/>
          </a:prstGeom>
        </p:spPr>
      </p:pic>
      <p:pic>
        <p:nvPicPr>
          <p:cNvPr id="3" name="图片 2"/>
          <p:cNvPicPr>
            <a:picLocks noChangeAspect="1"/>
          </p:cNvPicPr>
          <p:nvPr/>
        </p:nvPicPr>
        <p:blipFill rotWithShape="1">
          <a:blip r:embed="rId4">
            <a:alphaModFix amt="4000"/>
            <a:extLst>
              <a:ext uri="{28A0092B-C50C-407E-A947-70E740481C1C}">
                <a14:useLocalDpi xmlns:a14="http://schemas.microsoft.com/office/drawing/2010/main" val="0"/>
              </a:ext>
            </a:extLst>
          </a:blip>
          <a:srcRect t="4939" r="28793" b="22469"/>
          <a:stretch/>
        </p:blipFill>
        <p:spPr>
          <a:xfrm>
            <a:off x="2641601" y="902926"/>
            <a:ext cx="9550400" cy="5955074"/>
          </a:xfrm>
          <a:prstGeom prst="rect">
            <a:avLst/>
          </a:prstGeom>
        </p:spPr>
      </p:pic>
      <p:sp>
        <p:nvSpPr>
          <p:cNvPr id="6" name="矩形 5"/>
          <p:cNvSpPr/>
          <p:nvPr/>
        </p:nvSpPr>
        <p:spPr>
          <a:xfrm flipV="1">
            <a:off x="7351776" y="1276289"/>
            <a:ext cx="4472728" cy="45719"/>
          </a:xfrm>
          <a:prstGeom prst="rect">
            <a:avLst/>
          </a:prstGeom>
          <a:solidFill>
            <a:srgbClr val="239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矩形 9"/>
          <p:cNvSpPr/>
          <p:nvPr/>
        </p:nvSpPr>
        <p:spPr>
          <a:xfrm>
            <a:off x="9618453" y="383465"/>
            <a:ext cx="2206050" cy="523220"/>
          </a:xfrm>
          <a:prstGeom prst="rect">
            <a:avLst/>
          </a:prstGeom>
          <a:solidFill>
            <a:srgbClr val="239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矩形 10"/>
          <p:cNvSpPr/>
          <p:nvPr/>
        </p:nvSpPr>
        <p:spPr>
          <a:xfrm>
            <a:off x="9558068" y="352688"/>
            <a:ext cx="2359995" cy="584775"/>
          </a:xfrm>
          <a:prstGeom prst="rect">
            <a:avLst/>
          </a:prstGeom>
        </p:spPr>
        <p:txBody>
          <a:bodyPr wrap="square" anchor="ct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lnSpc>
                <a:spcPct val="100000"/>
              </a:lnSpc>
              <a:spcBef>
                <a:spcPts val="0"/>
              </a:spcBef>
              <a:spcAft>
                <a:spcPts val="0"/>
              </a:spcAft>
              <a:defRPr/>
            </a:pPr>
            <a:r>
              <a:rPr lang="zh-CN" altLang="en-US" sz="3200" b="1" dirty="0" smtClean="0">
                <a:solidFill>
                  <a:schemeClr val="bg1"/>
                </a:solidFill>
                <a:latin typeface="微软雅黑" charset="-122"/>
                <a:ea typeface="微软雅黑" charset="-122"/>
                <a:sym typeface="+mn-ea"/>
              </a:rPr>
              <a:t>分支限界法</a:t>
            </a:r>
            <a:endParaRPr lang="zh-CN" altLang="en-US" sz="3200" b="1" dirty="0">
              <a:solidFill>
                <a:schemeClr val="bg1"/>
              </a:solidFill>
              <a:latin typeface="微软雅黑" charset="-122"/>
              <a:ea typeface="微软雅黑" charset="-122"/>
              <a:sym typeface="+mn-ea"/>
            </a:endParaRPr>
          </a:p>
        </p:txBody>
      </p:sp>
      <p:sp>
        <p:nvSpPr>
          <p:cNvPr id="13" name="文本框 12"/>
          <p:cNvSpPr txBox="1"/>
          <p:nvPr/>
        </p:nvSpPr>
        <p:spPr>
          <a:xfrm>
            <a:off x="342670" y="1027613"/>
            <a:ext cx="7009106" cy="584775"/>
          </a:xfrm>
          <a:prstGeom prst="rect">
            <a:avLst/>
          </a:prstGeom>
          <a:noFill/>
        </p:spPr>
        <p:txBody>
          <a:bodyPr wrap="square" rtlCol="0">
            <a:spAutoFit/>
          </a:bodyPr>
          <a:lstStyle/>
          <a:p>
            <a:r>
              <a:rPr kumimoji="1" lang="en-US" altLang="zh-CN" sz="3200" b="1" i="1" dirty="0">
                <a:latin typeface="Microsoft YaHei" charset="-122"/>
                <a:ea typeface="Microsoft YaHei" charset="-122"/>
                <a:cs typeface="Microsoft YaHei" charset="-122"/>
              </a:rPr>
              <a:t>4</a:t>
            </a:r>
            <a:r>
              <a:rPr kumimoji="1" lang="zh-CN" altLang="en-US" sz="3200" b="1" i="1" dirty="0" smtClean="0">
                <a:latin typeface="Microsoft YaHei" charset="-122"/>
                <a:ea typeface="Microsoft YaHei" charset="-122"/>
                <a:cs typeface="Microsoft YaHei" charset="-122"/>
              </a:rPr>
              <a:t>皇后问题 </a:t>
            </a:r>
            <a:r>
              <a:rPr kumimoji="1" lang="en-US" altLang="zh-CN" sz="3200" b="1" i="1" dirty="0" smtClean="0">
                <a:latin typeface="Microsoft YaHei" charset="-122"/>
                <a:ea typeface="Microsoft YaHei" charset="-122"/>
                <a:cs typeface="Microsoft YaHei" charset="-122"/>
              </a:rPr>
              <a:t>FIFO</a:t>
            </a:r>
            <a:r>
              <a:rPr kumimoji="1" lang="zh-CN" altLang="en-US" sz="3200" b="1" i="1" dirty="0" smtClean="0">
                <a:latin typeface="Microsoft YaHei" charset="-122"/>
                <a:ea typeface="Microsoft YaHei" charset="-122"/>
                <a:cs typeface="Microsoft YaHei" charset="-122"/>
              </a:rPr>
              <a:t>分支限界</a:t>
            </a:r>
            <a:r>
              <a:rPr kumimoji="1" lang="zh-CN" altLang="en-US" sz="3200" b="1" i="1" dirty="0">
                <a:latin typeface="Microsoft YaHei" charset="-122"/>
                <a:ea typeface="Microsoft YaHei" charset="-122"/>
                <a:cs typeface="Microsoft YaHei" charset="-122"/>
              </a:rPr>
              <a:t> </a:t>
            </a:r>
            <a:r>
              <a:rPr kumimoji="1" lang="zh-CN" altLang="en-US" sz="3200" b="1" i="1" dirty="0" smtClean="0">
                <a:latin typeface="Microsoft YaHei" charset="-122"/>
                <a:ea typeface="Microsoft YaHei" charset="-122"/>
                <a:cs typeface="Microsoft YaHei" charset="-122"/>
              </a:rPr>
              <a:t>状态空间树</a:t>
            </a:r>
            <a:endParaRPr kumimoji="1" lang="zh-CN" altLang="en-US" sz="3200" b="1" i="1" dirty="0">
              <a:latin typeface="Microsoft YaHei" charset="-122"/>
              <a:ea typeface="Microsoft YaHei" charset="-122"/>
              <a:cs typeface="Microsoft YaHei" charset="-122"/>
            </a:endParaRPr>
          </a:p>
        </p:txBody>
      </p:sp>
      <p:sp>
        <p:nvSpPr>
          <p:cNvPr id="12" name="Text Box 7"/>
          <p:cNvSpPr txBox="1">
            <a:spLocks noChangeArrowheads="1"/>
          </p:cNvSpPr>
          <p:nvPr/>
        </p:nvSpPr>
        <p:spPr bwMode="auto">
          <a:xfrm>
            <a:off x="484981" y="1775461"/>
            <a:ext cx="10080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2400" b="1" i="0" u="none" strike="noStrike" kern="0" cap="none" spc="0" normalizeH="0" baseline="0" noProof="0" dirty="0" smtClean="0">
                <a:ln>
                  <a:noFill/>
                </a:ln>
                <a:solidFill>
                  <a:schemeClr val="bg1">
                    <a:lumMod val="50000"/>
                  </a:schemeClr>
                </a:solidFill>
                <a:effectLst/>
                <a:uLnTx/>
                <a:uFillTx/>
                <a:latin typeface="微软雅黑" panose="020B0503020204020204" pitchFamily="34" charset="-122"/>
                <a:ea typeface="微软雅黑" panose="020B0503020204020204" pitchFamily="34" charset="-122"/>
              </a:rPr>
              <a:t>E</a:t>
            </a:r>
            <a:r>
              <a:rPr kumimoji="0" lang="zh-CN" altLang="en-US" sz="2400" b="1" i="0" u="none" strike="noStrike" kern="0" cap="none" spc="0" normalizeH="0" baseline="0" noProof="0" dirty="0" smtClean="0">
                <a:ln>
                  <a:noFill/>
                </a:ln>
                <a:solidFill>
                  <a:schemeClr val="bg1">
                    <a:lumMod val="50000"/>
                  </a:schemeClr>
                </a:solidFill>
                <a:effectLst/>
                <a:uLnTx/>
                <a:uFillTx/>
                <a:latin typeface="微软雅黑" panose="020B0503020204020204" pitchFamily="34" charset="-122"/>
                <a:ea typeface="微软雅黑" panose="020B0503020204020204" pitchFamily="34" charset="-122"/>
              </a:rPr>
              <a:t>结点</a:t>
            </a:r>
          </a:p>
        </p:txBody>
      </p:sp>
      <p:sp>
        <p:nvSpPr>
          <p:cNvPr id="14" name="Text Box 8"/>
          <p:cNvSpPr txBox="1">
            <a:spLocks noChangeArrowheads="1"/>
          </p:cNvSpPr>
          <p:nvPr/>
        </p:nvSpPr>
        <p:spPr bwMode="auto">
          <a:xfrm>
            <a:off x="2742088" y="1775461"/>
            <a:ext cx="409244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zh-CN" altLang="en-US" sz="2400" b="1" i="0" u="none" strike="noStrike" kern="0" cap="none" spc="0" normalizeH="0" baseline="0" noProof="0" dirty="0" smtClean="0">
                <a:ln>
                  <a:noFill/>
                </a:ln>
                <a:solidFill>
                  <a:schemeClr val="bg1">
                    <a:lumMod val="50000"/>
                  </a:schemeClr>
                </a:solidFill>
                <a:effectLst/>
                <a:uLnTx/>
                <a:uFillTx/>
                <a:latin typeface="微软雅黑" panose="020B0503020204020204" pitchFamily="34" charset="-122"/>
                <a:ea typeface="微软雅黑" panose="020B0503020204020204" pitchFamily="34" charset="-122"/>
              </a:rPr>
              <a:t>扩展</a:t>
            </a:r>
            <a:r>
              <a:rPr kumimoji="0" lang="en-US" altLang="zh-CN" sz="2400" b="1" i="0" u="none" strike="noStrike" kern="0" cap="none" spc="0" normalizeH="0" baseline="0" noProof="0" dirty="0" smtClean="0">
                <a:ln>
                  <a:noFill/>
                </a:ln>
                <a:solidFill>
                  <a:schemeClr val="bg1">
                    <a:lumMod val="50000"/>
                  </a:schemeClr>
                </a:solidFill>
                <a:effectLst/>
                <a:uLnTx/>
                <a:uFillTx/>
                <a:latin typeface="微软雅黑" panose="020B0503020204020204" pitchFamily="34" charset="-122"/>
                <a:ea typeface="微软雅黑" panose="020B0503020204020204" pitchFamily="34" charset="-122"/>
              </a:rPr>
              <a:t>E</a:t>
            </a:r>
            <a:r>
              <a:rPr kumimoji="0" lang="zh-CN" altLang="en-US" sz="2400" b="1" i="0" u="none" strike="noStrike" kern="0" cap="none" spc="0" normalizeH="0" baseline="0" noProof="0" dirty="0" smtClean="0">
                <a:ln>
                  <a:noFill/>
                </a:ln>
                <a:solidFill>
                  <a:schemeClr val="bg1">
                    <a:lumMod val="50000"/>
                  </a:schemeClr>
                </a:solidFill>
                <a:effectLst/>
                <a:uLnTx/>
                <a:uFillTx/>
                <a:latin typeface="微软雅黑" panose="020B0503020204020204" pitchFamily="34" charset="-122"/>
                <a:ea typeface="微软雅黑" panose="020B0503020204020204" pitchFamily="34" charset="-122"/>
              </a:rPr>
              <a:t>结点得到的状态空间树</a:t>
            </a:r>
          </a:p>
        </p:txBody>
      </p:sp>
      <p:sp>
        <p:nvSpPr>
          <p:cNvPr id="24" name="Text Box 18"/>
          <p:cNvSpPr txBox="1">
            <a:spLocks noChangeArrowheads="1"/>
          </p:cNvSpPr>
          <p:nvPr/>
        </p:nvSpPr>
        <p:spPr bwMode="auto">
          <a:xfrm>
            <a:off x="8616156" y="1775461"/>
            <a:ext cx="232921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zh-CN" altLang="en-US" sz="2400" b="1" i="0" u="none" strike="noStrike" kern="0" cap="none" spc="0" normalizeH="0" baseline="0" noProof="0" dirty="0" smtClean="0">
                <a:ln>
                  <a:noFill/>
                </a:ln>
                <a:solidFill>
                  <a:schemeClr val="bg1">
                    <a:lumMod val="50000"/>
                  </a:schemeClr>
                </a:solidFill>
                <a:effectLst/>
                <a:uLnTx/>
                <a:uFillTx/>
                <a:latin typeface="微软雅黑" panose="020B0503020204020204" pitchFamily="34" charset="-122"/>
                <a:ea typeface="微软雅黑" panose="020B0503020204020204" pitchFamily="34" charset="-122"/>
              </a:rPr>
              <a:t>活结点表（队列）</a:t>
            </a:r>
          </a:p>
        </p:txBody>
      </p:sp>
      <p:sp>
        <p:nvSpPr>
          <p:cNvPr id="77" name="Oval 4"/>
          <p:cNvSpPr>
            <a:spLocks noChangeArrowheads="1"/>
          </p:cNvSpPr>
          <p:nvPr/>
        </p:nvSpPr>
        <p:spPr bwMode="auto">
          <a:xfrm>
            <a:off x="773112" y="4248870"/>
            <a:ext cx="431800" cy="431800"/>
          </a:xfrm>
          <a:prstGeom prst="ellipse">
            <a:avLst/>
          </a:prstGeom>
          <a:solidFill>
            <a:srgbClr val="CC9900"/>
          </a:solidFill>
          <a:ln w="9525">
            <a:solidFill>
              <a:srgbClr val="000000"/>
            </a:solidFill>
            <a:round/>
            <a:headEnd/>
            <a:tailEnd/>
          </a:ln>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lang="en-US" altLang="zh-CN" sz="1800" kern="0" dirty="0" smtClean="0">
                <a:solidFill>
                  <a:srgbClr val="000000"/>
                </a:solidFill>
              </a:rPr>
              <a:t>29</a:t>
            </a:r>
            <a:endParaRPr kumimoji="0" lang="en-US" altLang="zh-CN" sz="1800" b="0" i="0" u="none" strike="noStrike" kern="0" cap="none" spc="0" normalizeH="0" baseline="0" noProof="0" dirty="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78" name="Oval 7"/>
          <p:cNvSpPr>
            <a:spLocks noChangeArrowheads="1"/>
          </p:cNvSpPr>
          <p:nvPr/>
        </p:nvSpPr>
        <p:spPr bwMode="auto">
          <a:xfrm>
            <a:off x="5011103" y="2677880"/>
            <a:ext cx="431800" cy="431800"/>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1</a:t>
            </a:r>
          </a:p>
        </p:txBody>
      </p:sp>
      <p:sp>
        <p:nvSpPr>
          <p:cNvPr id="79" name="Oval 8"/>
          <p:cNvSpPr>
            <a:spLocks noChangeArrowheads="1"/>
          </p:cNvSpPr>
          <p:nvPr/>
        </p:nvSpPr>
        <p:spPr bwMode="auto">
          <a:xfrm>
            <a:off x="2228406" y="3470042"/>
            <a:ext cx="431800" cy="431800"/>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2</a:t>
            </a:r>
          </a:p>
        </p:txBody>
      </p:sp>
      <p:sp>
        <p:nvSpPr>
          <p:cNvPr id="80" name="Oval 9"/>
          <p:cNvSpPr>
            <a:spLocks noChangeArrowheads="1"/>
          </p:cNvSpPr>
          <p:nvPr/>
        </p:nvSpPr>
        <p:spPr bwMode="auto">
          <a:xfrm>
            <a:off x="3931603" y="3470042"/>
            <a:ext cx="431800" cy="431800"/>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18</a:t>
            </a:r>
          </a:p>
        </p:txBody>
      </p:sp>
      <p:sp>
        <p:nvSpPr>
          <p:cNvPr id="81" name="Oval 10"/>
          <p:cNvSpPr>
            <a:spLocks noChangeArrowheads="1"/>
          </p:cNvSpPr>
          <p:nvPr/>
        </p:nvSpPr>
        <p:spPr bwMode="auto">
          <a:xfrm>
            <a:off x="5439537" y="3470042"/>
            <a:ext cx="431800" cy="431800"/>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34</a:t>
            </a:r>
          </a:p>
        </p:txBody>
      </p:sp>
      <p:sp>
        <p:nvSpPr>
          <p:cNvPr id="82" name="Oval 11"/>
          <p:cNvSpPr>
            <a:spLocks noChangeArrowheads="1"/>
          </p:cNvSpPr>
          <p:nvPr/>
        </p:nvSpPr>
        <p:spPr bwMode="auto">
          <a:xfrm>
            <a:off x="6930581" y="3462613"/>
            <a:ext cx="431800" cy="431800"/>
          </a:xfrm>
          <a:prstGeom prst="ellipse">
            <a:avLst/>
          </a:prstGeom>
          <a:solidFill>
            <a:schemeClr val="bg1"/>
          </a:solidFill>
          <a:ln w="9525">
            <a:solidFill>
              <a:srgbClr val="000000"/>
            </a:solidFill>
            <a:round/>
            <a:headEnd/>
            <a:tailEnd/>
          </a:ln>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dirty="0" smtClean="0">
                <a:ln>
                  <a:noFill/>
                </a:ln>
                <a:solidFill>
                  <a:srgbClr val="000000"/>
                </a:solidFill>
                <a:effectLst/>
                <a:uLnTx/>
                <a:uFillTx/>
                <a:latin typeface="Arial" panose="020B0604020202020204" pitchFamily="34" charset="0"/>
                <a:ea typeface="宋体" panose="02010600030101010101" pitchFamily="2" charset="-122"/>
              </a:rPr>
              <a:t>50</a:t>
            </a:r>
          </a:p>
        </p:txBody>
      </p:sp>
      <p:sp>
        <p:nvSpPr>
          <p:cNvPr id="83" name="Line 12"/>
          <p:cNvSpPr>
            <a:spLocks noChangeShapeType="1"/>
          </p:cNvSpPr>
          <p:nvPr/>
        </p:nvSpPr>
        <p:spPr bwMode="auto">
          <a:xfrm flipH="1">
            <a:off x="2444305" y="3109680"/>
            <a:ext cx="2782697" cy="34588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84" name="Line 13"/>
          <p:cNvSpPr>
            <a:spLocks noChangeShapeType="1"/>
          </p:cNvSpPr>
          <p:nvPr/>
        </p:nvSpPr>
        <p:spPr bwMode="auto">
          <a:xfrm flipH="1">
            <a:off x="4147503" y="3109680"/>
            <a:ext cx="1079500" cy="36036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85" name="Line 14"/>
          <p:cNvSpPr>
            <a:spLocks noChangeShapeType="1"/>
          </p:cNvSpPr>
          <p:nvPr/>
        </p:nvSpPr>
        <p:spPr bwMode="auto">
          <a:xfrm>
            <a:off x="5227003" y="3109680"/>
            <a:ext cx="428434" cy="36036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86" name="Line 15"/>
          <p:cNvSpPr>
            <a:spLocks noChangeShapeType="1"/>
          </p:cNvSpPr>
          <p:nvPr/>
        </p:nvSpPr>
        <p:spPr bwMode="auto">
          <a:xfrm>
            <a:off x="5227003" y="3109680"/>
            <a:ext cx="1919478" cy="349249"/>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98" name="Oval 28"/>
          <p:cNvSpPr>
            <a:spLocks noChangeArrowheads="1"/>
          </p:cNvSpPr>
          <p:nvPr/>
        </p:nvSpPr>
        <p:spPr bwMode="auto">
          <a:xfrm>
            <a:off x="1580706" y="4262205"/>
            <a:ext cx="431800" cy="431800"/>
          </a:xfrm>
          <a:prstGeom prst="ellipse">
            <a:avLst/>
          </a:prstGeom>
          <a:noFill/>
          <a:ln w="9525">
            <a:solidFill>
              <a:srgbClr val="000000"/>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3</a:t>
            </a:r>
          </a:p>
        </p:txBody>
      </p:sp>
      <p:sp>
        <p:nvSpPr>
          <p:cNvPr id="99" name="Oval 29"/>
          <p:cNvSpPr>
            <a:spLocks noChangeArrowheads="1"/>
          </p:cNvSpPr>
          <p:nvPr/>
        </p:nvSpPr>
        <p:spPr bwMode="auto">
          <a:xfrm>
            <a:off x="2228406" y="4262205"/>
            <a:ext cx="431800" cy="431800"/>
          </a:xfrm>
          <a:prstGeom prst="ellipse">
            <a:avLst/>
          </a:prstGeom>
          <a:solidFill>
            <a:schemeClr val="bg1"/>
          </a:solidFill>
          <a:ln w="9525">
            <a:solidFill>
              <a:srgbClr val="000000"/>
            </a:solidFill>
            <a:round/>
            <a:headEnd/>
            <a:tailEnd/>
          </a:ln>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8</a:t>
            </a:r>
          </a:p>
        </p:txBody>
      </p:sp>
      <p:sp>
        <p:nvSpPr>
          <p:cNvPr id="100" name="Oval 30"/>
          <p:cNvSpPr>
            <a:spLocks noChangeArrowheads="1"/>
          </p:cNvSpPr>
          <p:nvPr/>
        </p:nvSpPr>
        <p:spPr bwMode="auto">
          <a:xfrm>
            <a:off x="2876106" y="4262205"/>
            <a:ext cx="431800" cy="431800"/>
          </a:xfrm>
          <a:prstGeom prst="ellipse">
            <a:avLst/>
          </a:prstGeom>
          <a:solidFill>
            <a:schemeClr val="bg1"/>
          </a:solidFill>
          <a:ln w="9525">
            <a:solidFill>
              <a:srgbClr val="000000"/>
            </a:solidFill>
            <a:round/>
            <a:headEnd/>
            <a:tailEnd/>
          </a:ln>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13</a:t>
            </a:r>
          </a:p>
        </p:txBody>
      </p:sp>
      <p:sp>
        <p:nvSpPr>
          <p:cNvPr id="101" name="Line 31"/>
          <p:cNvSpPr>
            <a:spLocks noChangeShapeType="1"/>
          </p:cNvSpPr>
          <p:nvPr/>
        </p:nvSpPr>
        <p:spPr bwMode="auto">
          <a:xfrm flipH="1">
            <a:off x="1796606" y="3901842"/>
            <a:ext cx="647700" cy="36036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102" name="Line 32"/>
          <p:cNvSpPr>
            <a:spLocks noChangeShapeType="1"/>
          </p:cNvSpPr>
          <p:nvPr/>
        </p:nvSpPr>
        <p:spPr bwMode="auto">
          <a:xfrm>
            <a:off x="2444306" y="3901842"/>
            <a:ext cx="0" cy="36036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103" name="Line 33"/>
          <p:cNvSpPr>
            <a:spLocks noChangeShapeType="1"/>
          </p:cNvSpPr>
          <p:nvPr/>
        </p:nvSpPr>
        <p:spPr bwMode="auto">
          <a:xfrm>
            <a:off x="2444306" y="3901842"/>
            <a:ext cx="647700" cy="36036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104" name="Text Box 34"/>
          <p:cNvSpPr txBox="1">
            <a:spLocks noChangeArrowheads="1"/>
          </p:cNvSpPr>
          <p:nvPr/>
        </p:nvSpPr>
        <p:spPr bwMode="auto">
          <a:xfrm>
            <a:off x="1580706" y="4694005"/>
            <a:ext cx="6477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B</a:t>
            </a:r>
          </a:p>
        </p:txBody>
      </p:sp>
      <p:sp>
        <p:nvSpPr>
          <p:cNvPr id="106" name="Oval 36"/>
          <p:cNvSpPr>
            <a:spLocks noChangeArrowheads="1"/>
          </p:cNvSpPr>
          <p:nvPr/>
        </p:nvSpPr>
        <p:spPr bwMode="auto">
          <a:xfrm>
            <a:off x="3426778" y="4263792"/>
            <a:ext cx="431800" cy="431800"/>
          </a:xfrm>
          <a:prstGeom prst="ellipse">
            <a:avLst/>
          </a:prstGeom>
          <a:noFill/>
          <a:ln w="9525">
            <a:solidFill>
              <a:srgbClr val="000000"/>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19</a:t>
            </a:r>
          </a:p>
        </p:txBody>
      </p:sp>
      <p:sp>
        <p:nvSpPr>
          <p:cNvPr id="107" name="Oval 37"/>
          <p:cNvSpPr>
            <a:spLocks noChangeArrowheads="1"/>
          </p:cNvSpPr>
          <p:nvPr/>
        </p:nvSpPr>
        <p:spPr bwMode="auto">
          <a:xfrm>
            <a:off x="3930015" y="4263792"/>
            <a:ext cx="431800" cy="431800"/>
          </a:xfrm>
          <a:prstGeom prst="ellipse">
            <a:avLst/>
          </a:prstGeom>
          <a:noFill/>
          <a:ln w="9525">
            <a:solidFill>
              <a:srgbClr val="000000"/>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24</a:t>
            </a:r>
          </a:p>
        </p:txBody>
      </p:sp>
      <p:sp>
        <p:nvSpPr>
          <p:cNvPr id="108" name="Oval 38"/>
          <p:cNvSpPr>
            <a:spLocks noChangeArrowheads="1"/>
          </p:cNvSpPr>
          <p:nvPr/>
        </p:nvSpPr>
        <p:spPr bwMode="auto">
          <a:xfrm>
            <a:off x="4434840" y="4263792"/>
            <a:ext cx="431800" cy="431800"/>
          </a:xfrm>
          <a:prstGeom prst="ellipse">
            <a:avLst/>
          </a:prstGeom>
          <a:solidFill>
            <a:schemeClr val="accent4">
              <a:lumMod val="75000"/>
            </a:schemeClr>
          </a:solidFill>
          <a:ln w="9525">
            <a:solidFill>
              <a:srgbClr val="000000"/>
            </a:solidFill>
            <a:round/>
            <a:headEnd/>
            <a:tailEnd/>
          </a:ln>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29</a:t>
            </a:r>
          </a:p>
        </p:txBody>
      </p:sp>
      <p:sp>
        <p:nvSpPr>
          <p:cNvPr id="109" name="Line 39"/>
          <p:cNvSpPr>
            <a:spLocks noChangeShapeType="1"/>
          </p:cNvSpPr>
          <p:nvPr/>
        </p:nvSpPr>
        <p:spPr bwMode="auto">
          <a:xfrm flipH="1">
            <a:off x="3642678" y="3903430"/>
            <a:ext cx="503237" cy="36036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110" name="Line 40"/>
          <p:cNvSpPr>
            <a:spLocks noChangeShapeType="1"/>
          </p:cNvSpPr>
          <p:nvPr/>
        </p:nvSpPr>
        <p:spPr bwMode="auto">
          <a:xfrm>
            <a:off x="4145915" y="3903430"/>
            <a:ext cx="0" cy="36036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111" name="Line 41"/>
          <p:cNvSpPr>
            <a:spLocks noChangeShapeType="1"/>
          </p:cNvSpPr>
          <p:nvPr/>
        </p:nvSpPr>
        <p:spPr bwMode="auto">
          <a:xfrm>
            <a:off x="4145915" y="3903430"/>
            <a:ext cx="504825" cy="36036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112" name="Text Box 42"/>
          <p:cNvSpPr txBox="1">
            <a:spLocks noChangeArrowheads="1"/>
          </p:cNvSpPr>
          <p:nvPr/>
        </p:nvSpPr>
        <p:spPr bwMode="auto">
          <a:xfrm>
            <a:off x="3498215" y="4695592"/>
            <a:ext cx="6477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B</a:t>
            </a:r>
          </a:p>
        </p:txBody>
      </p:sp>
      <p:sp>
        <p:nvSpPr>
          <p:cNvPr id="113" name="Text Box 43"/>
          <p:cNvSpPr txBox="1">
            <a:spLocks noChangeArrowheads="1"/>
          </p:cNvSpPr>
          <p:nvPr/>
        </p:nvSpPr>
        <p:spPr bwMode="auto">
          <a:xfrm>
            <a:off x="4003040" y="4695592"/>
            <a:ext cx="6477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B</a:t>
            </a:r>
          </a:p>
        </p:txBody>
      </p:sp>
      <p:sp>
        <p:nvSpPr>
          <p:cNvPr id="114" name="Oval 44"/>
          <p:cNvSpPr>
            <a:spLocks noChangeArrowheads="1"/>
          </p:cNvSpPr>
          <p:nvPr/>
        </p:nvSpPr>
        <p:spPr bwMode="auto">
          <a:xfrm>
            <a:off x="5944362" y="4262205"/>
            <a:ext cx="431800" cy="431800"/>
          </a:xfrm>
          <a:prstGeom prst="ellipse">
            <a:avLst/>
          </a:prstGeom>
          <a:noFill/>
          <a:ln w="9525">
            <a:solidFill>
              <a:srgbClr val="000000"/>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45</a:t>
            </a:r>
          </a:p>
        </p:txBody>
      </p:sp>
      <p:sp>
        <p:nvSpPr>
          <p:cNvPr id="115" name="Oval 45"/>
          <p:cNvSpPr>
            <a:spLocks noChangeArrowheads="1"/>
          </p:cNvSpPr>
          <p:nvPr/>
        </p:nvSpPr>
        <p:spPr bwMode="auto">
          <a:xfrm>
            <a:off x="5439537" y="4263792"/>
            <a:ext cx="431800" cy="431800"/>
          </a:xfrm>
          <a:prstGeom prst="ellipse">
            <a:avLst/>
          </a:prstGeom>
          <a:noFill/>
          <a:ln w="9525">
            <a:solidFill>
              <a:srgbClr val="000000"/>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40</a:t>
            </a:r>
          </a:p>
        </p:txBody>
      </p:sp>
      <p:sp>
        <p:nvSpPr>
          <p:cNvPr id="116" name="Oval 46"/>
          <p:cNvSpPr>
            <a:spLocks noChangeArrowheads="1"/>
          </p:cNvSpPr>
          <p:nvPr/>
        </p:nvSpPr>
        <p:spPr bwMode="auto">
          <a:xfrm>
            <a:off x="4936300" y="4262205"/>
            <a:ext cx="431800" cy="431800"/>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35</a:t>
            </a:r>
          </a:p>
        </p:txBody>
      </p:sp>
      <p:sp>
        <p:nvSpPr>
          <p:cNvPr id="117" name="Line 47"/>
          <p:cNvSpPr>
            <a:spLocks noChangeShapeType="1"/>
          </p:cNvSpPr>
          <p:nvPr/>
        </p:nvSpPr>
        <p:spPr bwMode="auto">
          <a:xfrm flipH="1">
            <a:off x="5152200" y="3903430"/>
            <a:ext cx="503237" cy="36036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142" name="Line 48"/>
          <p:cNvSpPr>
            <a:spLocks noChangeShapeType="1"/>
          </p:cNvSpPr>
          <p:nvPr/>
        </p:nvSpPr>
        <p:spPr bwMode="auto">
          <a:xfrm>
            <a:off x="5655437" y="3903430"/>
            <a:ext cx="0" cy="36036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143" name="Line 49"/>
          <p:cNvSpPr>
            <a:spLocks noChangeShapeType="1"/>
          </p:cNvSpPr>
          <p:nvPr/>
        </p:nvSpPr>
        <p:spPr bwMode="auto">
          <a:xfrm>
            <a:off x="5655437" y="3903430"/>
            <a:ext cx="504825" cy="36036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144" name="Text Box 50"/>
          <p:cNvSpPr txBox="1">
            <a:spLocks noChangeArrowheads="1"/>
          </p:cNvSpPr>
          <p:nvPr/>
        </p:nvSpPr>
        <p:spPr bwMode="auto">
          <a:xfrm>
            <a:off x="5505260" y="4694005"/>
            <a:ext cx="369633"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800" b="0" i="0" u="none" strike="noStrike" kern="0" cap="none" spc="0" normalizeH="0" baseline="0" noProof="0" dirty="0" smtClean="0">
                <a:ln>
                  <a:noFill/>
                </a:ln>
                <a:solidFill>
                  <a:srgbClr val="000000"/>
                </a:solidFill>
                <a:effectLst/>
                <a:uLnTx/>
                <a:uFillTx/>
                <a:latin typeface="Arial" panose="020B0604020202020204" pitchFamily="34" charset="0"/>
                <a:ea typeface="宋体" panose="02010600030101010101" pitchFamily="2" charset="-122"/>
              </a:rPr>
              <a:t>B</a:t>
            </a:r>
          </a:p>
        </p:txBody>
      </p:sp>
      <p:sp>
        <p:nvSpPr>
          <p:cNvPr id="145" name="Text Box 51"/>
          <p:cNvSpPr txBox="1">
            <a:spLocks noChangeArrowheads="1"/>
          </p:cNvSpPr>
          <p:nvPr/>
        </p:nvSpPr>
        <p:spPr bwMode="auto">
          <a:xfrm>
            <a:off x="6026658" y="4694005"/>
            <a:ext cx="424468"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800" b="0" i="0" u="none" strike="noStrike" kern="0" cap="none" spc="0" normalizeH="0" baseline="0" noProof="0" dirty="0" smtClean="0">
                <a:ln>
                  <a:noFill/>
                </a:ln>
                <a:solidFill>
                  <a:srgbClr val="000000"/>
                </a:solidFill>
                <a:effectLst/>
                <a:uLnTx/>
                <a:uFillTx/>
                <a:latin typeface="Arial" panose="020B0604020202020204" pitchFamily="34" charset="0"/>
                <a:ea typeface="宋体" panose="02010600030101010101" pitchFamily="2" charset="-122"/>
              </a:rPr>
              <a:t>B</a:t>
            </a:r>
          </a:p>
        </p:txBody>
      </p:sp>
      <p:sp>
        <p:nvSpPr>
          <p:cNvPr id="146" name="Oval 52"/>
          <p:cNvSpPr>
            <a:spLocks noChangeArrowheads="1"/>
          </p:cNvSpPr>
          <p:nvPr/>
        </p:nvSpPr>
        <p:spPr bwMode="auto">
          <a:xfrm>
            <a:off x="7435406" y="4251600"/>
            <a:ext cx="431800" cy="431800"/>
          </a:xfrm>
          <a:prstGeom prst="ellipse">
            <a:avLst/>
          </a:prstGeom>
          <a:noFill/>
          <a:ln w="9525">
            <a:solidFill>
              <a:srgbClr val="000000"/>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61</a:t>
            </a:r>
          </a:p>
        </p:txBody>
      </p:sp>
      <p:sp>
        <p:nvSpPr>
          <p:cNvPr id="147" name="Oval 53"/>
          <p:cNvSpPr>
            <a:spLocks noChangeArrowheads="1"/>
          </p:cNvSpPr>
          <p:nvPr/>
        </p:nvSpPr>
        <p:spPr bwMode="auto">
          <a:xfrm>
            <a:off x="6930581" y="4253188"/>
            <a:ext cx="431800" cy="431800"/>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56</a:t>
            </a:r>
          </a:p>
        </p:txBody>
      </p:sp>
      <p:sp>
        <p:nvSpPr>
          <p:cNvPr id="148" name="Oval 54"/>
          <p:cNvSpPr>
            <a:spLocks noChangeArrowheads="1"/>
          </p:cNvSpPr>
          <p:nvPr/>
        </p:nvSpPr>
        <p:spPr bwMode="auto">
          <a:xfrm>
            <a:off x="6427343" y="4251600"/>
            <a:ext cx="431800" cy="431800"/>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51</a:t>
            </a:r>
          </a:p>
        </p:txBody>
      </p:sp>
      <p:sp>
        <p:nvSpPr>
          <p:cNvPr id="149" name="Line 55"/>
          <p:cNvSpPr>
            <a:spLocks noChangeShapeType="1"/>
          </p:cNvSpPr>
          <p:nvPr/>
        </p:nvSpPr>
        <p:spPr bwMode="auto">
          <a:xfrm flipH="1">
            <a:off x="6643243" y="3892825"/>
            <a:ext cx="503238" cy="36036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150" name="Line 56"/>
          <p:cNvSpPr>
            <a:spLocks noChangeShapeType="1"/>
          </p:cNvSpPr>
          <p:nvPr/>
        </p:nvSpPr>
        <p:spPr bwMode="auto">
          <a:xfrm>
            <a:off x="7146481" y="3892825"/>
            <a:ext cx="0" cy="36036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151" name="Line 57"/>
          <p:cNvSpPr>
            <a:spLocks noChangeShapeType="1"/>
          </p:cNvSpPr>
          <p:nvPr/>
        </p:nvSpPr>
        <p:spPr bwMode="auto">
          <a:xfrm>
            <a:off x="7146481" y="3892825"/>
            <a:ext cx="504825" cy="36036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152" name="Text Box 59"/>
          <p:cNvSpPr txBox="1">
            <a:spLocks noChangeArrowheads="1"/>
          </p:cNvSpPr>
          <p:nvPr/>
        </p:nvSpPr>
        <p:spPr bwMode="auto">
          <a:xfrm>
            <a:off x="7433818" y="4684988"/>
            <a:ext cx="6477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B</a:t>
            </a:r>
          </a:p>
        </p:txBody>
      </p:sp>
      <p:sp>
        <p:nvSpPr>
          <p:cNvPr id="120" name="Text Box 65"/>
          <p:cNvSpPr txBox="1">
            <a:spLocks noChangeArrowheads="1"/>
          </p:cNvSpPr>
          <p:nvPr/>
        </p:nvSpPr>
        <p:spPr bwMode="auto">
          <a:xfrm>
            <a:off x="4463415" y="3275394"/>
            <a:ext cx="7207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en-US" altLang="zh-CN" sz="1400" dirty="0" smtClean="0"/>
              <a:t>x</a:t>
            </a:r>
            <a:r>
              <a:rPr lang="en-US" altLang="zh-CN" sz="1400" baseline="-25000" dirty="0" smtClean="0"/>
              <a:t>1</a:t>
            </a:r>
            <a:r>
              <a:rPr lang="en-US" altLang="zh-CN" sz="1400" dirty="0" smtClean="0"/>
              <a:t>=2</a:t>
            </a:r>
            <a:endParaRPr lang="en-US" altLang="zh-CN" sz="1400" dirty="0"/>
          </a:p>
        </p:txBody>
      </p:sp>
      <p:sp>
        <p:nvSpPr>
          <p:cNvPr id="121" name="Text Box 66"/>
          <p:cNvSpPr txBox="1">
            <a:spLocks noChangeArrowheads="1"/>
          </p:cNvSpPr>
          <p:nvPr/>
        </p:nvSpPr>
        <p:spPr bwMode="auto">
          <a:xfrm>
            <a:off x="4356925" y="3842343"/>
            <a:ext cx="7207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en-US" altLang="zh-CN" sz="1400" dirty="0" smtClean="0"/>
              <a:t>x</a:t>
            </a:r>
            <a:r>
              <a:rPr lang="en-US" altLang="zh-CN" sz="1400" baseline="-25000" dirty="0" smtClean="0"/>
              <a:t>2</a:t>
            </a:r>
            <a:r>
              <a:rPr lang="en-US" altLang="zh-CN" sz="1400" dirty="0" smtClean="0"/>
              <a:t>=4</a:t>
            </a:r>
            <a:endParaRPr lang="en-US" altLang="zh-CN" sz="1400" dirty="0"/>
          </a:p>
        </p:txBody>
      </p:sp>
      <p:sp>
        <p:nvSpPr>
          <p:cNvPr id="122" name="Oval 59"/>
          <p:cNvSpPr>
            <a:spLocks noChangeArrowheads="1"/>
          </p:cNvSpPr>
          <p:nvPr/>
        </p:nvSpPr>
        <p:spPr bwMode="auto">
          <a:xfrm>
            <a:off x="1574737" y="5059363"/>
            <a:ext cx="431800" cy="431800"/>
          </a:xfrm>
          <a:prstGeom prst="ellipse">
            <a:avLst/>
          </a:prstGeom>
          <a:noFill/>
          <a:ln w="9525">
            <a:solidFill>
              <a:srgbClr val="000000"/>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9</a:t>
            </a:r>
          </a:p>
        </p:txBody>
      </p:sp>
      <p:sp>
        <p:nvSpPr>
          <p:cNvPr id="123" name="Oval 60"/>
          <p:cNvSpPr>
            <a:spLocks noChangeArrowheads="1"/>
          </p:cNvSpPr>
          <p:nvPr/>
        </p:nvSpPr>
        <p:spPr bwMode="auto">
          <a:xfrm>
            <a:off x="2222437" y="5059363"/>
            <a:ext cx="431800" cy="431800"/>
          </a:xfrm>
          <a:prstGeom prst="ellipse">
            <a:avLst/>
          </a:prstGeom>
          <a:noFill/>
          <a:ln w="9525">
            <a:solidFill>
              <a:srgbClr val="000000"/>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11</a:t>
            </a:r>
          </a:p>
        </p:txBody>
      </p:sp>
      <p:sp>
        <p:nvSpPr>
          <p:cNvPr id="124" name="Line 61"/>
          <p:cNvSpPr>
            <a:spLocks noChangeShapeType="1"/>
          </p:cNvSpPr>
          <p:nvPr/>
        </p:nvSpPr>
        <p:spPr bwMode="auto">
          <a:xfrm flipH="1">
            <a:off x="1790637" y="4699000"/>
            <a:ext cx="647700" cy="36036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125" name="Line 62"/>
          <p:cNvSpPr>
            <a:spLocks noChangeShapeType="1"/>
          </p:cNvSpPr>
          <p:nvPr/>
        </p:nvSpPr>
        <p:spPr bwMode="auto">
          <a:xfrm>
            <a:off x="2438337" y="4699000"/>
            <a:ext cx="0" cy="36036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126" name="Text Box 63"/>
          <p:cNvSpPr txBox="1">
            <a:spLocks noChangeArrowheads="1"/>
          </p:cNvSpPr>
          <p:nvPr/>
        </p:nvSpPr>
        <p:spPr bwMode="auto">
          <a:xfrm>
            <a:off x="1574737" y="5492750"/>
            <a:ext cx="40474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800" b="0" i="0" u="none" strike="noStrike" kern="0" cap="none" spc="0" normalizeH="0" baseline="0" noProof="0" dirty="0" smtClean="0">
                <a:ln>
                  <a:noFill/>
                </a:ln>
                <a:solidFill>
                  <a:srgbClr val="000000"/>
                </a:solidFill>
                <a:effectLst/>
                <a:uLnTx/>
                <a:uFillTx/>
                <a:latin typeface="Arial" panose="020B0604020202020204" pitchFamily="34" charset="0"/>
                <a:ea typeface="宋体" panose="02010600030101010101" pitchFamily="2" charset="-122"/>
              </a:rPr>
              <a:t>B</a:t>
            </a:r>
          </a:p>
        </p:txBody>
      </p:sp>
      <p:sp>
        <p:nvSpPr>
          <p:cNvPr id="87" name="Text Box 63"/>
          <p:cNvSpPr txBox="1">
            <a:spLocks noChangeArrowheads="1"/>
          </p:cNvSpPr>
          <p:nvPr/>
        </p:nvSpPr>
        <p:spPr bwMode="auto">
          <a:xfrm>
            <a:off x="2275777" y="5489702"/>
            <a:ext cx="40474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800" b="0" i="0" u="none" strike="noStrike" kern="0" cap="none" spc="0" normalizeH="0" baseline="0" noProof="0" dirty="0" smtClean="0">
                <a:ln>
                  <a:noFill/>
                </a:ln>
                <a:solidFill>
                  <a:srgbClr val="000000"/>
                </a:solidFill>
                <a:effectLst/>
                <a:uLnTx/>
                <a:uFillTx/>
                <a:latin typeface="Arial" panose="020B0604020202020204" pitchFamily="34" charset="0"/>
                <a:ea typeface="宋体" panose="02010600030101010101" pitchFamily="2" charset="-122"/>
              </a:rPr>
              <a:t>B</a:t>
            </a:r>
          </a:p>
        </p:txBody>
      </p:sp>
      <p:sp>
        <p:nvSpPr>
          <p:cNvPr id="153" name="Oval 65"/>
          <p:cNvSpPr>
            <a:spLocks noChangeArrowheads="1"/>
          </p:cNvSpPr>
          <p:nvPr/>
        </p:nvSpPr>
        <p:spPr bwMode="auto">
          <a:xfrm>
            <a:off x="2879026" y="5052780"/>
            <a:ext cx="431800" cy="431800"/>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14</a:t>
            </a:r>
          </a:p>
        </p:txBody>
      </p:sp>
      <p:sp>
        <p:nvSpPr>
          <p:cNvPr id="154" name="Oval 66"/>
          <p:cNvSpPr>
            <a:spLocks noChangeArrowheads="1"/>
          </p:cNvSpPr>
          <p:nvPr/>
        </p:nvSpPr>
        <p:spPr bwMode="auto">
          <a:xfrm>
            <a:off x="3455288" y="5052780"/>
            <a:ext cx="431800" cy="431800"/>
          </a:xfrm>
          <a:prstGeom prst="ellipse">
            <a:avLst/>
          </a:prstGeom>
          <a:noFill/>
          <a:ln w="9525">
            <a:solidFill>
              <a:srgbClr val="000000"/>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16</a:t>
            </a:r>
          </a:p>
        </p:txBody>
      </p:sp>
      <p:sp>
        <p:nvSpPr>
          <p:cNvPr id="155" name="Line 67"/>
          <p:cNvSpPr>
            <a:spLocks noChangeShapeType="1"/>
          </p:cNvSpPr>
          <p:nvPr/>
        </p:nvSpPr>
        <p:spPr bwMode="auto">
          <a:xfrm flipH="1">
            <a:off x="3094926" y="4694005"/>
            <a:ext cx="0" cy="35877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156" name="Line 68"/>
          <p:cNvSpPr>
            <a:spLocks noChangeShapeType="1"/>
          </p:cNvSpPr>
          <p:nvPr/>
        </p:nvSpPr>
        <p:spPr bwMode="auto">
          <a:xfrm>
            <a:off x="3166363" y="4694005"/>
            <a:ext cx="504825" cy="35877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158" name="Text Box 69"/>
          <p:cNvSpPr txBox="1">
            <a:spLocks noChangeArrowheads="1"/>
          </p:cNvSpPr>
          <p:nvPr/>
        </p:nvSpPr>
        <p:spPr bwMode="auto">
          <a:xfrm>
            <a:off x="3508693" y="5445316"/>
            <a:ext cx="6477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800" b="0" i="0" u="none" strike="noStrike" kern="0" cap="none" spc="0" normalizeH="0" baseline="0" noProof="0" dirty="0" smtClean="0">
                <a:ln>
                  <a:noFill/>
                </a:ln>
                <a:solidFill>
                  <a:srgbClr val="000000"/>
                </a:solidFill>
                <a:effectLst/>
                <a:uLnTx/>
                <a:uFillTx/>
                <a:latin typeface="Arial" panose="020B0604020202020204" pitchFamily="34" charset="0"/>
                <a:ea typeface="宋体" panose="02010600030101010101" pitchFamily="2" charset="-122"/>
              </a:rPr>
              <a:t>B</a:t>
            </a:r>
          </a:p>
        </p:txBody>
      </p:sp>
      <p:sp>
        <p:nvSpPr>
          <p:cNvPr id="159" name="Text Box 73"/>
          <p:cNvSpPr txBox="1">
            <a:spLocks noChangeArrowheads="1"/>
          </p:cNvSpPr>
          <p:nvPr/>
        </p:nvSpPr>
        <p:spPr bwMode="auto">
          <a:xfrm>
            <a:off x="4051618" y="5460048"/>
            <a:ext cx="7207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400" b="0" i="0" u="none" strike="noStrike" kern="0" cap="none" spc="0" normalizeH="0" baseline="0" noProof="0" dirty="0" smtClean="0">
                <a:ln>
                  <a:noFill/>
                </a:ln>
                <a:solidFill>
                  <a:srgbClr val="000000"/>
                </a:solidFill>
                <a:effectLst/>
                <a:uLnTx/>
                <a:uFillTx/>
                <a:latin typeface="Arial" panose="020B0604020202020204" pitchFamily="34" charset="0"/>
                <a:ea typeface="宋体" panose="02010600030101010101" pitchFamily="2" charset="-122"/>
              </a:rPr>
              <a:t>x</a:t>
            </a:r>
            <a:r>
              <a:rPr kumimoji="0" lang="en-US" altLang="zh-CN" sz="1400" b="0" i="0" u="none" strike="noStrike" kern="0" cap="none" spc="0" normalizeH="0" baseline="-25000" noProof="0" dirty="0" smtClean="0">
                <a:ln>
                  <a:noFill/>
                </a:ln>
                <a:solidFill>
                  <a:srgbClr val="000000"/>
                </a:solidFill>
                <a:effectLst/>
                <a:uLnTx/>
                <a:uFillTx/>
                <a:latin typeface="Arial" panose="020B0604020202020204" pitchFamily="34" charset="0"/>
                <a:ea typeface="宋体" panose="02010600030101010101" pitchFamily="2" charset="-122"/>
              </a:rPr>
              <a:t>3</a:t>
            </a:r>
            <a:r>
              <a:rPr kumimoji="0" lang="en-US" altLang="zh-CN" sz="1400" b="0" i="0" u="none" strike="noStrike" kern="0" cap="none" spc="0" normalizeH="0" baseline="0" noProof="0" dirty="0" smtClean="0">
                <a:ln>
                  <a:noFill/>
                </a:ln>
                <a:solidFill>
                  <a:srgbClr val="000000"/>
                </a:solidFill>
                <a:effectLst/>
                <a:uLnTx/>
                <a:uFillTx/>
                <a:latin typeface="Arial" panose="020B0604020202020204" pitchFamily="34" charset="0"/>
                <a:ea typeface="宋体" panose="02010600030101010101" pitchFamily="2" charset="-122"/>
              </a:rPr>
              <a:t>=1</a:t>
            </a:r>
          </a:p>
        </p:txBody>
      </p:sp>
      <p:sp>
        <p:nvSpPr>
          <p:cNvPr id="88" name="Oval 70"/>
          <p:cNvSpPr>
            <a:spLocks noChangeArrowheads="1"/>
          </p:cNvSpPr>
          <p:nvPr/>
        </p:nvSpPr>
        <p:spPr bwMode="auto">
          <a:xfrm>
            <a:off x="4081241" y="5055320"/>
            <a:ext cx="431800" cy="431800"/>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30</a:t>
            </a:r>
          </a:p>
        </p:txBody>
      </p:sp>
      <p:sp>
        <p:nvSpPr>
          <p:cNvPr id="89" name="Oval 71"/>
          <p:cNvSpPr>
            <a:spLocks noChangeArrowheads="1"/>
          </p:cNvSpPr>
          <p:nvPr/>
        </p:nvSpPr>
        <p:spPr bwMode="auto">
          <a:xfrm>
            <a:off x="4728941" y="5055320"/>
            <a:ext cx="431800" cy="431800"/>
          </a:xfrm>
          <a:prstGeom prst="ellipse">
            <a:avLst/>
          </a:prstGeom>
          <a:noFill/>
          <a:ln w="9525">
            <a:solidFill>
              <a:srgbClr val="000000"/>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32</a:t>
            </a:r>
          </a:p>
        </p:txBody>
      </p:sp>
      <p:sp>
        <p:nvSpPr>
          <p:cNvPr id="90" name="Line 72"/>
          <p:cNvSpPr>
            <a:spLocks noChangeShapeType="1"/>
          </p:cNvSpPr>
          <p:nvPr/>
        </p:nvSpPr>
        <p:spPr bwMode="auto">
          <a:xfrm flipH="1">
            <a:off x="4297141" y="4696545"/>
            <a:ext cx="358775" cy="35877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91" name="Line 73"/>
          <p:cNvSpPr>
            <a:spLocks noChangeShapeType="1"/>
          </p:cNvSpPr>
          <p:nvPr/>
        </p:nvSpPr>
        <p:spPr bwMode="auto">
          <a:xfrm>
            <a:off x="4655916" y="4696545"/>
            <a:ext cx="288925" cy="35877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92" name="Text Box 78"/>
          <p:cNvSpPr txBox="1">
            <a:spLocks noChangeArrowheads="1"/>
          </p:cNvSpPr>
          <p:nvPr/>
        </p:nvSpPr>
        <p:spPr bwMode="auto">
          <a:xfrm>
            <a:off x="4729068" y="5692034"/>
            <a:ext cx="7207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400" b="0" i="0" u="none" strike="noStrike" kern="0" cap="none" spc="0" normalizeH="0" baseline="0" noProof="0" dirty="0" smtClean="0">
                <a:ln>
                  <a:noFill/>
                </a:ln>
                <a:solidFill>
                  <a:srgbClr val="000000"/>
                </a:solidFill>
                <a:effectLst/>
                <a:uLnTx/>
                <a:uFillTx/>
                <a:latin typeface="Arial" panose="020B0604020202020204" pitchFamily="34" charset="0"/>
                <a:ea typeface="宋体" panose="02010600030101010101" pitchFamily="2" charset="-122"/>
              </a:rPr>
              <a:t>x</a:t>
            </a:r>
            <a:r>
              <a:rPr kumimoji="0" lang="en-US" altLang="zh-CN" sz="1400" b="0" i="0" u="none" strike="noStrike" kern="0" cap="none" spc="0" normalizeH="0" baseline="-25000" noProof="0" dirty="0" smtClean="0">
                <a:ln>
                  <a:noFill/>
                </a:ln>
                <a:solidFill>
                  <a:srgbClr val="000000"/>
                </a:solidFill>
                <a:effectLst/>
                <a:uLnTx/>
                <a:uFillTx/>
                <a:latin typeface="Arial" panose="020B0604020202020204" pitchFamily="34" charset="0"/>
                <a:ea typeface="宋体" panose="02010600030101010101" pitchFamily="2" charset="-122"/>
              </a:rPr>
              <a:t>3</a:t>
            </a:r>
            <a:r>
              <a:rPr kumimoji="0" lang="en-US" altLang="zh-CN" sz="1400" b="0" i="0" u="none" strike="noStrike" kern="0" cap="none" spc="0" normalizeH="0" baseline="0" noProof="0" dirty="0" smtClean="0">
                <a:ln>
                  <a:noFill/>
                </a:ln>
                <a:solidFill>
                  <a:srgbClr val="000000"/>
                </a:solidFill>
                <a:effectLst/>
                <a:uLnTx/>
                <a:uFillTx/>
                <a:latin typeface="Arial" panose="020B0604020202020204" pitchFamily="34" charset="0"/>
                <a:ea typeface="宋体" panose="02010600030101010101" pitchFamily="2" charset="-122"/>
              </a:rPr>
              <a:t>=2</a:t>
            </a:r>
          </a:p>
        </p:txBody>
      </p:sp>
      <p:sp>
        <p:nvSpPr>
          <p:cNvPr id="93" name="Text Box 69"/>
          <p:cNvSpPr txBox="1">
            <a:spLocks noChangeArrowheads="1"/>
          </p:cNvSpPr>
          <p:nvPr/>
        </p:nvSpPr>
        <p:spPr bwMode="auto">
          <a:xfrm>
            <a:off x="4794949" y="5442268"/>
            <a:ext cx="6477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800" b="0" i="0" u="none" strike="noStrike" kern="0" cap="none" spc="0" normalizeH="0" baseline="0" noProof="0" dirty="0" smtClean="0">
                <a:ln>
                  <a:noFill/>
                </a:ln>
                <a:solidFill>
                  <a:srgbClr val="000000"/>
                </a:solidFill>
                <a:effectLst/>
                <a:uLnTx/>
                <a:uFillTx/>
                <a:latin typeface="Arial" panose="020B0604020202020204" pitchFamily="34" charset="0"/>
                <a:ea typeface="宋体" panose="02010600030101010101" pitchFamily="2" charset="-122"/>
              </a:rPr>
              <a:t>B</a:t>
            </a:r>
          </a:p>
        </p:txBody>
      </p:sp>
      <p:sp>
        <p:nvSpPr>
          <p:cNvPr id="160" name="Rectangle 17"/>
          <p:cNvSpPr>
            <a:spLocks noChangeArrowheads="1"/>
          </p:cNvSpPr>
          <p:nvPr/>
        </p:nvSpPr>
        <p:spPr bwMode="auto">
          <a:xfrm>
            <a:off x="8710613" y="3653631"/>
            <a:ext cx="287337" cy="28892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35</a:t>
            </a:r>
          </a:p>
        </p:txBody>
      </p:sp>
      <p:sp>
        <p:nvSpPr>
          <p:cNvPr id="161" name="Rectangle 18"/>
          <p:cNvSpPr>
            <a:spLocks noChangeArrowheads="1"/>
          </p:cNvSpPr>
          <p:nvPr/>
        </p:nvSpPr>
        <p:spPr bwMode="auto">
          <a:xfrm>
            <a:off x="9288463" y="3653631"/>
            <a:ext cx="287337" cy="28892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56</a:t>
            </a:r>
          </a:p>
        </p:txBody>
      </p:sp>
      <p:sp>
        <p:nvSpPr>
          <p:cNvPr id="162" name="Rectangle 19"/>
          <p:cNvSpPr>
            <a:spLocks noChangeArrowheads="1"/>
          </p:cNvSpPr>
          <p:nvPr/>
        </p:nvSpPr>
        <p:spPr bwMode="auto">
          <a:xfrm>
            <a:off x="9577388" y="3653631"/>
            <a:ext cx="287337" cy="28892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14</a:t>
            </a:r>
          </a:p>
        </p:txBody>
      </p:sp>
      <p:sp>
        <p:nvSpPr>
          <p:cNvPr id="163" name="Rectangle 20"/>
          <p:cNvSpPr>
            <a:spLocks noChangeArrowheads="1"/>
          </p:cNvSpPr>
          <p:nvPr/>
        </p:nvSpPr>
        <p:spPr bwMode="auto">
          <a:xfrm>
            <a:off x="9864725" y="3653631"/>
            <a:ext cx="287338" cy="28892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30</a:t>
            </a:r>
          </a:p>
        </p:txBody>
      </p:sp>
      <p:sp>
        <p:nvSpPr>
          <p:cNvPr id="164" name="Rectangle 21"/>
          <p:cNvSpPr>
            <a:spLocks noChangeArrowheads="1"/>
          </p:cNvSpPr>
          <p:nvPr/>
        </p:nvSpPr>
        <p:spPr bwMode="auto">
          <a:xfrm>
            <a:off x="8999538" y="3653631"/>
            <a:ext cx="287337" cy="28892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51</a:t>
            </a:r>
          </a:p>
        </p:txBody>
      </p:sp>
      <p:sp>
        <p:nvSpPr>
          <p:cNvPr id="165" name="Rectangle 22"/>
          <p:cNvSpPr>
            <a:spLocks noChangeArrowheads="1"/>
          </p:cNvSpPr>
          <p:nvPr/>
        </p:nvSpPr>
        <p:spPr bwMode="auto">
          <a:xfrm>
            <a:off x="10152063" y="3653631"/>
            <a:ext cx="287337" cy="28892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zh-CN" sz="16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166" name="Rectangle 23"/>
          <p:cNvSpPr>
            <a:spLocks noChangeArrowheads="1"/>
          </p:cNvSpPr>
          <p:nvPr/>
        </p:nvSpPr>
        <p:spPr bwMode="auto">
          <a:xfrm>
            <a:off x="10440988" y="3653631"/>
            <a:ext cx="287337" cy="28892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zh-CN" sz="16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167" name="Rectangle 24"/>
          <p:cNvSpPr>
            <a:spLocks noChangeArrowheads="1"/>
          </p:cNvSpPr>
          <p:nvPr/>
        </p:nvSpPr>
        <p:spPr bwMode="auto">
          <a:xfrm>
            <a:off x="10728325" y="3653631"/>
            <a:ext cx="287338" cy="28892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zh-CN" sz="16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168" name="Line 25"/>
          <p:cNvSpPr>
            <a:spLocks noChangeShapeType="1"/>
          </p:cNvSpPr>
          <p:nvPr/>
        </p:nvSpPr>
        <p:spPr bwMode="auto">
          <a:xfrm flipH="1">
            <a:off x="8710613" y="3509168"/>
            <a:ext cx="2305050" cy="0"/>
          </a:xfrm>
          <a:prstGeom prst="line">
            <a:avLst/>
          </a:prstGeom>
          <a:noFill/>
          <a:ln w="34925">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smtClean="0">
              <a:solidFill>
                <a:srgbClr val="000000"/>
              </a:solidFill>
              <a:latin typeface="微软雅黑" panose="020B0503020204020204" pitchFamily="34" charset="-122"/>
              <a:ea typeface="微软雅黑" panose="020B0503020204020204" pitchFamily="34" charset="-122"/>
            </a:endParaRPr>
          </a:p>
        </p:txBody>
      </p:sp>
      <p:sp>
        <p:nvSpPr>
          <p:cNvPr id="169" name="Text Box 26"/>
          <p:cNvSpPr txBox="1">
            <a:spLocks noChangeArrowheads="1"/>
          </p:cNvSpPr>
          <p:nvPr/>
        </p:nvSpPr>
        <p:spPr bwMode="auto">
          <a:xfrm>
            <a:off x="8710613" y="3148806"/>
            <a:ext cx="8636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head</a:t>
            </a:r>
          </a:p>
        </p:txBody>
      </p:sp>
      <p:sp>
        <p:nvSpPr>
          <p:cNvPr id="170" name="Text Box 27"/>
          <p:cNvSpPr txBox="1">
            <a:spLocks noChangeArrowheads="1"/>
          </p:cNvSpPr>
          <p:nvPr/>
        </p:nvSpPr>
        <p:spPr bwMode="auto">
          <a:xfrm>
            <a:off x="10439400" y="3148806"/>
            <a:ext cx="8636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tail</a:t>
            </a:r>
          </a:p>
        </p:txBody>
      </p:sp>
      <p:sp>
        <p:nvSpPr>
          <p:cNvPr id="171" name="Text Box 35"/>
          <p:cNvSpPr txBox="1">
            <a:spLocks noChangeArrowheads="1"/>
          </p:cNvSpPr>
          <p:nvPr/>
        </p:nvSpPr>
        <p:spPr bwMode="auto">
          <a:xfrm>
            <a:off x="8494713" y="4037806"/>
            <a:ext cx="3237040" cy="1631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zh-CN" altLang="en-US" sz="20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扩展结点</a:t>
            </a:r>
            <a:r>
              <a:rPr kumimoji="0" lang="en-US" altLang="zh-CN" sz="20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29</a:t>
            </a:r>
            <a:r>
              <a:rPr kumimoji="0" lang="zh-CN" altLang="en-US" sz="20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，得新结点</a:t>
            </a:r>
            <a:r>
              <a:rPr kumimoji="0" lang="en-US" altLang="zh-CN" sz="20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30</a:t>
            </a:r>
            <a:r>
              <a:rPr kumimoji="0" lang="zh-CN" altLang="en-US" sz="20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a:t>
            </a:r>
            <a:r>
              <a:rPr kumimoji="0" lang="en-US" altLang="zh-CN" sz="20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32</a:t>
            </a:r>
          </a:p>
          <a:p>
            <a:pPr marL="0" marR="0" lvl="0" indent="0" defTabSz="914400" eaLnBrk="1" fontAlgn="base" latinLnBrk="0" hangingPunct="1">
              <a:lnSpc>
                <a:spcPct val="100000"/>
              </a:lnSpc>
              <a:spcBef>
                <a:spcPct val="50000"/>
              </a:spcBef>
              <a:spcAft>
                <a:spcPct val="0"/>
              </a:spcAft>
              <a:buClrTx/>
              <a:buSzTx/>
              <a:buFontTx/>
              <a:buNone/>
              <a:tabLst/>
              <a:defRPr/>
            </a:pPr>
            <a:r>
              <a:rPr kumimoji="0" lang="zh-CN" altLang="en-US" sz="2000" b="1" i="0" u="none" strike="noStrike" kern="0" cap="none" spc="0" normalizeH="0" baseline="0" noProof="0" dirty="0" smtClean="0">
                <a:ln>
                  <a:noFill/>
                </a:ln>
                <a:solidFill>
                  <a:srgbClr val="FF0000"/>
                </a:solidFill>
                <a:effectLst/>
                <a:uLnTx/>
                <a:uFillTx/>
                <a:latin typeface="微软雅黑" panose="020B0503020204020204" pitchFamily="34" charset="-122"/>
                <a:ea typeface="微软雅黑" panose="020B0503020204020204" pitchFamily="34" charset="-122"/>
              </a:rPr>
              <a:t>利用限界函数杀死结点</a:t>
            </a:r>
            <a:r>
              <a:rPr kumimoji="0" lang="en-US" altLang="zh-CN" sz="2000" b="1" i="0" u="none" strike="noStrike" kern="0" cap="none" spc="0" normalizeH="0" baseline="0" noProof="0" dirty="0" smtClean="0">
                <a:ln>
                  <a:noFill/>
                </a:ln>
                <a:solidFill>
                  <a:srgbClr val="FF0000"/>
                </a:solidFill>
                <a:effectLst/>
                <a:uLnTx/>
                <a:uFillTx/>
                <a:latin typeface="微软雅黑" panose="020B0503020204020204" pitchFamily="34" charset="-122"/>
                <a:ea typeface="微软雅黑" panose="020B0503020204020204" pitchFamily="34" charset="-122"/>
              </a:rPr>
              <a:t>32</a:t>
            </a:r>
          </a:p>
          <a:p>
            <a:pPr marL="0" marR="0" lvl="0" indent="0" defTabSz="914400" eaLnBrk="1" fontAlgn="base" latinLnBrk="0" hangingPunct="1">
              <a:lnSpc>
                <a:spcPct val="100000"/>
              </a:lnSpc>
              <a:spcBef>
                <a:spcPct val="50000"/>
              </a:spcBef>
              <a:spcAft>
                <a:spcPct val="0"/>
              </a:spcAft>
              <a:buClrTx/>
              <a:buSzTx/>
              <a:buFontTx/>
              <a:buNone/>
              <a:tabLst/>
              <a:defRPr/>
            </a:pPr>
            <a:r>
              <a:rPr kumimoji="0" lang="zh-CN" altLang="en-US" sz="20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活结点</a:t>
            </a:r>
            <a:r>
              <a:rPr kumimoji="0" lang="en-US" altLang="zh-CN" sz="20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30</a:t>
            </a:r>
            <a:r>
              <a:rPr kumimoji="0" lang="zh-CN" altLang="en-US" sz="20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入队列</a:t>
            </a:r>
          </a:p>
        </p:txBody>
      </p:sp>
    </p:spTree>
    <p:extLst>
      <p:ext uri="{BB962C8B-B14F-4D97-AF65-F5344CB8AC3E}">
        <p14:creationId xmlns:p14="http://schemas.microsoft.com/office/powerpoint/2010/main" val="4256349472"/>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3333" y="338667"/>
            <a:ext cx="2607733" cy="593644"/>
          </a:xfrm>
          <a:prstGeom prst="rect">
            <a:avLst/>
          </a:prstGeom>
        </p:spPr>
      </p:pic>
      <p:pic>
        <p:nvPicPr>
          <p:cNvPr id="3" name="图片 2"/>
          <p:cNvPicPr>
            <a:picLocks noChangeAspect="1"/>
          </p:cNvPicPr>
          <p:nvPr/>
        </p:nvPicPr>
        <p:blipFill rotWithShape="1">
          <a:blip r:embed="rId4">
            <a:alphaModFix amt="4000"/>
            <a:extLst>
              <a:ext uri="{28A0092B-C50C-407E-A947-70E740481C1C}">
                <a14:useLocalDpi xmlns:a14="http://schemas.microsoft.com/office/drawing/2010/main" val="0"/>
              </a:ext>
            </a:extLst>
          </a:blip>
          <a:srcRect t="4939" r="28793" b="22469"/>
          <a:stretch/>
        </p:blipFill>
        <p:spPr>
          <a:xfrm>
            <a:off x="2641601" y="902926"/>
            <a:ext cx="9550400" cy="5955074"/>
          </a:xfrm>
          <a:prstGeom prst="rect">
            <a:avLst/>
          </a:prstGeom>
        </p:spPr>
      </p:pic>
      <p:sp>
        <p:nvSpPr>
          <p:cNvPr id="6" name="矩形 5"/>
          <p:cNvSpPr/>
          <p:nvPr/>
        </p:nvSpPr>
        <p:spPr>
          <a:xfrm flipV="1">
            <a:off x="7351776" y="1276289"/>
            <a:ext cx="4472728" cy="45719"/>
          </a:xfrm>
          <a:prstGeom prst="rect">
            <a:avLst/>
          </a:prstGeom>
          <a:solidFill>
            <a:srgbClr val="239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矩形 9"/>
          <p:cNvSpPr/>
          <p:nvPr/>
        </p:nvSpPr>
        <p:spPr>
          <a:xfrm>
            <a:off x="9618453" y="383465"/>
            <a:ext cx="2206050" cy="523220"/>
          </a:xfrm>
          <a:prstGeom prst="rect">
            <a:avLst/>
          </a:prstGeom>
          <a:solidFill>
            <a:srgbClr val="239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矩形 10"/>
          <p:cNvSpPr/>
          <p:nvPr/>
        </p:nvSpPr>
        <p:spPr>
          <a:xfrm>
            <a:off x="9558068" y="352688"/>
            <a:ext cx="2359995" cy="584775"/>
          </a:xfrm>
          <a:prstGeom prst="rect">
            <a:avLst/>
          </a:prstGeom>
        </p:spPr>
        <p:txBody>
          <a:bodyPr wrap="square" anchor="ct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lnSpc>
                <a:spcPct val="100000"/>
              </a:lnSpc>
              <a:spcBef>
                <a:spcPts val="0"/>
              </a:spcBef>
              <a:spcAft>
                <a:spcPts val="0"/>
              </a:spcAft>
              <a:defRPr/>
            </a:pPr>
            <a:r>
              <a:rPr lang="zh-CN" altLang="en-US" sz="3200" b="1" dirty="0" smtClean="0">
                <a:solidFill>
                  <a:schemeClr val="bg1"/>
                </a:solidFill>
                <a:latin typeface="微软雅黑" charset="-122"/>
                <a:ea typeface="微软雅黑" charset="-122"/>
                <a:sym typeface="+mn-ea"/>
              </a:rPr>
              <a:t>分支限界法</a:t>
            </a:r>
            <a:endParaRPr lang="zh-CN" altLang="en-US" sz="3200" b="1" dirty="0">
              <a:solidFill>
                <a:schemeClr val="bg1"/>
              </a:solidFill>
              <a:latin typeface="微软雅黑" charset="-122"/>
              <a:ea typeface="微软雅黑" charset="-122"/>
              <a:sym typeface="+mn-ea"/>
            </a:endParaRPr>
          </a:p>
        </p:txBody>
      </p:sp>
      <p:sp>
        <p:nvSpPr>
          <p:cNvPr id="13" name="文本框 12"/>
          <p:cNvSpPr txBox="1"/>
          <p:nvPr/>
        </p:nvSpPr>
        <p:spPr>
          <a:xfrm>
            <a:off x="342670" y="1027613"/>
            <a:ext cx="7009106" cy="584775"/>
          </a:xfrm>
          <a:prstGeom prst="rect">
            <a:avLst/>
          </a:prstGeom>
          <a:noFill/>
        </p:spPr>
        <p:txBody>
          <a:bodyPr wrap="square" rtlCol="0">
            <a:spAutoFit/>
          </a:bodyPr>
          <a:lstStyle/>
          <a:p>
            <a:r>
              <a:rPr kumimoji="1" lang="en-US" altLang="zh-CN" sz="3200" b="1" i="1" dirty="0">
                <a:latin typeface="Microsoft YaHei" charset="-122"/>
                <a:ea typeface="Microsoft YaHei" charset="-122"/>
                <a:cs typeface="Microsoft YaHei" charset="-122"/>
              </a:rPr>
              <a:t>4</a:t>
            </a:r>
            <a:r>
              <a:rPr kumimoji="1" lang="zh-CN" altLang="en-US" sz="3200" b="1" i="1" dirty="0" smtClean="0">
                <a:latin typeface="Microsoft YaHei" charset="-122"/>
                <a:ea typeface="Microsoft YaHei" charset="-122"/>
                <a:cs typeface="Microsoft YaHei" charset="-122"/>
              </a:rPr>
              <a:t>皇后问题 </a:t>
            </a:r>
            <a:r>
              <a:rPr kumimoji="1" lang="en-US" altLang="zh-CN" sz="3200" b="1" i="1" dirty="0" smtClean="0">
                <a:latin typeface="Microsoft YaHei" charset="-122"/>
                <a:ea typeface="Microsoft YaHei" charset="-122"/>
                <a:cs typeface="Microsoft YaHei" charset="-122"/>
              </a:rPr>
              <a:t>FIFO</a:t>
            </a:r>
            <a:r>
              <a:rPr kumimoji="1" lang="zh-CN" altLang="en-US" sz="3200" b="1" i="1" dirty="0" smtClean="0">
                <a:latin typeface="Microsoft YaHei" charset="-122"/>
                <a:ea typeface="Microsoft YaHei" charset="-122"/>
                <a:cs typeface="Microsoft YaHei" charset="-122"/>
              </a:rPr>
              <a:t>分支限界</a:t>
            </a:r>
            <a:r>
              <a:rPr kumimoji="1" lang="zh-CN" altLang="en-US" sz="3200" b="1" i="1" dirty="0">
                <a:latin typeface="Microsoft YaHei" charset="-122"/>
                <a:ea typeface="Microsoft YaHei" charset="-122"/>
                <a:cs typeface="Microsoft YaHei" charset="-122"/>
              </a:rPr>
              <a:t> </a:t>
            </a:r>
            <a:r>
              <a:rPr kumimoji="1" lang="zh-CN" altLang="en-US" sz="3200" b="1" i="1" dirty="0" smtClean="0">
                <a:latin typeface="Microsoft YaHei" charset="-122"/>
                <a:ea typeface="Microsoft YaHei" charset="-122"/>
                <a:cs typeface="Microsoft YaHei" charset="-122"/>
              </a:rPr>
              <a:t>状态空间树</a:t>
            </a:r>
            <a:endParaRPr kumimoji="1" lang="zh-CN" altLang="en-US" sz="3200" b="1" i="1" dirty="0">
              <a:latin typeface="Microsoft YaHei" charset="-122"/>
              <a:ea typeface="Microsoft YaHei" charset="-122"/>
              <a:cs typeface="Microsoft YaHei" charset="-122"/>
            </a:endParaRPr>
          </a:p>
        </p:txBody>
      </p:sp>
      <p:sp>
        <p:nvSpPr>
          <p:cNvPr id="12" name="Text Box 7"/>
          <p:cNvSpPr txBox="1">
            <a:spLocks noChangeArrowheads="1"/>
          </p:cNvSpPr>
          <p:nvPr/>
        </p:nvSpPr>
        <p:spPr bwMode="auto">
          <a:xfrm>
            <a:off x="484981" y="1775461"/>
            <a:ext cx="10080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2400" b="1" i="0" u="none" strike="noStrike" kern="0" cap="none" spc="0" normalizeH="0" baseline="0" noProof="0" dirty="0" smtClean="0">
                <a:ln>
                  <a:noFill/>
                </a:ln>
                <a:solidFill>
                  <a:schemeClr val="bg1">
                    <a:lumMod val="50000"/>
                  </a:schemeClr>
                </a:solidFill>
                <a:effectLst/>
                <a:uLnTx/>
                <a:uFillTx/>
                <a:latin typeface="微软雅黑" panose="020B0503020204020204" pitchFamily="34" charset="-122"/>
                <a:ea typeface="微软雅黑" panose="020B0503020204020204" pitchFamily="34" charset="-122"/>
              </a:rPr>
              <a:t>E</a:t>
            </a:r>
            <a:r>
              <a:rPr kumimoji="0" lang="zh-CN" altLang="en-US" sz="2400" b="1" i="0" u="none" strike="noStrike" kern="0" cap="none" spc="0" normalizeH="0" baseline="0" noProof="0" dirty="0" smtClean="0">
                <a:ln>
                  <a:noFill/>
                </a:ln>
                <a:solidFill>
                  <a:schemeClr val="bg1">
                    <a:lumMod val="50000"/>
                  </a:schemeClr>
                </a:solidFill>
                <a:effectLst/>
                <a:uLnTx/>
                <a:uFillTx/>
                <a:latin typeface="微软雅黑" panose="020B0503020204020204" pitchFamily="34" charset="-122"/>
                <a:ea typeface="微软雅黑" panose="020B0503020204020204" pitchFamily="34" charset="-122"/>
              </a:rPr>
              <a:t>结点</a:t>
            </a:r>
          </a:p>
        </p:txBody>
      </p:sp>
      <p:sp>
        <p:nvSpPr>
          <p:cNvPr id="14" name="Text Box 8"/>
          <p:cNvSpPr txBox="1">
            <a:spLocks noChangeArrowheads="1"/>
          </p:cNvSpPr>
          <p:nvPr/>
        </p:nvSpPr>
        <p:spPr bwMode="auto">
          <a:xfrm>
            <a:off x="2742088" y="1775461"/>
            <a:ext cx="409244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zh-CN" altLang="en-US" sz="2400" b="1" i="0" u="none" strike="noStrike" kern="0" cap="none" spc="0" normalizeH="0" baseline="0" noProof="0" dirty="0" smtClean="0">
                <a:ln>
                  <a:noFill/>
                </a:ln>
                <a:solidFill>
                  <a:schemeClr val="bg1">
                    <a:lumMod val="50000"/>
                  </a:schemeClr>
                </a:solidFill>
                <a:effectLst/>
                <a:uLnTx/>
                <a:uFillTx/>
                <a:latin typeface="微软雅黑" panose="020B0503020204020204" pitchFamily="34" charset="-122"/>
                <a:ea typeface="微软雅黑" panose="020B0503020204020204" pitchFamily="34" charset="-122"/>
              </a:rPr>
              <a:t>扩展</a:t>
            </a:r>
            <a:r>
              <a:rPr kumimoji="0" lang="en-US" altLang="zh-CN" sz="2400" b="1" i="0" u="none" strike="noStrike" kern="0" cap="none" spc="0" normalizeH="0" baseline="0" noProof="0" dirty="0" smtClean="0">
                <a:ln>
                  <a:noFill/>
                </a:ln>
                <a:solidFill>
                  <a:schemeClr val="bg1">
                    <a:lumMod val="50000"/>
                  </a:schemeClr>
                </a:solidFill>
                <a:effectLst/>
                <a:uLnTx/>
                <a:uFillTx/>
                <a:latin typeface="微软雅黑" panose="020B0503020204020204" pitchFamily="34" charset="-122"/>
                <a:ea typeface="微软雅黑" panose="020B0503020204020204" pitchFamily="34" charset="-122"/>
              </a:rPr>
              <a:t>E</a:t>
            </a:r>
            <a:r>
              <a:rPr kumimoji="0" lang="zh-CN" altLang="en-US" sz="2400" b="1" i="0" u="none" strike="noStrike" kern="0" cap="none" spc="0" normalizeH="0" baseline="0" noProof="0" dirty="0" smtClean="0">
                <a:ln>
                  <a:noFill/>
                </a:ln>
                <a:solidFill>
                  <a:schemeClr val="bg1">
                    <a:lumMod val="50000"/>
                  </a:schemeClr>
                </a:solidFill>
                <a:effectLst/>
                <a:uLnTx/>
                <a:uFillTx/>
                <a:latin typeface="微软雅黑" panose="020B0503020204020204" pitchFamily="34" charset="-122"/>
                <a:ea typeface="微软雅黑" panose="020B0503020204020204" pitchFamily="34" charset="-122"/>
              </a:rPr>
              <a:t>结点得到的状态空间树</a:t>
            </a:r>
          </a:p>
        </p:txBody>
      </p:sp>
      <p:sp>
        <p:nvSpPr>
          <p:cNvPr id="24" name="Text Box 18"/>
          <p:cNvSpPr txBox="1">
            <a:spLocks noChangeArrowheads="1"/>
          </p:cNvSpPr>
          <p:nvPr/>
        </p:nvSpPr>
        <p:spPr bwMode="auto">
          <a:xfrm>
            <a:off x="8616156" y="1775461"/>
            <a:ext cx="232921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zh-CN" altLang="en-US" sz="2400" b="1" i="0" u="none" strike="noStrike" kern="0" cap="none" spc="0" normalizeH="0" baseline="0" noProof="0" dirty="0" smtClean="0">
                <a:ln>
                  <a:noFill/>
                </a:ln>
                <a:solidFill>
                  <a:schemeClr val="bg1">
                    <a:lumMod val="50000"/>
                  </a:schemeClr>
                </a:solidFill>
                <a:effectLst/>
                <a:uLnTx/>
                <a:uFillTx/>
                <a:latin typeface="微软雅黑" panose="020B0503020204020204" pitchFamily="34" charset="-122"/>
                <a:ea typeface="微软雅黑" panose="020B0503020204020204" pitchFamily="34" charset="-122"/>
              </a:rPr>
              <a:t>活结点表（队列）</a:t>
            </a:r>
          </a:p>
        </p:txBody>
      </p:sp>
      <p:sp>
        <p:nvSpPr>
          <p:cNvPr id="77" name="Oval 4"/>
          <p:cNvSpPr>
            <a:spLocks noChangeArrowheads="1"/>
          </p:cNvSpPr>
          <p:nvPr/>
        </p:nvSpPr>
        <p:spPr bwMode="auto">
          <a:xfrm>
            <a:off x="773112" y="4248870"/>
            <a:ext cx="431800" cy="431800"/>
          </a:xfrm>
          <a:prstGeom prst="ellipse">
            <a:avLst/>
          </a:prstGeom>
          <a:solidFill>
            <a:srgbClr val="CC9900"/>
          </a:solidFill>
          <a:ln w="9525">
            <a:solidFill>
              <a:srgbClr val="000000"/>
            </a:solidFill>
            <a:round/>
            <a:headEnd/>
            <a:tailEnd/>
          </a:ln>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lang="en-US" altLang="zh-CN" sz="1800" kern="0" dirty="0" smtClean="0">
                <a:solidFill>
                  <a:srgbClr val="000000"/>
                </a:solidFill>
              </a:rPr>
              <a:t>35</a:t>
            </a:r>
            <a:endParaRPr kumimoji="0" lang="en-US" altLang="zh-CN" sz="1800" b="0" i="0" u="none" strike="noStrike" kern="0" cap="none" spc="0" normalizeH="0" baseline="0" noProof="0" dirty="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78" name="Oval 7"/>
          <p:cNvSpPr>
            <a:spLocks noChangeArrowheads="1"/>
          </p:cNvSpPr>
          <p:nvPr/>
        </p:nvSpPr>
        <p:spPr bwMode="auto">
          <a:xfrm>
            <a:off x="5011103" y="2677880"/>
            <a:ext cx="431800" cy="431800"/>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1</a:t>
            </a:r>
          </a:p>
        </p:txBody>
      </p:sp>
      <p:sp>
        <p:nvSpPr>
          <p:cNvPr id="79" name="Oval 8"/>
          <p:cNvSpPr>
            <a:spLocks noChangeArrowheads="1"/>
          </p:cNvSpPr>
          <p:nvPr/>
        </p:nvSpPr>
        <p:spPr bwMode="auto">
          <a:xfrm>
            <a:off x="2228406" y="3470042"/>
            <a:ext cx="431800" cy="431800"/>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2</a:t>
            </a:r>
          </a:p>
        </p:txBody>
      </p:sp>
      <p:sp>
        <p:nvSpPr>
          <p:cNvPr id="80" name="Oval 9"/>
          <p:cNvSpPr>
            <a:spLocks noChangeArrowheads="1"/>
          </p:cNvSpPr>
          <p:nvPr/>
        </p:nvSpPr>
        <p:spPr bwMode="auto">
          <a:xfrm>
            <a:off x="3931603" y="3470042"/>
            <a:ext cx="431800" cy="431800"/>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18</a:t>
            </a:r>
          </a:p>
        </p:txBody>
      </p:sp>
      <p:sp>
        <p:nvSpPr>
          <p:cNvPr id="81" name="Oval 10"/>
          <p:cNvSpPr>
            <a:spLocks noChangeArrowheads="1"/>
          </p:cNvSpPr>
          <p:nvPr/>
        </p:nvSpPr>
        <p:spPr bwMode="auto">
          <a:xfrm>
            <a:off x="5439537" y="3470042"/>
            <a:ext cx="431800" cy="431800"/>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34</a:t>
            </a:r>
          </a:p>
        </p:txBody>
      </p:sp>
      <p:sp>
        <p:nvSpPr>
          <p:cNvPr id="82" name="Oval 11"/>
          <p:cNvSpPr>
            <a:spLocks noChangeArrowheads="1"/>
          </p:cNvSpPr>
          <p:nvPr/>
        </p:nvSpPr>
        <p:spPr bwMode="auto">
          <a:xfrm>
            <a:off x="6930581" y="3462613"/>
            <a:ext cx="431800" cy="431800"/>
          </a:xfrm>
          <a:prstGeom prst="ellipse">
            <a:avLst/>
          </a:prstGeom>
          <a:solidFill>
            <a:schemeClr val="bg1"/>
          </a:solidFill>
          <a:ln w="9525">
            <a:solidFill>
              <a:srgbClr val="000000"/>
            </a:solidFill>
            <a:round/>
            <a:headEnd/>
            <a:tailEnd/>
          </a:ln>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dirty="0" smtClean="0">
                <a:ln>
                  <a:noFill/>
                </a:ln>
                <a:solidFill>
                  <a:srgbClr val="000000"/>
                </a:solidFill>
                <a:effectLst/>
                <a:uLnTx/>
                <a:uFillTx/>
                <a:latin typeface="Arial" panose="020B0604020202020204" pitchFamily="34" charset="0"/>
                <a:ea typeface="宋体" panose="02010600030101010101" pitchFamily="2" charset="-122"/>
              </a:rPr>
              <a:t>50</a:t>
            </a:r>
          </a:p>
        </p:txBody>
      </p:sp>
      <p:sp>
        <p:nvSpPr>
          <p:cNvPr id="83" name="Line 12"/>
          <p:cNvSpPr>
            <a:spLocks noChangeShapeType="1"/>
          </p:cNvSpPr>
          <p:nvPr/>
        </p:nvSpPr>
        <p:spPr bwMode="auto">
          <a:xfrm flipH="1">
            <a:off x="2444305" y="3109680"/>
            <a:ext cx="2782697" cy="34588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84" name="Line 13"/>
          <p:cNvSpPr>
            <a:spLocks noChangeShapeType="1"/>
          </p:cNvSpPr>
          <p:nvPr/>
        </p:nvSpPr>
        <p:spPr bwMode="auto">
          <a:xfrm flipH="1">
            <a:off x="4147503" y="3109680"/>
            <a:ext cx="1079500" cy="36036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85" name="Line 14"/>
          <p:cNvSpPr>
            <a:spLocks noChangeShapeType="1"/>
          </p:cNvSpPr>
          <p:nvPr/>
        </p:nvSpPr>
        <p:spPr bwMode="auto">
          <a:xfrm>
            <a:off x="5227003" y="3109680"/>
            <a:ext cx="428434" cy="36036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86" name="Line 15"/>
          <p:cNvSpPr>
            <a:spLocks noChangeShapeType="1"/>
          </p:cNvSpPr>
          <p:nvPr/>
        </p:nvSpPr>
        <p:spPr bwMode="auto">
          <a:xfrm>
            <a:off x="5227003" y="3109680"/>
            <a:ext cx="1919478" cy="349249"/>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98" name="Oval 28"/>
          <p:cNvSpPr>
            <a:spLocks noChangeArrowheads="1"/>
          </p:cNvSpPr>
          <p:nvPr/>
        </p:nvSpPr>
        <p:spPr bwMode="auto">
          <a:xfrm>
            <a:off x="1580706" y="4262205"/>
            <a:ext cx="431800" cy="431800"/>
          </a:xfrm>
          <a:prstGeom prst="ellipse">
            <a:avLst/>
          </a:prstGeom>
          <a:noFill/>
          <a:ln w="9525">
            <a:solidFill>
              <a:srgbClr val="000000"/>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3</a:t>
            </a:r>
          </a:p>
        </p:txBody>
      </p:sp>
      <p:sp>
        <p:nvSpPr>
          <p:cNvPr id="99" name="Oval 29"/>
          <p:cNvSpPr>
            <a:spLocks noChangeArrowheads="1"/>
          </p:cNvSpPr>
          <p:nvPr/>
        </p:nvSpPr>
        <p:spPr bwMode="auto">
          <a:xfrm>
            <a:off x="2228406" y="4262205"/>
            <a:ext cx="431800" cy="431800"/>
          </a:xfrm>
          <a:prstGeom prst="ellipse">
            <a:avLst/>
          </a:prstGeom>
          <a:solidFill>
            <a:schemeClr val="bg1"/>
          </a:solidFill>
          <a:ln w="9525">
            <a:solidFill>
              <a:srgbClr val="000000"/>
            </a:solidFill>
            <a:round/>
            <a:headEnd/>
            <a:tailEnd/>
          </a:ln>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8</a:t>
            </a:r>
          </a:p>
        </p:txBody>
      </p:sp>
      <p:sp>
        <p:nvSpPr>
          <p:cNvPr id="100" name="Oval 30"/>
          <p:cNvSpPr>
            <a:spLocks noChangeArrowheads="1"/>
          </p:cNvSpPr>
          <p:nvPr/>
        </p:nvSpPr>
        <p:spPr bwMode="auto">
          <a:xfrm>
            <a:off x="2876106" y="4262205"/>
            <a:ext cx="431800" cy="431800"/>
          </a:xfrm>
          <a:prstGeom prst="ellipse">
            <a:avLst/>
          </a:prstGeom>
          <a:solidFill>
            <a:schemeClr val="bg1"/>
          </a:solidFill>
          <a:ln w="9525">
            <a:solidFill>
              <a:srgbClr val="000000"/>
            </a:solidFill>
            <a:round/>
            <a:headEnd/>
            <a:tailEnd/>
          </a:ln>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13</a:t>
            </a:r>
          </a:p>
        </p:txBody>
      </p:sp>
      <p:sp>
        <p:nvSpPr>
          <p:cNvPr id="101" name="Line 31"/>
          <p:cNvSpPr>
            <a:spLocks noChangeShapeType="1"/>
          </p:cNvSpPr>
          <p:nvPr/>
        </p:nvSpPr>
        <p:spPr bwMode="auto">
          <a:xfrm flipH="1">
            <a:off x="1796606" y="3901842"/>
            <a:ext cx="647700" cy="36036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102" name="Line 32"/>
          <p:cNvSpPr>
            <a:spLocks noChangeShapeType="1"/>
          </p:cNvSpPr>
          <p:nvPr/>
        </p:nvSpPr>
        <p:spPr bwMode="auto">
          <a:xfrm>
            <a:off x="2444306" y="3901842"/>
            <a:ext cx="0" cy="36036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103" name="Line 33"/>
          <p:cNvSpPr>
            <a:spLocks noChangeShapeType="1"/>
          </p:cNvSpPr>
          <p:nvPr/>
        </p:nvSpPr>
        <p:spPr bwMode="auto">
          <a:xfrm>
            <a:off x="2444306" y="3901842"/>
            <a:ext cx="647700" cy="36036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104" name="Text Box 34"/>
          <p:cNvSpPr txBox="1">
            <a:spLocks noChangeArrowheads="1"/>
          </p:cNvSpPr>
          <p:nvPr/>
        </p:nvSpPr>
        <p:spPr bwMode="auto">
          <a:xfrm>
            <a:off x="1580706" y="4694005"/>
            <a:ext cx="6477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B</a:t>
            </a:r>
          </a:p>
        </p:txBody>
      </p:sp>
      <p:sp>
        <p:nvSpPr>
          <p:cNvPr id="106" name="Oval 36"/>
          <p:cNvSpPr>
            <a:spLocks noChangeArrowheads="1"/>
          </p:cNvSpPr>
          <p:nvPr/>
        </p:nvSpPr>
        <p:spPr bwMode="auto">
          <a:xfrm>
            <a:off x="3426778" y="4263792"/>
            <a:ext cx="431800" cy="431800"/>
          </a:xfrm>
          <a:prstGeom prst="ellipse">
            <a:avLst/>
          </a:prstGeom>
          <a:noFill/>
          <a:ln w="9525">
            <a:solidFill>
              <a:srgbClr val="000000"/>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19</a:t>
            </a:r>
          </a:p>
        </p:txBody>
      </p:sp>
      <p:sp>
        <p:nvSpPr>
          <p:cNvPr id="107" name="Oval 37"/>
          <p:cNvSpPr>
            <a:spLocks noChangeArrowheads="1"/>
          </p:cNvSpPr>
          <p:nvPr/>
        </p:nvSpPr>
        <p:spPr bwMode="auto">
          <a:xfrm>
            <a:off x="3930015" y="4263792"/>
            <a:ext cx="431800" cy="431800"/>
          </a:xfrm>
          <a:prstGeom prst="ellipse">
            <a:avLst/>
          </a:prstGeom>
          <a:noFill/>
          <a:ln w="9525">
            <a:solidFill>
              <a:srgbClr val="000000"/>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24</a:t>
            </a:r>
          </a:p>
        </p:txBody>
      </p:sp>
      <p:sp>
        <p:nvSpPr>
          <p:cNvPr id="108" name="Oval 38"/>
          <p:cNvSpPr>
            <a:spLocks noChangeArrowheads="1"/>
          </p:cNvSpPr>
          <p:nvPr/>
        </p:nvSpPr>
        <p:spPr bwMode="auto">
          <a:xfrm>
            <a:off x="4434840" y="4263792"/>
            <a:ext cx="431800" cy="431800"/>
          </a:xfrm>
          <a:prstGeom prst="ellipse">
            <a:avLst/>
          </a:prstGeom>
          <a:noFill/>
          <a:ln w="9525">
            <a:solidFill>
              <a:srgbClr val="000000"/>
            </a:solidFill>
            <a:round/>
            <a:headEnd/>
            <a:tailEnd/>
          </a:ln>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29</a:t>
            </a:r>
          </a:p>
        </p:txBody>
      </p:sp>
      <p:sp>
        <p:nvSpPr>
          <p:cNvPr id="109" name="Line 39"/>
          <p:cNvSpPr>
            <a:spLocks noChangeShapeType="1"/>
          </p:cNvSpPr>
          <p:nvPr/>
        </p:nvSpPr>
        <p:spPr bwMode="auto">
          <a:xfrm flipH="1">
            <a:off x="3642678" y="3903430"/>
            <a:ext cx="503237" cy="36036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110" name="Line 40"/>
          <p:cNvSpPr>
            <a:spLocks noChangeShapeType="1"/>
          </p:cNvSpPr>
          <p:nvPr/>
        </p:nvSpPr>
        <p:spPr bwMode="auto">
          <a:xfrm>
            <a:off x="4145915" y="3903430"/>
            <a:ext cx="0" cy="36036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111" name="Line 41"/>
          <p:cNvSpPr>
            <a:spLocks noChangeShapeType="1"/>
          </p:cNvSpPr>
          <p:nvPr/>
        </p:nvSpPr>
        <p:spPr bwMode="auto">
          <a:xfrm>
            <a:off x="4145915" y="3903430"/>
            <a:ext cx="504825" cy="36036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112" name="Text Box 42"/>
          <p:cNvSpPr txBox="1">
            <a:spLocks noChangeArrowheads="1"/>
          </p:cNvSpPr>
          <p:nvPr/>
        </p:nvSpPr>
        <p:spPr bwMode="auto">
          <a:xfrm>
            <a:off x="3498215" y="4695592"/>
            <a:ext cx="6477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B</a:t>
            </a:r>
          </a:p>
        </p:txBody>
      </p:sp>
      <p:sp>
        <p:nvSpPr>
          <p:cNvPr id="113" name="Text Box 43"/>
          <p:cNvSpPr txBox="1">
            <a:spLocks noChangeArrowheads="1"/>
          </p:cNvSpPr>
          <p:nvPr/>
        </p:nvSpPr>
        <p:spPr bwMode="auto">
          <a:xfrm>
            <a:off x="4003040" y="4695592"/>
            <a:ext cx="6477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B</a:t>
            </a:r>
          </a:p>
        </p:txBody>
      </p:sp>
      <p:sp>
        <p:nvSpPr>
          <p:cNvPr id="114" name="Oval 44"/>
          <p:cNvSpPr>
            <a:spLocks noChangeArrowheads="1"/>
          </p:cNvSpPr>
          <p:nvPr/>
        </p:nvSpPr>
        <p:spPr bwMode="auto">
          <a:xfrm>
            <a:off x="5944362" y="4262205"/>
            <a:ext cx="431800" cy="431800"/>
          </a:xfrm>
          <a:prstGeom prst="ellipse">
            <a:avLst/>
          </a:prstGeom>
          <a:noFill/>
          <a:ln w="9525">
            <a:solidFill>
              <a:srgbClr val="000000"/>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45</a:t>
            </a:r>
          </a:p>
        </p:txBody>
      </p:sp>
      <p:sp>
        <p:nvSpPr>
          <p:cNvPr id="115" name="Oval 45"/>
          <p:cNvSpPr>
            <a:spLocks noChangeArrowheads="1"/>
          </p:cNvSpPr>
          <p:nvPr/>
        </p:nvSpPr>
        <p:spPr bwMode="auto">
          <a:xfrm>
            <a:off x="5439537" y="4263792"/>
            <a:ext cx="431800" cy="431800"/>
          </a:xfrm>
          <a:prstGeom prst="ellipse">
            <a:avLst/>
          </a:prstGeom>
          <a:noFill/>
          <a:ln w="9525">
            <a:solidFill>
              <a:srgbClr val="000000"/>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40</a:t>
            </a:r>
          </a:p>
        </p:txBody>
      </p:sp>
      <p:sp>
        <p:nvSpPr>
          <p:cNvPr id="116" name="Oval 46"/>
          <p:cNvSpPr>
            <a:spLocks noChangeArrowheads="1"/>
          </p:cNvSpPr>
          <p:nvPr/>
        </p:nvSpPr>
        <p:spPr bwMode="auto">
          <a:xfrm>
            <a:off x="4936300" y="4262205"/>
            <a:ext cx="431800" cy="431800"/>
          </a:xfrm>
          <a:prstGeom prst="ellipse">
            <a:avLst/>
          </a:prstGeom>
          <a:solidFill>
            <a:schemeClr val="accent4">
              <a:lumMod val="75000"/>
            </a:schemeClr>
          </a:solidFill>
          <a:ln w="9525">
            <a:solidFill>
              <a:srgbClr val="000000"/>
            </a:solidFill>
            <a:round/>
            <a:headEnd/>
            <a:tailEnd/>
          </a:ln>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dirty="0" smtClean="0">
                <a:ln>
                  <a:noFill/>
                </a:ln>
                <a:solidFill>
                  <a:srgbClr val="000000"/>
                </a:solidFill>
                <a:effectLst/>
                <a:uLnTx/>
                <a:uFillTx/>
                <a:latin typeface="Arial" panose="020B0604020202020204" pitchFamily="34" charset="0"/>
                <a:ea typeface="宋体" panose="02010600030101010101" pitchFamily="2" charset="-122"/>
              </a:rPr>
              <a:t>35</a:t>
            </a:r>
          </a:p>
        </p:txBody>
      </p:sp>
      <p:sp>
        <p:nvSpPr>
          <p:cNvPr id="117" name="Line 47"/>
          <p:cNvSpPr>
            <a:spLocks noChangeShapeType="1"/>
          </p:cNvSpPr>
          <p:nvPr/>
        </p:nvSpPr>
        <p:spPr bwMode="auto">
          <a:xfrm flipH="1">
            <a:off x="5152200" y="3903430"/>
            <a:ext cx="503237" cy="36036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142" name="Line 48"/>
          <p:cNvSpPr>
            <a:spLocks noChangeShapeType="1"/>
          </p:cNvSpPr>
          <p:nvPr/>
        </p:nvSpPr>
        <p:spPr bwMode="auto">
          <a:xfrm>
            <a:off x="5655437" y="3903430"/>
            <a:ext cx="0" cy="36036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143" name="Line 49"/>
          <p:cNvSpPr>
            <a:spLocks noChangeShapeType="1"/>
          </p:cNvSpPr>
          <p:nvPr/>
        </p:nvSpPr>
        <p:spPr bwMode="auto">
          <a:xfrm>
            <a:off x="5655437" y="3903430"/>
            <a:ext cx="504825" cy="36036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144" name="Text Box 50"/>
          <p:cNvSpPr txBox="1">
            <a:spLocks noChangeArrowheads="1"/>
          </p:cNvSpPr>
          <p:nvPr/>
        </p:nvSpPr>
        <p:spPr bwMode="auto">
          <a:xfrm>
            <a:off x="5505260" y="4694005"/>
            <a:ext cx="369633"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800" b="0" i="0" u="none" strike="noStrike" kern="0" cap="none" spc="0" normalizeH="0" baseline="0" noProof="0" dirty="0" smtClean="0">
                <a:ln>
                  <a:noFill/>
                </a:ln>
                <a:solidFill>
                  <a:srgbClr val="000000"/>
                </a:solidFill>
                <a:effectLst/>
                <a:uLnTx/>
                <a:uFillTx/>
                <a:latin typeface="Arial" panose="020B0604020202020204" pitchFamily="34" charset="0"/>
                <a:ea typeface="宋体" panose="02010600030101010101" pitchFamily="2" charset="-122"/>
              </a:rPr>
              <a:t>B</a:t>
            </a:r>
          </a:p>
        </p:txBody>
      </p:sp>
      <p:sp>
        <p:nvSpPr>
          <p:cNvPr id="145" name="Text Box 51"/>
          <p:cNvSpPr txBox="1">
            <a:spLocks noChangeArrowheads="1"/>
          </p:cNvSpPr>
          <p:nvPr/>
        </p:nvSpPr>
        <p:spPr bwMode="auto">
          <a:xfrm>
            <a:off x="6026658" y="4694005"/>
            <a:ext cx="424468"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800" b="0" i="0" u="none" strike="noStrike" kern="0" cap="none" spc="0" normalizeH="0" baseline="0" noProof="0" dirty="0" smtClean="0">
                <a:ln>
                  <a:noFill/>
                </a:ln>
                <a:solidFill>
                  <a:srgbClr val="000000"/>
                </a:solidFill>
                <a:effectLst/>
                <a:uLnTx/>
                <a:uFillTx/>
                <a:latin typeface="Arial" panose="020B0604020202020204" pitchFamily="34" charset="0"/>
                <a:ea typeface="宋体" panose="02010600030101010101" pitchFamily="2" charset="-122"/>
              </a:rPr>
              <a:t>B</a:t>
            </a:r>
          </a:p>
        </p:txBody>
      </p:sp>
      <p:sp>
        <p:nvSpPr>
          <p:cNvPr id="146" name="Oval 52"/>
          <p:cNvSpPr>
            <a:spLocks noChangeArrowheads="1"/>
          </p:cNvSpPr>
          <p:nvPr/>
        </p:nvSpPr>
        <p:spPr bwMode="auto">
          <a:xfrm>
            <a:off x="7435406" y="4251600"/>
            <a:ext cx="431800" cy="431800"/>
          </a:xfrm>
          <a:prstGeom prst="ellipse">
            <a:avLst/>
          </a:prstGeom>
          <a:noFill/>
          <a:ln w="9525">
            <a:solidFill>
              <a:srgbClr val="000000"/>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61</a:t>
            </a:r>
          </a:p>
        </p:txBody>
      </p:sp>
      <p:sp>
        <p:nvSpPr>
          <p:cNvPr id="147" name="Oval 53"/>
          <p:cNvSpPr>
            <a:spLocks noChangeArrowheads="1"/>
          </p:cNvSpPr>
          <p:nvPr/>
        </p:nvSpPr>
        <p:spPr bwMode="auto">
          <a:xfrm>
            <a:off x="6930581" y="4253188"/>
            <a:ext cx="431800" cy="431800"/>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56</a:t>
            </a:r>
          </a:p>
        </p:txBody>
      </p:sp>
      <p:sp>
        <p:nvSpPr>
          <p:cNvPr id="148" name="Oval 54"/>
          <p:cNvSpPr>
            <a:spLocks noChangeArrowheads="1"/>
          </p:cNvSpPr>
          <p:nvPr/>
        </p:nvSpPr>
        <p:spPr bwMode="auto">
          <a:xfrm>
            <a:off x="6427343" y="4251600"/>
            <a:ext cx="431800" cy="431800"/>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51</a:t>
            </a:r>
          </a:p>
        </p:txBody>
      </p:sp>
      <p:sp>
        <p:nvSpPr>
          <p:cNvPr id="149" name="Line 55"/>
          <p:cNvSpPr>
            <a:spLocks noChangeShapeType="1"/>
          </p:cNvSpPr>
          <p:nvPr/>
        </p:nvSpPr>
        <p:spPr bwMode="auto">
          <a:xfrm flipH="1">
            <a:off x="6643243" y="3892825"/>
            <a:ext cx="503238" cy="36036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150" name="Line 56"/>
          <p:cNvSpPr>
            <a:spLocks noChangeShapeType="1"/>
          </p:cNvSpPr>
          <p:nvPr/>
        </p:nvSpPr>
        <p:spPr bwMode="auto">
          <a:xfrm>
            <a:off x="7146481" y="3892825"/>
            <a:ext cx="0" cy="36036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151" name="Line 57"/>
          <p:cNvSpPr>
            <a:spLocks noChangeShapeType="1"/>
          </p:cNvSpPr>
          <p:nvPr/>
        </p:nvSpPr>
        <p:spPr bwMode="auto">
          <a:xfrm>
            <a:off x="7146481" y="3892825"/>
            <a:ext cx="504825" cy="36036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152" name="Text Box 59"/>
          <p:cNvSpPr txBox="1">
            <a:spLocks noChangeArrowheads="1"/>
          </p:cNvSpPr>
          <p:nvPr/>
        </p:nvSpPr>
        <p:spPr bwMode="auto">
          <a:xfrm>
            <a:off x="7433818" y="4684988"/>
            <a:ext cx="6477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B</a:t>
            </a:r>
          </a:p>
        </p:txBody>
      </p:sp>
      <p:sp>
        <p:nvSpPr>
          <p:cNvPr id="120" name="Text Box 65"/>
          <p:cNvSpPr txBox="1">
            <a:spLocks noChangeArrowheads="1"/>
          </p:cNvSpPr>
          <p:nvPr/>
        </p:nvSpPr>
        <p:spPr bwMode="auto">
          <a:xfrm>
            <a:off x="4993767" y="3275394"/>
            <a:ext cx="7207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en-US" altLang="zh-CN" sz="1400" dirty="0" smtClean="0"/>
              <a:t>x</a:t>
            </a:r>
            <a:r>
              <a:rPr lang="en-US" altLang="zh-CN" sz="1400" baseline="-25000" dirty="0" smtClean="0"/>
              <a:t>1</a:t>
            </a:r>
            <a:r>
              <a:rPr lang="en-US" altLang="zh-CN" sz="1400" dirty="0" smtClean="0"/>
              <a:t>=3</a:t>
            </a:r>
            <a:endParaRPr lang="en-US" altLang="zh-CN" sz="1400" dirty="0"/>
          </a:p>
        </p:txBody>
      </p:sp>
      <p:sp>
        <p:nvSpPr>
          <p:cNvPr id="121" name="Text Box 66"/>
          <p:cNvSpPr txBox="1">
            <a:spLocks noChangeArrowheads="1"/>
          </p:cNvSpPr>
          <p:nvPr/>
        </p:nvSpPr>
        <p:spPr bwMode="auto">
          <a:xfrm>
            <a:off x="4923853" y="3842343"/>
            <a:ext cx="7207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en-US" altLang="zh-CN" sz="1400" dirty="0" smtClean="0"/>
              <a:t>x</a:t>
            </a:r>
            <a:r>
              <a:rPr lang="en-US" altLang="zh-CN" sz="1400" baseline="-25000" dirty="0" smtClean="0"/>
              <a:t>2</a:t>
            </a:r>
            <a:r>
              <a:rPr lang="en-US" altLang="zh-CN" sz="1400" dirty="0" smtClean="0"/>
              <a:t>=1</a:t>
            </a:r>
            <a:endParaRPr lang="en-US" altLang="zh-CN" sz="1400" dirty="0"/>
          </a:p>
        </p:txBody>
      </p:sp>
      <p:sp>
        <p:nvSpPr>
          <p:cNvPr id="122" name="Oval 59"/>
          <p:cNvSpPr>
            <a:spLocks noChangeArrowheads="1"/>
          </p:cNvSpPr>
          <p:nvPr/>
        </p:nvSpPr>
        <p:spPr bwMode="auto">
          <a:xfrm>
            <a:off x="1574737" y="5059363"/>
            <a:ext cx="431800" cy="431800"/>
          </a:xfrm>
          <a:prstGeom prst="ellipse">
            <a:avLst/>
          </a:prstGeom>
          <a:noFill/>
          <a:ln w="9525">
            <a:solidFill>
              <a:srgbClr val="000000"/>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9</a:t>
            </a:r>
          </a:p>
        </p:txBody>
      </p:sp>
      <p:sp>
        <p:nvSpPr>
          <p:cNvPr id="123" name="Oval 60"/>
          <p:cNvSpPr>
            <a:spLocks noChangeArrowheads="1"/>
          </p:cNvSpPr>
          <p:nvPr/>
        </p:nvSpPr>
        <p:spPr bwMode="auto">
          <a:xfrm>
            <a:off x="2222437" y="5059363"/>
            <a:ext cx="431800" cy="431800"/>
          </a:xfrm>
          <a:prstGeom prst="ellipse">
            <a:avLst/>
          </a:prstGeom>
          <a:noFill/>
          <a:ln w="9525">
            <a:solidFill>
              <a:srgbClr val="000000"/>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11</a:t>
            </a:r>
          </a:p>
        </p:txBody>
      </p:sp>
      <p:sp>
        <p:nvSpPr>
          <p:cNvPr id="124" name="Line 61"/>
          <p:cNvSpPr>
            <a:spLocks noChangeShapeType="1"/>
          </p:cNvSpPr>
          <p:nvPr/>
        </p:nvSpPr>
        <p:spPr bwMode="auto">
          <a:xfrm flipH="1">
            <a:off x="1790637" y="4699000"/>
            <a:ext cx="647700" cy="36036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125" name="Line 62"/>
          <p:cNvSpPr>
            <a:spLocks noChangeShapeType="1"/>
          </p:cNvSpPr>
          <p:nvPr/>
        </p:nvSpPr>
        <p:spPr bwMode="auto">
          <a:xfrm>
            <a:off x="2438337" y="4699000"/>
            <a:ext cx="0" cy="36036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126" name="Text Box 63"/>
          <p:cNvSpPr txBox="1">
            <a:spLocks noChangeArrowheads="1"/>
          </p:cNvSpPr>
          <p:nvPr/>
        </p:nvSpPr>
        <p:spPr bwMode="auto">
          <a:xfrm>
            <a:off x="1574737" y="5492750"/>
            <a:ext cx="40474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800" b="0" i="0" u="none" strike="noStrike" kern="0" cap="none" spc="0" normalizeH="0" baseline="0" noProof="0" dirty="0" smtClean="0">
                <a:ln>
                  <a:noFill/>
                </a:ln>
                <a:solidFill>
                  <a:srgbClr val="000000"/>
                </a:solidFill>
                <a:effectLst/>
                <a:uLnTx/>
                <a:uFillTx/>
                <a:latin typeface="Arial" panose="020B0604020202020204" pitchFamily="34" charset="0"/>
                <a:ea typeface="宋体" panose="02010600030101010101" pitchFamily="2" charset="-122"/>
              </a:rPr>
              <a:t>B</a:t>
            </a:r>
          </a:p>
        </p:txBody>
      </p:sp>
      <p:sp>
        <p:nvSpPr>
          <p:cNvPr id="87" name="Text Box 63"/>
          <p:cNvSpPr txBox="1">
            <a:spLocks noChangeArrowheads="1"/>
          </p:cNvSpPr>
          <p:nvPr/>
        </p:nvSpPr>
        <p:spPr bwMode="auto">
          <a:xfrm>
            <a:off x="2275777" y="5489702"/>
            <a:ext cx="40474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800" b="0" i="0" u="none" strike="noStrike" kern="0" cap="none" spc="0" normalizeH="0" baseline="0" noProof="0" dirty="0" smtClean="0">
                <a:ln>
                  <a:noFill/>
                </a:ln>
                <a:solidFill>
                  <a:srgbClr val="000000"/>
                </a:solidFill>
                <a:effectLst/>
                <a:uLnTx/>
                <a:uFillTx/>
                <a:latin typeface="Arial" panose="020B0604020202020204" pitchFamily="34" charset="0"/>
                <a:ea typeface="宋体" panose="02010600030101010101" pitchFamily="2" charset="-122"/>
              </a:rPr>
              <a:t>B</a:t>
            </a:r>
          </a:p>
        </p:txBody>
      </p:sp>
      <p:sp>
        <p:nvSpPr>
          <p:cNvPr id="153" name="Oval 65"/>
          <p:cNvSpPr>
            <a:spLocks noChangeArrowheads="1"/>
          </p:cNvSpPr>
          <p:nvPr/>
        </p:nvSpPr>
        <p:spPr bwMode="auto">
          <a:xfrm>
            <a:off x="2879026" y="5052780"/>
            <a:ext cx="431800" cy="431800"/>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14</a:t>
            </a:r>
          </a:p>
        </p:txBody>
      </p:sp>
      <p:sp>
        <p:nvSpPr>
          <p:cNvPr id="154" name="Oval 66"/>
          <p:cNvSpPr>
            <a:spLocks noChangeArrowheads="1"/>
          </p:cNvSpPr>
          <p:nvPr/>
        </p:nvSpPr>
        <p:spPr bwMode="auto">
          <a:xfrm>
            <a:off x="3455288" y="5052780"/>
            <a:ext cx="431800" cy="431800"/>
          </a:xfrm>
          <a:prstGeom prst="ellipse">
            <a:avLst/>
          </a:prstGeom>
          <a:noFill/>
          <a:ln w="9525">
            <a:solidFill>
              <a:srgbClr val="000000"/>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16</a:t>
            </a:r>
          </a:p>
        </p:txBody>
      </p:sp>
      <p:sp>
        <p:nvSpPr>
          <p:cNvPr id="155" name="Line 67"/>
          <p:cNvSpPr>
            <a:spLocks noChangeShapeType="1"/>
          </p:cNvSpPr>
          <p:nvPr/>
        </p:nvSpPr>
        <p:spPr bwMode="auto">
          <a:xfrm flipH="1">
            <a:off x="3094926" y="4694005"/>
            <a:ext cx="0" cy="35877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156" name="Line 68"/>
          <p:cNvSpPr>
            <a:spLocks noChangeShapeType="1"/>
          </p:cNvSpPr>
          <p:nvPr/>
        </p:nvSpPr>
        <p:spPr bwMode="auto">
          <a:xfrm>
            <a:off x="3166363" y="4694005"/>
            <a:ext cx="504825" cy="35877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158" name="Text Box 69"/>
          <p:cNvSpPr txBox="1">
            <a:spLocks noChangeArrowheads="1"/>
          </p:cNvSpPr>
          <p:nvPr/>
        </p:nvSpPr>
        <p:spPr bwMode="auto">
          <a:xfrm>
            <a:off x="3508693" y="5445316"/>
            <a:ext cx="6477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800" b="0" i="0" u="none" strike="noStrike" kern="0" cap="none" spc="0" normalizeH="0" baseline="0" noProof="0" dirty="0" smtClean="0">
                <a:ln>
                  <a:noFill/>
                </a:ln>
                <a:solidFill>
                  <a:srgbClr val="000000"/>
                </a:solidFill>
                <a:effectLst/>
                <a:uLnTx/>
                <a:uFillTx/>
                <a:latin typeface="Arial" panose="020B0604020202020204" pitchFamily="34" charset="0"/>
                <a:ea typeface="宋体" panose="02010600030101010101" pitchFamily="2" charset="-122"/>
              </a:rPr>
              <a:t>B</a:t>
            </a:r>
          </a:p>
        </p:txBody>
      </p:sp>
      <p:sp>
        <p:nvSpPr>
          <p:cNvPr id="88" name="Oval 70"/>
          <p:cNvSpPr>
            <a:spLocks noChangeArrowheads="1"/>
          </p:cNvSpPr>
          <p:nvPr/>
        </p:nvSpPr>
        <p:spPr bwMode="auto">
          <a:xfrm>
            <a:off x="4081241" y="5055320"/>
            <a:ext cx="431800" cy="431800"/>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30</a:t>
            </a:r>
          </a:p>
        </p:txBody>
      </p:sp>
      <p:sp>
        <p:nvSpPr>
          <p:cNvPr id="89" name="Oval 71"/>
          <p:cNvSpPr>
            <a:spLocks noChangeArrowheads="1"/>
          </p:cNvSpPr>
          <p:nvPr/>
        </p:nvSpPr>
        <p:spPr bwMode="auto">
          <a:xfrm>
            <a:off x="4610069" y="5055320"/>
            <a:ext cx="431800" cy="431800"/>
          </a:xfrm>
          <a:prstGeom prst="ellipse">
            <a:avLst/>
          </a:prstGeom>
          <a:noFill/>
          <a:ln w="9525">
            <a:solidFill>
              <a:srgbClr val="000000"/>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32</a:t>
            </a:r>
          </a:p>
        </p:txBody>
      </p:sp>
      <p:sp>
        <p:nvSpPr>
          <p:cNvPr id="90" name="Line 72"/>
          <p:cNvSpPr>
            <a:spLocks noChangeShapeType="1"/>
          </p:cNvSpPr>
          <p:nvPr/>
        </p:nvSpPr>
        <p:spPr bwMode="auto">
          <a:xfrm flipH="1">
            <a:off x="4297141" y="4696545"/>
            <a:ext cx="358775" cy="35877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91" name="Line 73"/>
          <p:cNvSpPr>
            <a:spLocks noChangeShapeType="1"/>
          </p:cNvSpPr>
          <p:nvPr/>
        </p:nvSpPr>
        <p:spPr bwMode="auto">
          <a:xfrm>
            <a:off x="4655916" y="4696545"/>
            <a:ext cx="146049" cy="35877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93" name="Text Box 69"/>
          <p:cNvSpPr txBox="1">
            <a:spLocks noChangeArrowheads="1"/>
          </p:cNvSpPr>
          <p:nvPr/>
        </p:nvSpPr>
        <p:spPr bwMode="auto">
          <a:xfrm>
            <a:off x="4676077" y="5442268"/>
            <a:ext cx="6477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800" b="0" i="0" u="none" strike="noStrike" kern="0" cap="none" spc="0" normalizeH="0" baseline="0" noProof="0" dirty="0" smtClean="0">
                <a:ln>
                  <a:noFill/>
                </a:ln>
                <a:solidFill>
                  <a:srgbClr val="000000"/>
                </a:solidFill>
                <a:effectLst/>
                <a:uLnTx/>
                <a:uFillTx/>
                <a:latin typeface="Arial" panose="020B0604020202020204" pitchFamily="34" charset="0"/>
                <a:ea typeface="宋体" panose="02010600030101010101" pitchFamily="2" charset="-122"/>
              </a:rPr>
              <a:t>B</a:t>
            </a:r>
          </a:p>
        </p:txBody>
      </p:sp>
      <p:sp>
        <p:nvSpPr>
          <p:cNvPr id="94" name="Oval 80"/>
          <p:cNvSpPr>
            <a:spLocks noChangeArrowheads="1"/>
          </p:cNvSpPr>
          <p:nvPr/>
        </p:nvSpPr>
        <p:spPr bwMode="auto">
          <a:xfrm>
            <a:off x="5164455" y="5041075"/>
            <a:ext cx="431800" cy="431800"/>
          </a:xfrm>
          <a:prstGeom prst="ellipse">
            <a:avLst/>
          </a:prstGeom>
          <a:noFill/>
          <a:ln w="9525">
            <a:solidFill>
              <a:srgbClr val="000000"/>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36</a:t>
            </a:r>
          </a:p>
        </p:txBody>
      </p:sp>
      <p:sp>
        <p:nvSpPr>
          <p:cNvPr id="95" name="Line 81"/>
          <p:cNvSpPr>
            <a:spLocks noChangeShapeType="1"/>
          </p:cNvSpPr>
          <p:nvPr/>
        </p:nvSpPr>
        <p:spPr bwMode="auto">
          <a:xfrm>
            <a:off x="5160900" y="4680671"/>
            <a:ext cx="133574" cy="37103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96" name="Line 82"/>
          <p:cNvSpPr>
            <a:spLocks noChangeShapeType="1"/>
          </p:cNvSpPr>
          <p:nvPr/>
        </p:nvSpPr>
        <p:spPr bwMode="auto">
          <a:xfrm>
            <a:off x="5186332" y="4680670"/>
            <a:ext cx="601916" cy="42549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97" name="Text Box 83"/>
          <p:cNvSpPr txBox="1">
            <a:spLocks noChangeArrowheads="1"/>
          </p:cNvSpPr>
          <p:nvPr/>
        </p:nvSpPr>
        <p:spPr bwMode="auto">
          <a:xfrm>
            <a:off x="5246751" y="5436172"/>
            <a:ext cx="322358"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800" b="0" i="0" u="none" strike="noStrike" kern="0" cap="none" spc="0" normalizeH="0" baseline="0" noProof="0" dirty="0" smtClean="0">
                <a:ln>
                  <a:noFill/>
                </a:ln>
                <a:solidFill>
                  <a:srgbClr val="000000"/>
                </a:solidFill>
                <a:effectLst/>
                <a:uLnTx/>
                <a:uFillTx/>
                <a:latin typeface="Arial" panose="020B0604020202020204" pitchFamily="34" charset="0"/>
                <a:ea typeface="宋体" panose="02010600030101010101" pitchFamily="2" charset="-122"/>
              </a:rPr>
              <a:t>B</a:t>
            </a:r>
          </a:p>
        </p:txBody>
      </p:sp>
      <p:sp>
        <p:nvSpPr>
          <p:cNvPr id="105" name="Oval 84"/>
          <p:cNvSpPr>
            <a:spLocks noChangeArrowheads="1"/>
          </p:cNvSpPr>
          <p:nvPr/>
        </p:nvSpPr>
        <p:spPr bwMode="auto">
          <a:xfrm>
            <a:off x="5740718" y="5041075"/>
            <a:ext cx="431800" cy="431800"/>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38</a:t>
            </a:r>
          </a:p>
        </p:txBody>
      </p:sp>
      <p:sp>
        <p:nvSpPr>
          <p:cNvPr id="118" name="Text Box 87"/>
          <p:cNvSpPr txBox="1">
            <a:spLocks noChangeArrowheads="1"/>
          </p:cNvSpPr>
          <p:nvPr/>
        </p:nvSpPr>
        <p:spPr bwMode="auto">
          <a:xfrm>
            <a:off x="5175314" y="5659501"/>
            <a:ext cx="7207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400" b="0" i="0" u="none" strike="noStrike" kern="0" cap="none" spc="0" normalizeH="0" baseline="0" noProof="0" dirty="0" smtClean="0">
                <a:ln>
                  <a:noFill/>
                </a:ln>
                <a:solidFill>
                  <a:srgbClr val="000000"/>
                </a:solidFill>
                <a:effectLst/>
                <a:uLnTx/>
                <a:uFillTx/>
                <a:latin typeface="Arial" panose="020B0604020202020204" pitchFamily="34" charset="0"/>
                <a:ea typeface="宋体" panose="02010600030101010101" pitchFamily="2" charset="-122"/>
              </a:rPr>
              <a:t>x</a:t>
            </a:r>
            <a:r>
              <a:rPr kumimoji="0" lang="en-US" altLang="zh-CN" sz="1400" b="0" i="0" u="none" strike="noStrike" kern="0" cap="none" spc="0" normalizeH="0" baseline="-25000" noProof="0" dirty="0" smtClean="0">
                <a:ln>
                  <a:noFill/>
                </a:ln>
                <a:solidFill>
                  <a:srgbClr val="000000"/>
                </a:solidFill>
                <a:effectLst/>
                <a:uLnTx/>
                <a:uFillTx/>
                <a:latin typeface="Arial" panose="020B0604020202020204" pitchFamily="34" charset="0"/>
                <a:ea typeface="宋体" panose="02010600030101010101" pitchFamily="2" charset="-122"/>
              </a:rPr>
              <a:t>3</a:t>
            </a:r>
            <a:r>
              <a:rPr kumimoji="0" lang="en-US" altLang="zh-CN" sz="1400" b="0" i="0" u="none" strike="noStrike" kern="0" cap="none" spc="0" normalizeH="0" baseline="0" noProof="0" dirty="0" smtClean="0">
                <a:ln>
                  <a:noFill/>
                </a:ln>
                <a:solidFill>
                  <a:srgbClr val="000000"/>
                </a:solidFill>
                <a:effectLst/>
                <a:uLnTx/>
                <a:uFillTx/>
                <a:latin typeface="Arial" panose="020B0604020202020204" pitchFamily="34" charset="0"/>
                <a:ea typeface="宋体" panose="02010600030101010101" pitchFamily="2" charset="-122"/>
              </a:rPr>
              <a:t>=2</a:t>
            </a:r>
          </a:p>
        </p:txBody>
      </p:sp>
      <p:sp>
        <p:nvSpPr>
          <p:cNvPr id="119" name="Text Box 88"/>
          <p:cNvSpPr txBox="1">
            <a:spLocks noChangeArrowheads="1"/>
          </p:cNvSpPr>
          <p:nvPr/>
        </p:nvSpPr>
        <p:spPr bwMode="auto">
          <a:xfrm>
            <a:off x="5742433" y="5447030"/>
            <a:ext cx="56680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4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x</a:t>
            </a:r>
            <a:r>
              <a:rPr kumimoji="0" lang="en-US" altLang="zh-CN" sz="1400" b="0" i="0" u="none" strike="noStrike" kern="0" cap="none" spc="0" normalizeH="0" baseline="-25000" noProof="0" smtClean="0">
                <a:ln>
                  <a:noFill/>
                </a:ln>
                <a:solidFill>
                  <a:srgbClr val="000000"/>
                </a:solidFill>
                <a:effectLst/>
                <a:uLnTx/>
                <a:uFillTx/>
                <a:latin typeface="Arial" panose="020B0604020202020204" pitchFamily="34" charset="0"/>
                <a:ea typeface="宋体" panose="02010600030101010101" pitchFamily="2" charset="-122"/>
              </a:rPr>
              <a:t>3</a:t>
            </a:r>
            <a:r>
              <a:rPr kumimoji="0" lang="en-US" altLang="zh-CN" sz="14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=4</a:t>
            </a:r>
          </a:p>
        </p:txBody>
      </p:sp>
      <p:sp>
        <p:nvSpPr>
          <p:cNvPr id="127" name="Rectangle 17"/>
          <p:cNvSpPr>
            <a:spLocks noChangeArrowheads="1"/>
          </p:cNvSpPr>
          <p:nvPr/>
        </p:nvSpPr>
        <p:spPr bwMode="auto">
          <a:xfrm>
            <a:off x="10789942" y="3626125"/>
            <a:ext cx="287338" cy="28892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zh-CN" sz="16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128" name="Rectangle 18"/>
          <p:cNvSpPr>
            <a:spLocks noChangeArrowheads="1"/>
          </p:cNvSpPr>
          <p:nvPr/>
        </p:nvSpPr>
        <p:spPr bwMode="auto">
          <a:xfrm>
            <a:off x="9062742" y="3626125"/>
            <a:ext cx="287338" cy="28892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56</a:t>
            </a:r>
          </a:p>
        </p:txBody>
      </p:sp>
      <p:sp>
        <p:nvSpPr>
          <p:cNvPr id="129" name="Rectangle 19"/>
          <p:cNvSpPr>
            <a:spLocks noChangeArrowheads="1"/>
          </p:cNvSpPr>
          <p:nvPr/>
        </p:nvSpPr>
        <p:spPr bwMode="auto">
          <a:xfrm>
            <a:off x="9351667" y="3626125"/>
            <a:ext cx="287338" cy="28892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14</a:t>
            </a:r>
          </a:p>
        </p:txBody>
      </p:sp>
      <p:sp>
        <p:nvSpPr>
          <p:cNvPr id="130" name="Rectangle 20"/>
          <p:cNvSpPr>
            <a:spLocks noChangeArrowheads="1"/>
          </p:cNvSpPr>
          <p:nvPr/>
        </p:nvSpPr>
        <p:spPr bwMode="auto">
          <a:xfrm>
            <a:off x="9639005" y="3626125"/>
            <a:ext cx="287337" cy="28892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30</a:t>
            </a:r>
          </a:p>
        </p:txBody>
      </p:sp>
      <p:sp>
        <p:nvSpPr>
          <p:cNvPr id="131" name="Rectangle 21"/>
          <p:cNvSpPr>
            <a:spLocks noChangeArrowheads="1"/>
          </p:cNvSpPr>
          <p:nvPr/>
        </p:nvSpPr>
        <p:spPr bwMode="auto">
          <a:xfrm>
            <a:off x="8773817" y="3626125"/>
            <a:ext cx="287338" cy="28892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51</a:t>
            </a:r>
          </a:p>
        </p:txBody>
      </p:sp>
      <p:sp>
        <p:nvSpPr>
          <p:cNvPr id="132" name="Rectangle 22"/>
          <p:cNvSpPr>
            <a:spLocks noChangeArrowheads="1"/>
          </p:cNvSpPr>
          <p:nvPr/>
        </p:nvSpPr>
        <p:spPr bwMode="auto">
          <a:xfrm>
            <a:off x="9926342" y="3626125"/>
            <a:ext cx="287338" cy="28892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38</a:t>
            </a:r>
          </a:p>
        </p:txBody>
      </p:sp>
      <p:sp>
        <p:nvSpPr>
          <p:cNvPr id="133" name="Rectangle 23"/>
          <p:cNvSpPr>
            <a:spLocks noChangeArrowheads="1"/>
          </p:cNvSpPr>
          <p:nvPr/>
        </p:nvSpPr>
        <p:spPr bwMode="auto">
          <a:xfrm>
            <a:off x="10215267" y="3626125"/>
            <a:ext cx="287338" cy="28892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zh-CN" sz="16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134" name="Rectangle 24"/>
          <p:cNvSpPr>
            <a:spLocks noChangeArrowheads="1"/>
          </p:cNvSpPr>
          <p:nvPr/>
        </p:nvSpPr>
        <p:spPr bwMode="auto">
          <a:xfrm>
            <a:off x="10502605" y="3626125"/>
            <a:ext cx="287337" cy="28892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zh-CN" sz="16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135" name="Line 25"/>
          <p:cNvSpPr>
            <a:spLocks noChangeShapeType="1"/>
          </p:cNvSpPr>
          <p:nvPr/>
        </p:nvSpPr>
        <p:spPr bwMode="auto">
          <a:xfrm flipH="1">
            <a:off x="8702380" y="3481662"/>
            <a:ext cx="2305050" cy="0"/>
          </a:xfrm>
          <a:prstGeom prst="line">
            <a:avLst/>
          </a:prstGeom>
          <a:noFill/>
          <a:ln w="34925">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smtClean="0">
              <a:solidFill>
                <a:srgbClr val="000000"/>
              </a:solidFill>
              <a:latin typeface="微软雅黑" panose="020B0503020204020204" pitchFamily="34" charset="-122"/>
              <a:ea typeface="微软雅黑" panose="020B0503020204020204" pitchFamily="34" charset="-122"/>
            </a:endParaRPr>
          </a:p>
        </p:txBody>
      </p:sp>
      <p:sp>
        <p:nvSpPr>
          <p:cNvPr id="136" name="Text Box 26"/>
          <p:cNvSpPr txBox="1">
            <a:spLocks noChangeArrowheads="1"/>
          </p:cNvSpPr>
          <p:nvPr/>
        </p:nvSpPr>
        <p:spPr bwMode="auto">
          <a:xfrm>
            <a:off x="8702380" y="3121300"/>
            <a:ext cx="8636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head</a:t>
            </a:r>
          </a:p>
        </p:txBody>
      </p:sp>
      <p:sp>
        <p:nvSpPr>
          <p:cNvPr id="137" name="Text Box 27"/>
          <p:cNvSpPr txBox="1">
            <a:spLocks noChangeArrowheads="1"/>
          </p:cNvSpPr>
          <p:nvPr/>
        </p:nvSpPr>
        <p:spPr bwMode="auto">
          <a:xfrm>
            <a:off x="10431167" y="3121300"/>
            <a:ext cx="8636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tail</a:t>
            </a:r>
          </a:p>
        </p:txBody>
      </p:sp>
      <p:sp>
        <p:nvSpPr>
          <p:cNvPr id="138" name="Text Box 35"/>
          <p:cNvSpPr txBox="1">
            <a:spLocks noChangeArrowheads="1"/>
          </p:cNvSpPr>
          <p:nvPr/>
        </p:nvSpPr>
        <p:spPr bwMode="auto">
          <a:xfrm>
            <a:off x="8594430" y="4023000"/>
            <a:ext cx="3230074" cy="1631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buClrTx/>
              <a:buSzTx/>
              <a:buFontTx/>
              <a:buNone/>
            </a:pPr>
            <a:r>
              <a:rPr lang="zh-CN" altLang="en-US" sz="2000" dirty="0" smtClean="0">
                <a:solidFill>
                  <a:srgbClr val="000000"/>
                </a:solidFill>
                <a:latin typeface="微软雅黑" panose="020B0503020204020204" pitchFamily="34" charset="-122"/>
                <a:ea typeface="微软雅黑" panose="020B0503020204020204" pitchFamily="34" charset="-122"/>
              </a:rPr>
              <a:t>扩展结点</a:t>
            </a:r>
            <a:r>
              <a:rPr lang="en-US" altLang="zh-CN" sz="2000" dirty="0" smtClean="0">
                <a:solidFill>
                  <a:srgbClr val="000000"/>
                </a:solidFill>
                <a:latin typeface="微软雅黑" panose="020B0503020204020204" pitchFamily="34" charset="-122"/>
                <a:ea typeface="微软雅黑" panose="020B0503020204020204" pitchFamily="34" charset="-122"/>
              </a:rPr>
              <a:t>35</a:t>
            </a:r>
            <a:r>
              <a:rPr lang="zh-CN" altLang="en-US" sz="2000" dirty="0" smtClean="0">
                <a:solidFill>
                  <a:srgbClr val="000000"/>
                </a:solidFill>
                <a:latin typeface="微软雅黑" panose="020B0503020204020204" pitchFamily="34" charset="-122"/>
                <a:ea typeface="微软雅黑" panose="020B0503020204020204" pitchFamily="34" charset="-122"/>
              </a:rPr>
              <a:t>，得新结点</a:t>
            </a:r>
            <a:r>
              <a:rPr lang="en-US" altLang="zh-CN" sz="2000" dirty="0" smtClean="0">
                <a:solidFill>
                  <a:srgbClr val="000000"/>
                </a:solidFill>
                <a:latin typeface="微软雅黑" panose="020B0503020204020204" pitchFamily="34" charset="-122"/>
                <a:ea typeface="微软雅黑" panose="020B0503020204020204" pitchFamily="34" charset="-122"/>
              </a:rPr>
              <a:t>36</a:t>
            </a:r>
            <a:r>
              <a:rPr lang="zh-CN" altLang="en-US" sz="2000" dirty="0" smtClean="0">
                <a:solidFill>
                  <a:srgbClr val="000000"/>
                </a:solidFill>
                <a:latin typeface="微软雅黑" panose="020B0503020204020204" pitchFamily="34" charset="-122"/>
                <a:ea typeface="微软雅黑" panose="020B0503020204020204" pitchFamily="34" charset="-122"/>
              </a:rPr>
              <a:t>，</a:t>
            </a:r>
            <a:r>
              <a:rPr lang="en-US" altLang="zh-CN" sz="2000" dirty="0" smtClean="0">
                <a:solidFill>
                  <a:srgbClr val="000000"/>
                </a:solidFill>
                <a:latin typeface="微软雅黑" panose="020B0503020204020204" pitchFamily="34" charset="-122"/>
                <a:ea typeface="微软雅黑" panose="020B0503020204020204" pitchFamily="34" charset="-122"/>
              </a:rPr>
              <a:t>38</a:t>
            </a:r>
          </a:p>
          <a:p>
            <a:pPr fontAlgn="base">
              <a:spcBef>
                <a:spcPct val="50000"/>
              </a:spcBef>
              <a:spcAft>
                <a:spcPct val="0"/>
              </a:spcAft>
              <a:buClrTx/>
              <a:buSzTx/>
              <a:buFontTx/>
              <a:buNone/>
            </a:pPr>
            <a:r>
              <a:rPr lang="zh-CN" altLang="en-US" sz="2000" b="1" dirty="0" smtClean="0">
                <a:solidFill>
                  <a:srgbClr val="FF0000"/>
                </a:solidFill>
                <a:latin typeface="微软雅黑" panose="020B0503020204020204" pitchFamily="34" charset="-122"/>
                <a:ea typeface="微软雅黑" panose="020B0503020204020204" pitchFamily="34" charset="-122"/>
              </a:rPr>
              <a:t>利用限界函数杀死结点</a:t>
            </a:r>
            <a:r>
              <a:rPr lang="en-US" altLang="zh-CN" sz="2000" b="1" dirty="0" smtClean="0">
                <a:solidFill>
                  <a:srgbClr val="FF0000"/>
                </a:solidFill>
                <a:latin typeface="微软雅黑" panose="020B0503020204020204" pitchFamily="34" charset="-122"/>
                <a:ea typeface="微软雅黑" panose="020B0503020204020204" pitchFamily="34" charset="-122"/>
              </a:rPr>
              <a:t>36</a:t>
            </a:r>
          </a:p>
          <a:p>
            <a:pPr fontAlgn="base">
              <a:spcBef>
                <a:spcPct val="50000"/>
              </a:spcBef>
              <a:spcAft>
                <a:spcPct val="0"/>
              </a:spcAft>
              <a:buClrTx/>
              <a:buSzTx/>
              <a:buFontTx/>
              <a:buNone/>
            </a:pPr>
            <a:r>
              <a:rPr lang="zh-CN" altLang="en-US" sz="2000" dirty="0" smtClean="0">
                <a:solidFill>
                  <a:srgbClr val="000000"/>
                </a:solidFill>
                <a:latin typeface="微软雅黑" panose="020B0503020204020204" pitchFamily="34" charset="-122"/>
                <a:ea typeface="微软雅黑" panose="020B0503020204020204" pitchFamily="34" charset="-122"/>
              </a:rPr>
              <a:t>活结点</a:t>
            </a:r>
            <a:r>
              <a:rPr lang="en-US" altLang="zh-CN" sz="2000" dirty="0" smtClean="0">
                <a:solidFill>
                  <a:srgbClr val="000000"/>
                </a:solidFill>
                <a:latin typeface="微软雅黑" panose="020B0503020204020204" pitchFamily="34" charset="-122"/>
                <a:ea typeface="微软雅黑" panose="020B0503020204020204" pitchFamily="34" charset="-122"/>
              </a:rPr>
              <a:t>38</a:t>
            </a:r>
            <a:r>
              <a:rPr lang="zh-CN" altLang="en-US" sz="2000" dirty="0" smtClean="0">
                <a:solidFill>
                  <a:srgbClr val="000000"/>
                </a:solidFill>
                <a:latin typeface="微软雅黑" panose="020B0503020204020204" pitchFamily="34" charset="-122"/>
                <a:ea typeface="微软雅黑" panose="020B0503020204020204" pitchFamily="34" charset="-122"/>
              </a:rPr>
              <a:t>入队列</a:t>
            </a:r>
          </a:p>
        </p:txBody>
      </p:sp>
    </p:spTree>
    <p:extLst>
      <p:ext uri="{BB962C8B-B14F-4D97-AF65-F5344CB8AC3E}">
        <p14:creationId xmlns:p14="http://schemas.microsoft.com/office/powerpoint/2010/main" val="528723494"/>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3333" y="338667"/>
            <a:ext cx="2607733" cy="593644"/>
          </a:xfrm>
          <a:prstGeom prst="rect">
            <a:avLst/>
          </a:prstGeom>
        </p:spPr>
      </p:pic>
      <p:pic>
        <p:nvPicPr>
          <p:cNvPr id="3" name="图片 2"/>
          <p:cNvPicPr>
            <a:picLocks noChangeAspect="1"/>
          </p:cNvPicPr>
          <p:nvPr/>
        </p:nvPicPr>
        <p:blipFill rotWithShape="1">
          <a:blip r:embed="rId4">
            <a:alphaModFix amt="4000"/>
            <a:extLst>
              <a:ext uri="{28A0092B-C50C-407E-A947-70E740481C1C}">
                <a14:useLocalDpi xmlns:a14="http://schemas.microsoft.com/office/drawing/2010/main" val="0"/>
              </a:ext>
            </a:extLst>
          </a:blip>
          <a:srcRect t="4939" r="28793" b="22469"/>
          <a:stretch/>
        </p:blipFill>
        <p:spPr>
          <a:xfrm>
            <a:off x="2641601" y="902926"/>
            <a:ext cx="9550400" cy="5955074"/>
          </a:xfrm>
          <a:prstGeom prst="rect">
            <a:avLst/>
          </a:prstGeom>
        </p:spPr>
      </p:pic>
      <p:sp>
        <p:nvSpPr>
          <p:cNvPr id="6" name="矩形 5"/>
          <p:cNvSpPr/>
          <p:nvPr/>
        </p:nvSpPr>
        <p:spPr>
          <a:xfrm flipV="1">
            <a:off x="7351776" y="1276289"/>
            <a:ext cx="4472728" cy="45719"/>
          </a:xfrm>
          <a:prstGeom prst="rect">
            <a:avLst/>
          </a:prstGeom>
          <a:solidFill>
            <a:srgbClr val="239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矩形 9"/>
          <p:cNvSpPr/>
          <p:nvPr/>
        </p:nvSpPr>
        <p:spPr>
          <a:xfrm>
            <a:off x="9618453" y="383465"/>
            <a:ext cx="2206050" cy="523220"/>
          </a:xfrm>
          <a:prstGeom prst="rect">
            <a:avLst/>
          </a:prstGeom>
          <a:solidFill>
            <a:srgbClr val="239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矩形 10"/>
          <p:cNvSpPr/>
          <p:nvPr/>
        </p:nvSpPr>
        <p:spPr>
          <a:xfrm>
            <a:off x="9558068" y="352688"/>
            <a:ext cx="2359995" cy="584775"/>
          </a:xfrm>
          <a:prstGeom prst="rect">
            <a:avLst/>
          </a:prstGeom>
        </p:spPr>
        <p:txBody>
          <a:bodyPr wrap="square" anchor="ct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lnSpc>
                <a:spcPct val="100000"/>
              </a:lnSpc>
              <a:spcBef>
                <a:spcPts val="0"/>
              </a:spcBef>
              <a:spcAft>
                <a:spcPts val="0"/>
              </a:spcAft>
              <a:defRPr/>
            </a:pPr>
            <a:r>
              <a:rPr lang="zh-CN" altLang="en-US" sz="3200" b="1" dirty="0" smtClean="0">
                <a:solidFill>
                  <a:schemeClr val="bg1"/>
                </a:solidFill>
                <a:latin typeface="微软雅黑" charset="-122"/>
                <a:ea typeface="微软雅黑" charset="-122"/>
                <a:sym typeface="+mn-ea"/>
              </a:rPr>
              <a:t>分支限界法</a:t>
            </a:r>
            <a:endParaRPr lang="zh-CN" altLang="en-US" sz="3200" b="1" dirty="0">
              <a:solidFill>
                <a:schemeClr val="bg1"/>
              </a:solidFill>
              <a:latin typeface="微软雅黑" charset="-122"/>
              <a:ea typeface="微软雅黑" charset="-122"/>
              <a:sym typeface="+mn-ea"/>
            </a:endParaRPr>
          </a:p>
        </p:txBody>
      </p:sp>
      <p:sp>
        <p:nvSpPr>
          <p:cNvPr id="13" name="文本框 12"/>
          <p:cNvSpPr txBox="1"/>
          <p:nvPr/>
        </p:nvSpPr>
        <p:spPr>
          <a:xfrm>
            <a:off x="342670" y="1027613"/>
            <a:ext cx="7009106" cy="584775"/>
          </a:xfrm>
          <a:prstGeom prst="rect">
            <a:avLst/>
          </a:prstGeom>
          <a:noFill/>
        </p:spPr>
        <p:txBody>
          <a:bodyPr wrap="square" rtlCol="0">
            <a:spAutoFit/>
          </a:bodyPr>
          <a:lstStyle/>
          <a:p>
            <a:r>
              <a:rPr kumimoji="1" lang="en-US" altLang="zh-CN" sz="3200" b="1" i="1" dirty="0">
                <a:latin typeface="Microsoft YaHei" charset="-122"/>
                <a:ea typeface="Microsoft YaHei" charset="-122"/>
                <a:cs typeface="Microsoft YaHei" charset="-122"/>
              </a:rPr>
              <a:t>4</a:t>
            </a:r>
            <a:r>
              <a:rPr kumimoji="1" lang="zh-CN" altLang="en-US" sz="3200" b="1" i="1" dirty="0" smtClean="0">
                <a:latin typeface="Microsoft YaHei" charset="-122"/>
                <a:ea typeface="Microsoft YaHei" charset="-122"/>
                <a:cs typeface="Microsoft YaHei" charset="-122"/>
              </a:rPr>
              <a:t>皇后问题 </a:t>
            </a:r>
            <a:r>
              <a:rPr kumimoji="1" lang="en-US" altLang="zh-CN" sz="3200" b="1" i="1" dirty="0" smtClean="0">
                <a:latin typeface="Microsoft YaHei" charset="-122"/>
                <a:ea typeface="Microsoft YaHei" charset="-122"/>
                <a:cs typeface="Microsoft YaHei" charset="-122"/>
              </a:rPr>
              <a:t>FIFO</a:t>
            </a:r>
            <a:r>
              <a:rPr kumimoji="1" lang="zh-CN" altLang="en-US" sz="3200" b="1" i="1" dirty="0" smtClean="0">
                <a:latin typeface="Microsoft YaHei" charset="-122"/>
                <a:ea typeface="Microsoft YaHei" charset="-122"/>
                <a:cs typeface="Microsoft YaHei" charset="-122"/>
              </a:rPr>
              <a:t>分支限界</a:t>
            </a:r>
            <a:r>
              <a:rPr kumimoji="1" lang="zh-CN" altLang="en-US" sz="3200" b="1" i="1" dirty="0">
                <a:latin typeface="Microsoft YaHei" charset="-122"/>
                <a:ea typeface="Microsoft YaHei" charset="-122"/>
                <a:cs typeface="Microsoft YaHei" charset="-122"/>
              </a:rPr>
              <a:t> </a:t>
            </a:r>
            <a:r>
              <a:rPr kumimoji="1" lang="zh-CN" altLang="en-US" sz="3200" b="1" i="1" dirty="0" smtClean="0">
                <a:latin typeface="Microsoft YaHei" charset="-122"/>
                <a:ea typeface="Microsoft YaHei" charset="-122"/>
                <a:cs typeface="Microsoft YaHei" charset="-122"/>
              </a:rPr>
              <a:t>状态空间树</a:t>
            </a:r>
            <a:endParaRPr kumimoji="1" lang="zh-CN" altLang="en-US" sz="3200" b="1" i="1" dirty="0">
              <a:latin typeface="Microsoft YaHei" charset="-122"/>
              <a:ea typeface="Microsoft YaHei" charset="-122"/>
              <a:cs typeface="Microsoft YaHei" charset="-122"/>
            </a:endParaRPr>
          </a:p>
        </p:txBody>
      </p:sp>
      <p:sp>
        <p:nvSpPr>
          <p:cNvPr id="12" name="Text Box 7"/>
          <p:cNvSpPr txBox="1">
            <a:spLocks noChangeArrowheads="1"/>
          </p:cNvSpPr>
          <p:nvPr/>
        </p:nvSpPr>
        <p:spPr bwMode="auto">
          <a:xfrm>
            <a:off x="484981" y="1775461"/>
            <a:ext cx="10080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2400" b="1" i="0" u="none" strike="noStrike" kern="0" cap="none" spc="0" normalizeH="0" baseline="0" noProof="0" dirty="0" smtClean="0">
                <a:ln>
                  <a:noFill/>
                </a:ln>
                <a:solidFill>
                  <a:schemeClr val="bg1">
                    <a:lumMod val="50000"/>
                  </a:schemeClr>
                </a:solidFill>
                <a:effectLst/>
                <a:uLnTx/>
                <a:uFillTx/>
                <a:latin typeface="微软雅黑" panose="020B0503020204020204" pitchFamily="34" charset="-122"/>
                <a:ea typeface="微软雅黑" panose="020B0503020204020204" pitchFamily="34" charset="-122"/>
              </a:rPr>
              <a:t>E</a:t>
            </a:r>
            <a:r>
              <a:rPr kumimoji="0" lang="zh-CN" altLang="en-US" sz="2400" b="1" i="0" u="none" strike="noStrike" kern="0" cap="none" spc="0" normalizeH="0" baseline="0" noProof="0" dirty="0" smtClean="0">
                <a:ln>
                  <a:noFill/>
                </a:ln>
                <a:solidFill>
                  <a:schemeClr val="bg1">
                    <a:lumMod val="50000"/>
                  </a:schemeClr>
                </a:solidFill>
                <a:effectLst/>
                <a:uLnTx/>
                <a:uFillTx/>
                <a:latin typeface="微软雅黑" panose="020B0503020204020204" pitchFamily="34" charset="-122"/>
                <a:ea typeface="微软雅黑" panose="020B0503020204020204" pitchFamily="34" charset="-122"/>
              </a:rPr>
              <a:t>结点</a:t>
            </a:r>
          </a:p>
        </p:txBody>
      </p:sp>
      <p:sp>
        <p:nvSpPr>
          <p:cNvPr id="14" name="Text Box 8"/>
          <p:cNvSpPr txBox="1">
            <a:spLocks noChangeArrowheads="1"/>
          </p:cNvSpPr>
          <p:nvPr/>
        </p:nvSpPr>
        <p:spPr bwMode="auto">
          <a:xfrm>
            <a:off x="2742088" y="1775461"/>
            <a:ext cx="409244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zh-CN" altLang="en-US" sz="2400" b="1" i="0" u="none" strike="noStrike" kern="0" cap="none" spc="0" normalizeH="0" baseline="0" noProof="0" dirty="0" smtClean="0">
                <a:ln>
                  <a:noFill/>
                </a:ln>
                <a:solidFill>
                  <a:schemeClr val="bg1">
                    <a:lumMod val="50000"/>
                  </a:schemeClr>
                </a:solidFill>
                <a:effectLst/>
                <a:uLnTx/>
                <a:uFillTx/>
                <a:latin typeface="微软雅黑" panose="020B0503020204020204" pitchFamily="34" charset="-122"/>
                <a:ea typeface="微软雅黑" panose="020B0503020204020204" pitchFamily="34" charset="-122"/>
              </a:rPr>
              <a:t>扩展</a:t>
            </a:r>
            <a:r>
              <a:rPr kumimoji="0" lang="en-US" altLang="zh-CN" sz="2400" b="1" i="0" u="none" strike="noStrike" kern="0" cap="none" spc="0" normalizeH="0" baseline="0" noProof="0" dirty="0" smtClean="0">
                <a:ln>
                  <a:noFill/>
                </a:ln>
                <a:solidFill>
                  <a:schemeClr val="bg1">
                    <a:lumMod val="50000"/>
                  </a:schemeClr>
                </a:solidFill>
                <a:effectLst/>
                <a:uLnTx/>
                <a:uFillTx/>
                <a:latin typeface="微软雅黑" panose="020B0503020204020204" pitchFamily="34" charset="-122"/>
                <a:ea typeface="微软雅黑" panose="020B0503020204020204" pitchFamily="34" charset="-122"/>
              </a:rPr>
              <a:t>E</a:t>
            </a:r>
            <a:r>
              <a:rPr kumimoji="0" lang="zh-CN" altLang="en-US" sz="2400" b="1" i="0" u="none" strike="noStrike" kern="0" cap="none" spc="0" normalizeH="0" baseline="0" noProof="0" dirty="0" smtClean="0">
                <a:ln>
                  <a:noFill/>
                </a:ln>
                <a:solidFill>
                  <a:schemeClr val="bg1">
                    <a:lumMod val="50000"/>
                  </a:schemeClr>
                </a:solidFill>
                <a:effectLst/>
                <a:uLnTx/>
                <a:uFillTx/>
                <a:latin typeface="微软雅黑" panose="020B0503020204020204" pitchFamily="34" charset="-122"/>
                <a:ea typeface="微软雅黑" panose="020B0503020204020204" pitchFamily="34" charset="-122"/>
              </a:rPr>
              <a:t>结点得到的状态空间树</a:t>
            </a:r>
          </a:p>
        </p:txBody>
      </p:sp>
      <p:sp>
        <p:nvSpPr>
          <p:cNvPr id="24" name="Text Box 18"/>
          <p:cNvSpPr txBox="1">
            <a:spLocks noChangeArrowheads="1"/>
          </p:cNvSpPr>
          <p:nvPr/>
        </p:nvSpPr>
        <p:spPr bwMode="auto">
          <a:xfrm>
            <a:off x="8616156" y="1775461"/>
            <a:ext cx="232921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zh-CN" altLang="en-US" sz="2400" b="1" i="0" u="none" strike="noStrike" kern="0" cap="none" spc="0" normalizeH="0" baseline="0" noProof="0" dirty="0" smtClean="0">
                <a:ln>
                  <a:noFill/>
                </a:ln>
                <a:solidFill>
                  <a:schemeClr val="bg1">
                    <a:lumMod val="50000"/>
                  </a:schemeClr>
                </a:solidFill>
                <a:effectLst/>
                <a:uLnTx/>
                <a:uFillTx/>
                <a:latin typeface="微软雅黑" panose="020B0503020204020204" pitchFamily="34" charset="-122"/>
                <a:ea typeface="微软雅黑" panose="020B0503020204020204" pitchFamily="34" charset="-122"/>
              </a:rPr>
              <a:t>活结点表（队列）</a:t>
            </a:r>
          </a:p>
        </p:txBody>
      </p:sp>
      <p:sp>
        <p:nvSpPr>
          <p:cNvPr id="77" name="Oval 4"/>
          <p:cNvSpPr>
            <a:spLocks noChangeArrowheads="1"/>
          </p:cNvSpPr>
          <p:nvPr/>
        </p:nvSpPr>
        <p:spPr bwMode="auto">
          <a:xfrm>
            <a:off x="773112" y="4248870"/>
            <a:ext cx="431800" cy="431800"/>
          </a:xfrm>
          <a:prstGeom prst="ellipse">
            <a:avLst/>
          </a:prstGeom>
          <a:solidFill>
            <a:srgbClr val="CC9900"/>
          </a:solidFill>
          <a:ln w="9525">
            <a:solidFill>
              <a:srgbClr val="000000"/>
            </a:solidFill>
            <a:round/>
            <a:headEnd/>
            <a:tailEnd/>
          </a:ln>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lang="en-US" altLang="zh-CN" sz="1800" kern="0" dirty="0" smtClean="0">
                <a:solidFill>
                  <a:srgbClr val="000000"/>
                </a:solidFill>
              </a:rPr>
              <a:t>51</a:t>
            </a:r>
            <a:endParaRPr kumimoji="0" lang="en-US" altLang="zh-CN" sz="1800" b="0" i="0" u="none" strike="noStrike" kern="0" cap="none" spc="0" normalizeH="0" baseline="0" noProof="0" dirty="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78" name="Oval 7"/>
          <p:cNvSpPr>
            <a:spLocks noChangeArrowheads="1"/>
          </p:cNvSpPr>
          <p:nvPr/>
        </p:nvSpPr>
        <p:spPr bwMode="auto">
          <a:xfrm>
            <a:off x="5011103" y="2677880"/>
            <a:ext cx="431800" cy="431800"/>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1</a:t>
            </a:r>
          </a:p>
        </p:txBody>
      </p:sp>
      <p:sp>
        <p:nvSpPr>
          <p:cNvPr id="79" name="Oval 8"/>
          <p:cNvSpPr>
            <a:spLocks noChangeArrowheads="1"/>
          </p:cNvSpPr>
          <p:nvPr/>
        </p:nvSpPr>
        <p:spPr bwMode="auto">
          <a:xfrm>
            <a:off x="2228406" y="3470042"/>
            <a:ext cx="431800" cy="431800"/>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2</a:t>
            </a:r>
          </a:p>
        </p:txBody>
      </p:sp>
      <p:sp>
        <p:nvSpPr>
          <p:cNvPr id="80" name="Oval 9"/>
          <p:cNvSpPr>
            <a:spLocks noChangeArrowheads="1"/>
          </p:cNvSpPr>
          <p:nvPr/>
        </p:nvSpPr>
        <p:spPr bwMode="auto">
          <a:xfrm>
            <a:off x="3931603" y="3470042"/>
            <a:ext cx="431800" cy="431800"/>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18</a:t>
            </a:r>
          </a:p>
        </p:txBody>
      </p:sp>
      <p:sp>
        <p:nvSpPr>
          <p:cNvPr id="81" name="Oval 10"/>
          <p:cNvSpPr>
            <a:spLocks noChangeArrowheads="1"/>
          </p:cNvSpPr>
          <p:nvPr/>
        </p:nvSpPr>
        <p:spPr bwMode="auto">
          <a:xfrm>
            <a:off x="5439537" y="3470042"/>
            <a:ext cx="431800" cy="431800"/>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34</a:t>
            </a:r>
          </a:p>
        </p:txBody>
      </p:sp>
      <p:sp>
        <p:nvSpPr>
          <p:cNvPr id="82" name="Oval 11"/>
          <p:cNvSpPr>
            <a:spLocks noChangeArrowheads="1"/>
          </p:cNvSpPr>
          <p:nvPr/>
        </p:nvSpPr>
        <p:spPr bwMode="auto">
          <a:xfrm>
            <a:off x="6930581" y="3462613"/>
            <a:ext cx="431800" cy="431800"/>
          </a:xfrm>
          <a:prstGeom prst="ellipse">
            <a:avLst/>
          </a:prstGeom>
          <a:solidFill>
            <a:schemeClr val="bg1"/>
          </a:solidFill>
          <a:ln w="9525">
            <a:solidFill>
              <a:srgbClr val="000000"/>
            </a:solidFill>
            <a:round/>
            <a:headEnd/>
            <a:tailEnd/>
          </a:ln>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dirty="0" smtClean="0">
                <a:ln>
                  <a:noFill/>
                </a:ln>
                <a:solidFill>
                  <a:srgbClr val="000000"/>
                </a:solidFill>
                <a:effectLst/>
                <a:uLnTx/>
                <a:uFillTx/>
                <a:latin typeface="Arial" panose="020B0604020202020204" pitchFamily="34" charset="0"/>
                <a:ea typeface="宋体" panose="02010600030101010101" pitchFamily="2" charset="-122"/>
              </a:rPr>
              <a:t>50</a:t>
            </a:r>
          </a:p>
        </p:txBody>
      </p:sp>
      <p:sp>
        <p:nvSpPr>
          <p:cNvPr id="83" name="Line 12"/>
          <p:cNvSpPr>
            <a:spLocks noChangeShapeType="1"/>
          </p:cNvSpPr>
          <p:nvPr/>
        </p:nvSpPr>
        <p:spPr bwMode="auto">
          <a:xfrm flipH="1">
            <a:off x="2444305" y="3109680"/>
            <a:ext cx="2782697" cy="34588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84" name="Line 13"/>
          <p:cNvSpPr>
            <a:spLocks noChangeShapeType="1"/>
          </p:cNvSpPr>
          <p:nvPr/>
        </p:nvSpPr>
        <p:spPr bwMode="auto">
          <a:xfrm flipH="1">
            <a:off x="4147503" y="3109680"/>
            <a:ext cx="1079500" cy="36036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85" name="Line 14"/>
          <p:cNvSpPr>
            <a:spLocks noChangeShapeType="1"/>
          </p:cNvSpPr>
          <p:nvPr/>
        </p:nvSpPr>
        <p:spPr bwMode="auto">
          <a:xfrm>
            <a:off x="5227003" y="3109680"/>
            <a:ext cx="428434" cy="36036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86" name="Line 15"/>
          <p:cNvSpPr>
            <a:spLocks noChangeShapeType="1"/>
          </p:cNvSpPr>
          <p:nvPr/>
        </p:nvSpPr>
        <p:spPr bwMode="auto">
          <a:xfrm>
            <a:off x="5227003" y="3109680"/>
            <a:ext cx="1919478" cy="349249"/>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98" name="Oval 28"/>
          <p:cNvSpPr>
            <a:spLocks noChangeArrowheads="1"/>
          </p:cNvSpPr>
          <p:nvPr/>
        </p:nvSpPr>
        <p:spPr bwMode="auto">
          <a:xfrm>
            <a:off x="1580706" y="4262205"/>
            <a:ext cx="431800" cy="431800"/>
          </a:xfrm>
          <a:prstGeom prst="ellipse">
            <a:avLst/>
          </a:prstGeom>
          <a:noFill/>
          <a:ln w="9525">
            <a:solidFill>
              <a:srgbClr val="000000"/>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3</a:t>
            </a:r>
          </a:p>
        </p:txBody>
      </p:sp>
      <p:sp>
        <p:nvSpPr>
          <p:cNvPr id="99" name="Oval 29"/>
          <p:cNvSpPr>
            <a:spLocks noChangeArrowheads="1"/>
          </p:cNvSpPr>
          <p:nvPr/>
        </p:nvSpPr>
        <p:spPr bwMode="auto">
          <a:xfrm>
            <a:off x="2228406" y="4262205"/>
            <a:ext cx="431800" cy="431800"/>
          </a:xfrm>
          <a:prstGeom prst="ellipse">
            <a:avLst/>
          </a:prstGeom>
          <a:solidFill>
            <a:schemeClr val="bg1"/>
          </a:solidFill>
          <a:ln w="9525">
            <a:solidFill>
              <a:srgbClr val="000000"/>
            </a:solidFill>
            <a:round/>
            <a:headEnd/>
            <a:tailEnd/>
          </a:ln>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8</a:t>
            </a:r>
          </a:p>
        </p:txBody>
      </p:sp>
      <p:sp>
        <p:nvSpPr>
          <p:cNvPr id="100" name="Oval 30"/>
          <p:cNvSpPr>
            <a:spLocks noChangeArrowheads="1"/>
          </p:cNvSpPr>
          <p:nvPr/>
        </p:nvSpPr>
        <p:spPr bwMode="auto">
          <a:xfrm>
            <a:off x="2876106" y="4262205"/>
            <a:ext cx="431800" cy="431800"/>
          </a:xfrm>
          <a:prstGeom prst="ellipse">
            <a:avLst/>
          </a:prstGeom>
          <a:solidFill>
            <a:schemeClr val="bg1"/>
          </a:solidFill>
          <a:ln w="9525">
            <a:solidFill>
              <a:srgbClr val="000000"/>
            </a:solidFill>
            <a:round/>
            <a:headEnd/>
            <a:tailEnd/>
          </a:ln>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13</a:t>
            </a:r>
          </a:p>
        </p:txBody>
      </p:sp>
      <p:sp>
        <p:nvSpPr>
          <p:cNvPr id="101" name="Line 31"/>
          <p:cNvSpPr>
            <a:spLocks noChangeShapeType="1"/>
          </p:cNvSpPr>
          <p:nvPr/>
        </p:nvSpPr>
        <p:spPr bwMode="auto">
          <a:xfrm flipH="1">
            <a:off x="1796606" y="3901842"/>
            <a:ext cx="647700" cy="36036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102" name="Line 32"/>
          <p:cNvSpPr>
            <a:spLocks noChangeShapeType="1"/>
          </p:cNvSpPr>
          <p:nvPr/>
        </p:nvSpPr>
        <p:spPr bwMode="auto">
          <a:xfrm>
            <a:off x="2444306" y="3901842"/>
            <a:ext cx="0" cy="36036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103" name="Line 33"/>
          <p:cNvSpPr>
            <a:spLocks noChangeShapeType="1"/>
          </p:cNvSpPr>
          <p:nvPr/>
        </p:nvSpPr>
        <p:spPr bwMode="auto">
          <a:xfrm>
            <a:off x="2444306" y="3901842"/>
            <a:ext cx="647700" cy="36036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104" name="Text Box 34"/>
          <p:cNvSpPr txBox="1">
            <a:spLocks noChangeArrowheads="1"/>
          </p:cNvSpPr>
          <p:nvPr/>
        </p:nvSpPr>
        <p:spPr bwMode="auto">
          <a:xfrm>
            <a:off x="1580706" y="4694005"/>
            <a:ext cx="6477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B</a:t>
            </a:r>
          </a:p>
        </p:txBody>
      </p:sp>
      <p:sp>
        <p:nvSpPr>
          <p:cNvPr id="106" name="Oval 36"/>
          <p:cNvSpPr>
            <a:spLocks noChangeArrowheads="1"/>
          </p:cNvSpPr>
          <p:nvPr/>
        </p:nvSpPr>
        <p:spPr bwMode="auto">
          <a:xfrm>
            <a:off x="3426778" y="4263792"/>
            <a:ext cx="431800" cy="431800"/>
          </a:xfrm>
          <a:prstGeom prst="ellipse">
            <a:avLst/>
          </a:prstGeom>
          <a:noFill/>
          <a:ln w="9525">
            <a:solidFill>
              <a:srgbClr val="000000"/>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19</a:t>
            </a:r>
          </a:p>
        </p:txBody>
      </p:sp>
      <p:sp>
        <p:nvSpPr>
          <p:cNvPr id="107" name="Oval 37"/>
          <p:cNvSpPr>
            <a:spLocks noChangeArrowheads="1"/>
          </p:cNvSpPr>
          <p:nvPr/>
        </p:nvSpPr>
        <p:spPr bwMode="auto">
          <a:xfrm>
            <a:off x="3930015" y="4263792"/>
            <a:ext cx="431800" cy="431800"/>
          </a:xfrm>
          <a:prstGeom prst="ellipse">
            <a:avLst/>
          </a:prstGeom>
          <a:noFill/>
          <a:ln w="9525">
            <a:solidFill>
              <a:srgbClr val="000000"/>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24</a:t>
            </a:r>
          </a:p>
        </p:txBody>
      </p:sp>
      <p:sp>
        <p:nvSpPr>
          <p:cNvPr id="108" name="Oval 38"/>
          <p:cNvSpPr>
            <a:spLocks noChangeArrowheads="1"/>
          </p:cNvSpPr>
          <p:nvPr/>
        </p:nvSpPr>
        <p:spPr bwMode="auto">
          <a:xfrm>
            <a:off x="4434840" y="4263792"/>
            <a:ext cx="431800" cy="431800"/>
          </a:xfrm>
          <a:prstGeom prst="ellipse">
            <a:avLst/>
          </a:prstGeom>
          <a:noFill/>
          <a:ln w="9525">
            <a:solidFill>
              <a:srgbClr val="000000"/>
            </a:solidFill>
            <a:round/>
            <a:headEnd/>
            <a:tailEnd/>
          </a:ln>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29</a:t>
            </a:r>
          </a:p>
        </p:txBody>
      </p:sp>
      <p:sp>
        <p:nvSpPr>
          <p:cNvPr id="109" name="Line 39"/>
          <p:cNvSpPr>
            <a:spLocks noChangeShapeType="1"/>
          </p:cNvSpPr>
          <p:nvPr/>
        </p:nvSpPr>
        <p:spPr bwMode="auto">
          <a:xfrm flipH="1">
            <a:off x="3642678" y="3903430"/>
            <a:ext cx="503237" cy="36036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110" name="Line 40"/>
          <p:cNvSpPr>
            <a:spLocks noChangeShapeType="1"/>
          </p:cNvSpPr>
          <p:nvPr/>
        </p:nvSpPr>
        <p:spPr bwMode="auto">
          <a:xfrm>
            <a:off x="4145915" y="3903430"/>
            <a:ext cx="0" cy="36036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111" name="Line 41"/>
          <p:cNvSpPr>
            <a:spLocks noChangeShapeType="1"/>
          </p:cNvSpPr>
          <p:nvPr/>
        </p:nvSpPr>
        <p:spPr bwMode="auto">
          <a:xfrm>
            <a:off x="4145915" y="3903430"/>
            <a:ext cx="504825" cy="36036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112" name="Text Box 42"/>
          <p:cNvSpPr txBox="1">
            <a:spLocks noChangeArrowheads="1"/>
          </p:cNvSpPr>
          <p:nvPr/>
        </p:nvSpPr>
        <p:spPr bwMode="auto">
          <a:xfrm>
            <a:off x="3498215" y="4695592"/>
            <a:ext cx="6477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B</a:t>
            </a:r>
          </a:p>
        </p:txBody>
      </p:sp>
      <p:sp>
        <p:nvSpPr>
          <p:cNvPr id="113" name="Text Box 43"/>
          <p:cNvSpPr txBox="1">
            <a:spLocks noChangeArrowheads="1"/>
          </p:cNvSpPr>
          <p:nvPr/>
        </p:nvSpPr>
        <p:spPr bwMode="auto">
          <a:xfrm>
            <a:off x="4003040" y="4695592"/>
            <a:ext cx="6477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B</a:t>
            </a:r>
          </a:p>
        </p:txBody>
      </p:sp>
      <p:sp>
        <p:nvSpPr>
          <p:cNvPr id="114" name="Oval 44"/>
          <p:cNvSpPr>
            <a:spLocks noChangeArrowheads="1"/>
          </p:cNvSpPr>
          <p:nvPr/>
        </p:nvSpPr>
        <p:spPr bwMode="auto">
          <a:xfrm>
            <a:off x="5944362" y="4262205"/>
            <a:ext cx="431800" cy="431800"/>
          </a:xfrm>
          <a:prstGeom prst="ellipse">
            <a:avLst/>
          </a:prstGeom>
          <a:noFill/>
          <a:ln w="9525">
            <a:solidFill>
              <a:srgbClr val="000000"/>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45</a:t>
            </a:r>
          </a:p>
        </p:txBody>
      </p:sp>
      <p:sp>
        <p:nvSpPr>
          <p:cNvPr id="115" name="Oval 45"/>
          <p:cNvSpPr>
            <a:spLocks noChangeArrowheads="1"/>
          </p:cNvSpPr>
          <p:nvPr/>
        </p:nvSpPr>
        <p:spPr bwMode="auto">
          <a:xfrm>
            <a:off x="5439537" y="4263792"/>
            <a:ext cx="431800" cy="431800"/>
          </a:xfrm>
          <a:prstGeom prst="ellipse">
            <a:avLst/>
          </a:prstGeom>
          <a:noFill/>
          <a:ln w="9525">
            <a:solidFill>
              <a:srgbClr val="000000"/>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40</a:t>
            </a:r>
          </a:p>
        </p:txBody>
      </p:sp>
      <p:sp>
        <p:nvSpPr>
          <p:cNvPr id="116" name="Oval 46"/>
          <p:cNvSpPr>
            <a:spLocks noChangeArrowheads="1"/>
          </p:cNvSpPr>
          <p:nvPr/>
        </p:nvSpPr>
        <p:spPr bwMode="auto">
          <a:xfrm>
            <a:off x="4936300" y="4262205"/>
            <a:ext cx="431800" cy="431800"/>
          </a:xfrm>
          <a:prstGeom prst="ellipse">
            <a:avLst/>
          </a:prstGeom>
          <a:noFill/>
          <a:ln w="9525">
            <a:solidFill>
              <a:srgbClr val="000000"/>
            </a:solidFill>
            <a:round/>
            <a:headEnd/>
            <a:tailEnd/>
          </a:ln>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dirty="0" smtClean="0">
                <a:ln>
                  <a:noFill/>
                </a:ln>
                <a:solidFill>
                  <a:srgbClr val="000000"/>
                </a:solidFill>
                <a:effectLst/>
                <a:uLnTx/>
                <a:uFillTx/>
                <a:latin typeface="Arial" panose="020B0604020202020204" pitchFamily="34" charset="0"/>
                <a:ea typeface="宋体" panose="02010600030101010101" pitchFamily="2" charset="-122"/>
              </a:rPr>
              <a:t>35</a:t>
            </a:r>
          </a:p>
        </p:txBody>
      </p:sp>
      <p:sp>
        <p:nvSpPr>
          <p:cNvPr id="117" name="Line 47"/>
          <p:cNvSpPr>
            <a:spLocks noChangeShapeType="1"/>
          </p:cNvSpPr>
          <p:nvPr/>
        </p:nvSpPr>
        <p:spPr bwMode="auto">
          <a:xfrm flipH="1">
            <a:off x="5152200" y="3903430"/>
            <a:ext cx="503237" cy="36036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142" name="Line 48"/>
          <p:cNvSpPr>
            <a:spLocks noChangeShapeType="1"/>
          </p:cNvSpPr>
          <p:nvPr/>
        </p:nvSpPr>
        <p:spPr bwMode="auto">
          <a:xfrm>
            <a:off x="5655437" y="3903430"/>
            <a:ext cx="0" cy="36036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143" name="Line 49"/>
          <p:cNvSpPr>
            <a:spLocks noChangeShapeType="1"/>
          </p:cNvSpPr>
          <p:nvPr/>
        </p:nvSpPr>
        <p:spPr bwMode="auto">
          <a:xfrm>
            <a:off x="5655437" y="3903430"/>
            <a:ext cx="504825" cy="36036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144" name="Text Box 50"/>
          <p:cNvSpPr txBox="1">
            <a:spLocks noChangeArrowheads="1"/>
          </p:cNvSpPr>
          <p:nvPr/>
        </p:nvSpPr>
        <p:spPr bwMode="auto">
          <a:xfrm>
            <a:off x="5505260" y="4694005"/>
            <a:ext cx="369633"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800" b="0" i="0" u="none" strike="noStrike" kern="0" cap="none" spc="0" normalizeH="0" baseline="0" noProof="0" dirty="0" smtClean="0">
                <a:ln>
                  <a:noFill/>
                </a:ln>
                <a:solidFill>
                  <a:srgbClr val="000000"/>
                </a:solidFill>
                <a:effectLst/>
                <a:uLnTx/>
                <a:uFillTx/>
                <a:latin typeface="Arial" panose="020B0604020202020204" pitchFamily="34" charset="0"/>
                <a:ea typeface="宋体" panose="02010600030101010101" pitchFamily="2" charset="-122"/>
              </a:rPr>
              <a:t>B</a:t>
            </a:r>
          </a:p>
        </p:txBody>
      </p:sp>
      <p:sp>
        <p:nvSpPr>
          <p:cNvPr id="145" name="Text Box 51"/>
          <p:cNvSpPr txBox="1">
            <a:spLocks noChangeArrowheads="1"/>
          </p:cNvSpPr>
          <p:nvPr/>
        </p:nvSpPr>
        <p:spPr bwMode="auto">
          <a:xfrm>
            <a:off x="6026658" y="4694005"/>
            <a:ext cx="424468"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800" b="0" i="0" u="none" strike="noStrike" kern="0" cap="none" spc="0" normalizeH="0" baseline="0" noProof="0" dirty="0" smtClean="0">
                <a:ln>
                  <a:noFill/>
                </a:ln>
                <a:solidFill>
                  <a:srgbClr val="000000"/>
                </a:solidFill>
                <a:effectLst/>
                <a:uLnTx/>
                <a:uFillTx/>
                <a:latin typeface="Arial" panose="020B0604020202020204" pitchFamily="34" charset="0"/>
                <a:ea typeface="宋体" panose="02010600030101010101" pitchFamily="2" charset="-122"/>
              </a:rPr>
              <a:t>B</a:t>
            </a:r>
          </a:p>
        </p:txBody>
      </p:sp>
      <p:sp>
        <p:nvSpPr>
          <p:cNvPr id="146" name="Oval 52"/>
          <p:cNvSpPr>
            <a:spLocks noChangeArrowheads="1"/>
          </p:cNvSpPr>
          <p:nvPr/>
        </p:nvSpPr>
        <p:spPr bwMode="auto">
          <a:xfrm>
            <a:off x="7435406" y="4251600"/>
            <a:ext cx="431800" cy="431800"/>
          </a:xfrm>
          <a:prstGeom prst="ellipse">
            <a:avLst/>
          </a:prstGeom>
          <a:noFill/>
          <a:ln w="9525">
            <a:solidFill>
              <a:srgbClr val="000000"/>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61</a:t>
            </a:r>
          </a:p>
        </p:txBody>
      </p:sp>
      <p:sp>
        <p:nvSpPr>
          <p:cNvPr id="147" name="Oval 53"/>
          <p:cNvSpPr>
            <a:spLocks noChangeArrowheads="1"/>
          </p:cNvSpPr>
          <p:nvPr/>
        </p:nvSpPr>
        <p:spPr bwMode="auto">
          <a:xfrm>
            <a:off x="6930581" y="4253188"/>
            <a:ext cx="431800" cy="431800"/>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56</a:t>
            </a:r>
          </a:p>
        </p:txBody>
      </p:sp>
      <p:sp>
        <p:nvSpPr>
          <p:cNvPr id="148" name="Oval 54"/>
          <p:cNvSpPr>
            <a:spLocks noChangeArrowheads="1"/>
          </p:cNvSpPr>
          <p:nvPr/>
        </p:nvSpPr>
        <p:spPr bwMode="auto">
          <a:xfrm>
            <a:off x="6427343" y="4251600"/>
            <a:ext cx="431800" cy="431800"/>
          </a:xfrm>
          <a:prstGeom prst="ellipse">
            <a:avLst/>
          </a:prstGeom>
          <a:solidFill>
            <a:srgbClr val="CC9900"/>
          </a:solidFill>
          <a:ln w="9525">
            <a:solidFill>
              <a:srgbClr val="000000"/>
            </a:solidFill>
            <a:round/>
            <a:headEnd/>
            <a:tailEnd/>
          </a:ln>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51</a:t>
            </a:r>
          </a:p>
        </p:txBody>
      </p:sp>
      <p:sp>
        <p:nvSpPr>
          <p:cNvPr id="149" name="Line 55"/>
          <p:cNvSpPr>
            <a:spLocks noChangeShapeType="1"/>
          </p:cNvSpPr>
          <p:nvPr/>
        </p:nvSpPr>
        <p:spPr bwMode="auto">
          <a:xfrm flipH="1">
            <a:off x="6643243" y="3892825"/>
            <a:ext cx="503238" cy="36036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150" name="Line 56"/>
          <p:cNvSpPr>
            <a:spLocks noChangeShapeType="1"/>
          </p:cNvSpPr>
          <p:nvPr/>
        </p:nvSpPr>
        <p:spPr bwMode="auto">
          <a:xfrm>
            <a:off x="7146481" y="3892825"/>
            <a:ext cx="0" cy="36036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151" name="Line 57"/>
          <p:cNvSpPr>
            <a:spLocks noChangeShapeType="1"/>
          </p:cNvSpPr>
          <p:nvPr/>
        </p:nvSpPr>
        <p:spPr bwMode="auto">
          <a:xfrm>
            <a:off x="7146481" y="3892825"/>
            <a:ext cx="504825" cy="36036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152" name="Text Box 59"/>
          <p:cNvSpPr txBox="1">
            <a:spLocks noChangeArrowheads="1"/>
          </p:cNvSpPr>
          <p:nvPr/>
        </p:nvSpPr>
        <p:spPr bwMode="auto">
          <a:xfrm>
            <a:off x="7512742" y="4684988"/>
            <a:ext cx="568776"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B</a:t>
            </a:r>
          </a:p>
        </p:txBody>
      </p:sp>
      <p:sp>
        <p:nvSpPr>
          <p:cNvPr id="120" name="Text Box 65"/>
          <p:cNvSpPr txBox="1">
            <a:spLocks noChangeArrowheads="1"/>
          </p:cNvSpPr>
          <p:nvPr/>
        </p:nvSpPr>
        <p:spPr bwMode="auto">
          <a:xfrm>
            <a:off x="5990463" y="3275394"/>
            <a:ext cx="7207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en-US" altLang="zh-CN" sz="1400" dirty="0" smtClean="0"/>
              <a:t>x</a:t>
            </a:r>
            <a:r>
              <a:rPr lang="en-US" altLang="zh-CN" sz="1400" baseline="-25000" dirty="0" smtClean="0"/>
              <a:t>1</a:t>
            </a:r>
            <a:r>
              <a:rPr lang="en-US" altLang="zh-CN" sz="1400" dirty="0" smtClean="0"/>
              <a:t>=4</a:t>
            </a:r>
            <a:endParaRPr lang="en-US" altLang="zh-CN" sz="1400" dirty="0"/>
          </a:p>
        </p:txBody>
      </p:sp>
      <p:sp>
        <p:nvSpPr>
          <p:cNvPr id="121" name="Text Box 66"/>
          <p:cNvSpPr txBox="1">
            <a:spLocks noChangeArrowheads="1"/>
          </p:cNvSpPr>
          <p:nvPr/>
        </p:nvSpPr>
        <p:spPr bwMode="auto">
          <a:xfrm>
            <a:off x="6450901" y="3842343"/>
            <a:ext cx="7207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en-US" altLang="zh-CN" sz="1400" dirty="0" smtClean="0"/>
              <a:t>x</a:t>
            </a:r>
            <a:r>
              <a:rPr lang="en-US" altLang="zh-CN" sz="1400" baseline="-25000" dirty="0" smtClean="0"/>
              <a:t>2</a:t>
            </a:r>
            <a:r>
              <a:rPr lang="en-US" altLang="zh-CN" sz="1400" dirty="0" smtClean="0"/>
              <a:t>=1</a:t>
            </a:r>
            <a:endParaRPr lang="en-US" altLang="zh-CN" sz="1400" dirty="0"/>
          </a:p>
        </p:txBody>
      </p:sp>
      <p:sp>
        <p:nvSpPr>
          <p:cNvPr id="122" name="Oval 59"/>
          <p:cNvSpPr>
            <a:spLocks noChangeArrowheads="1"/>
          </p:cNvSpPr>
          <p:nvPr/>
        </p:nvSpPr>
        <p:spPr bwMode="auto">
          <a:xfrm>
            <a:off x="1574737" y="5059363"/>
            <a:ext cx="431800" cy="431800"/>
          </a:xfrm>
          <a:prstGeom prst="ellipse">
            <a:avLst/>
          </a:prstGeom>
          <a:noFill/>
          <a:ln w="9525">
            <a:solidFill>
              <a:srgbClr val="000000"/>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9</a:t>
            </a:r>
          </a:p>
        </p:txBody>
      </p:sp>
      <p:sp>
        <p:nvSpPr>
          <p:cNvPr id="123" name="Oval 60"/>
          <p:cNvSpPr>
            <a:spLocks noChangeArrowheads="1"/>
          </p:cNvSpPr>
          <p:nvPr/>
        </p:nvSpPr>
        <p:spPr bwMode="auto">
          <a:xfrm>
            <a:off x="2222437" y="5059363"/>
            <a:ext cx="431800" cy="431800"/>
          </a:xfrm>
          <a:prstGeom prst="ellipse">
            <a:avLst/>
          </a:prstGeom>
          <a:noFill/>
          <a:ln w="9525">
            <a:solidFill>
              <a:srgbClr val="000000"/>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11</a:t>
            </a:r>
          </a:p>
        </p:txBody>
      </p:sp>
      <p:sp>
        <p:nvSpPr>
          <p:cNvPr id="124" name="Line 61"/>
          <p:cNvSpPr>
            <a:spLocks noChangeShapeType="1"/>
          </p:cNvSpPr>
          <p:nvPr/>
        </p:nvSpPr>
        <p:spPr bwMode="auto">
          <a:xfrm flipH="1">
            <a:off x="1790637" y="4699000"/>
            <a:ext cx="647700" cy="36036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125" name="Line 62"/>
          <p:cNvSpPr>
            <a:spLocks noChangeShapeType="1"/>
          </p:cNvSpPr>
          <p:nvPr/>
        </p:nvSpPr>
        <p:spPr bwMode="auto">
          <a:xfrm>
            <a:off x="2438337" y="4699000"/>
            <a:ext cx="0" cy="36036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126" name="Text Box 63"/>
          <p:cNvSpPr txBox="1">
            <a:spLocks noChangeArrowheads="1"/>
          </p:cNvSpPr>
          <p:nvPr/>
        </p:nvSpPr>
        <p:spPr bwMode="auto">
          <a:xfrm>
            <a:off x="1574737" y="5492750"/>
            <a:ext cx="40474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800" b="0" i="0" u="none" strike="noStrike" kern="0" cap="none" spc="0" normalizeH="0" baseline="0" noProof="0" dirty="0" smtClean="0">
                <a:ln>
                  <a:noFill/>
                </a:ln>
                <a:solidFill>
                  <a:srgbClr val="000000"/>
                </a:solidFill>
                <a:effectLst/>
                <a:uLnTx/>
                <a:uFillTx/>
                <a:latin typeface="Arial" panose="020B0604020202020204" pitchFamily="34" charset="0"/>
                <a:ea typeface="宋体" panose="02010600030101010101" pitchFamily="2" charset="-122"/>
              </a:rPr>
              <a:t>B</a:t>
            </a:r>
          </a:p>
        </p:txBody>
      </p:sp>
      <p:sp>
        <p:nvSpPr>
          <p:cNvPr id="87" name="Text Box 63"/>
          <p:cNvSpPr txBox="1">
            <a:spLocks noChangeArrowheads="1"/>
          </p:cNvSpPr>
          <p:nvPr/>
        </p:nvSpPr>
        <p:spPr bwMode="auto">
          <a:xfrm>
            <a:off x="2275777" y="5489702"/>
            <a:ext cx="40474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800" b="0" i="0" u="none" strike="noStrike" kern="0" cap="none" spc="0" normalizeH="0" baseline="0" noProof="0" dirty="0" smtClean="0">
                <a:ln>
                  <a:noFill/>
                </a:ln>
                <a:solidFill>
                  <a:srgbClr val="000000"/>
                </a:solidFill>
                <a:effectLst/>
                <a:uLnTx/>
                <a:uFillTx/>
                <a:latin typeface="Arial" panose="020B0604020202020204" pitchFamily="34" charset="0"/>
                <a:ea typeface="宋体" panose="02010600030101010101" pitchFamily="2" charset="-122"/>
              </a:rPr>
              <a:t>B</a:t>
            </a:r>
          </a:p>
        </p:txBody>
      </p:sp>
      <p:sp>
        <p:nvSpPr>
          <p:cNvPr id="153" name="Oval 65"/>
          <p:cNvSpPr>
            <a:spLocks noChangeArrowheads="1"/>
          </p:cNvSpPr>
          <p:nvPr/>
        </p:nvSpPr>
        <p:spPr bwMode="auto">
          <a:xfrm>
            <a:off x="2879026" y="5052780"/>
            <a:ext cx="431800" cy="431800"/>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14</a:t>
            </a:r>
          </a:p>
        </p:txBody>
      </p:sp>
      <p:sp>
        <p:nvSpPr>
          <p:cNvPr id="154" name="Oval 66"/>
          <p:cNvSpPr>
            <a:spLocks noChangeArrowheads="1"/>
          </p:cNvSpPr>
          <p:nvPr/>
        </p:nvSpPr>
        <p:spPr bwMode="auto">
          <a:xfrm>
            <a:off x="3455288" y="5052780"/>
            <a:ext cx="431800" cy="431800"/>
          </a:xfrm>
          <a:prstGeom prst="ellipse">
            <a:avLst/>
          </a:prstGeom>
          <a:noFill/>
          <a:ln w="9525">
            <a:solidFill>
              <a:srgbClr val="000000"/>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16</a:t>
            </a:r>
          </a:p>
        </p:txBody>
      </p:sp>
      <p:sp>
        <p:nvSpPr>
          <p:cNvPr id="155" name="Line 67"/>
          <p:cNvSpPr>
            <a:spLocks noChangeShapeType="1"/>
          </p:cNvSpPr>
          <p:nvPr/>
        </p:nvSpPr>
        <p:spPr bwMode="auto">
          <a:xfrm flipH="1">
            <a:off x="3094926" y="4694005"/>
            <a:ext cx="0" cy="35877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156" name="Line 68"/>
          <p:cNvSpPr>
            <a:spLocks noChangeShapeType="1"/>
          </p:cNvSpPr>
          <p:nvPr/>
        </p:nvSpPr>
        <p:spPr bwMode="auto">
          <a:xfrm>
            <a:off x="3166363" y="4694005"/>
            <a:ext cx="504825" cy="35877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158" name="Text Box 69"/>
          <p:cNvSpPr txBox="1">
            <a:spLocks noChangeArrowheads="1"/>
          </p:cNvSpPr>
          <p:nvPr/>
        </p:nvSpPr>
        <p:spPr bwMode="auto">
          <a:xfrm>
            <a:off x="3508693" y="5445316"/>
            <a:ext cx="6477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800" b="0" i="0" u="none" strike="noStrike" kern="0" cap="none" spc="0" normalizeH="0" baseline="0" noProof="0" dirty="0" smtClean="0">
                <a:ln>
                  <a:noFill/>
                </a:ln>
                <a:solidFill>
                  <a:srgbClr val="000000"/>
                </a:solidFill>
                <a:effectLst/>
                <a:uLnTx/>
                <a:uFillTx/>
                <a:latin typeface="Arial" panose="020B0604020202020204" pitchFamily="34" charset="0"/>
                <a:ea typeface="宋体" panose="02010600030101010101" pitchFamily="2" charset="-122"/>
              </a:rPr>
              <a:t>B</a:t>
            </a:r>
          </a:p>
        </p:txBody>
      </p:sp>
      <p:sp>
        <p:nvSpPr>
          <p:cNvPr id="88" name="Oval 70"/>
          <p:cNvSpPr>
            <a:spLocks noChangeArrowheads="1"/>
          </p:cNvSpPr>
          <p:nvPr/>
        </p:nvSpPr>
        <p:spPr bwMode="auto">
          <a:xfrm>
            <a:off x="4081241" y="5055320"/>
            <a:ext cx="431800" cy="431800"/>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30</a:t>
            </a:r>
          </a:p>
        </p:txBody>
      </p:sp>
      <p:sp>
        <p:nvSpPr>
          <p:cNvPr id="89" name="Oval 71"/>
          <p:cNvSpPr>
            <a:spLocks noChangeArrowheads="1"/>
          </p:cNvSpPr>
          <p:nvPr/>
        </p:nvSpPr>
        <p:spPr bwMode="auto">
          <a:xfrm>
            <a:off x="4610069" y="5055320"/>
            <a:ext cx="431800" cy="431800"/>
          </a:xfrm>
          <a:prstGeom prst="ellipse">
            <a:avLst/>
          </a:prstGeom>
          <a:noFill/>
          <a:ln w="9525">
            <a:solidFill>
              <a:srgbClr val="000000"/>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32</a:t>
            </a:r>
          </a:p>
        </p:txBody>
      </p:sp>
      <p:sp>
        <p:nvSpPr>
          <p:cNvPr id="90" name="Line 72"/>
          <p:cNvSpPr>
            <a:spLocks noChangeShapeType="1"/>
          </p:cNvSpPr>
          <p:nvPr/>
        </p:nvSpPr>
        <p:spPr bwMode="auto">
          <a:xfrm flipH="1">
            <a:off x="4297141" y="4696545"/>
            <a:ext cx="358775" cy="35877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91" name="Line 73"/>
          <p:cNvSpPr>
            <a:spLocks noChangeShapeType="1"/>
          </p:cNvSpPr>
          <p:nvPr/>
        </p:nvSpPr>
        <p:spPr bwMode="auto">
          <a:xfrm>
            <a:off x="4655916" y="4696545"/>
            <a:ext cx="146049" cy="35877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93" name="Text Box 69"/>
          <p:cNvSpPr txBox="1">
            <a:spLocks noChangeArrowheads="1"/>
          </p:cNvSpPr>
          <p:nvPr/>
        </p:nvSpPr>
        <p:spPr bwMode="auto">
          <a:xfrm>
            <a:off x="4676077" y="5442268"/>
            <a:ext cx="6477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800" b="0" i="0" u="none" strike="noStrike" kern="0" cap="none" spc="0" normalizeH="0" baseline="0" noProof="0" dirty="0" smtClean="0">
                <a:ln>
                  <a:noFill/>
                </a:ln>
                <a:solidFill>
                  <a:srgbClr val="000000"/>
                </a:solidFill>
                <a:effectLst/>
                <a:uLnTx/>
                <a:uFillTx/>
                <a:latin typeface="Arial" panose="020B0604020202020204" pitchFamily="34" charset="0"/>
                <a:ea typeface="宋体" panose="02010600030101010101" pitchFamily="2" charset="-122"/>
              </a:rPr>
              <a:t>B</a:t>
            </a:r>
          </a:p>
        </p:txBody>
      </p:sp>
      <p:sp>
        <p:nvSpPr>
          <p:cNvPr id="94" name="Oval 80"/>
          <p:cNvSpPr>
            <a:spLocks noChangeArrowheads="1"/>
          </p:cNvSpPr>
          <p:nvPr/>
        </p:nvSpPr>
        <p:spPr bwMode="auto">
          <a:xfrm>
            <a:off x="5164455" y="5041075"/>
            <a:ext cx="431800" cy="431800"/>
          </a:xfrm>
          <a:prstGeom prst="ellipse">
            <a:avLst/>
          </a:prstGeom>
          <a:noFill/>
          <a:ln w="9525">
            <a:solidFill>
              <a:srgbClr val="000000"/>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36</a:t>
            </a:r>
          </a:p>
        </p:txBody>
      </p:sp>
      <p:sp>
        <p:nvSpPr>
          <p:cNvPr id="95" name="Line 81"/>
          <p:cNvSpPr>
            <a:spLocks noChangeShapeType="1"/>
          </p:cNvSpPr>
          <p:nvPr/>
        </p:nvSpPr>
        <p:spPr bwMode="auto">
          <a:xfrm>
            <a:off x="5160900" y="4680671"/>
            <a:ext cx="133574" cy="37103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96" name="Line 82"/>
          <p:cNvSpPr>
            <a:spLocks noChangeShapeType="1"/>
          </p:cNvSpPr>
          <p:nvPr/>
        </p:nvSpPr>
        <p:spPr bwMode="auto">
          <a:xfrm>
            <a:off x="5186332" y="4680670"/>
            <a:ext cx="601916" cy="42549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97" name="Text Box 83"/>
          <p:cNvSpPr txBox="1">
            <a:spLocks noChangeArrowheads="1"/>
          </p:cNvSpPr>
          <p:nvPr/>
        </p:nvSpPr>
        <p:spPr bwMode="auto">
          <a:xfrm>
            <a:off x="5246751" y="5436172"/>
            <a:ext cx="322358"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800" b="0" i="0" u="none" strike="noStrike" kern="0" cap="none" spc="0" normalizeH="0" baseline="0" noProof="0" dirty="0" smtClean="0">
                <a:ln>
                  <a:noFill/>
                </a:ln>
                <a:solidFill>
                  <a:srgbClr val="000000"/>
                </a:solidFill>
                <a:effectLst/>
                <a:uLnTx/>
                <a:uFillTx/>
                <a:latin typeface="Arial" panose="020B0604020202020204" pitchFamily="34" charset="0"/>
                <a:ea typeface="宋体" panose="02010600030101010101" pitchFamily="2" charset="-122"/>
              </a:rPr>
              <a:t>B</a:t>
            </a:r>
          </a:p>
        </p:txBody>
      </p:sp>
      <p:sp>
        <p:nvSpPr>
          <p:cNvPr id="105" name="Oval 84"/>
          <p:cNvSpPr>
            <a:spLocks noChangeArrowheads="1"/>
          </p:cNvSpPr>
          <p:nvPr/>
        </p:nvSpPr>
        <p:spPr bwMode="auto">
          <a:xfrm>
            <a:off x="5740718" y="5041075"/>
            <a:ext cx="431800" cy="431800"/>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38</a:t>
            </a:r>
          </a:p>
        </p:txBody>
      </p:sp>
      <p:sp>
        <p:nvSpPr>
          <p:cNvPr id="92" name="Oval 86"/>
          <p:cNvSpPr>
            <a:spLocks noChangeArrowheads="1"/>
          </p:cNvSpPr>
          <p:nvPr/>
        </p:nvSpPr>
        <p:spPr bwMode="auto">
          <a:xfrm>
            <a:off x="6264021" y="5033645"/>
            <a:ext cx="431800" cy="431800"/>
          </a:xfrm>
          <a:prstGeom prst="ellipse">
            <a:avLst/>
          </a:prstGeom>
          <a:noFill/>
          <a:ln w="9525">
            <a:solidFill>
              <a:srgbClr val="000000"/>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52</a:t>
            </a:r>
          </a:p>
        </p:txBody>
      </p:sp>
      <p:sp>
        <p:nvSpPr>
          <p:cNvPr id="139" name="Line 88"/>
          <p:cNvSpPr>
            <a:spLocks noChangeShapeType="1"/>
          </p:cNvSpPr>
          <p:nvPr/>
        </p:nvSpPr>
        <p:spPr bwMode="auto">
          <a:xfrm>
            <a:off x="6627357" y="4671695"/>
            <a:ext cx="335546" cy="36195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140" name="Text Box 89"/>
          <p:cNvSpPr txBox="1">
            <a:spLocks noChangeArrowheads="1"/>
          </p:cNvSpPr>
          <p:nvPr/>
        </p:nvSpPr>
        <p:spPr bwMode="auto">
          <a:xfrm>
            <a:off x="6328029" y="5419725"/>
            <a:ext cx="35706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800" b="0" i="0" u="none" strike="noStrike" kern="0" cap="none" spc="0" normalizeH="0" baseline="0" noProof="0" dirty="0" smtClean="0">
                <a:ln>
                  <a:noFill/>
                </a:ln>
                <a:solidFill>
                  <a:srgbClr val="000000"/>
                </a:solidFill>
                <a:effectLst/>
                <a:uLnTx/>
                <a:uFillTx/>
                <a:latin typeface="Arial" panose="020B0604020202020204" pitchFamily="34" charset="0"/>
                <a:ea typeface="宋体" panose="02010600030101010101" pitchFamily="2" charset="-122"/>
              </a:rPr>
              <a:t>B</a:t>
            </a:r>
          </a:p>
        </p:txBody>
      </p:sp>
      <p:sp>
        <p:nvSpPr>
          <p:cNvPr id="141" name="Line 92"/>
          <p:cNvSpPr>
            <a:spLocks noChangeShapeType="1"/>
          </p:cNvSpPr>
          <p:nvPr/>
        </p:nvSpPr>
        <p:spPr bwMode="auto">
          <a:xfrm flipH="1">
            <a:off x="6479921" y="4694005"/>
            <a:ext cx="118640" cy="33964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157" name="Oval 95"/>
          <p:cNvSpPr>
            <a:spLocks noChangeArrowheads="1"/>
          </p:cNvSpPr>
          <p:nvPr/>
        </p:nvSpPr>
        <p:spPr bwMode="auto">
          <a:xfrm>
            <a:off x="6765417" y="5033645"/>
            <a:ext cx="431800" cy="431800"/>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54</a:t>
            </a:r>
          </a:p>
        </p:txBody>
      </p:sp>
      <p:sp>
        <p:nvSpPr>
          <p:cNvPr id="159" name="Text Box 98"/>
          <p:cNvSpPr txBox="1">
            <a:spLocks noChangeArrowheads="1"/>
          </p:cNvSpPr>
          <p:nvPr/>
        </p:nvSpPr>
        <p:spPr bwMode="auto">
          <a:xfrm>
            <a:off x="6245860" y="5644642"/>
            <a:ext cx="64354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400" b="0" i="0" u="none" strike="noStrike" kern="0" cap="none" spc="0" normalizeH="0" baseline="0" noProof="0" dirty="0" smtClean="0">
                <a:ln>
                  <a:noFill/>
                </a:ln>
                <a:solidFill>
                  <a:srgbClr val="000000"/>
                </a:solidFill>
                <a:effectLst/>
                <a:uLnTx/>
                <a:uFillTx/>
                <a:latin typeface="Arial" panose="020B0604020202020204" pitchFamily="34" charset="0"/>
                <a:ea typeface="宋体" panose="02010600030101010101" pitchFamily="2" charset="-122"/>
              </a:rPr>
              <a:t>x</a:t>
            </a:r>
            <a:r>
              <a:rPr kumimoji="0" lang="en-US" altLang="zh-CN" sz="1400" b="0" i="0" u="none" strike="noStrike" kern="0" cap="none" spc="0" normalizeH="0" baseline="-25000" noProof="0" dirty="0" smtClean="0">
                <a:ln>
                  <a:noFill/>
                </a:ln>
                <a:solidFill>
                  <a:srgbClr val="000000"/>
                </a:solidFill>
                <a:effectLst/>
                <a:uLnTx/>
                <a:uFillTx/>
                <a:latin typeface="Arial" panose="020B0604020202020204" pitchFamily="34" charset="0"/>
                <a:ea typeface="宋体" panose="02010600030101010101" pitchFamily="2" charset="-122"/>
              </a:rPr>
              <a:t>3</a:t>
            </a:r>
            <a:r>
              <a:rPr kumimoji="0" lang="en-US" altLang="zh-CN" sz="1400" b="0" i="0" u="none" strike="noStrike" kern="0" cap="none" spc="0" normalizeH="0" baseline="0" noProof="0" dirty="0" smtClean="0">
                <a:ln>
                  <a:noFill/>
                </a:ln>
                <a:solidFill>
                  <a:srgbClr val="000000"/>
                </a:solidFill>
                <a:effectLst/>
                <a:uLnTx/>
                <a:uFillTx/>
                <a:latin typeface="Arial" panose="020B0604020202020204" pitchFamily="34" charset="0"/>
                <a:ea typeface="宋体" panose="02010600030101010101" pitchFamily="2" charset="-122"/>
              </a:rPr>
              <a:t>=2</a:t>
            </a:r>
          </a:p>
        </p:txBody>
      </p:sp>
      <p:sp>
        <p:nvSpPr>
          <p:cNvPr id="160" name="Text Box 99"/>
          <p:cNvSpPr txBox="1">
            <a:spLocks noChangeArrowheads="1"/>
          </p:cNvSpPr>
          <p:nvPr/>
        </p:nvSpPr>
        <p:spPr bwMode="auto">
          <a:xfrm>
            <a:off x="6728841" y="5428742"/>
            <a:ext cx="7207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400" b="0" i="0" u="none" strike="noStrike" kern="0" cap="none" spc="0" normalizeH="0" baseline="0" noProof="0" dirty="0" smtClean="0">
                <a:ln>
                  <a:noFill/>
                </a:ln>
                <a:solidFill>
                  <a:srgbClr val="000000"/>
                </a:solidFill>
                <a:effectLst/>
                <a:uLnTx/>
                <a:uFillTx/>
                <a:latin typeface="Arial" panose="020B0604020202020204" pitchFamily="34" charset="0"/>
                <a:ea typeface="宋体" panose="02010600030101010101" pitchFamily="2" charset="-122"/>
              </a:rPr>
              <a:t>x</a:t>
            </a:r>
            <a:r>
              <a:rPr kumimoji="0" lang="en-US" altLang="zh-CN" sz="1400" b="0" i="0" u="none" strike="noStrike" kern="0" cap="none" spc="0" normalizeH="0" baseline="-25000" noProof="0" dirty="0" smtClean="0">
                <a:ln>
                  <a:noFill/>
                </a:ln>
                <a:solidFill>
                  <a:srgbClr val="000000"/>
                </a:solidFill>
                <a:effectLst/>
                <a:uLnTx/>
                <a:uFillTx/>
                <a:latin typeface="Arial" panose="020B0604020202020204" pitchFamily="34" charset="0"/>
                <a:ea typeface="宋体" panose="02010600030101010101" pitchFamily="2" charset="-122"/>
              </a:rPr>
              <a:t>3</a:t>
            </a:r>
            <a:r>
              <a:rPr kumimoji="0" lang="en-US" altLang="zh-CN" sz="1400" b="0" i="0" u="none" strike="noStrike" kern="0" cap="none" spc="0" normalizeH="0" baseline="0" noProof="0" dirty="0" smtClean="0">
                <a:ln>
                  <a:noFill/>
                </a:ln>
                <a:solidFill>
                  <a:srgbClr val="000000"/>
                </a:solidFill>
                <a:effectLst/>
                <a:uLnTx/>
                <a:uFillTx/>
                <a:latin typeface="Arial" panose="020B0604020202020204" pitchFamily="34" charset="0"/>
                <a:ea typeface="宋体" panose="02010600030101010101" pitchFamily="2" charset="-122"/>
              </a:rPr>
              <a:t>=3</a:t>
            </a:r>
          </a:p>
        </p:txBody>
      </p:sp>
      <p:sp>
        <p:nvSpPr>
          <p:cNvPr id="161" name="Rectangle 17"/>
          <p:cNvSpPr>
            <a:spLocks noChangeArrowheads="1"/>
          </p:cNvSpPr>
          <p:nvPr/>
        </p:nvSpPr>
        <p:spPr bwMode="auto">
          <a:xfrm>
            <a:off x="10406191" y="3118274"/>
            <a:ext cx="287337" cy="28892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zh-CN" sz="16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162" name="Rectangle 18"/>
          <p:cNvSpPr>
            <a:spLocks noChangeArrowheads="1"/>
          </p:cNvSpPr>
          <p:nvPr/>
        </p:nvSpPr>
        <p:spPr bwMode="auto">
          <a:xfrm>
            <a:off x="8678991" y="3118274"/>
            <a:ext cx="287337" cy="28892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56</a:t>
            </a:r>
          </a:p>
        </p:txBody>
      </p:sp>
      <p:sp>
        <p:nvSpPr>
          <p:cNvPr id="163" name="Rectangle 19"/>
          <p:cNvSpPr>
            <a:spLocks noChangeArrowheads="1"/>
          </p:cNvSpPr>
          <p:nvPr/>
        </p:nvSpPr>
        <p:spPr bwMode="auto">
          <a:xfrm>
            <a:off x="8967916" y="3118274"/>
            <a:ext cx="287337" cy="28892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14</a:t>
            </a:r>
          </a:p>
        </p:txBody>
      </p:sp>
      <p:sp>
        <p:nvSpPr>
          <p:cNvPr id="164" name="Rectangle 20"/>
          <p:cNvSpPr>
            <a:spLocks noChangeArrowheads="1"/>
          </p:cNvSpPr>
          <p:nvPr/>
        </p:nvSpPr>
        <p:spPr bwMode="auto">
          <a:xfrm>
            <a:off x="9255253" y="3118274"/>
            <a:ext cx="287338" cy="28892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30</a:t>
            </a:r>
          </a:p>
        </p:txBody>
      </p:sp>
      <p:sp>
        <p:nvSpPr>
          <p:cNvPr id="165" name="Rectangle 21"/>
          <p:cNvSpPr>
            <a:spLocks noChangeArrowheads="1"/>
          </p:cNvSpPr>
          <p:nvPr/>
        </p:nvSpPr>
        <p:spPr bwMode="auto">
          <a:xfrm>
            <a:off x="10695116" y="3118274"/>
            <a:ext cx="287337" cy="28892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zh-CN" sz="16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166" name="Rectangle 22"/>
          <p:cNvSpPr>
            <a:spLocks noChangeArrowheads="1"/>
          </p:cNvSpPr>
          <p:nvPr/>
        </p:nvSpPr>
        <p:spPr bwMode="auto">
          <a:xfrm>
            <a:off x="9542591" y="3118274"/>
            <a:ext cx="287337" cy="28892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38</a:t>
            </a:r>
          </a:p>
        </p:txBody>
      </p:sp>
      <p:sp>
        <p:nvSpPr>
          <p:cNvPr id="167" name="Rectangle 23"/>
          <p:cNvSpPr>
            <a:spLocks noChangeArrowheads="1"/>
          </p:cNvSpPr>
          <p:nvPr/>
        </p:nvSpPr>
        <p:spPr bwMode="auto">
          <a:xfrm>
            <a:off x="9831516" y="3118274"/>
            <a:ext cx="287337" cy="28892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54</a:t>
            </a:r>
          </a:p>
        </p:txBody>
      </p:sp>
      <p:sp>
        <p:nvSpPr>
          <p:cNvPr id="168" name="Rectangle 24"/>
          <p:cNvSpPr>
            <a:spLocks noChangeArrowheads="1"/>
          </p:cNvSpPr>
          <p:nvPr/>
        </p:nvSpPr>
        <p:spPr bwMode="auto">
          <a:xfrm>
            <a:off x="10118853" y="3118274"/>
            <a:ext cx="287338" cy="28892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zh-CN" sz="16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169" name="Line 25"/>
          <p:cNvSpPr>
            <a:spLocks noChangeShapeType="1"/>
          </p:cNvSpPr>
          <p:nvPr/>
        </p:nvSpPr>
        <p:spPr bwMode="auto">
          <a:xfrm flipH="1">
            <a:off x="8678991" y="2973811"/>
            <a:ext cx="2305050" cy="0"/>
          </a:xfrm>
          <a:prstGeom prst="line">
            <a:avLst/>
          </a:prstGeom>
          <a:noFill/>
          <a:ln w="34925">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smtClean="0">
              <a:solidFill>
                <a:srgbClr val="000000"/>
              </a:solidFill>
              <a:latin typeface="微软雅黑" panose="020B0503020204020204" pitchFamily="34" charset="-122"/>
              <a:ea typeface="微软雅黑" panose="020B0503020204020204" pitchFamily="34" charset="-122"/>
            </a:endParaRPr>
          </a:p>
        </p:txBody>
      </p:sp>
      <p:sp>
        <p:nvSpPr>
          <p:cNvPr id="170" name="Text Box 26"/>
          <p:cNvSpPr txBox="1">
            <a:spLocks noChangeArrowheads="1"/>
          </p:cNvSpPr>
          <p:nvPr/>
        </p:nvSpPr>
        <p:spPr bwMode="auto">
          <a:xfrm>
            <a:off x="8678991" y="2613449"/>
            <a:ext cx="8636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head</a:t>
            </a:r>
          </a:p>
        </p:txBody>
      </p:sp>
      <p:sp>
        <p:nvSpPr>
          <p:cNvPr id="171" name="Text Box 27"/>
          <p:cNvSpPr txBox="1">
            <a:spLocks noChangeArrowheads="1"/>
          </p:cNvSpPr>
          <p:nvPr/>
        </p:nvSpPr>
        <p:spPr bwMode="auto">
          <a:xfrm>
            <a:off x="10407778" y="2613449"/>
            <a:ext cx="8636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tail</a:t>
            </a:r>
          </a:p>
        </p:txBody>
      </p:sp>
      <p:sp>
        <p:nvSpPr>
          <p:cNvPr id="172" name="Text Box 35"/>
          <p:cNvSpPr txBox="1">
            <a:spLocks noChangeArrowheads="1"/>
          </p:cNvSpPr>
          <p:nvPr/>
        </p:nvSpPr>
        <p:spPr bwMode="auto">
          <a:xfrm>
            <a:off x="8459193" y="3524674"/>
            <a:ext cx="3365312" cy="1631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zh-CN" altLang="en-US" sz="20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扩展结点</a:t>
            </a:r>
            <a:r>
              <a:rPr kumimoji="0" lang="en-US" altLang="zh-CN" sz="20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51</a:t>
            </a:r>
            <a:r>
              <a:rPr kumimoji="0" lang="zh-CN" altLang="en-US" sz="20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，得新结点</a:t>
            </a:r>
            <a:r>
              <a:rPr kumimoji="0" lang="en-US" altLang="zh-CN" sz="20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52</a:t>
            </a:r>
            <a:r>
              <a:rPr kumimoji="0" lang="zh-CN" altLang="en-US" sz="20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a:t>
            </a:r>
            <a:r>
              <a:rPr kumimoji="0" lang="en-US" altLang="zh-CN" sz="20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54</a:t>
            </a:r>
          </a:p>
          <a:p>
            <a:pPr marL="0" marR="0" lvl="0" indent="0" defTabSz="914400" eaLnBrk="1" fontAlgn="base" latinLnBrk="0" hangingPunct="1">
              <a:lnSpc>
                <a:spcPct val="100000"/>
              </a:lnSpc>
              <a:spcBef>
                <a:spcPct val="50000"/>
              </a:spcBef>
              <a:spcAft>
                <a:spcPct val="0"/>
              </a:spcAft>
              <a:buClrTx/>
              <a:buSzTx/>
              <a:buFontTx/>
              <a:buNone/>
              <a:tabLst/>
              <a:defRPr/>
            </a:pPr>
            <a:r>
              <a:rPr kumimoji="0" lang="zh-CN" altLang="en-US" sz="2000" b="1" i="0" u="none" strike="noStrike" kern="0" cap="none" spc="0" normalizeH="0" baseline="0" noProof="0" dirty="0" smtClean="0">
                <a:ln>
                  <a:noFill/>
                </a:ln>
                <a:solidFill>
                  <a:srgbClr val="FF0000"/>
                </a:solidFill>
                <a:effectLst/>
                <a:uLnTx/>
                <a:uFillTx/>
                <a:latin typeface="微软雅黑" panose="020B0503020204020204" pitchFamily="34" charset="-122"/>
                <a:ea typeface="微软雅黑" panose="020B0503020204020204" pitchFamily="34" charset="-122"/>
              </a:rPr>
              <a:t>利用限界函数杀死结点</a:t>
            </a:r>
            <a:r>
              <a:rPr kumimoji="0" lang="en-US" altLang="zh-CN" sz="2000" b="1" i="0" u="none" strike="noStrike" kern="0" cap="none" spc="0" normalizeH="0" baseline="0" noProof="0" dirty="0" smtClean="0">
                <a:ln>
                  <a:noFill/>
                </a:ln>
                <a:solidFill>
                  <a:srgbClr val="FF0000"/>
                </a:solidFill>
                <a:effectLst/>
                <a:uLnTx/>
                <a:uFillTx/>
                <a:latin typeface="微软雅黑" panose="020B0503020204020204" pitchFamily="34" charset="-122"/>
                <a:ea typeface="微软雅黑" panose="020B0503020204020204" pitchFamily="34" charset="-122"/>
              </a:rPr>
              <a:t>52</a:t>
            </a:r>
          </a:p>
          <a:p>
            <a:pPr marL="0" marR="0" lvl="0" indent="0" defTabSz="914400" eaLnBrk="1" fontAlgn="base" latinLnBrk="0" hangingPunct="1">
              <a:lnSpc>
                <a:spcPct val="100000"/>
              </a:lnSpc>
              <a:spcBef>
                <a:spcPct val="50000"/>
              </a:spcBef>
              <a:spcAft>
                <a:spcPct val="0"/>
              </a:spcAft>
              <a:buClrTx/>
              <a:buSzTx/>
              <a:buFontTx/>
              <a:buNone/>
              <a:tabLst/>
              <a:defRPr/>
            </a:pPr>
            <a:r>
              <a:rPr kumimoji="0" lang="zh-CN" altLang="en-US" sz="20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活结点</a:t>
            </a:r>
            <a:r>
              <a:rPr kumimoji="0" lang="en-US" altLang="zh-CN" sz="20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54</a:t>
            </a:r>
            <a:r>
              <a:rPr kumimoji="0" lang="zh-CN" altLang="en-US" sz="20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入队列</a:t>
            </a:r>
          </a:p>
        </p:txBody>
      </p:sp>
    </p:spTree>
    <p:extLst>
      <p:ext uri="{BB962C8B-B14F-4D97-AF65-F5344CB8AC3E}">
        <p14:creationId xmlns:p14="http://schemas.microsoft.com/office/powerpoint/2010/main" val="3757707580"/>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3333" y="338667"/>
            <a:ext cx="2607733" cy="593644"/>
          </a:xfrm>
          <a:prstGeom prst="rect">
            <a:avLst/>
          </a:prstGeom>
        </p:spPr>
      </p:pic>
      <p:pic>
        <p:nvPicPr>
          <p:cNvPr id="3" name="图片 2"/>
          <p:cNvPicPr>
            <a:picLocks noChangeAspect="1"/>
          </p:cNvPicPr>
          <p:nvPr/>
        </p:nvPicPr>
        <p:blipFill rotWithShape="1">
          <a:blip r:embed="rId4">
            <a:alphaModFix amt="4000"/>
            <a:extLst>
              <a:ext uri="{28A0092B-C50C-407E-A947-70E740481C1C}">
                <a14:useLocalDpi xmlns:a14="http://schemas.microsoft.com/office/drawing/2010/main" val="0"/>
              </a:ext>
            </a:extLst>
          </a:blip>
          <a:srcRect t="4939" r="28793" b="22469"/>
          <a:stretch/>
        </p:blipFill>
        <p:spPr>
          <a:xfrm>
            <a:off x="2641601" y="902926"/>
            <a:ext cx="9550400" cy="5955074"/>
          </a:xfrm>
          <a:prstGeom prst="rect">
            <a:avLst/>
          </a:prstGeom>
        </p:spPr>
      </p:pic>
      <p:sp>
        <p:nvSpPr>
          <p:cNvPr id="6" name="矩形 5"/>
          <p:cNvSpPr/>
          <p:nvPr/>
        </p:nvSpPr>
        <p:spPr>
          <a:xfrm flipV="1">
            <a:off x="7351776" y="1276289"/>
            <a:ext cx="4472728" cy="45719"/>
          </a:xfrm>
          <a:prstGeom prst="rect">
            <a:avLst/>
          </a:prstGeom>
          <a:solidFill>
            <a:srgbClr val="239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矩形 9"/>
          <p:cNvSpPr/>
          <p:nvPr/>
        </p:nvSpPr>
        <p:spPr>
          <a:xfrm>
            <a:off x="9618453" y="383465"/>
            <a:ext cx="2206050" cy="523220"/>
          </a:xfrm>
          <a:prstGeom prst="rect">
            <a:avLst/>
          </a:prstGeom>
          <a:solidFill>
            <a:srgbClr val="239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矩形 10"/>
          <p:cNvSpPr/>
          <p:nvPr/>
        </p:nvSpPr>
        <p:spPr>
          <a:xfrm>
            <a:off x="9558068" y="352688"/>
            <a:ext cx="2359995" cy="584775"/>
          </a:xfrm>
          <a:prstGeom prst="rect">
            <a:avLst/>
          </a:prstGeom>
        </p:spPr>
        <p:txBody>
          <a:bodyPr wrap="square" anchor="ct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lnSpc>
                <a:spcPct val="100000"/>
              </a:lnSpc>
              <a:spcBef>
                <a:spcPts val="0"/>
              </a:spcBef>
              <a:spcAft>
                <a:spcPts val="0"/>
              </a:spcAft>
              <a:defRPr/>
            </a:pPr>
            <a:r>
              <a:rPr lang="zh-CN" altLang="en-US" sz="3200" b="1" dirty="0" smtClean="0">
                <a:solidFill>
                  <a:schemeClr val="bg1"/>
                </a:solidFill>
                <a:latin typeface="微软雅黑" charset="-122"/>
                <a:ea typeface="微软雅黑" charset="-122"/>
                <a:sym typeface="+mn-ea"/>
              </a:rPr>
              <a:t>分支限界法</a:t>
            </a:r>
            <a:endParaRPr lang="zh-CN" altLang="en-US" sz="3200" b="1" dirty="0">
              <a:solidFill>
                <a:schemeClr val="bg1"/>
              </a:solidFill>
              <a:latin typeface="微软雅黑" charset="-122"/>
              <a:ea typeface="微软雅黑" charset="-122"/>
              <a:sym typeface="+mn-ea"/>
            </a:endParaRPr>
          </a:p>
        </p:txBody>
      </p:sp>
      <p:sp>
        <p:nvSpPr>
          <p:cNvPr id="13" name="文本框 12"/>
          <p:cNvSpPr txBox="1"/>
          <p:nvPr/>
        </p:nvSpPr>
        <p:spPr>
          <a:xfrm>
            <a:off x="342670" y="1027613"/>
            <a:ext cx="7009106" cy="584775"/>
          </a:xfrm>
          <a:prstGeom prst="rect">
            <a:avLst/>
          </a:prstGeom>
          <a:noFill/>
        </p:spPr>
        <p:txBody>
          <a:bodyPr wrap="square" rtlCol="0">
            <a:spAutoFit/>
          </a:bodyPr>
          <a:lstStyle/>
          <a:p>
            <a:r>
              <a:rPr kumimoji="1" lang="en-US" altLang="zh-CN" sz="3200" b="1" i="1" dirty="0">
                <a:latin typeface="Microsoft YaHei" charset="-122"/>
                <a:ea typeface="Microsoft YaHei" charset="-122"/>
                <a:cs typeface="Microsoft YaHei" charset="-122"/>
              </a:rPr>
              <a:t>4</a:t>
            </a:r>
            <a:r>
              <a:rPr kumimoji="1" lang="zh-CN" altLang="en-US" sz="3200" b="1" i="1" dirty="0" smtClean="0">
                <a:latin typeface="Microsoft YaHei" charset="-122"/>
                <a:ea typeface="Microsoft YaHei" charset="-122"/>
                <a:cs typeface="Microsoft YaHei" charset="-122"/>
              </a:rPr>
              <a:t>皇后问题 </a:t>
            </a:r>
            <a:r>
              <a:rPr kumimoji="1" lang="en-US" altLang="zh-CN" sz="3200" b="1" i="1" dirty="0" smtClean="0">
                <a:latin typeface="Microsoft YaHei" charset="-122"/>
                <a:ea typeface="Microsoft YaHei" charset="-122"/>
                <a:cs typeface="Microsoft YaHei" charset="-122"/>
              </a:rPr>
              <a:t>FIFO</a:t>
            </a:r>
            <a:r>
              <a:rPr kumimoji="1" lang="zh-CN" altLang="en-US" sz="3200" b="1" i="1" dirty="0" smtClean="0">
                <a:latin typeface="Microsoft YaHei" charset="-122"/>
                <a:ea typeface="Microsoft YaHei" charset="-122"/>
                <a:cs typeface="Microsoft YaHei" charset="-122"/>
              </a:rPr>
              <a:t>分支限界</a:t>
            </a:r>
            <a:r>
              <a:rPr kumimoji="1" lang="zh-CN" altLang="en-US" sz="3200" b="1" i="1" dirty="0">
                <a:latin typeface="Microsoft YaHei" charset="-122"/>
                <a:ea typeface="Microsoft YaHei" charset="-122"/>
                <a:cs typeface="Microsoft YaHei" charset="-122"/>
              </a:rPr>
              <a:t> </a:t>
            </a:r>
            <a:r>
              <a:rPr kumimoji="1" lang="zh-CN" altLang="en-US" sz="3200" b="1" i="1" dirty="0" smtClean="0">
                <a:latin typeface="Microsoft YaHei" charset="-122"/>
                <a:ea typeface="Microsoft YaHei" charset="-122"/>
                <a:cs typeface="Microsoft YaHei" charset="-122"/>
              </a:rPr>
              <a:t>状态空间树</a:t>
            </a:r>
            <a:endParaRPr kumimoji="1" lang="zh-CN" altLang="en-US" sz="3200" b="1" i="1" dirty="0">
              <a:latin typeface="Microsoft YaHei" charset="-122"/>
              <a:ea typeface="Microsoft YaHei" charset="-122"/>
              <a:cs typeface="Microsoft YaHei" charset="-122"/>
            </a:endParaRPr>
          </a:p>
        </p:txBody>
      </p:sp>
      <p:sp>
        <p:nvSpPr>
          <p:cNvPr id="12" name="Text Box 7"/>
          <p:cNvSpPr txBox="1">
            <a:spLocks noChangeArrowheads="1"/>
          </p:cNvSpPr>
          <p:nvPr/>
        </p:nvSpPr>
        <p:spPr bwMode="auto">
          <a:xfrm>
            <a:off x="484981" y="1775461"/>
            <a:ext cx="10080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2400" b="1" i="0" u="none" strike="noStrike" kern="0" cap="none" spc="0" normalizeH="0" baseline="0" noProof="0" dirty="0" smtClean="0">
                <a:ln>
                  <a:noFill/>
                </a:ln>
                <a:solidFill>
                  <a:schemeClr val="bg1">
                    <a:lumMod val="50000"/>
                  </a:schemeClr>
                </a:solidFill>
                <a:effectLst/>
                <a:uLnTx/>
                <a:uFillTx/>
                <a:latin typeface="微软雅黑" panose="020B0503020204020204" pitchFamily="34" charset="-122"/>
                <a:ea typeface="微软雅黑" panose="020B0503020204020204" pitchFamily="34" charset="-122"/>
              </a:rPr>
              <a:t>E</a:t>
            </a:r>
            <a:r>
              <a:rPr kumimoji="0" lang="zh-CN" altLang="en-US" sz="2400" b="1" i="0" u="none" strike="noStrike" kern="0" cap="none" spc="0" normalizeH="0" baseline="0" noProof="0" dirty="0" smtClean="0">
                <a:ln>
                  <a:noFill/>
                </a:ln>
                <a:solidFill>
                  <a:schemeClr val="bg1">
                    <a:lumMod val="50000"/>
                  </a:schemeClr>
                </a:solidFill>
                <a:effectLst/>
                <a:uLnTx/>
                <a:uFillTx/>
                <a:latin typeface="微软雅黑" panose="020B0503020204020204" pitchFamily="34" charset="-122"/>
                <a:ea typeface="微软雅黑" panose="020B0503020204020204" pitchFamily="34" charset="-122"/>
              </a:rPr>
              <a:t>结点</a:t>
            </a:r>
          </a:p>
        </p:txBody>
      </p:sp>
      <p:sp>
        <p:nvSpPr>
          <p:cNvPr id="14" name="Text Box 8"/>
          <p:cNvSpPr txBox="1">
            <a:spLocks noChangeArrowheads="1"/>
          </p:cNvSpPr>
          <p:nvPr/>
        </p:nvSpPr>
        <p:spPr bwMode="auto">
          <a:xfrm>
            <a:off x="2742088" y="1775461"/>
            <a:ext cx="409244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zh-CN" altLang="en-US" sz="2400" b="1" i="0" u="none" strike="noStrike" kern="0" cap="none" spc="0" normalizeH="0" baseline="0" noProof="0" dirty="0" smtClean="0">
                <a:ln>
                  <a:noFill/>
                </a:ln>
                <a:solidFill>
                  <a:schemeClr val="bg1">
                    <a:lumMod val="50000"/>
                  </a:schemeClr>
                </a:solidFill>
                <a:effectLst/>
                <a:uLnTx/>
                <a:uFillTx/>
                <a:latin typeface="微软雅黑" panose="020B0503020204020204" pitchFamily="34" charset="-122"/>
                <a:ea typeface="微软雅黑" panose="020B0503020204020204" pitchFamily="34" charset="-122"/>
              </a:rPr>
              <a:t>扩展</a:t>
            </a:r>
            <a:r>
              <a:rPr kumimoji="0" lang="en-US" altLang="zh-CN" sz="2400" b="1" i="0" u="none" strike="noStrike" kern="0" cap="none" spc="0" normalizeH="0" baseline="0" noProof="0" dirty="0" smtClean="0">
                <a:ln>
                  <a:noFill/>
                </a:ln>
                <a:solidFill>
                  <a:schemeClr val="bg1">
                    <a:lumMod val="50000"/>
                  </a:schemeClr>
                </a:solidFill>
                <a:effectLst/>
                <a:uLnTx/>
                <a:uFillTx/>
                <a:latin typeface="微软雅黑" panose="020B0503020204020204" pitchFamily="34" charset="-122"/>
                <a:ea typeface="微软雅黑" panose="020B0503020204020204" pitchFamily="34" charset="-122"/>
              </a:rPr>
              <a:t>E</a:t>
            </a:r>
            <a:r>
              <a:rPr kumimoji="0" lang="zh-CN" altLang="en-US" sz="2400" b="1" i="0" u="none" strike="noStrike" kern="0" cap="none" spc="0" normalizeH="0" baseline="0" noProof="0" dirty="0" smtClean="0">
                <a:ln>
                  <a:noFill/>
                </a:ln>
                <a:solidFill>
                  <a:schemeClr val="bg1">
                    <a:lumMod val="50000"/>
                  </a:schemeClr>
                </a:solidFill>
                <a:effectLst/>
                <a:uLnTx/>
                <a:uFillTx/>
                <a:latin typeface="微软雅黑" panose="020B0503020204020204" pitchFamily="34" charset="-122"/>
                <a:ea typeface="微软雅黑" panose="020B0503020204020204" pitchFamily="34" charset="-122"/>
              </a:rPr>
              <a:t>结点得到的状态空间树</a:t>
            </a:r>
          </a:p>
        </p:txBody>
      </p:sp>
      <p:sp>
        <p:nvSpPr>
          <p:cNvPr id="24" name="Text Box 18"/>
          <p:cNvSpPr txBox="1">
            <a:spLocks noChangeArrowheads="1"/>
          </p:cNvSpPr>
          <p:nvPr/>
        </p:nvSpPr>
        <p:spPr bwMode="auto">
          <a:xfrm>
            <a:off x="8616156" y="1775461"/>
            <a:ext cx="232921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zh-CN" altLang="en-US" sz="2400" b="1" i="0" u="none" strike="noStrike" kern="0" cap="none" spc="0" normalizeH="0" baseline="0" noProof="0" dirty="0" smtClean="0">
                <a:ln>
                  <a:noFill/>
                </a:ln>
                <a:solidFill>
                  <a:schemeClr val="bg1">
                    <a:lumMod val="50000"/>
                  </a:schemeClr>
                </a:solidFill>
                <a:effectLst/>
                <a:uLnTx/>
                <a:uFillTx/>
                <a:latin typeface="微软雅黑" panose="020B0503020204020204" pitchFamily="34" charset="-122"/>
                <a:ea typeface="微软雅黑" panose="020B0503020204020204" pitchFamily="34" charset="-122"/>
              </a:rPr>
              <a:t>活结点表（队列）</a:t>
            </a:r>
          </a:p>
        </p:txBody>
      </p:sp>
      <p:sp>
        <p:nvSpPr>
          <p:cNvPr id="77" name="Oval 4"/>
          <p:cNvSpPr>
            <a:spLocks noChangeArrowheads="1"/>
          </p:cNvSpPr>
          <p:nvPr/>
        </p:nvSpPr>
        <p:spPr bwMode="auto">
          <a:xfrm>
            <a:off x="773112" y="4248870"/>
            <a:ext cx="431800" cy="431800"/>
          </a:xfrm>
          <a:prstGeom prst="ellipse">
            <a:avLst/>
          </a:prstGeom>
          <a:solidFill>
            <a:srgbClr val="CC9900"/>
          </a:solidFill>
          <a:ln w="9525">
            <a:solidFill>
              <a:srgbClr val="000000"/>
            </a:solidFill>
            <a:round/>
            <a:headEnd/>
            <a:tailEnd/>
          </a:ln>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lang="en-US" altLang="zh-CN" sz="1800" kern="0" dirty="0" smtClean="0">
                <a:solidFill>
                  <a:srgbClr val="000000"/>
                </a:solidFill>
              </a:rPr>
              <a:t>56</a:t>
            </a:r>
            <a:endParaRPr kumimoji="0" lang="en-US" altLang="zh-CN" sz="1800" b="0" i="0" u="none" strike="noStrike" kern="0" cap="none" spc="0" normalizeH="0" baseline="0" noProof="0" dirty="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78" name="Oval 7"/>
          <p:cNvSpPr>
            <a:spLocks noChangeArrowheads="1"/>
          </p:cNvSpPr>
          <p:nvPr/>
        </p:nvSpPr>
        <p:spPr bwMode="auto">
          <a:xfrm>
            <a:off x="5011103" y="2677880"/>
            <a:ext cx="431800" cy="431800"/>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1</a:t>
            </a:r>
          </a:p>
        </p:txBody>
      </p:sp>
      <p:sp>
        <p:nvSpPr>
          <p:cNvPr id="79" name="Oval 8"/>
          <p:cNvSpPr>
            <a:spLocks noChangeArrowheads="1"/>
          </p:cNvSpPr>
          <p:nvPr/>
        </p:nvSpPr>
        <p:spPr bwMode="auto">
          <a:xfrm>
            <a:off x="2228406" y="3470042"/>
            <a:ext cx="431800" cy="431800"/>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2</a:t>
            </a:r>
          </a:p>
        </p:txBody>
      </p:sp>
      <p:sp>
        <p:nvSpPr>
          <p:cNvPr id="80" name="Oval 9"/>
          <p:cNvSpPr>
            <a:spLocks noChangeArrowheads="1"/>
          </p:cNvSpPr>
          <p:nvPr/>
        </p:nvSpPr>
        <p:spPr bwMode="auto">
          <a:xfrm>
            <a:off x="3931603" y="3470042"/>
            <a:ext cx="431800" cy="431800"/>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18</a:t>
            </a:r>
          </a:p>
        </p:txBody>
      </p:sp>
      <p:sp>
        <p:nvSpPr>
          <p:cNvPr id="81" name="Oval 10"/>
          <p:cNvSpPr>
            <a:spLocks noChangeArrowheads="1"/>
          </p:cNvSpPr>
          <p:nvPr/>
        </p:nvSpPr>
        <p:spPr bwMode="auto">
          <a:xfrm>
            <a:off x="5439537" y="3470042"/>
            <a:ext cx="431800" cy="431800"/>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34</a:t>
            </a:r>
          </a:p>
        </p:txBody>
      </p:sp>
      <p:sp>
        <p:nvSpPr>
          <p:cNvPr id="82" name="Oval 11"/>
          <p:cNvSpPr>
            <a:spLocks noChangeArrowheads="1"/>
          </p:cNvSpPr>
          <p:nvPr/>
        </p:nvSpPr>
        <p:spPr bwMode="auto">
          <a:xfrm>
            <a:off x="6930581" y="3462613"/>
            <a:ext cx="431800" cy="431800"/>
          </a:xfrm>
          <a:prstGeom prst="ellipse">
            <a:avLst/>
          </a:prstGeom>
          <a:solidFill>
            <a:schemeClr val="bg1"/>
          </a:solidFill>
          <a:ln w="9525">
            <a:solidFill>
              <a:srgbClr val="000000"/>
            </a:solidFill>
            <a:round/>
            <a:headEnd/>
            <a:tailEnd/>
          </a:ln>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dirty="0" smtClean="0">
                <a:ln>
                  <a:noFill/>
                </a:ln>
                <a:solidFill>
                  <a:srgbClr val="000000"/>
                </a:solidFill>
                <a:effectLst/>
                <a:uLnTx/>
                <a:uFillTx/>
                <a:latin typeface="Arial" panose="020B0604020202020204" pitchFamily="34" charset="0"/>
                <a:ea typeface="宋体" panose="02010600030101010101" pitchFamily="2" charset="-122"/>
              </a:rPr>
              <a:t>50</a:t>
            </a:r>
          </a:p>
        </p:txBody>
      </p:sp>
      <p:sp>
        <p:nvSpPr>
          <p:cNvPr id="83" name="Line 12"/>
          <p:cNvSpPr>
            <a:spLocks noChangeShapeType="1"/>
          </p:cNvSpPr>
          <p:nvPr/>
        </p:nvSpPr>
        <p:spPr bwMode="auto">
          <a:xfrm flipH="1">
            <a:off x="2444305" y="3109680"/>
            <a:ext cx="2782697" cy="34588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84" name="Line 13"/>
          <p:cNvSpPr>
            <a:spLocks noChangeShapeType="1"/>
          </p:cNvSpPr>
          <p:nvPr/>
        </p:nvSpPr>
        <p:spPr bwMode="auto">
          <a:xfrm flipH="1">
            <a:off x="4147503" y="3109680"/>
            <a:ext cx="1079500" cy="36036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85" name="Line 14"/>
          <p:cNvSpPr>
            <a:spLocks noChangeShapeType="1"/>
          </p:cNvSpPr>
          <p:nvPr/>
        </p:nvSpPr>
        <p:spPr bwMode="auto">
          <a:xfrm>
            <a:off x="5227003" y="3109680"/>
            <a:ext cx="428434" cy="36036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86" name="Line 15"/>
          <p:cNvSpPr>
            <a:spLocks noChangeShapeType="1"/>
          </p:cNvSpPr>
          <p:nvPr/>
        </p:nvSpPr>
        <p:spPr bwMode="auto">
          <a:xfrm>
            <a:off x="5227003" y="3109680"/>
            <a:ext cx="1919478" cy="349249"/>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98" name="Oval 28"/>
          <p:cNvSpPr>
            <a:spLocks noChangeArrowheads="1"/>
          </p:cNvSpPr>
          <p:nvPr/>
        </p:nvSpPr>
        <p:spPr bwMode="auto">
          <a:xfrm>
            <a:off x="1580706" y="4262205"/>
            <a:ext cx="431800" cy="431800"/>
          </a:xfrm>
          <a:prstGeom prst="ellipse">
            <a:avLst/>
          </a:prstGeom>
          <a:noFill/>
          <a:ln w="9525">
            <a:solidFill>
              <a:srgbClr val="000000"/>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3</a:t>
            </a:r>
          </a:p>
        </p:txBody>
      </p:sp>
      <p:sp>
        <p:nvSpPr>
          <p:cNvPr id="99" name="Oval 29"/>
          <p:cNvSpPr>
            <a:spLocks noChangeArrowheads="1"/>
          </p:cNvSpPr>
          <p:nvPr/>
        </p:nvSpPr>
        <p:spPr bwMode="auto">
          <a:xfrm>
            <a:off x="2228406" y="4262205"/>
            <a:ext cx="431800" cy="431800"/>
          </a:xfrm>
          <a:prstGeom prst="ellipse">
            <a:avLst/>
          </a:prstGeom>
          <a:solidFill>
            <a:schemeClr val="bg1"/>
          </a:solidFill>
          <a:ln w="9525">
            <a:solidFill>
              <a:srgbClr val="000000"/>
            </a:solidFill>
            <a:round/>
            <a:headEnd/>
            <a:tailEnd/>
          </a:ln>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8</a:t>
            </a:r>
          </a:p>
        </p:txBody>
      </p:sp>
      <p:sp>
        <p:nvSpPr>
          <p:cNvPr id="100" name="Oval 30"/>
          <p:cNvSpPr>
            <a:spLocks noChangeArrowheads="1"/>
          </p:cNvSpPr>
          <p:nvPr/>
        </p:nvSpPr>
        <p:spPr bwMode="auto">
          <a:xfrm>
            <a:off x="2876106" y="4262205"/>
            <a:ext cx="431800" cy="431800"/>
          </a:xfrm>
          <a:prstGeom prst="ellipse">
            <a:avLst/>
          </a:prstGeom>
          <a:solidFill>
            <a:schemeClr val="bg1"/>
          </a:solidFill>
          <a:ln w="9525">
            <a:solidFill>
              <a:srgbClr val="000000"/>
            </a:solidFill>
            <a:round/>
            <a:headEnd/>
            <a:tailEnd/>
          </a:ln>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13</a:t>
            </a:r>
          </a:p>
        </p:txBody>
      </p:sp>
      <p:sp>
        <p:nvSpPr>
          <p:cNvPr id="101" name="Line 31"/>
          <p:cNvSpPr>
            <a:spLocks noChangeShapeType="1"/>
          </p:cNvSpPr>
          <p:nvPr/>
        </p:nvSpPr>
        <p:spPr bwMode="auto">
          <a:xfrm flipH="1">
            <a:off x="1796606" y="3901842"/>
            <a:ext cx="647700" cy="36036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102" name="Line 32"/>
          <p:cNvSpPr>
            <a:spLocks noChangeShapeType="1"/>
          </p:cNvSpPr>
          <p:nvPr/>
        </p:nvSpPr>
        <p:spPr bwMode="auto">
          <a:xfrm>
            <a:off x="2444306" y="3901842"/>
            <a:ext cx="0" cy="36036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103" name="Line 33"/>
          <p:cNvSpPr>
            <a:spLocks noChangeShapeType="1"/>
          </p:cNvSpPr>
          <p:nvPr/>
        </p:nvSpPr>
        <p:spPr bwMode="auto">
          <a:xfrm>
            <a:off x="2444306" y="3901842"/>
            <a:ext cx="647700" cy="36036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104" name="Text Box 34"/>
          <p:cNvSpPr txBox="1">
            <a:spLocks noChangeArrowheads="1"/>
          </p:cNvSpPr>
          <p:nvPr/>
        </p:nvSpPr>
        <p:spPr bwMode="auto">
          <a:xfrm>
            <a:off x="1580706" y="4694005"/>
            <a:ext cx="6477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B</a:t>
            </a:r>
          </a:p>
        </p:txBody>
      </p:sp>
      <p:sp>
        <p:nvSpPr>
          <p:cNvPr id="106" name="Oval 36"/>
          <p:cNvSpPr>
            <a:spLocks noChangeArrowheads="1"/>
          </p:cNvSpPr>
          <p:nvPr/>
        </p:nvSpPr>
        <p:spPr bwMode="auto">
          <a:xfrm>
            <a:off x="3426778" y="4263792"/>
            <a:ext cx="431800" cy="431800"/>
          </a:xfrm>
          <a:prstGeom prst="ellipse">
            <a:avLst/>
          </a:prstGeom>
          <a:noFill/>
          <a:ln w="9525">
            <a:solidFill>
              <a:srgbClr val="000000"/>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19</a:t>
            </a:r>
          </a:p>
        </p:txBody>
      </p:sp>
      <p:sp>
        <p:nvSpPr>
          <p:cNvPr id="107" name="Oval 37"/>
          <p:cNvSpPr>
            <a:spLocks noChangeArrowheads="1"/>
          </p:cNvSpPr>
          <p:nvPr/>
        </p:nvSpPr>
        <p:spPr bwMode="auto">
          <a:xfrm>
            <a:off x="3930015" y="4263792"/>
            <a:ext cx="431800" cy="431800"/>
          </a:xfrm>
          <a:prstGeom prst="ellipse">
            <a:avLst/>
          </a:prstGeom>
          <a:noFill/>
          <a:ln w="9525">
            <a:solidFill>
              <a:srgbClr val="000000"/>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24</a:t>
            </a:r>
          </a:p>
        </p:txBody>
      </p:sp>
      <p:sp>
        <p:nvSpPr>
          <p:cNvPr id="108" name="Oval 38"/>
          <p:cNvSpPr>
            <a:spLocks noChangeArrowheads="1"/>
          </p:cNvSpPr>
          <p:nvPr/>
        </p:nvSpPr>
        <p:spPr bwMode="auto">
          <a:xfrm>
            <a:off x="4434840" y="4263792"/>
            <a:ext cx="431800" cy="431800"/>
          </a:xfrm>
          <a:prstGeom prst="ellipse">
            <a:avLst/>
          </a:prstGeom>
          <a:noFill/>
          <a:ln w="9525">
            <a:solidFill>
              <a:srgbClr val="000000"/>
            </a:solidFill>
            <a:round/>
            <a:headEnd/>
            <a:tailEnd/>
          </a:ln>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29</a:t>
            </a:r>
          </a:p>
        </p:txBody>
      </p:sp>
      <p:sp>
        <p:nvSpPr>
          <p:cNvPr id="109" name="Line 39"/>
          <p:cNvSpPr>
            <a:spLocks noChangeShapeType="1"/>
          </p:cNvSpPr>
          <p:nvPr/>
        </p:nvSpPr>
        <p:spPr bwMode="auto">
          <a:xfrm flipH="1">
            <a:off x="3642678" y="3903430"/>
            <a:ext cx="503237" cy="36036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110" name="Line 40"/>
          <p:cNvSpPr>
            <a:spLocks noChangeShapeType="1"/>
          </p:cNvSpPr>
          <p:nvPr/>
        </p:nvSpPr>
        <p:spPr bwMode="auto">
          <a:xfrm>
            <a:off x="4145915" y="3903430"/>
            <a:ext cx="0" cy="36036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111" name="Line 41"/>
          <p:cNvSpPr>
            <a:spLocks noChangeShapeType="1"/>
          </p:cNvSpPr>
          <p:nvPr/>
        </p:nvSpPr>
        <p:spPr bwMode="auto">
          <a:xfrm>
            <a:off x="4145915" y="3903430"/>
            <a:ext cx="504825" cy="36036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112" name="Text Box 42"/>
          <p:cNvSpPr txBox="1">
            <a:spLocks noChangeArrowheads="1"/>
          </p:cNvSpPr>
          <p:nvPr/>
        </p:nvSpPr>
        <p:spPr bwMode="auto">
          <a:xfrm>
            <a:off x="3498215" y="4695592"/>
            <a:ext cx="6477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B</a:t>
            </a:r>
          </a:p>
        </p:txBody>
      </p:sp>
      <p:sp>
        <p:nvSpPr>
          <p:cNvPr id="113" name="Text Box 43"/>
          <p:cNvSpPr txBox="1">
            <a:spLocks noChangeArrowheads="1"/>
          </p:cNvSpPr>
          <p:nvPr/>
        </p:nvSpPr>
        <p:spPr bwMode="auto">
          <a:xfrm>
            <a:off x="4003040" y="4695592"/>
            <a:ext cx="6477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B</a:t>
            </a:r>
          </a:p>
        </p:txBody>
      </p:sp>
      <p:sp>
        <p:nvSpPr>
          <p:cNvPr id="114" name="Oval 44"/>
          <p:cNvSpPr>
            <a:spLocks noChangeArrowheads="1"/>
          </p:cNvSpPr>
          <p:nvPr/>
        </p:nvSpPr>
        <p:spPr bwMode="auto">
          <a:xfrm>
            <a:off x="5944362" y="4262205"/>
            <a:ext cx="431800" cy="431800"/>
          </a:xfrm>
          <a:prstGeom prst="ellipse">
            <a:avLst/>
          </a:prstGeom>
          <a:noFill/>
          <a:ln w="9525">
            <a:solidFill>
              <a:srgbClr val="000000"/>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45</a:t>
            </a:r>
          </a:p>
        </p:txBody>
      </p:sp>
      <p:sp>
        <p:nvSpPr>
          <p:cNvPr id="115" name="Oval 45"/>
          <p:cNvSpPr>
            <a:spLocks noChangeArrowheads="1"/>
          </p:cNvSpPr>
          <p:nvPr/>
        </p:nvSpPr>
        <p:spPr bwMode="auto">
          <a:xfrm>
            <a:off x="5439537" y="4263792"/>
            <a:ext cx="431800" cy="431800"/>
          </a:xfrm>
          <a:prstGeom prst="ellipse">
            <a:avLst/>
          </a:prstGeom>
          <a:noFill/>
          <a:ln w="9525">
            <a:solidFill>
              <a:srgbClr val="000000"/>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40</a:t>
            </a:r>
          </a:p>
        </p:txBody>
      </p:sp>
      <p:sp>
        <p:nvSpPr>
          <p:cNvPr id="116" name="Oval 46"/>
          <p:cNvSpPr>
            <a:spLocks noChangeArrowheads="1"/>
          </p:cNvSpPr>
          <p:nvPr/>
        </p:nvSpPr>
        <p:spPr bwMode="auto">
          <a:xfrm>
            <a:off x="4936300" y="4262205"/>
            <a:ext cx="431800" cy="431800"/>
          </a:xfrm>
          <a:prstGeom prst="ellipse">
            <a:avLst/>
          </a:prstGeom>
          <a:noFill/>
          <a:ln w="9525">
            <a:solidFill>
              <a:srgbClr val="000000"/>
            </a:solidFill>
            <a:round/>
            <a:headEnd/>
            <a:tailEnd/>
          </a:ln>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dirty="0" smtClean="0">
                <a:ln>
                  <a:noFill/>
                </a:ln>
                <a:solidFill>
                  <a:srgbClr val="000000"/>
                </a:solidFill>
                <a:effectLst/>
                <a:uLnTx/>
                <a:uFillTx/>
                <a:latin typeface="Arial" panose="020B0604020202020204" pitchFamily="34" charset="0"/>
                <a:ea typeface="宋体" panose="02010600030101010101" pitchFamily="2" charset="-122"/>
              </a:rPr>
              <a:t>35</a:t>
            </a:r>
          </a:p>
        </p:txBody>
      </p:sp>
      <p:sp>
        <p:nvSpPr>
          <p:cNvPr id="117" name="Line 47"/>
          <p:cNvSpPr>
            <a:spLocks noChangeShapeType="1"/>
          </p:cNvSpPr>
          <p:nvPr/>
        </p:nvSpPr>
        <p:spPr bwMode="auto">
          <a:xfrm flipH="1">
            <a:off x="5152200" y="3903430"/>
            <a:ext cx="503237" cy="36036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142" name="Line 48"/>
          <p:cNvSpPr>
            <a:spLocks noChangeShapeType="1"/>
          </p:cNvSpPr>
          <p:nvPr/>
        </p:nvSpPr>
        <p:spPr bwMode="auto">
          <a:xfrm>
            <a:off x="5655437" y="3903430"/>
            <a:ext cx="0" cy="36036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143" name="Line 49"/>
          <p:cNvSpPr>
            <a:spLocks noChangeShapeType="1"/>
          </p:cNvSpPr>
          <p:nvPr/>
        </p:nvSpPr>
        <p:spPr bwMode="auto">
          <a:xfrm>
            <a:off x="5655437" y="3903430"/>
            <a:ext cx="504825" cy="36036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144" name="Text Box 50"/>
          <p:cNvSpPr txBox="1">
            <a:spLocks noChangeArrowheads="1"/>
          </p:cNvSpPr>
          <p:nvPr/>
        </p:nvSpPr>
        <p:spPr bwMode="auto">
          <a:xfrm>
            <a:off x="5505260" y="4694005"/>
            <a:ext cx="369633"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800" b="0" i="0" u="none" strike="noStrike" kern="0" cap="none" spc="0" normalizeH="0" baseline="0" noProof="0" dirty="0" smtClean="0">
                <a:ln>
                  <a:noFill/>
                </a:ln>
                <a:solidFill>
                  <a:srgbClr val="000000"/>
                </a:solidFill>
                <a:effectLst/>
                <a:uLnTx/>
                <a:uFillTx/>
                <a:latin typeface="Arial" panose="020B0604020202020204" pitchFamily="34" charset="0"/>
                <a:ea typeface="宋体" panose="02010600030101010101" pitchFamily="2" charset="-122"/>
              </a:rPr>
              <a:t>B</a:t>
            </a:r>
          </a:p>
        </p:txBody>
      </p:sp>
      <p:sp>
        <p:nvSpPr>
          <p:cNvPr id="145" name="Text Box 51"/>
          <p:cNvSpPr txBox="1">
            <a:spLocks noChangeArrowheads="1"/>
          </p:cNvSpPr>
          <p:nvPr/>
        </p:nvSpPr>
        <p:spPr bwMode="auto">
          <a:xfrm>
            <a:off x="6026658" y="4694005"/>
            <a:ext cx="424468"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800" b="0" i="0" u="none" strike="noStrike" kern="0" cap="none" spc="0" normalizeH="0" baseline="0" noProof="0" dirty="0" smtClean="0">
                <a:ln>
                  <a:noFill/>
                </a:ln>
                <a:solidFill>
                  <a:srgbClr val="000000"/>
                </a:solidFill>
                <a:effectLst/>
                <a:uLnTx/>
                <a:uFillTx/>
                <a:latin typeface="Arial" panose="020B0604020202020204" pitchFamily="34" charset="0"/>
                <a:ea typeface="宋体" panose="02010600030101010101" pitchFamily="2" charset="-122"/>
              </a:rPr>
              <a:t>B</a:t>
            </a:r>
          </a:p>
        </p:txBody>
      </p:sp>
      <p:sp>
        <p:nvSpPr>
          <p:cNvPr id="146" name="Oval 52"/>
          <p:cNvSpPr>
            <a:spLocks noChangeArrowheads="1"/>
          </p:cNvSpPr>
          <p:nvPr/>
        </p:nvSpPr>
        <p:spPr bwMode="auto">
          <a:xfrm>
            <a:off x="7435406" y="4251600"/>
            <a:ext cx="431800" cy="431800"/>
          </a:xfrm>
          <a:prstGeom prst="ellipse">
            <a:avLst/>
          </a:prstGeom>
          <a:noFill/>
          <a:ln w="9525">
            <a:solidFill>
              <a:srgbClr val="000000"/>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61</a:t>
            </a:r>
          </a:p>
        </p:txBody>
      </p:sp>
      <p:sp>
        <p:nvSpPr>
          <p:cNvPr id="147" name="Oval 53"/>
          <p:cNvSpPr>
            <a:spLocks noChangeArrowheads="1"/>
          </p:cNvSpPr>
          <p:nvPr/>
        </p:nvSpPr>
        <p:spPr bwMode="auto">
          <a:xfrm>
            <a:off x="6930581" y="4253188"/>
            <a:ext cx="431800" cy="431800"/>
          </a:xfrm>
          <a:prstGeom prst="ellipse">
            <a:avLst/>
          </a:prstGeom>
          <a:solidFill>
            <a:schemeClr val="accent4">
              <a:lumMod val="75000"/>
            </a:schemeClr>
          </a:solidFill>
          <a:ln w="9525">
            <a:solidFill>
              <a:srgbClr val="000000"/>
            </a:solidFill>
            <a:round/>
            <a:headEnd/>
            <a:tailEnd/>
          </a:ln>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56</a:t>
            </a:r>
          </a:p>
        </p:txBody>
      </p:sp>
      <p:sp>
        <p:nvSpPr>
          <p:cNvPr id="148" name="Oval 54"/>
          <p:cNvSpPr>
            <a:spLocks noChangeArrowheads="1"/>
          </p:cNvSpPr>
          <p:nvPr/>
        </p:nvSpPr>
        <p:spPr bwMode="auto">
          <a:xfrm>
            <a:off x="6427343" y="4251600"/>
            <a:ext cx="431800" cy="431800"/>
          </a:xfrm>
          <a:prstGeom prst="ellipse">
            <a:avLst/>
          </a:prstGeom>
          <a:noFill/>
          <a:ln w="9525">
            <a:solidFill>
              <a:srgbClr val="000000"/>
            </a:solidFill>
            <a:round/>
            <a:headEnd/>
            <a:tailEnd/>
          </a:ln>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51</a:t>
            </a:r>
          </a:p>
        </p:txBody>
      </p:sp>
      <p:sp>
        <p:nvSpPr>
          <p:cNvPr id="149" name="Line 55"/>
          <p:cNvSpPr>
            <a:spLocks noChangeShapeType="1"/>
          </p:cNvSpPr>
          <p:nvPr/>
        </p:nvSpPr>
        <p:spPr bwMode="auto">
          <a:xfrm flipH="1">
            <a:off x="6643243" y="3892825"/>
            <a:ext cx="503238" cy="36036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150" name="Line 56"/>
          <p:cNvSpPr>
            <a:spLocks noChangeShapeType="1"/>
          </p:cNvSpPr>
          <p:nvPr/>
        </p:nvSpPr>
        <p:spPr bwMode="auto">
          <a:xfrm>
            <a:off x="7146481" y="3892825"/>
            <a:ext cx="0" cy="36036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151" name="Line 57"/>
          <p:cNvSpPr>
            <a:spLocks noChangeShapeType="1"/>
          </p:cNvSpPr>
          <p:nvPr/>
        </p:nvSpPr>
        <p:spPr bwMode="auto">
          <a:xfrm>
            <a:off x="7146481" y="3892825"/>
            <a:ext cx="504825" cy="36036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152" name="Text Box 59"/>
          <p:cNvSpPr txBox="1">
            <a:spLocks noChangeArrowheads="1"/>
          </p:cNvSpPr>
          <p:nvPr/>
        </p:nvSpPr>
        <p:spPr bwMode="auto">
          <a:xfrm>
            <a:off x="7512742" y="4684988"/>
            <a:ext cx="568776"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B</a:t>
            </a:r>
          </a:p>
        </p:txBody>
      </p:sp>
      <p:sp>
        <p:nvSpPr>
          <p:cNvPr id="120" name="Text Box 65"/>
          <p:cNvSpPr txBox="1">
            <a:spLocks noChangeArrowheads="1"/>
          </p:cNvSpPr>
          <p:nvPr/>
        </p:nvSpPr>
        <p:spPr bwMode="auto">
          <a:xfrm>
            <a:off x="5990463" y="3275394"/>
            <a:ext cx="7207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en-US" altLang="zh-CN" sz="1400" dirty="0" smtClean="0"/>
              <a:t>x</a:t>
            </a:r>
            <a:r>
              <a:rPr lang="en-US" altLang="zh-CN" sz="1400" baseline="-25000" dirty="0" smtClean="0"/>
              <a:t>1</a:t>
            </a:r>
            <a:r>
              <a:rPr lang="en-US" altLang="zh-CN" sz="1400" dirty="0" smtClean="0"/>
              <a:t>=4</a:t>
            </a:r>
            <a:endParaRPr lang="en-US" altLang="zh-CN" sz="1400" dirty="0"/>
          </a:p>
        </p:txBody>
      </p:sp>
      <p:sp>
        <p:nvSpPr>
          <p:cNvPr id="121" name="Text Box 66"/>
          <p:cNvSpPr txBox="1">
            <a:spLocks noChangeArrowheads="1"/>
          </p:cNvSpPr>
          <p:nvPr/>
        </p:nvSpPr>
        <p:spPr bwMode="auto">
          <a:xfrm>
            <a:off x="6908101" y="3942927"/>
            <a:ext cx="7207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en-US" altLang="zh-CN" sz="1400" dirty="0" smtClean="0"/>
              <a:t>x</a:t>
            </a:r>
            <a:r>
              <a:rPr lang="en-US" altLang="zh-CN" sz="1400" baseline="-25000" dirty="0" smtClean="0"/>
              <a:t>2</a:t>
            </a:r>
            <a:r>
              <a:rPr lang="en-US" altLang="zh-CN" sz="1400" dirty="0" smtClean="0"/>
              <a:t>=2</a:t>
            </a:r>
            <a:endParaRPr lang="en-US" altLang="zh-CN" sz="1400" dirty="0"/>
          </a:p>
        </p:txBody>
      </p:sp>
      <p:sp>
        <p:nvSpPr>
          <p:cNvPr id="122" name="Oval 59"/>
          <p:cNvSpPr>
            <a:spLocks noChangeArrowheads="1"/>
          </p:cNvSpPr>
          <p:nvPr/>
        </p:nvSpPr>
        <p:spPr bwMode="auto">
          <a:xfrm>
            <a:off x="1574737" y="5059363"/>
            <a:ext cx="431800" cy="431800"/>
          </a:xfrm>
          <a:prstGeom prst="ellipse">
            <a:avLst/>
          </a:prstGeom>
          <a:noFill/>
          <a:ln w="9525">
            <a:solidFill>
              <a:srgbClr val="000000"/>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9</a:t>
            </a:r>
          </a:p>
        </p:txBody>
      </p:sp>
      <p:sp>
        <p:nvSpPr>
          <p:cNvPr id="123" name="Oval 60"/>
          <p:cNvSpPr>
            <a:spLocks noChangeArrowheads="1"/>
          </p:cNvSpPr>
          <p:nvPr/>
        </p:nvSpPr>
        <p:spPr bwMode="auto">
          <a:xfrm>
            <a:off x="2222437" y="5059363"/>
            <a:ext cx="431800" cy="431800"/>
          </a:xfrm>
          <a:prstGeom prst="ellipse">
            <a:avLst/>
          </a:prstGeom>
          <a:noFill/>
          <a:ln w="9525">
            <a:solidFill>
              <a:srgbClr val="000000"/>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11</a:t>
            </a:r>
          </a:p>
        </p:txBody>
      </p:sp>
      <p:sp>
        <p:nvSpPr>
          <p:cNvPr id="124" name="Line 61"/>
          <p:cNvSpPr>
            <a:spLocks noChangeShapeType="1"/>
          </p:cNvSpPr>
          <p:nvPr/>
        </p:nvSpPr>
        <p:spPr bwMode="auto">
          <a:xfrm flipH="1">
            <a:off x="1790637" y="4699000"/>
            <a:ext cx="647700" cy="36036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125" name="Line 62"/>
          <p:cNvSpPr>
            <a:spLocks noChangeShapeType="1"/>
          </p:cNvSpPr>
          <p:nvPr/>
        </p:nvSpPr>
        <p:spPr bwMode="auto">
          <a:xfrm>
            <a:off x="2438337" y="4699000"/>
            <a:ext cx="0" cy="36036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126" name="Text Box 63"/>
          <p:cNvSpPr txBox="1">
            <a:spLocks noChangeArrowheads="1"/>
          </p:cNvSpPr>
          <p:nvPr/>
        </p:nvSpPr>
        <p:spPr bwMode="auto">
          <a:xfrm>
            <a:off x="1574737" y="5492750"/>
            <a:ext cx="40474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800" b="0" i="0" u="none" strike="noStrike" kern="0" cap="none" spc="0" normalizeH="0" baseline="0" noProof="0" dirty="0" smtClean="0">
                <a:ln>
                  <a:noFill/>
                </a:ln>
                <a:solidFill>
                  <a:srgbClr val="000000"/>
                </a:solidFill>
                <a:effectLst/>
                <a:uLnTx/>
                <a:uFillTx/>
                <a:latin typeface="Arial" panose="020B0604020202020204" pitchFamily="34" charset="0"/>
                <a:ea typeface="宋体" panose="02010600030101010101" pitchFamily="2" charset="-122"/>
              </a:rPr>
              <a:t>B</a:t>
            </a:r>
          </a:p>
        </p:txBody>
      </p:sp>
      <p:sp>
        <p:nvSpPr>
          <p:cNvPr id="87" name="Text Box 63"/>
          <p:cNvSpPr txBox="1">
            <a:spLocks noChangeArrowheads="1"/>
          </p:cNvSpPr>
          <p:nvPr/>
        </p:nvSpPr>
        <p:spPr bwMode="auto">
          <a:xfrm>
            <a:off x="2275777" y="5489702"/>
            <a:ext cx="40474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800" b="0" i="0" u="none" strike="noStrike" kern="0" cap="none" spc="0" normalizeH="0" baseline="0" noProof="0" dirty="0" smtClean="0">
                <a:ln>
                  <a:noFill/>
                </a:ln>
                <a:solidFill>
                  <a:srgbClr val="000000"/>
                </a:solidFill>
                <a:effectLst/>
                <a:uLnTx/>
                <a:uFillTx/>
                <a:latin typeface="Arial" panose="020B0604020202020204" pitchFamily="34" charset="0"/>
                <a:ea typeface="宋体" panose="02010600030101010101" pitchFamily="2" charset="-122"/>
              </a:rPr>
              <a:t>B</a:t>
            </a:r>
          </a:p>
        </p:txBody>
      </p:sp>
      <p:sp>
        <p:nvSpPr>
          <p:cNvPr id="153" name="Oval 65"/>
          <p:cNvSpPr>
            <a:spLocks noChangeArrowheads="1"/>
          </p:cNvSpPr>
          <p:nvPr/>
        </p:nvSpPr>
        <p:spPr bwMode="auto">
          <a:xfrm>
            <a:off x="2879026" y="5052780"/>
            <a:ext cx="431800" cy="431800"/>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14</a:t>
            </a:r>
          </a:p>
        </p:txBody>
      </p:sp>
      <p:sp>
        <p:nvSpPr>
          <p:cNvPr id="154" name="Oval 66"/>
          <p:cNvSpPr>
            <a:spLocks noChangeArrowheads="1"/>
          </p:cNvSpPr>
          <p:nvPr/>
        </p:nvSpPr>
        <p:spPr bwMode="auto">
          <a:xfrm>
            <a:off x="3455288" y="5052780"/>
            <a:ext cx="431800" cy="431800"/>
          </a:xfrm>
          <a:prstGeom prst="ellipse">
            <a:avLst/>
          </a:prstGeom>
          <a:noFill/>
          <a:ln w="9525">
            <a:solidFill>
              <a:srgbClr val="000000"/>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16</a:t>
            </a:r>
          </a:p>
        </p:txBody>
      </p:sp>
      <p:sp>
        <p:nvSpPr>
          <p:cNvPr id="155" name="Line 67"/>
          <p:cNvSpPr>
            <a:spLocks noChangeShapeType="1"/>
          </p:cNvSpPr>
          <p:nvPr/>
        </p:nvSpPr>
        <p:spPr bwMode="auto">
          <a:xfrm flipH="1">
            <a:off x="3094926" y="4694005"/>
            <a:ext cx="0" cy="35877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156" name="Line 68"/>
          <p:cNvSpPr>
            <a:spLocks noChangeShapeType="1"/>
          </p:cNvSpPr>
          <p:nvPr/>
        </p:nvSpPr>
        <p:spPr bwMode="auto">
          <a:xfrm>
            <a:off x="3166363" y="4694005"/>
            <a:ext cx="504825" cy="35877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158" name="Text Box 69"/>
          <p:cNvSpPr txBox="1">
            <a:spLocks noChangeArrowheads="1"/>
          </p:cNvSpPr>
          <p:nvPr/>
        </p:nvSpPr>
        <p:spPr bwMode="auto">
          <a:xfrm>
            <a:off x="3508693" y="5445316"/>
            <a:ext cx="6477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800" b="0" i="0" u="none" strike="noStrike" kern="0" cap="none" spc="0" normalizeH="0" baseline="0" noProof="0" dirty="0" smtClean="0">
                <a:ln>
                  <a:noFill/>
                </a:ln>
                <a:solidFill>
                  <a:srgbClr val="000000"/>
                </a:solidFill>
                <a:effectLst/>
                <a:uLnTx/>
                <a:uFillTx/>
                <a:latin typeface="Arial" panose="020B0604020202020204" pitchFamily="34" charset="0"/>
                <a:ea typeface="宋体" panose="02010600030101010101" pitchFamily="2" charset="-122"/>
              </a:rPr>
              <a:t>B</a:t>
            </a:r>
          </a:p>
        </p:txBody>
      </p:sp>
      <p:sp>
        <p:nvSpPr>
          <p:cNvPr id="88" name="Oval 70"/>
          <p:cNvSpPr>
            <a:spLocks noChangeArrowheads="1"/>
          </p:cNvSpPr>
          <p:nvPr/>
        </p:nvSpPr>
        <p:spPr bwMode="auto">
          <a:xfrm>
            <a:off x="4081241" y="5055320"/>
            <a:ext cx="431800" cy="431800"/>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30</a:t>
            </a:r>
          </a:p>
        </p:txBody>
      </p:sp>
      <p:sp>
        <p:nvSpPr>
          <p:cNvPr id="89" name="Oval 71"/>
          <p:cNvSpPr>
            <a:spLocks noChangeArrowheads="1"/>
          </p:cNvSpPr>
          <p:nvPr/>
        </p:nvSpPr>
        <p:spPr bwMode="auto">
          <a:xfrm>
            <a:off x="4610069" y="5055320"/>
            <a:ext cx="431800" cy="431800"/>
          </a:xfrm>
          <a:prstGeom prst="ellipse">
            <a:avLst/>
          </a:prstGeom>
          <a:noFill/>
          <a:ln w="9525">
            <a:solidFill>
              <a:srgbClr val="000000"/>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32</a:t>
            </a:r>
          </a:p>
        </p:txBody>
      </p:sp>
      <p:sp>
        <p:nvSpPr>
          <p:cNvPr id="90" name="Line 72"/>
          <p:cNvSpPr>
            <a:spLocks noChangeShapeType="1"/>
          </p:cNvSpPr>
          <p:nvPr/>
        </p:nvSpPr>
        <p:spPr bwMode="auto">
          <a:xfrm flipH="1">
            <a:off x="4297141" y="4696545"/>
            <a:ext cx="358775" cy="35877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91" name="Line 73"/>
          <p:cNvSpPr>
            <a:spLocks noChangeShapeType="1"/>
          </p:cNvSpPr>
          <p:nvPr/>
        </p:nvSpPr>
        <p:spPr bwMode="auto">
          <a:xfrm>
            <a:off x="4655916" y="4696545"/>
            <a:ext cx="146049" cy="35877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93" name="Text Box 69"/>
          <p:cNvSpPr txBox="1">
            <a:spLocks noChangeArrowheads="1"/>
          </p:cNvSpPr>
          <p:nvPr/>
        </p:nvSpPr>
        <p:spPr bwMode="auto">
          <a:xfrm>
            <a:off x="4676077" y="5442268"/>
            <a:ext cx="6477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800" b="0" i="0" u="none" strike="noStrike" kern="0" cap="none" spc="0" normalizeH="0" baseline="0" noProof="0" dirty="0" smtClean="0">
                <a:ln>
                  <a:noFill/>
                </a:ln>
                <a:solidFill>
                  <a:srgbClr val="000000"/>
                </a:solidFill>
                <a:effectLst/>
                <a:uLnTx/>
                <a:uFillTx/>
                <a:latin typeface="Arial" panose="020B0604020202020204" pitchFamily="34" charset="0"/>
                <a:ea typeface="宋体" panose="02010600030101010101" pitchFamily="2" charset="-122"/>
              </a:rPr>
              <a:t>B</a:t>
            </a:r>
          </a:p>
        </p:txBody>
      </p:sp>
      <p:sp>
        <p:nvSpPr>
          <p:cNvPr id="94" name="Oval 80"/>
          <p:cNvSpPr>
            <a:spLocks noChangeArrowheads="1"/>
          </p:cNvSpPr>
          <p:nvPr/>
        </p:nvSpPr>
        <p:spPr bwMode="auto">
          <a:xfrm>
            <a:off x="5164455" y="5041075"/>
            <a:ext cx="431800" cy="431800"/>
          </a:xfrm>
          <a:prstGeom prst="ellipse">
            <a:avLst/>
          </a:prstGeom>
          <a:noFill/>
          <a:ln w="9525">
            <a:solidFill>
              <a:srgbClr val="000000"/>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36</a:t>
            </a:r>
          </a:p>
        </p:txBody>
      </p:sp>
      <p:sp>
        <p:nvSpPr>
          <p:cNvPr id="95" name="Line 81"/>
          <p:cNvSpPr>
            <a:spLocks noChangeShapeType="1"/>
          </p:cNvSpPr>
          <p:nvPr/>
        </p:nvSpPr>
        <p:spPr bwMode="auto">
          <a:xfrm>
            <a:off x="5160900" y="4680671"/>
            <a:ext cx="133574" cy="37103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96" name="Line 82"/>
          <p:cNvSpPr>
            <a:spLocks noChangeShapeType="1"/>
          </p:cNvSpPr>
          <p:nvPr/>
        </p:nvSpPr>
        <p:spPr bwMode="auto">
          <a:xfrm>
            <a:off x="5186332" y="4680670"/>
            <a:ext cx="601916" cy="42549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97" name="Text Box 83"/>
          <p:cNvSpPr txBox="1">
            <a:spLocks noChangeArrowheads="1"/>
          </p:cNvSpPr>
          <p:nvPr/>
        </p:nvSpPr>
        <p:spPr bwMode="auto">
          <a:xfrm>
            <a:off x="5246751" y="5436172"/>
            <a:ext cx="322358"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800" b="0" i="0" u="none" strike="noStrike" kern="0" cap="none" spc="0" normalizeH="0" baseline="0" noProof="0" dirty="0" smtClean="0">
                <a:ln>
                  <a:noFill/>
                </a:ln>
                <a:solidFill>
                  <a:srgbClr val="000000"/>
                </a:solidFill>
                <a:effectLst/>
                <a:uLnTx/>
                <a:uFillTx/>
                <a:latin typeface="Arial" panose="020B0604020202020204" pitchFamily="34" charset="0"/>
                <a:ea typeface="宋体" panose="02010600030101010101" pitchFamily="2" charset="-122"/>
              </a:rPr>
              <a:t>B</a:t>
            </a:r>
          </a:p>
        </p:txBody>
      </p:sp>
      <p:sp>
        <p:nvSpPr>
          <p:cNvPr id="105" name="Oval 84"/>
          <p:cNvSpPr>
            <a:spLocks noChangeArrowheads="1"/>
          </p:cNvSpPr>
          <p:nvPr/>
        </p:nvSpPr>
        <p:spPr bwMode="auto">
          <a:xfrm>
            <a:off x="5740718" y="5041075"/>
            <a:ext cx="431800" cy="431800"/>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38</a:t>
            </a:r>
          </a:p>
        </p:txBody>
      </p:sp>
      <p:sp>
        <p:nvSpPr>
          <p:cNvPr id="92" name="Oval 86"/>
          <p:cNvSpPr>
            <a:spLocks noChangeArrowheads="1"/>
          </p:cNvSpPr>
          <p:nvPr/>
        </p:nvSpPr>
        <p:spPr bwMode="auto">
          <a:xfrm>
            <a:off x="6264021" y="5033645"/>
            <a:ext cx="431800" cy="431800"/>
          </a:xfrm>
          <a:prstGeom prst="ellipse">
            <a:avLst/>
          </a:prstGeom>
          <a:noFill/>
          <a:ln w="9525">
            <a:solidFill>
              <a:srgbClr val="000000"/>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52</a:t>
            </a:r>
          </a:p>
        </p:txBody>
      </p:sp>
      <p:sp>
        <p:nvSpPr>
          <p:cNvPr id="139" name="Line 88"/>
          <p:cNvSpPr>
            <a:spLocks noChangeShapeType="1"/>
          </p:cNvSpPr>
          <p:nvPr/>
        </p:nvSpPr>
        <p:spPr bwMode="auto">
          <a:xfrm>
            <a:off x="6627357" y="4671695"/>
            <a:ext cx="335546" cy="36195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140" name="Text Box 89"/>
          <p:cNvSpPr txBox="1">
            <a:spLocks noChangeArrowheads="1"/>
          </p:cNvSpPr>
          <p:nvPr/>
        </p:nvSpPr>
        <p:spPr bwMode="auto">
          <a:xfrm>
            <a:off x="6328029" y="5419725"/>
            <a:ext cx="35706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800" b="0" i="0" u="none" strike="noStrike" kern="0" cap="none" spc="0" normalizeH="0" baseline="0" noProof="0" dirty="0" smtClean="0">
                <a:ln>
                  <a:noFill/>
                </a:ln>
                <a:solidFill>
                  <a:srgbClr val="000000"/>
                </a:solidFill>
                <a:effectLst/>
                <a:uLnTx/>
                <a:uFillTx/>
                <a:latin typeface="Arial" panose="020B0604020202020204" pitchFamily="34" charset="0"/>
                <a:ea typeface="宋体" panose="02010600030101010101" pitchFamily="2" charset="-122"/>
              </a:rPr>
              <a:t>B</a:t>
            </a:r>
          </a:p>
        </p:txBody>
      </p:sp>
      <p:sp>
        <p:nvSpPr>
          <p:cNvPr id="141" name="Line 92"/>
          <p:cNvSpPr>
            <a:spLocks noChangeShapeType="1"/>
          </p:cNvSpPr>
          <p:nvPr/>
        </p:nvSpPr>
        <p:spPr bwMode="auto">
          <a:xfrm flipH="1">
            <a:off x="6479921" y="4694005"/>
            <a:ext cx="118640" cy="33964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157" name="Oval 95"/>
          <p:cNvSpPr>
            <a:spLocks noChangeArrowheads="1"/>
          </p:cNvSpPr>
          <p:nvPr/>
        </p:nvSpPr>
        <p:spPr bwMode="auto">
          <a:xfrm>
            <a:off x="6765417" y="5033645"/>
            <a:ext cx="431800" cy="431800"/>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54</a:t>
            </a:r>
          </a:p>
        </p:txBody>
      </p:sp>
      <p:sp>
        <p:nvSpPr>
          <p:cNvPr id="118" name="Oval 85"/>
          <p:cNvSpPr>
            <a:spLocks noChangeArrowheads="1"/>
          </p:cNvSpPr>
          <p:nvPr/>
        </p:nvSpPr>
        <p:spPr bwMode="auto">
          <a:xfrm>
            <a:off x="7279513" y="5024501"/>
            <a:ext cx="431800" cy="431800"/>
          </a:xfrm>
          <a:prstGeom prst="ellipse">
            <a:avLst/>
          </a:prstGeom>
          <a:noFill/>
          <a:ln w="9525">
            <a:solidFill>
              <a:srgbClr val="000000"/>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57</a:t>
            </a:r>
          </a:p>
        </p:txBody>
      </p:sp>
      <p:sp>
        <p:nvSpPr>
          <p:cNvPr id="119" name="Oval 86"/>
          <p:cNvSpPr>
            <a:spLocks noChangeArrowheads="1"/>
          </p:cNvSpPr>
          <p:nvPr/>
        </p:nvSpPr>
        <p:spPr bwMode="auto">
          <a:xfrm>
            <a:off x="7855776" y="5024501"/>
            <a:ext cx="431800" cy="431800"/>
          </a:xfrm>
          <a:prstGeom prst="ellipse">
            <a:avLst/>
          </a:prstGeom>
          <a:noFill/>
          <a:ln w="9525">
            <a:solidFill>
              <a:srgbClr val="000000"/>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59</a:t>
            </a:r>
          </a:p>
        </p:txBody>
      </p:sp>
      <p:sp>
        <p:nvSpPr>
          <p:cNvPr id="127" name="Line 87"/>
          <p:cNvSpPr>
            <a:spLocks noChangeShapeType="1"/>
          </p:cNvSpPr>
          <p:nvPr/>
        </p:nvSpPr>
        <p:spPr bwMode="auto">
          <a:xfrm>
            <a:off x="7175753" y="4680671"/>
            <a:ext cx="319660" cy="34383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128" name="Line 88"/>
          <p:cNvSpPr>
            <a:spLocks noChangeShapeType="1"/>
          </p:cNvSpPr>
          <p:nvPr/>
        </p:nvSpPr>
        <p:spPr bwMode="auto">
          <a:xfrm>
            <a:off x="7160197" y="4651968"/>
            <a:ext cx="911479" cy="37253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129" name="Text Box 89"/>
          <p:cNvSpPr txBox="1">
            <a:spLocks noChangeArrowheads="1"/>
          </p:cNvSpPr>
          <p:nvPr/>
        </p:nvSpPr>
        <p:spPr bwMode="auto">
          <a:xfrm>
            <a:off x="7954645" y="5410581"/>
            <a:ext cx="405766"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800" b="0" i="0" u="none" strike="noStrike" kern="0" cap="none" spc="0" normalizeH="0" baseline="0" noProof="0" dirty="0" smtClean="0">
                <a:ln>
                  <a:noFill/>
                </a:ln>
                <a:solidFill>
                  <a:srgbClr val="000000"/>
                </a:solidFill>
                <a:effectLst/>
                <a:uLnTx/>
                <a:uFillTx/>
                <a:latin typeface="Arial" panose="020B0604020202020204" pitchFamily="34" charset="0"/>
                <a:ea typeface="宋体" panose="02010600030101010101" pitchFamily="2" charset="-122"/>
              </a:rPr>
              <a:t>B</a:t>
            </a:r>
          </a:p>
        </p:txBody>
      </p:sp>
      <p:sp>
        <p:nvSpPr>
          <p:cNvPr id="130" name="Text Box 90"/>
          <p:cNvSpPr txBox="1">
            <a:spLocks noChangeArrowheads="1"/>
          </p:cNvSpPr>
          <p:nvPr/>
        </p:nvSpPr>
        <p:spPr bwMode="auto">
          <a:xfrm>
            <a:off x="7343521" y="5419725"/>
            <a:ext cx="6477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B</a:t>
            </a:r>
          </a:p>
        </p:txBody>
      </p:sp>
      <p:sp>
        <p:nvSpPr>
          <p:cNvPr id="131" name="Text Box 93"/>
          <p:cNvSpPr txBox="1">
            <a:spLocks noChangeArrowheads="1"/>
          </p:cNvSpPr>
          <p:nvPr/>
        </p:nvSpPr>
        <p:spPr bwMode="auto">
          <a:xfrm>
            <a:off x="7199059" y="5708650"/>
            <a:ext cx="7207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4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x</a:t>
            </a:r>
            <a:r>
              <a:rPr kumimoji="0" lang="en-US" altLang="zh-CN" sz="1400" b="0" i="0" u="none" strike="noStrike" kern="0" cap="none" spc="0" normalizeH="0" baseline="-25000" noProof="0" smtClean="0">
                <a:ln>
                  <a:noFill/>
                </a:ln>
                <a:solidFill>
                  <a:srgbClr val="000000"/>
                </a:solidFill>
                <a:effectLst/>
                <a:uLnTx/>
                <a:uFillTx/>
                <a:latin typeface="Arial" panose="020B0604020202020204" pitchFamily="34" charset="0"/>
                <a:ea typeface="宋体" panose="02010600030101010101" pitchFamily="2" charset="-122"/>
              </a:rPr>
              <a:t>3</a:t>
            </a:r>
            <a:r>
              <a:rPr kumimoji="0" lang="en-US" altLang="zh-CN" sz="14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=1</a:t>
            </a:r>
          </a:p>
        </p:txBody>
      </p:sp>
      <p:sp>
        <p:nvSpPr>
          <p:cNvPr id="132" name="Text Box 94"/>
          <p:cNvSpPr txBox="1">
            <a:spLocks noChangeArrowheads="1"/>
          </p:cNvSpPr>
          <p:nvPr/>
        </p:nvSpPr>
        <p:spPr bwMode="auto">
          <a:xfrm>
            <a:off x="7848346" y="5708650"/>
            <a:ext cx="7207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4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x</a:t>
            </a:r>
            <a:r>
              <a:rPr kumimoji="0" lang="en-US" altLang="zh-CN" sz="1400" b="0" i="0" u="none" strike="noStrike" kern="0" cap="none" spc="0" normalizeH="0" baseline="-25000" noProof="0" smtClean="0">
                <a:ln>
                  <a:noFill/>
                </a:ln>
                <a:solidFill>
                  <a:srgbClr val="000000"/>
                </a:solidFill>
                <a:effectLst/>
                <a:uLnTx/>
                <a:uFillTx/>
                <a:latin typeface="Arial" panose="020B0604020202020204" pitchFamily="34" charset="0"/>
                <a:ea typeface="宋体" panose="02010600030101010101" pitchFamily="2" charset="-122"/>
              </a:rPr>
              <a:t>3</a:t>
            </a:r>
            <a:r>
              <a:rPr kumimoji="0" lang="en-US" altLang="zh-CN" sz="14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=3</a:t>
            </a:r>
          </a:p>
        </p:txBody>
      </p:sp>
      <p:sp>
        <p:nvSpPr>
          <p:cNvPr id="133" name="Rectangle 17"/>
          <p:cNvSpPr>
            <a:spLocks noChangeArrowheads="1"/>
          </p:cNvSpPr>
          <p:nvPr/>
        </p:nvSpPr>
        <p:spPr bwMode="auto">
          <a:xfrm>
            <a:off x="10142442" y="3055134"/>
            <a:ext cx="287337" cy="28892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zh-CN" sz="16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134" name="Rectangle 18"/>
          <p:cNvSpPr>
            <a:spLocks noChangeArrowheads="1"/>
          </p:cNvSpPr>
          <p:nvPr/>
        </p:nvSpPr>
        <p:spPr bwMode="auto">
          <a:xfrm>
            <a:off x="10720292" y="3055134"/>
            <a:ext cx="287337" cy="28892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zh-CN" sz="16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135" name="Rectangle 19"/>
          <p:cNvSpPr>
            <a:spLocks noChangeArrowheads="1"/>
          </p:cNvSpPr>
          <p:nvPr/>
        </p:nvSpPr>
        <p:spPr bwMode="auto">
          <a:xfrm>
            <a:off x="8704167" y="3055134"/>
            <a:ext cx="287337" cy="28892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14</a:t>
            </a:r>
          </a:p>
        </p:txBody>
      </p:sp>
      <p:sp>
        <p:nvSpPr>
          <p:cNvPr id="136" name="Rectangle 20"/>
          <p:cNvSpPr>
            <a:spLocks noChangeArrowheads="1"/>
          </p:cNvSpPr>
          <p:nvPr/>
        </p:nvSpPr>
        <p:spPr bwMode="auto">
          <a:xfrm>
            <a:off x="8991504" y="3055134"/>
            <a:ext cx="287338" cy="28892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30</a:t>
            </a:r>
          </a:p>
        </p:txBody>
      </p:sp>
      <p:sp>
        <p:nvSpPr>
          <p:cNvPr id="137" name="Rectangle 21"/>
          <p:cNvSpPr>
            <a:spLocks noChangeArrowheads="1"/>
          </p:cNvSpPr>
          <p:nvPr/>
        </p:nvSpPr>
        <p:spPr bwMode="auto">
          <a:xfrm>
            <a:off x="10431367" y="3055134"/>
            <a:ext cx="287337" cy="28892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zh-CN" sz="16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138" name="Rectangle 22"/>
          <p:cNvSpPr>
            <a:spLocks noChangeArrowheads="1"/>
          </p:cNvSpPr>
          <p:nvPr/>
        </p:nvSpPr>
        <p:spPr bwMode="auto">
          <a:xfrm>
            <a:off x="9278842" y="3055134"/>
            <a:ext cx="287337" cy="28892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38</a:t>
            </a:r>
          </a:p>
        </p:txBody>
      </p:sp>
      <p:sp>
        <p:nvSpPr>
          <p:cNvPr id="173" name="Rectangle 23"/>
          <p:cNvSpPr>
            <a:spLocks noChangeArrowheads="1"/>
          </p:cNvSpPr>
          <p:nvPr/>
        </p:nvSpPr>
        <p:spPr bwMode="auto">
          <a:xfrm>
            <a:off x="9567767" y="3055134"/>
            <a:ext cx="287337" cy="28892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54</a:t>
            </a:r>
          </a:p>
        </p:txBody>
      </p:sp>
      <p:sp>
        <p:nvSpPr>
          <p:cNvPr id="174" name="Rectangle 24"/>
          <p:cNvSpPr>
            <a:spLocks noChangeArrowheads="1"/>
          </p:cNvSpPr>
          <p:nvPr/>
        </p:nvSpPr>
        <p:spPr bwMode="auto">
          <a:xfrm>
            <a:off x="9855104" y="3055134"/>
            <a:ext cx="287338" cy="28892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zh-CN" sz="16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175" name="Line 25"/>
          <p:cNvSpPr>
            <a:spLocks noChangeShapeType="1"/>
          </p:cNvSpPr>
          <p:nvPr/>
        </p:nvSpPr>
        <p:spPr bwMode="auto">
          <a:xfrm flipH="1">
            <a:off x="8704167" y="2910671"/>
            <a:ext cx="2305050" cy="0"/>
          </a:xfrm>
          <a:prstGeom prst="line">
            <a:avLst/>
          </a:prstGeom>
          <a:noFill/>
          <a:ln w="34925">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smtClean="0">
              <a:solidFill>
                <a:srgbClr val="000000"/>
              </a:solidFill>
              <a:latin typeface="微软雅黑" panose="020B0503020204020204" pitchFamily="34" charset="-122"/>
              <a:ea typeface="微软雅黑" panose="020B0503020204020204" pitchFamily="34" charset="-122"/>
            </a:endParaRPr>
          </a:p>
        </p:txBody>
      </p:sp>
      <p:sp>
        <p:nvSpPr>
          <p:cNvPr id="176" name="Text Box 26"/>
          <p:cNvSpPr txBox="1">
            <a:spLocks noChangeArrowheads="1"/>
          </p:cNvSpPr>
          <p:nvPr/>
        </p:nvSpPr>
        <p:spPr bwMode="auto">
          <a:xfrm>
            <a:off x="8704167" y="2550309"/>
            <a:ext cx="8636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head</a:t>
            </a:r>
          </a:p>
        </p:txBody>
      </p:sp>
      <p:sp>
        <p:nvSpPr>
          <p:cNvPr id="177" name="Text Box 27"/>
          <p:cNvSpPr txBox="1">
            <a:spLocks noChangeArrowheads="1"/>
          </p:cNvSpPr>
          <p:nvPr/>
        </p:nvSpPr>
        <p:spPr bwMode="auto">
          <a:xfrm>
            <a:off x="10432954" y="2550309"/>
            <a:ext cx="8636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tail</a:t>
            </a:r>
          </a:p>
        </p:txBody>
      </p:sp>
      <p:sp>
        <p:nvSpPr>
          <p:cNvPr id="178" name="Text Box 35"/>
          <p:cNvSpPr txBox="1">
            <a:spLocks noChangeArrowheads="1"/>
          </p:cNvSpPr>
          <p:nvPr/>
        </p:nvSpPr>
        <p:spPr bwMode="auto">
          <a:xfrm>
            <a:off x="8569071" y="3410734"/>
            <a:ext cx="3144393"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zh-CN" altLang="en-US" sz="20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扩展结点</a:t>
            </a:r>
            <a:r>
              <a:rPr kumimoji="0" lang="en-US" altLang="zh-CN" sz="20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56</a:t>
            </a:r>
            <a:r>
              <a:rPr kumimoji="0" lang="zh-CN" altLang="en-US" sz="20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，得新结点</a:t>
            </a:r>
            <a:r>
              <a:rPr kumimoji="0" lang="en-US" altLang="zh-CN" sz="20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57</a:t>
            </a:r>
            <a:r>
              <a:rPr kumimoji="0" lang="zh-CN" altLang="en-US" sz="20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a:t>
            </a:r>
            <a:r>
              <a:rPr kumimoji="0" lang="en-US" altLang="zh-CN" sz="20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59</a:t>
            </a:r>
          </a:p>
          <a:p>
            <a:pPr marL="0" marR="0" lvl="0" indent="0" defTabSz="914400" eaLnBrk="1" fontAlgn="base" latinLnBrk="0" hangingPunct="1">
              <a:lnSpc>
                <a:spcPct val="100000"/>
              </a:lnSpc>
              <a:spcBef>
                <a:spcPct val="50000"/>
              </a:spcBef>
              <a:spcAft>
                <a:spcPct val="0"/>
              </a:spcAft>
              <a:buClrTx/>
              <a:buSzTx/>
              <a:buFontTx/>
              <a:buNone/>
              <a:tabLst/>
              <a:defRPr/>
            </a:pPr>
            <a:r>
              <a:rPr kumimoji="0" lang="zh-CN" altLang="en-US" sz="2000" b="1" i="0" u="none" strike="noStrike" kern="0" cap="none" spc="0" normalizeH="0" baseline="0" noProof="0" dirty="0" smtClean="0">
                <a:ln>
                  <a:noFill/>
                </a:ln>
                <a:solidFill>
                  <a:srgbClr val="FF0000"/>
                </a:solidFill>
                <a:effectLst/>
                <a:uLnTx/>
                <a:uFillTx/>
                <a:latin typeface="微软雅黑" panose="020B0503020204020204" pitchFamily="34" charset="-122"/>
                <a:ea typeface="微软雅黑" panose="020B0503020204020204" pitchFamily="34" charset="-122"/>
              </a:rPr>
              <a:t>利用限界函数杀死结点</a:t>
            </a:r>
            <a:r>
              <a:rPr kumimoji="0" lang="en-US" altLang="zh-CN" sz="2000" b="1" i="0" u="none" strike="noStrike" kern="0" cap="none" spc="0" normalizeH="0" baseline="0" noProof="0" dirty="0" smtClean="0">
                <a:ln>
                  <a:noFill/>
                </a:ln>
                <a:solidFill>
                  <a:srgbClr val="FF0000"/>
                </a:solidFill>
                <a:effectLst/>
                <a:uLnTx/>
                <a:uFillTx/>
                <a:latin typeface="微软雅黑" panose="020B0503020204020204" pitchFamily="34" charset="-122"/>
                <a:ea typeface="微软雅黑" panose="020B0503020204020204" pitchFamily="34" charset="-122"/>
              </a:rPr>
              <a:t>57</a:t>
            </a:r>
            <a:r>
              <a:rPr kumimoji="0" lang="zh-CN" altLang="en-US" sz="2000" b="1" i="0" u="none" strike="noStrike" kern="0" cap="none" spc="0" normalizeH="0" baseline="0" noProof="0" dirty="0" smtClean="0">
                <a:ln>
                  <a:noFill/>
                </a:ln>
                <a:solidFill>
                  <a:srgbClr val="FF0000"/>
                </a:solidFill>
                <a:effectLst/>
                <a:uLnTx/>
                <a:uFillTx/>
                <a:latin typeface="微软雅黑" panose="020B0503020204020204" pitchFamily="34" charset="-122"/>
                <a:ea typeface="微软雅黑" panose="020B0503020204020204" pitchFamily="34" charset="-122"/>
              </a:rPr>
              <a:t>、</a:t>
            </a:r>
            <a:r>
              <a:rPr kumimoji="0" lang="en-US" altLang="zh-CN" sz="2000" b="1" i="0" u="none" strike="noStrike" kern="0" cap="none" spc="0" normalizeH="0" baseline="0" noProof="0" dirty="0" smtClean="0">
                <a:ln>
                  <a:noFill/>
                </a:ln>
                <a:solidFill>
                  <a:srgbClr val="FF0000"/>
                </a:solidFill>
                <a:effectLst/>
                <a:uLnTx/>
                <a:uFillTx/>
                <a:latin typeface="微软雅黑" panose="020B0503020204020204" pitchFamily="34" charset="-122"/>
                <a:ea typeface="微软雅黑" panose="020B0503020204020204" pitchFamily="34" charset="-122"/>
              </a:rPr>
              <a:t>59</a:t>
            </a:r>
          </a:p>
          <a:p>
            <a:pPr marL="0" marR="0" lvl="0" indent="0" defTabSz="914400" eaLnBrk="1" fontAlgn="base" latinLnBrk="0" hangingPunct="1">
              <a:lnSpc>
                <a:spcPct val="100000"/>
              </a:lnSpc>
              <a:spcBef>
                <a:spcPct val="50000"/>
              </a:spcBef>
              <a:spcAft>
                <a:spcPct val="0"/>
              </a:spcAft>
              <a:buClrTx/>
              <a:buSzTx/>
              <a:buFontTx/>
              <a:buNone/>
              <a:tabLst/>
              <a:defRPr/>
            </a:pPr>
            <a:r>
              <a:rPr kumimoji="0" lang="zh-CN" altLang="en-US" sz="20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没有新的活结点入队列</a:t>
            </a:r>
          </a:p>
        </p:txBody>
      </p:sp>
    </p:spTree>
    <p:extLst>
      <p:ext uri="{BB962C8B-B14F-4D97-AF65-F5344CB8AC3E}">
        <p14:creationId xmlns:p14="http://schemas.microsoft.com/office/powerpoint/2010/main" val="632651201"/>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3333" y="338667"/>
            <a:ext cx="2607733" cy="593644"/>
          </a:xfrm>
          <a:prstGeom prst="rect">
            <a:avLst/>
          </a:prstGeom>
        </p:spPr>
      </p:pic>
      <p:pic>
        <p:nvPicPr>
          <p:cNvPr id="3" name="图片 2"/>
          <p:cNvPicPr>
            <a:picLocks noChangeAspect="1"/>
          </p:cNvPicPr>
          <p:nvPr/>
        </p:nvPicPr>
        <p:blipFill rotWithShape="1">
          <a:blip r:embed="rId4">
            <a:alphaModFix amt="4000"/>
            <a:extLst>
              <a:ext uri="{28A0092B-C50C-407E-A947-70E740481C1C}">
                <a14:useLocalDpi xmlns:a14="http://schemas.microsoft.com/office/drawing/2010/main" val="0"/>
              </a:ext>
            </a:extLst>
          </a:blip>
          <a:srcRect t="4939" r="28793" b="22469"/>
          <a:stretch/>
        </p:blipFill>
        <p:spPr>
          <a:xfrm>
            <a:off x="2641601" y="902926"/>
            <a:ext cx="9550400" cy="5955074"/>
          </a:xfrm>
          <a:prstGeom prst="rect">
            <a:avLst/>
          </a:prstGeom>
        </p:spPr>
      </p:pic>
      <p:sp>
        <p:nvSpPr>
          <p:cNvPr id="6" name="矩形 5"/>
          <p:cNvSpPr/>
          <p:nvPr/>
        </p:nvSpPr>
        <p:spPr>
          <a:xfrm flipV="1">
            <a:off x="7351776" y="1276289"/>
            <a:ext cx="4472728" cy="45719"/>
          </a:xfrm>
          <a:prstGeom prst="rect">
            <a:avLst/>
          </a:prstGeom>
          <a:solidFill>
            <a:srgbClr val="239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矩形 9"/>
          <p:cNvSpPr/>
          <p:nvPr/>
        </p:nvSpPr>
        <p:spPr>
          <a:xfrm>
            <a:off x="9618453" y="383465"/>
            <a:ext cx="2206050" cy="523220"/>
          </a:xfrm>
          <a:prstGeom prst="rect">
            <a:avLst/>
          </a:prstGeom>
          <a:solidFill>
            <a:srgbClr val="239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矩形 10"/>
          <p:cNvSpPr/>
          <p:nvPr/>
        </p:nvSpPr>
        <p:spPr>
          <a:xfrm>
            <a:off x="9558068" y="352688"/>
            <a:ext cx="2359995" cy="584775"/>
          </a:xfrm>
          <a:prstGeom prst="rect">
            <a:avLst/>
          </a:prstGeom>
        </p:spPr>
        <p:txBody>
          <a:bodyPr wrap="square" anchor="ct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lnSpc>
                <a:spcPct val="100000"/>
              </a:lnSpc>
              <a:spcBef>
                <a:spcPts val="0"/>
              </a:spcBef>
              <a:spcAft>
                <a:spcPts val="0"/>
              </a:spcAft>
              <a:defRPr/>
            </a:pPr>
            <a:r>
              <a:rPr lang="zh-CN" altLang="en-US" sz="3200" b="1" dirty="0" smtClean="0">
                <a:solidFill>
                  <a:schemeClr val="bg1"/>
                </a:solidFill>
                <a:latin typeface="微软雅黑" charset="-122"/>
                <a:ea typeface="微软雅黑" charset="-122"/>
                <a:sym typeface="+mn-ea"/>
              </a:rPr>
              <a:t>分支限界法</a:t>
            </a:r>
            <a:endParaRPr lang="zh-CN" altLang="en-US" sz="3200" b="1" dirty="0">
              <a:solidFill>
                <a:schemeClr val="bg1"/>
              </a:solidFill>
              <a:latin typeface="微软雅黑" charset="-122"/>
              <a:ea typeface="微软雅黑" charset="-122"/>
              <a:sym typeface="+mn-ea"/>
            </a:endParaRPr>
          </a:p>
        </p:txBody>
      </p:sp>
      <p:sp>
        <p:nvSpPr>
          <p:cNvPr id="13" name="文本框 12"/>
          <p:cNvSpPr txBox="1"/>
          <p:nvPr/>
        </p:nvSpPr>
        <p:spPr>
          <a:xfrm>
            <a:off x="342670" y="1027613"/>
            <a:ext cx="7009106" cy="584775"/>
          </a:xfrm>
          <a:prstGeom prst="rect">
            <a:avLst/>
          </a:prstGeom>
          <a:noFill/>
        </p:spPr>
        <p:txBody>
          <a:bodyPr wrap="square" rtlCol="0">
            <a:spAutoFit/>
          </a:bodyPr>
          <a:lstStyle/>
          <a:p>
            <a:r>
              <a:rPr kumimoji="1" lang="en-US" altLang="zh-CN" sz="3200" b="1" i="1" dirty="0">
                <a:latin typeface="Microsoft YaHei" charset="-122"/>
                <a:ea typeface="Microsoft YaHei" charset="-122"/>
                <a:cs typeface="Microsoft YaHei" charset="-122"/>
              </a:rPr>
              <a:t>4</a:t>
            </a:r>
            <a:r>
              <a:rPr kumimoji="1" lang="zh-CN" altLang="en-US" sz="3200" b="1" i="1" dirty="0" smtClean="0">
                <a:latin typeface="Microsoft YaHei" charset="-122"/>
                <a:ea typeface="Microsoft YaHei" charset="-122"/>
                <a:cs typeface="Microsoft YaHei" charset="-122"/>
              </a:rPr>
              <a:t>皇后问题 </a:t>
            </a:r>
            <a:r>
              <a:rPr kumimoji="1" lang="en-US" altLang="zh-CN" sz="3200" b="1" i="1" dirty="0" smtClean="0">
                <a:latin typeface="Microsoft YaHei" charset="-122"/>
                <a:ea typeface="Microsoft YaHei" charset="-122"/>
                <a:cs typeface="Microsoft YaHei" charset="-122"/>
              </a:rPr>
              <a:t>FIFO</a:t>
            </a:r>
            <a:r>
              <a:rPr kumimoji="1" lang="zh-CN" altLang="en-US" sz="3200" b="1" i="1" dirty="0" smtClean="0">
                <a:latin typeface="Microsoft YaHei" charset="-122"/>
                <a:ea typeface="Microsoft YaHei" charset="-122"/>
                <a:cs typeface="Microsoft YaHei" charset="-122"/>
              </a:rPr>
              <a:t>分支限界</a:t>
            </a:r>
            <a:r>
              <a:rPr kumimoji="1" lang="zh-CN" altLang="en-US" sz="3200" b="1" i="1" dirty="0">
                <a:latin typeface="Microsoft YaHei" charset="-122"/>
                <a:ea typeface="Microsoft YaHei" charset="-122"/>
                <a:cs typeface="Microsoft YaHei" charset="-122"/>
              </a:rPr>
              <a:t> </a:t>
            </a:r>
            <a:r>
              <a:rPr kumimoji="1" lang="zh-CN" altLang="en-US" sz="3200" b="1" i="1" dirty="0" smtClean="0">
                <a:latin typeface="Microsoft YaHei" charset="-122"/>
                <a:ea typeface="Microsoft YaHei" charset="-122"/>
                <a:cs typeface="Microsoft YaHei" charset="-122"/>
              </a:rPr>
              <a:t>状态空间树</a:t>
            </a:r>
            <a:endParaRPr kumimoji="1" lang="zh-CN" altLang="en-US" sz="3200" b="1" i="1" dirty="0">
              <a:latin typeface="Microsoft YaHei" charset="-122"/>
              <a:ea typeface="Microsoft YaHei" charset="-122"/>
              <a:cs typeface="Microsoft YaHei" charset="-122"/>
            </a:endParaRPr>
          </a:p>
        </p:txBody>
      </p:sp>
      <p:sp>
        <p:nvSpPr>
          <p:cNvPr id="12" name="Text Box 7"/>
          <p:cNvSpPr txBox="1">
            <a:spLocks noChangeArrowheads="1"/>
          </p:cNvSpPr>
          <p:nvPr/>
        </p:nvSpPr>
        <p:spPr bwMode="auto">
          <a:xfrm>
            <a:off x="484981" y="1775461"/>
            <a:ext cx="10080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2400" b="1" i="0" u="none" strike="noStrike" kern="0" cap="none" spc="0" normalizeH="0" baseline="0" noProof="0" dirty="0" smtClean="0">
                <a:ln>
                  <a:noFill/>
                </a:ln>
                <a:solidFill>
                  <a:schemeClr val="bg1">
                    <a:lumMod val="50000"/>
                  </a:schemeClr>
                </a:solidFill>
                <a:effectLst/>
                <a:uLnTx/>
                <a:uFillTx/>
                <a:latin typeface="微软雅黑" panose="020B0503020204020204" pitchFamily="34" charset="-122"/>
                <a:ea typeface="微软雅黑" panose="020B0503020204020204" pitchFamily="34" charset="-122"/>
              </a:rPr>
              <a:t>E</a:t>
            </a:r>
            <a:r>
              <a:rPr kumimoji="0" lang="zh-CN" altLang="en-US" sz="2400" b="1" i="0" u="none" strike="noStrike" kern="0" cap="none" spc="0" normalizeH="0" baseline="0" noProof="0" dirty="0" smtClean="0">
                <a:ln>
                  <a:noFill/>
                </a:ln>
                <a:solidFill>
                  <a:schemeClr val="bg1">
                    <a:lumMod val="50000"/>
                  </a:schemeClr>
                </a:solidFill>
                <a:effectLst/>
                <a:uLnTx/>
                <a:uFillTx/>
                <a:latin typeface="微软雅黑" panose="020B0503020204020204" pitchFamily="34" charset="-122"/>
                <a:ea typeface="微软雅黑" panose="020B0503020204020204" pitchFamily="34" charset="-122"/>
              </a:rPr>
              <a:t>结点</a:t>
            </a:r>
          </a:p>
        </p:txBody>
      </p:sp>
      <p:sp>
        <p:nvSpPr>
          <p:cNvPr id="14" name="Text Box 8"/>
          <p:cNvSpPr txBox="1">
            <a:spLocks noChangeArrowheads="1"/>
          </p:cNvSpPr>
          <p:nvPr/>
        </p:nvSpPr>
        <p:spPr bwMode="auto">
          <a:xfrm>
            <a:off x="2742088" y="1775461"/>
            <a:ext cx="409244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zh-CN" altLang="en-US" sz="2400" b="1" i="0" u="none" strike="noStrike" kern="0" cap="none" spc="0" normalizeH="0" baseline="0" noProof="0" dirty="0" smtClean="0">
                <a:ln>
                  <a:noFill/>
                </a:ln>
                <a:solidFill>
                  <a:schemeClr val="bg1">
                    <a:lumMod val="50000"/>
                  </a:schemeClr>
                </a:solidFill>
                <a:effectLst/>
                <a:uLnTx/>
                <a:uFillTx/>
                <a:latin typeface="微软雅黑" panose="020B0503020204020204" pitchFamily="34" charset="-122"/>
                <a:ea typeface="微软雅黑" panose="020B0503020204020204" pitchFamily="34" charset="-122"/>
              </a:rPr>
              <a:t>扩展</a:t>
            </a:r>
            <a:r>
              <a:rPr kumimoji="0" lang="en-US" altLang="zh-CN" sz="2400" b="1" i="0" u="none" strike="noStrike" kern="0" cap="none" spc="0" normalizeH="0" baseline="0" noProof="0" dirty="0" smtClean="0">
                <a:ln>
                  <a:noFill/>
                </a:ln>
                <a:solidFill>
                  <a:schemeClr val="bg1">
                    <a:lumMod val="50000"/>
                  </a:schemeClr>
                </a:solidFill>
                <a:effectLst/>
                <a:uLnTx/>
                <a:uFillTx/>
                <a:latin typeface="微软雅黑" panose="020B0503020204020204" pitchFamily="34" charset="-122"/>
                <a:ea typeface="微软雅黑" panose="020B0503020204020204" pitchFamily="34" charset="-122"/>
              </a:rPr>
              <a:t>E</a:t>
            </a:r>
            <a:r>
              <a:rPr kumimoji="0" lang="zh-CN" altLang="en-US" sz="2400" b="1" i="0" u="none" strike="noStrike" kern="0" cap="none" spc="0" normalizeH="0" baseline="0" noProof="0" dirty="0" smtClean="0">
                <a:ln>
                  <a:noFill/>
                </a:ln>
                <a:solidFill>
                  <a:schemeClr val="bg1">
                    <a:lumMod val="50000"/>
                  </a:schemeClr>
                </a:solidFill>
                <a:effectLst/>
                <a:uLnTx/>
                <a:uFillTx/>
                <a:latin typeface="微软雅黑" panose="020B0503020204020204" pitchFamily="34" charset="-122"/>
                <a:ea typeface="微软雅黑" panose="020B0503020204020204" pitchFamily="34" charset="-122"/>
              </a:rPr>
              <a:t>结点得到的状态空间树</a:t>
            </a:r>
          </a:p>
        </p:txBody>
      </p:sp>
      <p:sp>
        <p:nvSpPr>
          <p:cNvPr id="24" name="Text Box 18"/>
          <p:cNvSpPr txBox="1">
            <a:spLocks noChangeArrowheads="1"/>
          </p:cNvSpPr>
          <p:nvPr/>
        </p:nvSpPr>
        <p:spPr bwMode="auto">
          <a:xfrm>
            <a:off x="8616156" y="1775461"/>
            <a:ext cx="232921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zh-CN" altLang="en-US" sz="2400" b="1" i="0" u="none" strike="noStrike" kern="0" cap="none" spc="0" normalizeH="0" baseline="0" noProof="0" dirty="0" smtClean="0">
                <a:ln>
                  <a:noFill/>
                </a:ln>
                <a:solidFill>
                  <a:schemeClr val="bg1">
                    <a:lumMod val="50000"/>
                  </a:schemeClr>
                </a:solidFill>
                <a:effectLst/>
                <a:uLnTx/>
                <a:uFillTx/>
                <a:latin typeface="微软雅黑" panose="020B0503020204020204" pitchFamily="34" charset="-122"/>
                <a:ea typeface="微软雅黑" panose="020B0503020204020204" pitchFamily="34" charset="-122"/>
              </a:rPr>
              <a:t>活结点表（队列）</a:t>
            </a:r>
          </a:p>
        </p:txBody>
      </p:sp>
      <p:sp>
        <p:nvSpPr>
          <p:cNvPr id="77" name="Oval 4"/>
          <p:cNvSpPr>
            <a:spLocks noChangeArrowheads="1"/>
          </p:cNvSpPr>
          <p:nvPr/>
        </p:nvSpPr>
        <p:spPr bwMode="auto">
          <a:xfrm>
            <a:off x="664400" y="5043275"/>
            <a:ext cx="431800" cy="431800"/>
          </a:xfrm>
          <a:prstGeom prst="ellipse">
            <a:avLst/>
          </a:prstGeom>
          <a:solidFill>
            <a:srgbClr val="CC9900"/>
          </a:solidFill>
          <a:ln w="9525">
            <a:solidFill>
              <a:srgbClr val="000000"/>
            </a:solidFill>
            <a:round/>
            <a:headEnd/>
            <a:tailEnd/>
          </a:ln>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lang="en-US" altLang="zh-CN" sz="1800" kern="0" dirty="0" smtClean="0">
                <a:solidFill>
                  <a:srgbClr val="000000"/>
                </a:solidFill>
              </a:rPr>
              <a:t>14</a:t>
            </a:r>
            <a:endParaRPr kumimoji="0" lang="en-US" altLang="zh-CN" sz="1800" b="0" i="0" u="none" strike="noStrike" kern="0" cap="none" spc="0" normalizeH="0" baseline="0" noProof="0" dirty="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78" name="Oval 7"/>
          <p:cNvSpPr>
            <a:spLocks noChangeArrowheads="1"/>
          </p:cNvSpPr>
          <p:nvPr/>
        </p:nvSpPr>
        <p:spPr bwMode="auto">
          <a:xfrm>
            <a:off x="5011103" y="2677880"/>
            <a:ext cx="431800" cy="431800"/>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1</a:t>
            </a:r>
          </a:p>
        </p:txBody>
      </p:sp>
      <p:sp>
        <p:nvSpPr>
          <p:cNvPr id="79" name="Oval 8"/>
          <p:cNvSpPr>
            <a:spLocks noChangeArrowheads="1"/>
          </p:cNvSpPr>
          <p:nvPr/>
        </p:nvSpPr>
        <p:spPr bwMode="auto">
          <a:xfrm>
            <a:off x="2228406" y="3470042"/>
            <a:ext cx="431800" cy="431800"/>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2</a:t>
            </a:r>
          </a:p>
        </p:txBody>
      </p:sp>
      <p:sp>
        <p:nvSpPr>
          <p:cNvPr id="80" name="Oval 9"/>
          <p:cNvSpPr>
            <a:spLocks noChangeArrowheads="1"/>
          </p:cNvSpPr>
          <p:nvPr/>
        </p:nvSpPr>
        <p:spPr bwMode="auto">
          <a:xfrm>
            <a:off x="3931603" y="3470042"/>
            <a:ext cx="431800" cy="431800"/>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18</a:t>
            </a:r>
          </a:p>
        </p:txBody>
      </p:sp>
      <p:sp>
        <p:nvSpPr>
          <p:cNvPr id="81" name="Oval 10"/>
          <p:cNvSpPr>
            <a:spLocks noChangeArrowheads="1"/>
          </p:cNvSpPr>
          <p:nvPr/>
        </p:nvSpPr>
        <p:spPr bwMode="auto">
          <a:xfrm>
            <a:off x="5439537" y="3470042"/>
            <a:ext cx="431800" cy="431800"/>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34</a:t>
            </a:r>
          </a:p>
        </p:txBody>
      </p:sp>
      <p:sp>
        <p:nvSpPr>
          <p:cNvPr id="82" name="Oval 11"/>
          <p:cNvSpPr>
            <a:spLocks noChangeArrowheads="1"/>
          </p:cNvSpPr>
          <p:nvPr/>
        </p:nvSpPr>
        <p:spPr bwMode="auto">
          <a:xfrm>
            <a:off x="6930581" y="3462613"/>
            <a:ext cx="431800" cy="431800"/>
          </a:xfrm>
          <a:prstGeom prst="ellipse">
            <a:avLst/>
          </a:prstGeom>
          <a:solidFill>
            <a:schemeClr val="bg1"/>
          </a:solidFill>
          <a:ln w="9525">
            <a:solidFill>
              <a:srgbClr val="000000"/>
            </a:solidFill>
            <a:round/>
            <a:headEnd/>
            <a:tailEnd/>
          </a:ln>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dirty="0" smtClean="0">
                <a:ln>
                  <a:noFill/>
                </a:ln>
                <a:solidFill>
                  <a:srgbClr val="000000"/>
                </a:solidFill>
                <a:effectLst/>
                <a:uLnTx/>
                <a:uFillTx/>
                <a:latin typeface="Arial" panose="020B0604020202020204" pitchFamily="34" charset="0"/>
                <a:ea typeface="宋体" panose="02010600030101010101" pitchFamily="2" charset="-122"/>
              </a:rPr>
              <a:t>50</a:t>
            </a:r>
          </a:p>
        </p:txBody>
      </p:sp>
      <p:sp>
        <p:nvSpPr>
          <p:cNvPr id="83" name="Line 12"/>
          <p:cNvSpPr>
            <a:spLocks noChangeShapeType="1"/>
          </p:cNvSpPr>
          <p:nvPr/>
        </p:nvSpPr>
        <p:spPr bwMode="auto">
          <a:xfrm flipH="1">
            <a:off x="2444305" y="3109680"/>
            <a:ext cx="2782697" cy="34588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84" name="Line 13"/>
          <p:cNvSpPr>
            <a:spLocks noChangeShapeType="1"/>
          </p:cNvSpPr>
          <p:nvPr/>
        </p:nvSpPr>
        <p:spPr bwMode="auto">
          <a:xfrm flipH="1">
            <a:off x="4147503" y="3109680"/>
            <a:ext cx="1079500" cy="36036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85" name="Line 14"/>
          <p:cNvSpPr>
            <a:spLocks noChangeShapeType="1"/>
          </p:cNvSpPr>
          <p:nvPr/>
        </p:nvSpPr>
        <p:spPr bwMode="auto">
          <a:xfrm>
            <a:off x="5227003" y="3109680"/>
            <a:ext cx="428434" cy="36036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86" name="Line 15"/>
          <p:cNvSpPr>
            <a:spLocks noChangeShapeType="1"/>
          </p:cNvSpPr>
          <p:nvPr/>
        </p:nvSpPr>
        <p:spPr bwMode="auto">
          <a:xfrm>
            <a:off x="5227003" y="3109680"/>
            <a:ext cx="1919478" cy="349249"/>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98" name="Oval 28"/>
          <p:cNvSpPr>
            <a:spLocks noChangeArrowheads="1"/>
          </p:cNvSpPr>
          <p:nvPr/>
        </p:nvSpPr>
        <p:spPr bwMode="auto">
          <a:xfrm>
            <a:off x="1580706" y="4262205"/>
            <a:ext cx="431800" cy="431800"/>
          </a:xfrm>
          <a:prstGeom prst="ellipse">
            <a:avLst/>
          </a:prstGeom>
          <a:noFill/>
          <a:ln w="9525">
            <a:solidFill>
              <a:srgbClr val="000000"/>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3</a:t>
            </a:r>
          </a:p>
        </p:txBody>
      </p:sp>
      <p:sp>
        <p:nvSpPr>
          <p:cNvPr id="99" name="Oval 29"/>
          <p:cNvSpPr>
            <a:spLocks noChangeArrowheads="1"/>
          </p:cNvSpPr>
          <p:nvPr/>
        </p:nvSpPr>
        <p:spPr bwMode="auto">
          <a:xfrm>
            <a:off x="2228406" y="4262205"/>
            <a:ext cx="431800" cy="431800"/>
          </a:xfrm>
          <a:prstGeom prst="ellipse">
            <a:avLst/>
          </a:prstGeom>
          <a:solidFill>
            <a:schemeClr val="bg1"/>
          </a:solidFill>
          <a:ln w="9525">
            <a:solidFill>
              <a:srgbClr val="000000"/>
            </a:solidFill>
            <a:round/>
            <a:headEnd/>
            <a:tailEnd/>
          </a:ln>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8</a:t>
            </a:r>
          </a:p>
        </p:txBody>
      </p:sp>
      <p:sp>
        <p:nvSpPr>
          <p:cNvPr id="100" name="Oval 30"/>
          <p:cNvSpPr>
            <a:spLocks noChangeArrowheads="1"/>
          </p:cNvSpPr>
          <p:nvPr/>
        </p:nvSpPr>
        <p:spPr bwMode="auto">
          <a:xfrm>
            <a:off x="2876106" y="4262205"/>
            <a:ext cx="431800" cy="431800"/>
          </a:xfrm>
          <a:prstGeom prst="ellipse">
            <a:avLst/>
          </a:prstGeom>
          <a:solidFill>
            <a:schemeClr val="bg1"/>
          </a:solidFill>
          <a:ln w="9525">
            <a:solidFill>
              <a:srgbClr val="000000"/>
            </a:solidFill>
            <a:round/>
            <a:headEnd/>
            <a:tailEnd/>
          </a:ln>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13</a:t>
            </a:r>
          </a:p>
        </p:txBody>
      </p:sp>
      <p:sp>
        <p:nvSpPr>
          <p:cNvPr id="101" name="Line 31"/>
          <p:cNvSpPr>
            <a:spLocks noChangeShapeType="1"/>
          </p:cNvSpPr>
          <p:nvPr/>
        </p:nvSpPr>
        <p:spPr bwMode="auto">
          <a:xfrm flipH="1">
            <a:off x="1796606" y="3901842"/>
            <a:ext cx="647700" cy="36036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102" name="Line 32"/>
          <p:cNvSpPr>
            <a:spLocks noChangeShapeType="1"/>
          </p:cNvSpPr>
          <p:nvPr/>
        </p:nvSpPr>
        <p:spPr bwMode="auto">
          <a:xfrm>
            <a:off x="2444306" y="3901842"/>
            <a:ext cx="0" cy="36036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103" name="Line 33"/>
          <p:cNvSpPr>
            <a:spLocks noChangeShapeType="1"/>
          </p:cNvSpPr>
          <p:nvPr/>
        </p:nvSpPr>
        <p:spPr bwMode="auto">
          <a:xfrm>
            <a:off x="2444306" y="3901842"/>
            <a:ext cx="647700" cy="36036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104" name="Text Box 34"/>
          <p:cNvSpPr txBox="1">
            <a:spLocks noChangeArrowheads="1"/>
          </p:cNvSpPr>
          <p:nvPr/>
        </p:nvSpPr>
        <p:spPr bwMode="auto">
          <a:xfrm>
            <a:off x="1580706" y="4694005"/>
            <a:ext cx="6477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B</a:t>
            </a:r>
          </a:p>
        </p:txBody>
      </p:sp>
      <p:sp>
        <p:nvSpPr>
          <p:cNvPr id="106" name="Oval 36"/>
          <p:cNvSpPr>
            <a:spLocks noChangeArrowheads="1"/>
          </p:cNvSpPr>
          <p:nvPr/>
        </p:nvSpPr>
        <p:spPr bwMode="auto">
          <a:xfrm>
            <a:off x="3426778" y="4263792"/>
            <a:ext cx="431800" cy="431800"/>
          </a:xfrm>
          <a:prstGeom prst="ellipse">
            <a:avLst/>
          </a:prstGeom>
          <a:noFill/>
          <a:ln w="9525">
            <a:solidFill>
              <a:srgbClr val="000000"/>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19</a:t>
            </a:r>
          </a:p>
        </p:txBody>
      </p:sp>
      <p:sp>
        <p:nvSpPr>
          <p:cNvPr id="107" name="Oval 37"/>
          <p:cNvSpPr>
            <a:spLocks noChangeArrowheads="1"/>
          </p:cNvSpPr>
          <p:nvPr/>
        </p:nvSpPr>
        <p:spPr bwMode="auto">
          <a:xfrm>
            <a:off x="3930015" y="4263792"/>
            <a:ext cx="431800" cy="431800"/>
          </a:xfrm>
          <a:prstGeom prst="ellipse">
            <a:avLst/>
          </a:prstGeom>
          <a:noFill/>
          <a:ln w="9525">
            <a:solidFill>
              <a:srgbClr val="000000"/>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24</a:t>
            </a:r>
          </a:p>
        </p:txBody>
      </p:sp>
      <p:sp>
        <p:nvSpPr>
          <p:cNvPr id="108" name="Oval 38"/>
          <p:cNvSpPr>
            <a:spLocks noChangeArrowheads="1"/>
          </p:cNvSpPr>
          <p:nvPr/>
        </p:nvSpPr>
        <p:spPr bwMode="auto">
          <a:xfrm>
            <a:off x="4434840" y="4263792"/>
            <a:ext cx="431800" cy="431800"/>
          </a:xfrm>
          <a:prstGeom prst="ellipse">
            <a:avLst/>
          </a:prstGeom>
          <a:noFill/>
          <a:ln w="9525">
            <a:solidFill>
              <a:srgbClr val="000000"/>
            </a:solidFill>
            <a:round/>
            <a:headEnd/>
            <a:tailEnd/>
          </a:ln>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29</a:t>
            </a:r>
          </a:p>
        </p:txBody>
      </p:sp>
      <p:sp>
        <p:nvSpPr>
          <p:cNvPr id="109" name="Line 39"/>
          <p:cNvSpPr>
            <a:spLocks noChangeShapeType="1"/>
          </p:cNvSpPr>
          <p:nvPr/>
        </p:nvSpPr>
        <p:spPr bwMode="auto">
          <a:xfrm flipH="1">
            <a:off x="3642678" y="3903430"/>
            <a:ext cx="503237" cy="36036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110" name="Line 40"/>
          <p:cNvSpPr>
            <a:spLocks noChangeShapeType="1"/>
          </p:cNvSpPr>
          <p:nvPr/>
        </p:nvSpPr>
        <p:spPr bwMode="auto">
          <a:xfrm>
            <a:off x="4145915" y="3903430"/>
            <a:ext cx="0" cy="36036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111" name="Line 41"/>
          <p:cNvSpPr>
            <a:spLocks noChangeShapeType="1"/>
          </p:cNvSpPr>
          <p:nvPr/>
        </p:nvSpPr>
        <p:spPr bwMode="auto">
          <a:xfrm>
            <a:off x="4145915" y="3903430"/>
            <a:ext cx="504825" cy="36036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112" name="Text Box 42"/>
          <p:cNvSpPr txBox="1">
            <a:spLocks noChangeArrowheads="1"/>
          </p:cNvSpPr>
          <p:nvPr/>
        </p:nvSpPr>
        <p:spPr bwMode="auto">
          <a:xfrm>
            <a:off x="3498215" y="4695592"/>
            <a:ext cx="6477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B</a:t>
            </a:r>
          </a:p>
        </p:txBody>
      </p:sp>
      <p:sp>
        <p:nvSpPr>
          <p:cNvPr id="113" name="Text Box 43"/>
          <p:cNvSpPr txBox="1">
            <a:spLocks noChangeArrowheads="1"/>
          </p:cNvSpPr>
          <p:nvPr/>
        </p:nvSpPr>
        <p:spPr bwMode="auto">
          <a:xfrm>
            <a:off x="4003040" y="4695592"/>
            <a:ext cx="6477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B</a:t>
            </a:r>
          </a:p>
        </p:txBody>
      </p:sp>
      <p:sp>
        <p:nvSpPr>
          <p:cNvPr id="114" name="Oval 44"/>
          <p:cNvSpPr>
            <a:spLocks noChangeArrowheads="1"/>
          </p:cNvSpPr>
          <p:nvPr/>
        </p:nvSpPr>
        <p:spPr bwMode="auto">
          <a:xfrm>
            <a:off x="5944362" y="4262205"/>
            <a:ext cx="431800" cy="431800"/>
          </a:xfrm>
          <a:prstGeom prst="ellipse">
            <a:avLst/>
          </a:prstGeom>
          <a:noFill/>
          <a:ln w="9525">
            <a:solidFill>
              <a:srgbClr val="000000"/>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45</a:t>
            </a:r>
          </a:p>
        </p:txBody>
      </p:sp>
      <p:sp>
        <p:nvSpPr>
          <p:cNvPr id="115" name="Oval 45"/>
          <p:cNvSpPr>
            <a:spLocks noChangeArrowheads="1"/>
          </p:cNvSpPr>
          <p:nvPr/>
        </p:nvSpPr>
        <p:spPr bwMode="auto">
          <a:xfrm>
            <a:off x="5439537" y="4263792"/>
            <a:ext cx="431800" cy="431800"/>
          </a:xfrm>
          <a:prstGeom prst="ellipse">
            <a:avLst/>
          </a:prstGeom>
          <a:noFill/>
          <a:ln w="9525">
            <a:solidFill>
              <a:srgbClr val="000000"/>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40</a:t>
            </a:r>
          </a:p>
        </p:txBody>
      </p:sp>
      <p:sp>
        <p:nvSpPr>
          <p:cNvPr id="116" name="Oval 46"/>
          <p:cNvSpPr>
            <a:spLocks noChangeArrowheads="1"/>
          </p:cNvSpPr>
          <p:nvPr/>
        </p:nvSpPr>
        <p:spPr bwMode="auto">
          <a:xfrm>
            <a:off x="4936300" y="4262205"/>
            <a:ext cx="431800" cy="431800"/>
          </a:xfrm>
          <a:prstGeom prst="ellipse">
            <a:avLst/>
          </a:prstGeom>
          <a:noFill/>
          <a:ln w="9525">
            <a:solidFill>
              <a:srgbClr val="000000"/>
            </a:solidFill>
            <a:round/>
            <a:headEnd/>
            <a:tailEnd/>
          </a:ln>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dirty="0" smtClean="0">
                <a:ln>
                  <a:noFill/>
                </a:ln>
                <a:solidFill>
                  <a:srgbClr val="000000"/>
                </a:solidFill>
                <a:effectLst/>
                <a:uLnTx/>
                <a:uFillTx/>
                <a:latin typeface="Arial" panose="020B0604020202020204" pitchFamily="34" charset="0"/>
                <a:ea typeface="宋体" panose="02010600030101010101" pitchFamily="2" charset="-122"/>
              </a:rPr>
              <a:t>35</a:t>
            </a:r>
          </a:p>
        </p:txBody>
      </p:sp>
      <p:sp>
        <p:nvSpPr>
          <p:cNvPr id="117" name="Line 47"/>
          <p:cNvSpPr>
            <a:spLocks noChangeShapeType="1"/>
          </p:cNvSpPr>
          <p:nvPr/>
        </p:nvSpPr>
        <p:spPr bwMode="auto">
          <a:xfrm flipH="1">
            <a:off x="5152200" y="3903430"/>
            <a:ext cx="503237" cy="36036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142" name="Line 48"/>
          <p:cNvSpPr>
            <a:spLocks noChangeShapeType="1"/>
          </p:cNvSpPr>
          <p:nvPr/>
        </p:nvSpPr>
        <p:spPr bwMode="auto">
          <a:xfrm>
            <a:off x="5655437" y="3903430"/>
            <a:ext cx="0" cy="36036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143" name="Line 49"/>
          <p:cNvSpPr>
            <a:spLocks noChangeShapeType="1"/>
          </p:cNvSpPr>
          <p:nvPr/>
        </p:nvSpPr>
        <p:spPr bwMode="auto">
          <a:xfrm>
            <a:off x="5655437" y="3903430"/>
            <a:ext cx="504825" cy="36036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144" name="Text Box 50"/>
          <p:cNvSpPr txBox="1">
            <a:spLocks noChangeArrowheads="1"/>
          </p:cNvSpPr>
          <p:nvPr/>
        </p:nvSpPr>
        <p:spPr bwMode="auto">
          <a:xfrm>
            <a:off x="5505260" y="4694005"/>
            <a:ext cx="369633"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800" b="0" i="0" u="none" strike="noStrike" kern="0" cap="none" spc="0" normalizeH="0" baseline="0" noProof="0" dirty="0" smtClean="0">
                <a:ln>
                  <a:noFill/>
                </a:ln>
                <a:solidFill>
                  <a:srgbClr val="000000"/>
                </a:solidFill>
                <a:effectLst/>
                <a:uLnTx/>
                <a:uFillTx/>
                <a:latin typeface="Arial" panose="020B0604020202020204" pitchFamily="34" charset="0"/>
                <a:ea typeface="宋体" panose="02010600030101010101" pitchFamily="2" charset="-122"/>
              </a:rPr>
              <a:t>B</a:t>
            </a:r>
          </a:p>
        </p:txBody>
      </p:sp>
      <p:sp>
        <p:nvSpPr>
          <p:cNvPr id="145" name="Text Box 51"/>
          <p:cNvSpPr txBox="1">
            <a:spLocks noChangeArrowheads="1"/>
          </p:cNvSpPr>
          <p:nvPr/>
        </p:nvSpPr>
        <p:spPr bwMode="auto">
          <a:xfrm>
            <a:off x="6026658" y="4694005"/>
            <a:ext cx="424468"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800" b="0" i="0" u="none" strike="noStrike" kern="0" cap="none" spc="0" normalizeH="0" baseline="0" noProof="0" dirty="0" smtClean="0">
                <a:ln>
                  <a:noFill/>
                </a:ln>
                <a:solidFill>
                  <a:srgbClr val="000000"/>
                </a:solidFill>
                <a:effectLst/>
                <a:uLnTx/>
                <a:uFillTx/>
                <a:latin typeface="Arial" panose="020B0604020202020204" pitchFamily="34" charset="0"/>
                <a:ea typeface="宋体" panose="02010600030101010101" pitchFamily="2" charset="-122"/>
              </a:rPr>
              <a:t>B</a:t>
            </a:r>
          </a:p>
        </p:txBody>
      </p:sp>
      <p:sp>
        <p:nvSpPr>
          <p:cNvPr id="146" name="Oval 52"/>
          <p:cNvSpPr>
            <a:spLocks noChangeArrowheads="1"/>
          </p:cNvSpPr>
          <p:nvPr/>
        </p:nvSpPr>
        <p:spPr bwMode="auto">
          <a:xfrm>
            <a:off x="7435406" y="4251600"/>
            <a:ext cx="431800" cy="431800"/>
          </a:xfrm>
          <a:prstGeom prst="ellipse">
            <a:avLst/>
          </a:prstGeom>
          <a:noFill/>
          <a:ln w="9525">
            <a:solidFill>
              <a:srgbClr val="000000"/>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61</a:t>
            </a:r>
          </a:p>
        </p:txBody>
      </p:sp>
      <p:sp>
        <p:nvSpPr>
          <p:cNvPr id="147" name="Oval 53"/>
          <p:cNvSpPr>
            <a:spLocks noChangeArrowheads="1"/>
          </p:cNvSpPr>
          <p:nvPr/>
        </p:nvSpPr>
        <p:spPr bwMode="auto">
          <a:xfrm>
            <a:off x="6930581" y="4253188"/>
            <a:ext cx="431800" cy="431800"/>
          </a:xfrm>
          <a:prstGeom prst="ellipse">
            <a:avLst/>
          </a:prstGeom>
          <a:noFill/>
          <a:ln w="9525">
            <a:solidFill>
              <a:srgbClr val="000000"/>
            </a:solidFill>
            <a:round/>
            <a:headEnd/>
            <a:tailEnd/>
          </a:ln>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56</a:t>
            </a:r>
          </a:p>
        </p:txBody>
      </p:sp>
      <p:sp>
        <p:nvSpPr>
          <p:cNvPr id="148" name="Oval 54"/>
          <p:cNvSpPr>
            <a:spLocks noChangeArrowheads="1"/>
          </p:cNvSpPr>
          <p:nvPr/>
        </p:nvSpPr>
        <p:spPr bwMode="auto">
          <a:xfrm>
            <a:off x="6427343" y="4251600"/>
            <a:ext cx="431800" cy="431800"/>
          </a:xfrm>
          <a:prstGeom prst="ellipse">
            <a:avLst/>
          </a:prstGeom>
          <a:noFill/>
          <a:ln w="9525">
            <a:solidFill>
              <a:srgbClr val="000000"/>
            </a:solidFill>
            <a:round/>
            <a:headEnd/>
            <a:tailEnd/>
          </a:ln>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51</a:t>
            </a:r>
          </a:p>
        </p:txBody>
      </p:sp>
      <p:sp>
        <p:nvSpPr>
          <p:cNvPr id="149" name="Line 55"/>
          <p:cNvSpPr>
            <a:spLocks noChangeShapeType="1"/>
          </p:cNvSpPr>
          <p:nvPr/>
        </p:nvSpPr>
        <p:spPr bwMode="auto">
          <a:xfrm flipH="1">
            <a:off x="6643243" y="3892825"/>
            <a:ext cx="503238" cy="36036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150" name="Line 56"/>
          <p:cNvSpPr>
            <a:spLocks noChangeShapeType="1"/>
          </p:cNvSpPr>
          <p:nvPr/>
        </p:nvSpPr>
        <p:spPr bwMode="auto">
          <a:xfrm>
            <a:off x="7146481" y="3892825"/>
            <a:ext cx="0" cy="36036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151" name="Line 57"/>
          <p:cNvSpPr>
            <a:spLocks noChangeShapeType="1"/>
          </p:cNvSpPr>
          <p:nvPr/>
        </p:nvSpPr>
        <p:spPr bwMode="auto">
          <a:xfrm>
            <a:off x="7146481" y="3892825"/>
            <a:ext cx="504825" cy="36036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152" name="Text Box 59"/>
          <p:cNvSpPr txBox="1">
            <a:spLocks noChangeArrowheads="1"/>
          </p:cNvSpPr>
          <p:nvPr/>
        </p:nvSpPr>
        <p:spPr bwMode="auto">
          <a:xfrm>
            <a:off x="7512742" y="4684988"/>
            <a:ext cx="568776"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B</a:t>
            </a:r>
          </a:p>
        </p:txBody>
      </p:sp>
      <p:sp>
        <p:nvSpPr>
          <p:cNvPr id="120" name="Text Box 65"/>
          <p:cNvSpPr txBox="1">
            <a:spLocks noChangeArrowheads="1"/>
          </p:cNvSpPr>
          <p:nvPr/>
        </p:nvSpPr>
        <p:spPr bwMode="auto">
          <a:xfrm>
            <a:off x="2955059" y="3039259"/>
            <a:ext cx="7207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en-US" altLang="zh-CN" sz="1400" dirty="0" smtClean="0"/>
              <a:t>x</a:t>
            </a:r>
            <a:r>
              <a:rPr lang="en-US" altLang="zh-CN" sz="1400" baseline="-25000" dirty="0" smtClean="0"/>
              <a:t>1</a:t>
            </a:r>
            <a:r>
              <a:rPr lang="en-US" altLang="zh-CN" sz="1400" dirty="0" smtClean="0"/>
              <a:t>=1</a:t>
            </a:r>
            <a:endParaRPr lang="en-US" altLang="zh-CN" sz="1400" dirty="0"/>
          </a:p>
        </p:txBody>
      </p:sp>
      <p:sp>
        <p:nvSpPr>
          <p:cNvPr id="121" name="Text Box 66"/>
          <p:cNvSpPr txBox="1">
            <a:spLocks noChangeArrowheads="1"/>
          </p:cNvSpPr>
          <p:nvPr/>
        </p:nvSpPr>
        <p:spPr bwMode="auto">
          <a:xfrm>
            <a:off x="2639505" y="3805057"/>
            <a:ext cx="7207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en-US" altLang="zh-CN" sz="1400" dirty="0" smtClean="0"/>
              <a:t>x</a:t>
            </a:r>
            <a:r>
              <a:rPr lang="en-US" altLang="zh-CN" sz="1400" baseline="-25000" dirty="0" smtClean="0"/>
              <a:t>2</a:t>
            </a:r>
            <a:r>
              <a:rPr lang="en-US" altLang="zh-CN" sz="1400" dirty="0" smtClean="0"/>
              <a:t>=4</a:t>
            </a:r>
            <a:endParaRPr lang="en-US" altLang="zh-CN" sz="1400" dirty="0"/>
          </a:p>
        </p:txBody>
      </p:sp>
      <p:sp>
        <p:nvSpPr>
          <p:cNvPr id="122" name="Oval 59"/>
          <p:cNvSpPr>
            <a:spLocks noChangeArrowheads="1"/>
          </p:cNvSpPr>
          <p:nvPr/>
        </p:nvSpPr>
        <p:spPr bwMode="auto">
          <a:xfrm>
            <a:off x="1574737" y="5059363"/>
            <a:ext cx="431800" cy="431800"/>
          </a:xfrm>
          <a:prstGeom prst="ellipse">
            <a:avLst/>
          </a:prstGeom>
          <a:noFill/>
          <a:ln w="9525">
            <a:solidFill>
              <a:srgbClr val="000000"/>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9</a:t>
            </a:r>
          </a:p>
        </p:txBody>
      </p:sp>
      <p:sp>
        <p:nvSpPr>
          <p:cNvPr id="123" name="Oval 60"/>
          <p:cNvSpPr>
            <a:spLocks noChangeArrowheads="1"/>
          </p:cNvSpPr>
          <p:nvPr/>
        </p:nvSpPr>
        <p:spPr bwMode="auto">
          <a:xfrm>
            <a:off x="2222437" y="5059363"/>
            <a:ext cx="431800" cy="431800"/>
          </a:xfrm>
          <a:prstGeom prst="ellipse">
            <a:avLst/>
          </a:prstGeom>
          <a:noFill/>
          <a:ln w="9525">
            <a:solidFill>
              <a:srgbClr val="000000"/>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11</a:t>
            </a:r>
          </a:p>
        </p:txBody>
      </p:sp>
      <p:sp>
        <p:nvSpPr>
          <p:cNvPr id="124" name="Line 61"/>
          <p:cNvSpPr>
            <a:spLocks noChangeShapeType="1"/>
          </p:cNvSpPr>
          <p:nvPr/>
        </p:nvSpPr>
        <p:spPr bwMode="auto">
          <a:xfrm flipH="1">
            <a:off x="1790637" y="4699000"/>
            <a:ext cx="647700" cy="36036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125" name="Line 62"/>
          <p:cNvSpPr>
            <a:spLocks noChangeShapeType="1"/>
          </p:cNvSpPr>
          <p:nvPr/>
        </p:nvSpPr>
        <p:spPr bwMode="auto">
          <a:xfrm>
            <a:off x="2438337" y="4699000"/>
            <a:ext cx="0" cy="36036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126" name="Text Box 63"/>
          <p:cNvSpPr txBox="1">
            <a:spLocks noChangeArrowheads="1"/>
          </p:cNvSpPr>
          <p:nvPr/>
        </p:nvSpPr>
        <p:spPr bwMode="auto">
          <a:xfrm>
            <a:off x="1574737" y="5492750"/>
            <a:ext cx="40474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800" b="0" i="0" u="none" strike="noStrike" kern="0" cap="none" spc="0" normalizeH="0" baseline="0" noProof="0" dirty="0" smtClean="0">
                <a:ln>
                  <a:noFill/>
                </a:ln>
                <a:solidFill>
                  <a:srgbClr val="000000"/>
                </a:solidFill>
                <a:effectLst/>
                <a:uLnTx/>
                <a:uFillTx/>
                <a:latin typeface="Arial" panose="020B0604020202020204" pitchFamily="34" charset="0"/>
                <a:ea typeface="宋体" panose="02010600030101010101" pitchFamily="2" charset="-122"/>
              </a:rPr>
              <a:t>B</a:t>
            </a:r>
          </a:p>
        </p:txBody>
      </p:sp>
      <p:sp>
        <p:nvSpPr>
          <p:cNvPr id="87" name="Text Box 63"/>
          <p:cNvSpPr txBox="1">
            <a:spLocks noChangeArrowheads="1"/>
          </p:cNvSpPr>
          <p:nvPr/>
        </p:nvSpPr>
        <p:spPr bwMode="auto">
          <a:xfrm>
            <a:off x="2275777" y="5489702"/>
            <a:ext cx="40474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800" b="0" i="0" u="none" strike="noStrike" kern="0" cap="none" spc="0" normalizeH="0" baseline="0" noProof="0" dirty="0" smtClean="0">
                <a:ln>
                  <a:noFill/>
                </a:ln>
                <a:solidFill>
                  <a:srgbClr val="000000"/>
                </a:solidFill>
                <a:effectLst/>
                <a:uLnTx/>
                <a:uFillTx/>
                <a:latin typeface="Arial" panose="020B0604020202020204" pitchFamily="34" charset="0"/>
                <a:ea typeface="宋体" panose="02010600030101010101" pitchFamily="2" charset="-122"/>
              </a:rPr>
              <a:t>B</a:t>
            </a:r>
          </a:p>
        </p:txBody>
      </p:sp>
      <p:sp>
        <p:nvSpPr>
          <p:cNvPr id="153" name="Oval 65"/>
          <p:cNvSpPr>
            <a:spLocks noChangeArrowheads="1"/>
          </p:cNvSpPr>
          <p:nvPr/>
        </p:nvSpPr>
        <p:spPr bwMode="auto">
          <a:xfrm>
            <a:off x="2879026" y="5052780"/>
            <a:ext cx="431800" cy="431800"/>
          </a:xfrm>
          <a:prstGeom prst="ellipse">
            <a:avLst/>
          </a:prstGeom>
          <a:solidFill>
            <a:schemeClr val="accent4">
              <a:lumMod val="75000"/>
            </a:schemeClr>
          </a:solidFill>
          <a:ln w="9525">
            <a:solidFill>
              <a:srgbClr val="000000"/>
            </a:solidFill>
            <a:round/>
            <a:headEnd/>
            <a:tailEnd/>
          </a:ln>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dirty="0" smtClean="0">
                <a:ln>
                  <a:noFill/>
                </a:ln>
                <a:solidFill>
                  <a:srgbClr val="000000"/>
                </a:solidFill>
                <a:effectLst/>
                <a:uLnTx/>
                <a:uFillTx/>
                <a:latin typeface="Arial" panose="020B0604020202020204" pitchFamily="34" charset="0"/>
                <a:ea typeface="宋体" panose="02010600030101010101" pitchFamily="2" charset="-122"/>
              </a:rPr>
              <a:t>14</a:t>
            </a:r>
          </a:p>
        </p:txBody>
      </p:sp>
      <p:sp>
        <p:nvSpPr>
          <p:cNvPr id="154" name="Oval 66"/>
          <p:cNvSpPr>
            <a:spLocks noChangeArrowheads="1"/>
          </p:cNvSpPr>
          <p:nvPr/>
        </p:nvSpPr>
        <p:spPr bwMode="auto">
          <a:xfrm>
            <a:off x="3455288" y="5052780"/>
            <a:ext cx="431800" cy="431800"/>
          </a:xfrm>
          <a:prstGeom prst="ellipse">
            <a:avLst/>
          </a:prstGeom>
          <a:noFill/>
          <a:ln w="9525">
            <a:solidFill>
              <a:srgbClr val="000000"/>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16</a:t>
            </a:r>
          </a:p>
        </p:txBody>
      </p:sp>
      <p:sp>
        <p:nvSpPr>
          <p:cNvPr id="155" name="Line 67"/>
          <p:cNvSpPr>
            <a:spLocks noChangeShapeType="1"/>
          </p:cNvSpPr>
          <p:nvPr/>
        </p:nvSpPr>
        <p:spPr bwMode="auto">
          <a:xfrm flipH="1">
            <a:off x="3094926" y="4694005"/>
            <a:ext cx="0" cy="35877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156" name="Line 68"/>
          <p:cNvSpPr>
            <a:spLocks noChangeShapeType="1"/>
          </p:cNvSpPr>
          <p:nvPr/>
        </p:nvSpPr>
        <p:spPr bwMode="auto">
          <a:xfrm>
            <a:off x="3166363" y="4694005"/>
            <a:ext cx="504825" cy="35877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158" name="Text Box 69"/>
          <p:cNvSpPr txBox="1">
            <a:spLocks noChangeArrowheads="1"/>
          </p:cNvSpPr>
          <p:nvPr/>
        </p:nvSpPr>
        <p:spPr bwMode="auto">
          <a:xfrm>
            <a:off x="3508693" y="5445316"/>
            <a:ext cx="6477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800" b="0" i="0" u="none" strike="noStrike" kern="0" cap="none" spc="0" normalizeH="0" baseline="0" noProof="0" dirty="0" smtClean="0">
                <a:ln>
                  <a:noFill/>
                </a:ln>
                <a:solidFill>
                  <a:srgbClr val="000000"/>
                </a:solidFill>
                <a:effectLst/>
                <a:uLnTx/>
                <a:uFillTx/>
                <a:latin typeface="Arial" panose="020B0604020202020204" pitchFamily="34" charset="0"/>
                <a:ea typeface="宋体" panose="02010600030101010101" pitchFamily="2" charset="-122"/>
              </a:rPr>
              <a:t>B</a:t>
            </a:r>
          </a:p>
        </p:txBody>
      </p:sp>
      <p:sp>
        <p:nvSpPr>
          <p:cNvPr id="88" name="Oval 70"/>
          <p:cNvSpPr>
            <a:spLocks noChangeArrowheads="1"/>
          </p:cNvSpPr>
          <p:nvPr/>
        </p:nvSpPr>
        <p:spPr bwMode="auto">
          <a:xfrm>
            <a:off x="4081241" y="5055320"/>
            <a:ext cx="431800" cy="431800"/>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30</a:t>
            </a:r>
          </a:p>
        </p:txBody>
      </p:sp>
      <p:sp>
        <p:nvSpPr>
          <p:cNvPr id="89" name="Oval 71"/>
          <p:cNvSpPr>
            <a:spLocks noChangeArrowheads="1"/>
          </p:cNvSpPr>
          <p:nvPr/>
        </p:nvSpPr>
        <p:spPr bwMode="auto">
          <a:xfrm>
            <a:off x="4610069" y="5055320"/>
            <a:ext cx="431800" cy="431800"/>
          </a:xfrm>
          <a:prstGeom prst="ellipse">
            <a:avLst/>
          </a:prstGeom>
          <a:noFill/>
          <a:ln w="9525">
            <a:solidFill>
              <a:srgbClr val="000000"/>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32</a:t>
            </a:r>
          </a:p>
        </p:txBody>
      </p:sp>
      <p:sp>
        <p:nvSpPr>
          <p:cNvPr id="90" name="Line 72"/>
          <p:cNvSpPr>
            <a:spLocks noChangeShapeType="1"/>
          </p:cNvSpPr>
          <p:nvPr/>
        </p:nvSpPr>
        <p:spPr bwMode="auto">
          <a:xfrm flipH="1">
            <a:off x="4297141" y="4696545"/>
            <a:ext cx="358775" cy="35877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91" name="Line 73"/>
          <p:cNvSpPr>
            <a:spLocks noChangeShapeType="1"/>
          </p:cNvSpPr>
          <p:nvPr/>
        </p:nvSpPr>
        <p:spPr bwMode="auto">
          <a:xfrm>
            <a:off x="4655916" y="4696545"/>
            <a:ext cx="146049" cy="35877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93" name="Text Box 69"/>
          <p:cNvSpPr txBox="1">
            <a:spLocks noChangeArrowheads="1"/>
          </p:cNvSpPr>
          <p:nvPr/>
        </p:nvSpPr>
        <p:spPr bwMode="auto">
          <a:xfrm>
            <a:off x="4676077" y="5442268"/>
            <a:ext cx="6477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800" b="0" i="0" u="none" strike="noStrike" kern="0" cap="none" spc="0" normalizeH="0" baseline="0" noProof="0" dirty="0" smtClean="0">
                <a:ln>
                  <a:noFill/>
                </a:ln>
                <a:solidFill>
                  <a:srgbClr val="000000"/>
                </a:solidFill>
                <a:effectLst/>
                <a:uLnTx/>
                <a:uFillTx/>
                <a:latin typeface="Arial" panose="020B0604020202020204" pitchFamily="34" charset="0"/>
                <a:ea typeface="宋体" panose="02010600030101010101" pitchFamily="2" charset="-122"/>
              </a:rPr>
              <a:t>B</a:t>
            </a:r>
          </a:p>
        </p:txBody>
      </p:sp>
      <p:sp>
        <p:nvSpPr>
          <p:cNvPr id="94" name="Oval 80"/>
          <p:cNvSpPr>
            <a:spLocks noChangeArrowheads="1"/>
          </p:cNvSpPr>
          <p:nvPr/>
        </p:nvSpPr>
        <p:spPr bwMode="auto">
          <a:xfrm>
            <a:off x="5164455" y="5041075"/>
            <a:ext cx="431800" cy="431800"/>
          </a:xfrm>
          <a:prstGeom prst="ellipse">
            <a:avLst/>
          </a:prstGeom>
          <a:noFill/>
          <a:ln w="9525">
            <a:solidFill>
              <a:srgbClr val="000000"/>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36</a:t>
            </a:r>
          </a:p>
        </p:txBody>
      </p:sp>
      <p:sp>
        <p:nvSpPr>
          <p:cNvPr id="95" name="Line 81"/>
          <p:cNvSpPr>
            <a:spLocks noChangeShapeType="1"/>
          </p:cNvSpPr>
          <p:nvPr/>
        </p:nvSpPr>
        <p:spPr bwMode="auto">
          <a:xfrm>
            <a:off x="5160900" y="4680671"/>
            <a:ext cx="133574" cy="37103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96" name="Line 82"/>
          <p:cNvSpPr>
            <a:spLocks noChangeShapeType="1"/>
          </p:cNvSpPr>
          <p:nvPr/>
        </p:nvSpPr>
        <p:spPr bwMode="auto">
          <a:xfrm>
            <a:off x="5186332" y="4680670"/>
            <a:ext cx="601916" cy="42549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97" name="Text Box 83"/>
          <p:cNvSpPr txBox="1">
            <a:spLocks noChangeArrowheads="1"/>
          </p:cNvSpPr>
          <p:nvPr/>
        </p:nvSpPr>
        <p:spPr bwMode="auto">
          <a:xfrm>
            <a:off x="5246751" y="5436172"/>
            <a:ext cx="322358"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800" b="0" i="0" u="none" strike="noStrike" kern="0" cap="none" spc="0" normalizeH="0" baseline="0" noProof="0" dirty="0" smtClean="0">
                <a:ln>
                  <a:noFill/>
                </a:ln>
                <a:solidFill>
                  <a:srgbClr val="000000"/>
                </a:solidFill>
                <a:effectLst/>
                <a:uLnTx/>
                <a:uFillTx/>
                <a:latin typeface="Arial" panose="020B0604020202020204" pitchFamily="34" charset="0"/>
                <a:ea typeface="宋体" panose="02010600030101010101" pitchFamily="2" charset="-122"/>
              </a:rPr>
              <a:t>B</a:t>
            </a:r>
          </a:p>
        </p:txBody>
      </p:sp>
      <p:sp>
        <p:nvSpPr>
          <p:cNvPr id="105" name="Oval 84"/>
          <p:cNvSpPr>
            <a:spLocks noChangeArrowheads="1"/>
          </p:cNvSpPr>
          <p:nvPr/>
        </p:nvSpPr>
        <p:spPr bwMode="auto">
          <a:xfrm>
            <a:off x="5740718" y="5041075"/>
            <a:ext cx="431800" cy="431800"/>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38</a:t>
            </a:r>
          </a:p>
        </p:txBody>
      </p:sp>
      <p:sp>
        <p:nvSpPr>
          <p:cNvPr id="92" name="Oval 86"/>
          <p:cNvSpPr>
            <a:spLocks noChangeArrowheads="1"/>
          </p:cNvSpPr>
          <p:nvPr/>
        </p:nvSpPr>
        <p:spPr bwMode="auto">
          <a:xfrm>
            <a:off x="6264021" y="5033645"/>
            <a:ext cx="431800" cy="431800"/>
          </a:xfrm>
          <a:prstGeom prst="ellipse">
            <a:avLst/>
          </a:prstGeom>
          <a:noFill/>
          <a:ln w="9525">
            <a:solidFill>
              <a:srgbClr val="000000"/>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52</a:t>
            </a:r>
          </a:p>
        </p:txBody>
      </p:sp>
      <p:sp>
        <p:nvSpPr>
          <p:cNvPr id="139" name="Line 88"/>
          <p:cNvSpPr>
            <a:spLocks noChangeShapeType="1"/>
          </p:cNvSpPr>
          <p:nvPr/>
        </p:nvSpPr>
        <p:spPr bwMode="auto">
          <a:xfrm>
            <a:off x="6627357" y="4671695"/>
            <a:ext cx="335546" cy="36195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140" name="Text Box 89"/>
          <p:cNvSpPr txBox="1">
            <a:spLocks noChangeArrowheads="1"/>
          </p:cNvSpPr>
          <p:nvPr/>
        </p:nvSpPr>
        <p:spPr bwMode="auto">
          <a:xfrm>
            <a:off x="6328029" y="5419725"/>
            <a:ext cx="35706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800" b="0" i="0" u="none" strike="noStrike" kern="0" cap="none" spc="0" normalizeH="0" baseline="0" noProof="0" dirty="0" smtClean="0">
                <a:ln>
                  <a:noFill/>
                </a:ln>
                <a:solidFill>
                  <a:srgbClr val="000000"/>
                </a:solidFill>
                <a:effectLst/>
                <a:uLnTx/>
                <a:uFillTx/>
                <a:latin typeface="Arial" panose="020B0604020202020204" pitchFamily="34" charset="0"/>
                <a:ea typeface="宋体" panose="02010600030101010101" pitchFamily="2" charset="-122"/>
              </a:rPr>
              <a:t>B</a:t>
            </a:r>
          </a:p>
        </p:txBody>
      </p:sp>
      <p:sp>
        <p:nvSpPr>
          <p:cNvPr id="141" name="Line 92"/>
          <p:cNvSpPr>
            <a:spLocks noChangeShapeType="1"/>
          </p:cNvSpPr>
          <p:nvPr/>
        </p:nvSpPr>
        <p:spPr bwMode="auto">
          <a:xfrm flipH="1">
            <a:off x="6479921" y="4694005"/>
            <a:ext cx="118640" cy="33964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157" name="Oval 95"/>
          <p:cNvSpPr>
            <a:spLocks noChangeArrowheads="1"/>
          </p:cNvSpPr>
          <p:nvPr/>
        </p:nvSpPr>
        <p:spPr bwMode="auto">
          <a:xfrm>
            <a:off x="6765417" y="5033645"/>
            <a:ext cx="431800" cy="431800"/>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54</a:t>
            </a:r>
          </a:p>
        </p:txBody>
      </p:sp>
      <p:sp>
        <p:nvSpPr>
          <p:cNvPr id="118" name="Oval 85"/>
          <p:cNvSpPr>
            <a:spLocks noChangeArrowheads="1"/>
          </p:cNvSpPr>
          <p:nvPr/>
        </p:nvSpPr>
        <p:spPr bwMode="auto">
          <a:xfrm>
            <a:off x="7279513" y="5024501"/>
            <a:ext cx="431800" cy="431800"/>
          </a:xfrm>
          <a:prstGeom prst="ellipse">
            <a:avLst/>
          </a:prstGeom>
          <a:noFill/>
          <a:ln w="9525">
            <a:solidFill>
              <a:srgbClr val="000000"/>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57</a:t>
            </a:r>
          </a:p>
        </p:txBody>
      </p:sp>
      <p:sp>
        <p:nvSpPr>
          <p:cNvPr id="119" name="Oval 86"/>
          <p:cNvSpPr>
            <a:spLocks noChangeArrowheads="1"/>
          </p:cNvSpPr>
          <p:nvPr/>
        </p:nvSpPr>
        <p:spPr bwMode="auto">
          <a:xfrm>
            <a:off x="7855776" y="5024501"/>
            <a:ext cx="431800" cy="431800"/>
          </a:xfrm>
          <a:prstGeom prst="ellipse">
            <a:avLst/>
          </a:prstGeom>
          <a:noFill/>
          <a:ln w="9525">
            <a:solidFill>
              <a:srgbClr val="000000"/>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59</a:t>
            </a:r>
          </a:p>
        </p:txBody>
      </p:sp>
      <p:sp>
        <p:nvSpPr>
          <p:cNvPr id="127" name="Line 87"/>
          <p:cNvSpPr>
            <a:spLocks noChangeShapeType="1"/>
          </p:cNvSpPr>
          <p:nvPr/>
        </p:nvSpPr>
        <p:spPr bwMode="auto">
          <a:xfrm>
            <a:off x="7175753" y="4680671"/>
            <a:ext cx="319660" cy="34383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128" name="Line 88"/>
          <p:cNvSpPr>
            <a:spLocks noChangeShapeType="1"/>
          </p:cNvSpPr>
          <p:nvPr/>
        </p:nvSpPr>
        <p:spPr bwMode="auto">
          <a:xfrm>
            <a:off x="7160197" y="4651968"/>
            <a:ext cx="911479" cy="37253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129" name="Text Box 89"/>
          <p:cNvSpPr txBox="1">
            <a:spLocks noChangeArrowheads="1"/>
          </p:cNvSpPr>
          <p:nvPr/>
        </p:nvSpPr>
        <p:spPr bwMode="auto">
          <a:xfrm>
            <a:off x="7954645" y="5410581"/>
            <a:ext cx="405766"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800" b="0" i="0" u="none" strike="noStrike" kern="0" cap="none" spc="0" normalizeH="0" baseline="0" noProof="0" dirty="0" smtClean="0">
                <a:ln>
                  <a:noFill/>
                </a:ln>
                <a:solidFill>
                  <a:srgbClr val="000000"/>
                </a:solidFill>
                <a:effectLst/>
                <a:uLnTx/>
                <a:uFillTx/>
                <a:latin typeface="Arial" panose="020B0604020202020204" pitchFamily="34" charset="0"/>
                <a:ea typeface="宋体" panose="02010600030101010101" pitchFamily="2" charset="-122"/>
              </a:rPr>
              <a:t>B</a:t>
            </a:r>
          </a:p>
        </p:txBody>
      </p:sp>
      <p:sp>
        <p:nvSpPr>
          <p:cNvPr id="130" name="Text Box 90"/>
          <p:cNvSpPr txBox="1">
            <a:spLocks noChangeArrowheads="1"/>
          </p:cNvSpPr>
          <p:nvPr/>
        </p:nvSpPr>
        <p:spPr bwMode="auto">
          <a:xfrm>
            <a:off x="7343521" y="5419725"/>
            <a:ext cx="6477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B</a:t>
            </a:r>
          </a:p>
        </p:txBody>
      </p:sp>
      <p:sp>
        <p:nvSpPr>
          <p:cNvPr id="131" name="Text Box 93"/>
          <p:cNvSpPr txBox="1">
            <a:spLocks noChangeArrowheads="1"/>
          </p:cNvSpPr>
          <p:nvPr/>
        </p:nvSpPr>
        <p:spPr bwMode="auto">
          <a:xfrm>
            <a:off x="2590101" y="4728845"/>
            <a:ext cx="7207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400" b="0" i="0" u="none" strike="noStrike" kern="0" cap="none" spc="0" normalizeH="0" baseline="0" noProof="0" dirty="0" smtClean="0">
                <a:ln>
                  <a:noFill/>
                </a:ln>
                <a:solidFill>
                  <a:srgbClr val="000000"/>
                </a:solidFill>
                <a:effectLst/>
                <a:uLnTx/>
                <a:uFillTx/>
                <a:latin typeface="Arial" panose="020B0604020202020204" pitchFamily="34" charset="0"/>
                <a:ea typeface="宋体" panose="02010600030101010101" pitchFamily="2" charset="-122"/>
              </a:rPr>
              <a:t>x</a:t>
            </a:r>
            <a:r>
              <a:rPr kumimoji="0" lang="en-US" altLang="zh-CN" sz="1400" b="0" i="0" u="none" strike="noStrike" kern="0" cap="none" spc="0" normalizeH="0" baseline="-25000" noProof="0" dirty="0" smtClean="0">
                <a:ln>
                  <a:noFill/>
                </a:ln>
                <a:solidFill>
                  <a:srgbClr val="000000"/>
                </a:solidFill>
                <a:effectLst/>
                <a:uLnTx/>
                <a:uFillTx/>
                <a:latin typeface="Arial" panose="020B0604020202020204" pitchFamily="34" charset="0"/>
                <a:ea typeface="宋体" panose="02010600030101010101" pitchFamily="2" charset="-122"/>
              </a:rPr>
              <a:t>3</a:t>
            </a:r>
            <a:r>
              <a:rPr kumimoji="0" lang="en-US" altLang="zh-CN" sz="1400" b="0" i="0" u="none" strike="noStrike" kern="0" cap="none" spc="0" normalizeH="0" baseline="0" noProof="0" dirty="0" smtClean="0">
                <a:ln>
                  <a:noFill/>
                </a:ln>
                <a:solidFill>
                  <a:srgbClr val="000000"/>
                </a:solidFill>
                <a:effectLst/>
                <a:uLnTx/>
                <a:uFillTx/>
                <a:latin typeface="Arial" panose="020B0604020202020204" pitchFamily="34" charset="0"/>
                <a:ea typeface="宋体" panose="02010600030101010101" pitchFamily="2" charset="-122"/>
              </a:rPr>
              <a:t>=2</a:t>
            </a:r>
          </a:p>
        </p:txBody>
      </p:sp>
      <p:sp>
        <p:nvSpPr>
          <p:cNvPr id="133" name="Rectangle 17"/>
          <p:cNvSpPr>
            <a:spLocks noChangeArrowheads="1"/>
          </p:cNvSpPr>
          <p:nvPr/>
        </p:nvSpPr>
        <p:spPr bwMode="auto">
          <a:xfrm>
            <a:off x="10142442" y="3055134"/>
            <a:ext cx="287337" cy="28892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zh-CN" sz="16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134" name="Rectangle 18"/>
          <p:cNvSpPr>
            <a:spLocks noChangeArrowheads="1"/>
          </p:cNvSpPr>
          <p:nvPr/>
        </p:nvSpPr>
        <p:spPr bwMode="auto">
          <a:xfrm>
            <a:off x="10720292" y="3055134"/>
            <a:ext cx="287337" cy="28892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zh-CN" sz="16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136" name="Rectangle 20"/>
          <p:cNvSpPr>
            <a:spLocks noChangeArrowheads="1"/>
          </p:cNvSpPr>
          <p:nvPr/>
        </p:nvSpPr>
        <p:spPr bwMode="auto">
          <a:xfrm>
            <a:off x="8991504" y="3055134"/>
            <a:ext cx="287338" cy="28892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30</a:t>
            </a:r>
          </a:p>
        </p:txBody>
      </p:sp>
      <p:sp>
        <p:nvSpPr>
          <p:cNvPr id="137" name="Rectangle 21"/>
          <p:cNvSpPr>
            <a:spLocks noChangeArrowheads="1"/>
          </p:cNvSpPr>
          <p:nvPr/>
        </p:nvSpPr>
        <p:spPr bwMode="auto">
          <a:xfrm>
            <a:off x="10431367" y="3055134"/>
            <a:ext cx="287337" cy="28892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zh-CN" sz="16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138" name="Rectangle 22"/>
          <p:cNvSpPr>
            <a:spLocks noChangeArrowheads="1"/>
          </p:cNvSpPr>
          <p:nvPr/>
        </p:nvSpPr>
        <p:spPr bwMode="auto">
          <a:xfrm>
            <a:off x="9278842" y="3055134"/>
            <a:ext cx="287337" cy="28892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38</a:t>
            </a:r>
          </a:p>
        </p:txBody>
      </p:sp>
      <p:sp>
        <p:nvSpPr>
          <p:cNvPr id="173" name="Rectangle 23"/>
          <p:cNvSpPr>
            <a:spLocks noChangeArrowheads="1"/>
          </p:cNvSpPr>
          <p:nvPr/>
        </p:nvSpPr>
        <p:spPr bwMode="auto">
          <a:xfrm>
            <a:off x="9567767" y="3055134"/>
            <a:ext cx="287337" cy="28892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54</a:t>
            </a:r>
          </a:p>
        </p:txBody>
      </p:sp>
      <p:sp>
        <p:nvSpPr>
          <p:cNvPr id="174" name="Rectangle 24"/>
          <p:cNvSpPr>
            <a:spLocks noChangeArrowheads="1"/>
          </p:cNvSpPr>
          <p:nvPr/>
        </p:nvSpPr>
        <p:spPr bwMode="auto">
          <a:xfrm>
            <a:off x="9855104" y="3055134"/>
            <a:ext cx="287338" cy="28892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zh-CN" sz="16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175" name="Line 25"/>
          <p:cNvSpPr>
            <a:spLocks noChangeShapeType="1"/>
          </p:cNvSpPr>
          <p:nvPr/>
        </p:nvSpPr>
        <p:spPr bwMode="auto">
          <a:xfrm flipH="1">
            <a:off x="8704167" y="2910671"/>
            <a:ext cx="2305050" cy="0"/>
          </a:xfrm>
          <a:prstGeom prst="line">
            <a:avLst/>
          </a:prstGeom>
          <a:noFill/>
          <a:ln w="34925">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smtClean="0">
              <a:solidFill>
                <a:srgbClr val="000000"/>
              </a:solidFill>
              <a:latin typeface="微软雅黑" panose="020B0503020204020204" pitchFamily="34" charset="-122"/>
              <a:ea typeface="微软雅黑" panose="020B0503020204020204" pitchFamily="34" charset="-122"/>
            </a:endParaRPr>
          </a:p>
        </p:txBody>
      </p:sp>
      <p:sp>
        <p:nvSpPr>
          <p:cNvPr id="176" name="Text Box 26"/>
          <p:cNvSpPr txBox="1">
            <a:spLocks noChangeArrowheads="1"/>
          </p:cNvSpPr>
          <p:nvPr/>
        </p:nvSpPr>
        <p:spPr bwMode="auto">
          <a:xfrm>
            <a:off x="8704167" y="2550309"/>
            <a:ext cx="8636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head</a:t>
            </a:r>
          </a:p>
        </p:txBody>
      </p:sp>
      <p:sp>
        <p:nvSpPr>
          <p:cNvPr id="177" name="Text Box 27"/>
          <p:cNvSpPr txBox="1">
            <a:spLocks noChangeArrowheads="1"/>
          </p:cNvSpPr>
          <p:nvPr/>
        </p:nvSpPr>
        <p:spPr bwMode="auto">
          <a:xfrm>
            <a:off x="10432954" y="2550309"/>
            <a:ext cx="8636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tail</a:t>
            </a:r>
          </a:p>
        </p:txBody>
      </p:sp>
      <p:sp>
        <p:nvSpPr>
          <p:cNvPr id="178" name="Text Box 35"/>
          <p:cNvSpPr txBox="1">
            <a:spLocks noChangeArrowheads="1"/>
          </p:cNvSpPr>
          <p:nvPr/>
        </p:nvSpPr>
        <p:spPr bwMode="auto">
          <a:xfrm>
            <a:off x="8569071" y="3410734"/>
            <a:ext cx="3144393"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zh-CN" altLang="en-US" sz="20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扩展结点</a:t>
            </a:r>
            <a:r>
              <a:rPr lang="en-US" altLang="zh-CN" sz="2000" kern="0" dirty="0" smtClean="0">
                <a:solidFill>
                  <a:srgbClr val="000000"/>
                </a:solidFill>
                <a:latin typeface="微软雅黑" panose="020B0503020204020204" pitchFamily="34" charset="-122"/>
                <a:ea typeface="微软雅黑" panose="020B0503020204020204" pitchFamily="34" charset="-122"/>
              </a:rPr>
              <a:t>14</a:t>
            </a:r>
            <a:r>
              <a:rPr kumimoji="0" lang="zh-CN" altLang="en-US" sz="20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，得新结点</a:t>
            </a:r>
            <a:r>
              <a:rPr kumimoji="0" lang="en-US" altLang="zh-CN" sz="20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15</a:t>
            </a:r>
          </a:p>
          <a:p>
            <a:pPr marL="0" marR="0" lvl="0" indent="0" defTabSz="914400" eaLnBrk="1" fontAlgn="base" latinLnBrk="0" hangingPunct="1">
              <a:lnSpc>
                <a:spcPct val="100000"/>
              </a:lnSpc>
              <a:spcBef>
                <a:spcPct val="50000"/>
              </a:spcBef>
              <a:spcAft>
                <a:spcPct val="0"/>
              </a:spcAft>
              <a:buClrTx/>
              <a:buSzTx/>
              <a:buFontTx/>
              <a:buNone/>
              <a:tabLst/>
              <a:defRPr/>
            </a:pPr>
            <a:r>
              <a:rPr kumimoji="0" lang="zh-CN" altLang="en-US" sz="2000" b="1" i="0" u="none" strike="noStrike" kern="0" cap="none" spc="0" normalizeH="0" baseline="0" noProof="0" dirty="0" smtClean="0">
                <a:ln>
                  <a:noFill/>
                </a:ln>
                <a:solidFill>
                  <a:srgbClr val="FF0000"/>
                </a:solidFill>
                <a:effectLst/>
                <a:uLnTx/>
                <a:uFillTx/>
                <a:latin typeface="微软雅黑" panose="020B0503020204020204" pitchFamily="34" charset="-122"/>
                <a:ea typeface="微软雅黑" panose="020B0503020204020204" pitchFamily="34" charset="-122"/>
              </a:rPr>
              <a:t>利用限界函数杀死结点</a:t>
            </a:r>
            <a:r>
              <a:rPr lang="en-US" altLang="zh-CN" sz="2000" b="1" kern="0" dirty="0" smtClean="0">
                <a:solidFill>
                  <a:srgbClr val="FF0000"/>
                </a:solidFill>
                <a:latin typeface="微软雅黑" panose="020B0503020204020204" pitchFamily="34" charset="-122"/>
                <a:ea typeface="微软雅黑" panose="020B0503020204020204" pitchFamily="34" charset="-122"/>
              </a:rPr>
              <a:t>1</a:t>
            </a:r>
            <a:r>
              <a:rPr kumimoji="0" lang="en-US" altLang="zh-CN" sz="2000" b="1" i="0" u="none" strike="noStrike" kern="0" cap="none" spc="0" normalizeH="0" baseline="0" noProof="0" dirty="0" smtClean="0">
                <a:ln>
                  <a:noFill/>
                </a:ln>
                <a:solidFill>
                  <a:srgbClr val="FF0000"/>
                </a:solidFill>
                <a:effectLst/>
                <a:uLnTx/>
                <a:uFillTx/>
                <a:latin typeface="微软雅黑" panose="020B0503020204020204" pitchFamily="34" charset="-122"/>
                <a:ea typeface="微软雅黑" panose="020B0503020204020204" pitchFamily="34" charset="-122"/>
              </a:rPr>
              <a:t>5</a:t>
            </a:r>
          </a:p>
          <a:p>
            <a:pPr marL="0" marR="0" lvl="0" indent="0" defTabSz="914400" eaLnBrk="1" fontAlgn="base" latinLnBrk="0" hangingPunct="1">
              <a:lnSpc>
                <a:spcPct val="100000"/>
              </a:lnSpc>
              <a:spcBef>
                <a:spcPct val="50000"/>
              </a:spcBef>
              <a:spcAft>
                <a:spcPct val="0"/>
              </a:spcAft>
              <a:buClrTx/>
              <a:buSzTx/>
              <a:buFontTx/>
              <a:buNone/>
              <a:tabLst/>
              <a:defRPr/>
            </a:pPr>
            <a:r>
              <a:rPr kumimoji="0" lang="zh-CN" altLang="en-US" sz="20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没有新的活结点入队列</a:t>
            </a:r>
          </a:p>
        </p:txBody>
      </p:sp>
      <p:sp>
        <p:nvSpPr>
          <p:cNvPr id="159" name="Oval 91"/>
          <p:cNvSpPr>
            <a:spLocks noChangeArrowheads="1"/>
          </p:cNvSpPr>
          <p:nvPr/>
        </p:nvSpPr>
        <p:spPr bwMode="auto">
          <a:xfrm>
            <a:off x="2884551" y="5710492"/>
            <a:ext cx="431800" cy="431800"/>
          </a:xfrm>
          <a:prstGeom prst="ellipse">
            <a:avLst/>
          </a:prstGeom>
          <a:noFill/>
          <a:ln w="9525">
            <a:solidFill>
              <a:srgbClr val="000000"/>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15</a:t>
            </a:r>
          </a:p>
        </p:txBody>
      </p:sp>
      <p:sp>
        <p:nvSpPr>
          <p:cNvPr id="160" name="Line 92"/>
          <p:cNvSpPr>
            <a:spLocks noChangeShapeType="1"/>
          </p:cNvSpPr>
          <p:nvPr/>
        </p:nvSpPr>
        <p:spPr bwMode="auto">
          <a:xfrm flipH="1">
            <a:off x="3100451" y="5494592"/>
            <a:ext cx="0" cy="21431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161" name="Text Box 93"/>
          <p:cNvSpPr txBox="1">
            <a:spLocks noChangeArrowheads="1"/>
          </p:cNvSpPr>
          <p:nvPr/>
        </p:nvSpPr>
        <p:spPr bwMode="auto">
          <a:xfrm>
            <a:off x="2955989" y="6134672"/>
            <a:ext cx="6477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800" b="0" i="0" u="none" strike="noStrike" kern="0" cap="none" spc="0" normalizeH="0" baseline="0" noProof="0" dirty="0" smtClean="0">
                <a:ln>
                  <a:noFill/>
                </a:ln>
                <a:solidFill>
                  <a:srgbClr val="000000"/>
                </a:solidFill>
                <a:effectLst/>
                <a:uLnTx/>
                <a:uFillTx/>
                <a:latin typeface="Arial" panose="020B0604020202020204" pitchFamily="34" charset="0"/>
                <a:ea typeface="宋体" panose="02010600030101010101" pitchFamily="2" charset="-122"/>
              </a:rPr>
              <a:t>B</a:t>
            </a:r>
          </a:p>
        </p:txBody>
      </p:sp>
      <p:sp>
        <p:nvSpPr>
          <p:cNvPr id="162" name="Text Box 97"/>
          <p:cNvSpPr txBox="1">
            <a:spLocks noChangeArrowheads="1"/>
          </p:cNvSpPr>
          <p:nvPr/>
        </p:nvSpPr>
        <p:spPr bwMode="auto">
          <a:xfrm>
            <a:off x="2879281" y="6391021"/>
            <a:ext cx="7207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400" b="0" i="0" u="none" strike="noStrike" kern="0" cap="none" spc="0" normalizeH="0" baseline="0" noProof="0" dirty="0" smtClean="0">
                <a:ln>
                  <a:noFill/>
                </a:ln>
                <a:solidFill>
                  <a:srgbClr val="000000"/>
                </a:solidFill>
                <a:effectLst/>
                <a:uLnTx/>
                <a:uFillTx/>
                <a:latin typeface="Arial" panose="020B0604020202020204" pitchFamily="34" charset="0"/>
                <a:ea typeface="宋体" panose="02010600030101010101" pitchFamily="2" charset="-122"/>
              </a:rPr>
              <a:t>x</a:t>
            </a:r>
            <a:r>
              <a:rPr kumimoji="0" lang="en-US" altLang="zh-CN" sz="1400" b="0" i="0" u="none" strike="noStrike" kern="0" cap="none" spc="0" normalizeH="0" baseline="-25000" noProof="0" dirty="0" smtClean="0">
                <a:ln>
                  <a:noFill/>
                </a:ln>
                <a:solidFill>
                  <a:srgbClr val="000000"/>
                </a:solidFill>
                <a:effectLst/>
                <a:uLnTx/>
                <a:uFillTx/>
                <a:latin typeface="Arial" panose="020B0604020202020204" pitchFamily="34" charset="0"/>
                <a:ea typeface="宋体" panose="02010600030101010101" pitchFamily="2" charset="-122"/>
              </a:rPr>
              <a:t>4</a:t>
            </a:r>
            <a:r>
              <a:rPr kumimoji="0" lang="en-US" altLang="zh-CN" sz="1400" b="0" i="0" u="none" strike="noStrike" kern="0" cap="none" spc="0" normalizeH="0" baseline="0" noProof="0" dirty="0" smtClean="0">
                <a:ln>
                  <a:noFill/>
                </a:ln>
                <a:solidFill>
                  <a:srgbClr val="000000"/>
                </a:solidFill>
                <a:effectLst/>
                <a:uLnTx/>
                <a:uFillTx/>
                <a:latin typeface="Arial" panose="020B0604020202020204" pitchFamily="34" charset="0"/>
                <a:ea typeface="宋体" panose="02010600030101010101" pitchFamily="2" charset="-122"/>
              </a:rPr>
              <a:t>=3</a:t>
            </a:r>
          </a:p>
        </p:txBody>
      </p:sp>
    </p:spTree>
    <p:extLst>
      <p:ext uri="{BB962C8B-B14F-4D97-AF65-F5344CB8AC3E}">
        <p14:creationId xmlns:p14="http://schemas.microsoft.com/office/powerpoint/2010/main" val="4144916432"/>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3333" y="338667"/>
            <a:ext cx="2607733" cy="593644"/>
          </a:xfrm>
          <a:prstGeom prst="rect">
            <a:avLst/>
          </a:prstGeom>
        </p:spPr>
      </p:pic>
      <p:pic>
        <p:nvPicPr>
          <p:cNvPr id="3" name="图片 2"/>
          <p:cNvPicPr>
            <a:picLocks noChangeAspect="1"/>
          </p:cNvPicPr>
          <p:nvPr/>
        </p:nvPicPr>
        <p:blipFill rotWithShape="1">
          <a:blip r:embed="rId4">
            <a:alphaModFix amt="4000"/>
            <a:extLst>
              <a:ext uri="{28A0092B-C50C-407E-A947-70E740481C1C}">
                <a14:useLocalDpi xmlns:a14="http://schemas.microsoft.com/office/drawing/2010/main" val="0"/>
              </a:ext>
            </a:extLst>
          </a:blip>
          <a:srcRect t="4939" r="28793" b="22469"/>
          <a:stretch/>
        </p:blipFill>
        <p:spPr>
          <a:xfrm>
            <a:off x="2641601" y="902926"/>
            <a:ext cx="9550400" cy="5955074"/>
          </a:xfrm>
          <a:prstGeom prst="rect">
            <a:avLst/>
          </a:prstGeom>
        </p:spPr>
      </p:pic>
      <p:sp>
        <p:nvSpPr>
          <p:cNvPr id="6" name="矩形 5"/>
          <p:cNvSpPr/>
          <p:nvPr/>
        </p:nvSpPr>
        <p:spPr>
          <a:xfrm flipV="1">
            <a:off x="7351776" y="1276289"/>
            <a:ext cx="4472728" cy="45719"/>
          </a:xfrm>
          <a:prstGeom prst="rect">
            <a:avLst/>
          </a:prstGeom>
          <a:solidFill>
            <a:srgbClr val="239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矩形 9"/>
          <p:cNvSpPr/>
          <p:nvPr/>
        </p:nvSpPr>
        <p:spPr>
          <a:xfrm>
            <a:off x="9618453" y="383465"/>
            <a:ext cx="2206050" cy="523220"/>
          </a:xfrm>
          <a:prstGeom prst="rect">
            <a:avLst/>
          </a:prstGeom>
          <a:solidFill>
            <a:srgbClr val="239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矩形 10"/>
          <p:cNvSpPr/>
          <p:nvPr/>
        </p:nvSpPr>
        <p:spPr>
          <a:xfrm>
            <a:off x="9558068" y="352688"/>
            <a:ext cx="2359995" cy="584775"/>
          </a:xfrm>
          <a:prstGeom prst="rect">
            <a:avLst/>
          </a:prstGeom>
        </p:spPr>
        <p:txBody>
          <a:bodyPr wrap="square" anchor="ct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lnSpc>
                <a:spcPct val="100000"/>
              </a:lnSpc>
              <a:spcBef>
                <a:spcPts val="0"/>
              </a:spcBef>
              <a:spcAft>
                <a:spcPts val="0"/>
              </a:spcAft>
              <a:defRPr/>
            </a:pPr>
            <a:r>
              <a:rPr lang="zh-CN" altLang="en-US" sz="3200" b="1" dirty="0" smtClean="0">
                <a:solidFill>
                  <a:schemeClr val="bg1"/>
                </a:solidFill>
                <a:latin typeface="微软雅黑" charset="-122"/>
                <a:ea typeface="微软雅黑" charset="-122"/>
                <a:sym typeface="+mn-ea"/>
              </a:rPr>
              <a:t>分支限界法</a:t>
            </a:r>
            <a:endParaRPr lang="zh-CN" altLang="en-US" sz="3200" b="1" dirty="0">
              <a:solidFill>
                <a:schemeClr val="bg1"/>
              </a:solidFill>
              <a:latin typeface="微软雅黑" charset="-122"/>
              <a:ea typeface="微软雅黑" charset="-122"/>
              <a:sym typeface="+mn-ea"/>
            </a:endParaRPr>
          </a:p>
        </p:txBody>
      </p:sp>
      <p:sp>
        <p:nvSpPr>
          <p:cNvPr id="13" name="文本框 12"/>
          <p:cNvSpPr txBox="1"/>
          <p:nvPr/>
        </p:nvSpPr>
        <p:spPr>
          <a:xfrm>
            <a:off x="342670" y="1027613"/>
            <a:ext cx="7009106" cy="584775"/>
          </a:xfrm>
          <a:prstGeom prst="rect">
            <a:avLst/>
          </a:prstGeom>
          <a:noFill/>
        </p:spPr>
        <p:txBody>
          <a:bodyPr wrap="square" rtlCol="0">
            <a:spAutoFit/>
          </a:bodyPr>
          <a:lstStyle/>
          <a:p>
            <a:r>
              <a:rPr kumimoji="1" lang="en-US" altLang="zh-CN" sz="3200" b="1" i="1" dirty="0">
                <a:latin typeface="Microsoft YaHei" charset="-122"/>
                <a:ea typeface="Microsoft YaHei" charset="-122"/>
                <a:cs typeface="Microsoft YaHei" charset="-122"/>
              </a:rPr>
              <a:t>4</a:t>
            </a:r>
            <a:r>
              <a:rPr kumimoji="1" lang="zh-CN" altLang="en-US" sz="3200" b="1" i="1" dirty="0" smtClean="0">
                <a:latin typeface="Microsoft YaHei" charset="-122"/>
                <a:ea typeface="Microsoft YaHei" charset="-122"/>
                <a:cs typeface="Microsoft YaHei" charset="-122"/>
              </a:rPr>
              <a:t>皇后问题 </a:t>
            </a:r>
            <a:r>
              <a:rPr kumimoji="1" lang="en-US" altLang="zh-CN" sz="3200" b="1" i="1" dirty="0" smtClean="0">
                <a:latin typeface="Microsoft YaHei" charset="-122"/>
                <a:ea typeface="Microsoft YaHei" charset="-122"/>
                <a:cs typeface="Microsoft YaHei" charset="-122"/>
              </a:rPr>
              <a:t>FIFO</a:t>
            </a:r>
            <a:r>
              <a:rPr kumimoji="1" lang="zh-CN" altLang="en-US" sz="3200" b="1" i="1" dirty="0" smtClean="0">
                <a:latin typeface="Microsoft YaHei" charset="-122"/>
                <a:ea typeface="Microsoft YaHei" charset="-122"/>
                <a:cs typeface="Microsoft YaHei" charset="-122"/>
              </a:rPr>
              <a:t>分支限界</a:t>
            </a:r>
            <a:r>
              <a:rPr kumimoji="1" lang="zh-CN" altLang="en-US" sz="3200" b="1" i="1" dirty="0">
                <a:latin typeface="Microsoft YaHei" charset="-122"/>
                <a:ea typeface="Microsoft YaHei" charset="-122"/>
                <a:cs typeface="Microsoft YaHei" charset="-122"/>
              </a:rPr>
              <a:t> </a:t>
            </a:r>
            <a:r>
              <a:rPr kumimoji="1" lang="zh-CN" altLang="en-US" sz="3200" b="1" i="1" dirty="0" smtClean="0">
                <a:latin typeface="Microsoft YaHei" charset="-122"/>
                <a:ea typeface="Microsoft YaHei" charset="-122"/>
                <a:cs typeface="Microsoft YaHei" charset="-122"/>
              </a:rPr>
              <a:t>状态空间树</a:t>
            </a:r>
            <a:endParaRPr kumimoji="1" lang="zh-CN" altLang="en-US" sz="3200" b="1" i="1" dirty="0">
              <a:latin typeface="Microsoft YaHei" charset="-122"/>
              <a:ea typeface="Microsoft YaHei" charset="-122"/>
              <a:cs typeface="Microsoft YaHei" charset="-122"/>
            </a:endParaRPr>
          </a:p>
        </p:txBody>
      </p:sp>
      <p:sp>
        <p:nvSpPr>
          <p:cNvPr id="12" name="Text Box 7"/>
          <p:cNvSpPr txBox="1">
            <a:spLocks noChangeArrowheads="1"/>
          </p:cNvSpPr>
          <p:nvPr/>
        </p:nvSpPr>
        <p:spPr bwMode="auto">
          <a:xfrm>
            <a:off x="484981" y="1775461"/>
            <a:ext cx="10080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2400" b="1" i="0" u="none" strike="noStrike" kern="0" cap="none" spc="0" normalizeH="0" baseline="0" noProof="0" dirty="0" smtClean="0">
                <a:ln>
                  <a:noFill/>
                </a:ln>
                <a:solidFill>
                  <a:schemeClr val="bg1">
                    <a:lumMod val="50000"/>
                  </a:schemeClr>
                </a:solidFill>
                <a:effectLst/>
                <a:uLnTx/>
                <a:uFillTx/>
                <a:latin typeface="微软雅黑" panose="020B0503020204020204" pitchFamily="34" charset="-122"/>
                <a:ea typeface="微软雅黑" panose="020B0503020204020204" pitchFamily="34" charset="-122"/>
              </a:rPr>
              <a:t>E</a:t>
            </a:r>
            <a:r>
              <a:rPr kumimoji="0" lang="zh-CN" altLang="en-US" sz="2400" b="1" i="0" u="none" strike="noStrike" kern="0" cap="none" spc="0" normalizeH="0" baseline="0" noProof="0" dirty="0" smtClean="0">
                <a:ln>
                  <a:noFill/>
                </a:ln>
                <a:solidFill>
                  <a:schemeClr val="bg1">
                    <a:lumMod val="50000"/>
                  </a:schemeClr>
                </a:solidFill>
                <a:effectLst/>
                <a:uLnTx/>
                <a:uFillTx/>
                <a:latin typeface="微软雅黑" panose="020B0503020204020204" pitchFamily="34" charset="-122"/>
                <a:ea typeface="微软雅黑" panose="020B0503020204020204" pitchFamily="34" charset="-122"/>
              </a:rPr>
              <a:t>结点</a:t>
            </a:r>
          </a:p>
        </p:txBody>
      </p:sp>
      <p:sp>
        <p:nvSpPr>
          <p:cNvPr id="14" name="Text Box 8"/>
          <p:cNvSpPr txBox="1">
            <a:spLocks noChangeArrowheads="1"/>
          </p:cNvSpPr>
          <p:nvPr/>
        </p:nvSpPr>
        <p:spPr bwMode="auto">
          <a:xfrm>
            <a:off x="2742088" y="1775461"/>
            <a:ext cx="409244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zh-CN" altLang="en-US" sz="2400" b="1" i="0" u="none" strike="noStrike" kern="0" cap="none" spc="0" normalizeH="0" baseline="0" noProof="0" dirty="0" smtClean="0">
                <a:ln>
                  <a:noFill/>
                </a:ln>
                <a:solidFill>
                  <a:schemeClr val="bg1">
                    <a:lumMod val="50000"/>
                  </a:schemeClr>
                </a:solidFill>
                <a:effectLst/>
                <a:uLnTx/>
                <a:uFillTx/>
                <a:latin typeface="微软雅黑" panose="020B0503020204020204" pitchFamily="34" charset="-122"/>
                <a:ea typeface="微软雅黑" panose="020B0503020204020204" pitchFamily="34" charset="-122"/>
              </a:rPr>
              <a:t>扩展</a:t>
            </a:r>
            <a:r>
              <a:rPr kumimoji="0" lang="en-US" altLang="zh-CN" sz="2400" b="1" i="0" u="none" strike="noStrike" kern="0" cap="none" spc="0" normalizeH="0" baseline="0" noProof="0" dirty="0" smtClean="0">
                <a:ln>
                  <a:noFill/>
                </a:ln>
                <a:solidFill>
                  <a:schemeClr val="bg1">
                    <a:lumMod val="50000"/>
                  </a:schemeClr>
                </a:solidFill>
                <a:effectLst/>
                <a:uLnTx/>
                <a:uFillTx/>
                <a:latin typeface="微软雅黑" panose="020B0503020204020204" pitchFamily="34" charset="-122"/>
                <a:ea typeface="微软雅黑" panose="020B0503020204020204" pitchFamily="34" charset="-122"/>
              </a:rPr>
              <a:t>E</a:t>
            </a:r>
            <a:r>
              <a:rPr kumimoji="0" lang="zh-CN" altLang="en-US" sz="2400" b="1" i="0" u="none" strike="noStrike" kern="0" cap="none" spc="0" normalizeH="0" baseline="0" noProof="0" dirty="0" smtClean="0">
                <a:ln>
                  <a:noFill/>
                </a:ln>
                <a:solidFill>
                  <a:schemeClr val="bg1">
                    <a:lumMod val="50000"/>
                  </a:schemeClr>
                </a:solidFill>
                <a:effectLst/>
                <a:uLnTx/>
                <a:uFillTx/>
                <a:latin typeface="微软雅黑" panose="020B0503020204020204" pitchFamily="34" charset="-122"/>
                <a:ea typeface="微软雅黑" panose="020B0503020204020204" pitchFamily="34" charset="-122"/>
              </a:rPr>
              <a:t>结点得到的状态空间树</a:t>
            </a:r>
          </a:p>
        </p:txBody>
      </p:sp>
      <p:sp>
        <p:nvSpPr>
          <p:cNvPr id="24" name="Text Box 18"/>
          <p:cNvSpPr txBox="1">
            <a:spLocks noChangeArrowheads="1"/>
          </p:cNvSpPr>
          <p:nvPr/>
        </p:nvSpPr>
        <p:spPr bwMode="auto">
          <a:xfrm>
            <a:off x="8616156" y="1775461"/>
            <a:ext cx="232921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zh-CN" altLang="en-US" sz="2400" b="1" i="0" u="none" strike="noStrike" kern="0" cap="none" spc="0" normalizeH="0" baseline="0" noProof="0" dirty="0" smtClean="0">
                <a:ln>
                  <a:noFill/>
                </a:ln>
                <a:solidFill>
                  <a:schemeClr val="bg1">
                    <a:lumMod val="50000"/>
                  </a:schemeClr>
                </a:solidFill>
                <a:effectLst/>
                <a:uLnTx/>
                <a:uFillTx/>
                <a:latin typeface="微软雅黑" panose="020B0503020204020204" pitchFamily="34" charset="-122"/>
                <a:ea typeface="微软雅黑" panose="020B0503020204020204" pitchFamily="34" charset="-122"/>
              </a:rPr>
              <a:t>活结点表（队列）</a:t>
            </a:r>
          </a:p>
        </p:txBody>
      </p:sp>
      <p:sp>
        <p:nvSpPr>
          <p:cNvPr id="77" name="Oval 4"/>
          <p:cNvSpPr>
            <a:spLocks noChangeArrowheads="1"/>
          </p:cNvSpPr>
          <p:nvPr/>
        </p:nvSpPr>
        <p:spPr bwMode="auto">
          <a:xfrm>
            <a:off x="664400" y="5043275"/>
            <a:ext cx="431800" cy="431800"/>
          </a:xfrm>
          <a:prstGeom prst="ellipse">
            <a:avLst/>
          </a:prstGeom>
          <a:solidFill>
            <a:srgbClr val="CC9900"/>
          </a:solidFill>
          <a:ln w="9525">
            <a:solidFill>
              <a:srgbClr val="000000"/>
            </a:solidFill>
            <a:round/>
            <a:headEnd/>
            <a:tailEnd/>
          </a:ln>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lang="en-US" altLang="zh-CN" sz="1800" kern="0" noProof="0" dirty="0" smtClean="0">
                <a:solidFill>
                  <a:srgbClr val="000000"/>
                </a:solidFill>
              </a:rPr>
              <a:t>30</a:t>
            </a:r>
            <a:endParaRPr kumimoji="0" lang="en-US" altLang="zh-CN" sz="1800" b="0" i="0" u="none" strike="noStrike" kern="0" cap="none" spc="0" normalizeH="0" baseline="0" noProof="0" dirty="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78" name="Oval 7"/>
          <p:cNvSpPr>
            <a:spLocks noChangeArrowheads="1"/>
          </p:cNvSpPr>
          <p:nvPr/>
        </p:nvSpPr>
        <p:spPr bwMode="auto">
          <a:xfrm>
            <a:off x="5011103" y="2677880"/>
            <a:ext cx="431800" cy="431800"/>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1</a:t>
            </a:r>
          </a:p>
        </p:txBody>
      </p:sp>
      <p:sp>
        <p:nvSpPr>
          <p:cNvPr id="79" name="Oval 8"/>
          <p:cNvSpPr>
            <a:spLocks noChangeArrowheads="1"/>
          </p:cNvSpPr>
          <p:nvPr/>
        </p:nvSpPr>
        <p:spPr bwMode="auto">
          <a:xfrm>
            <a:off x="2228406" y="3470042"/>
            <a:ext cx="431800" cy="431800"/>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2</a:t>
            </a:r>
          </a:p>
        </p:txBody>
      </p:sp>
      <p:sp>
        <p:nvSpPr>
          <p:cNvPr id="80" name="Oval 9"/>
          <p:cNvSpPr>
            <a:spLocks noChangeArrowheads="1"/>
          </p:cNvSpPr>
          <p:nvPr/>
        </p:nvSpPr>
        <p:spPr bwMode="auto">
          <a:xfrm>
            <a:off x="3931603" y="3470042"/>
            <a:ext cx="431800" cy="431800"/>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18</a:t>
            </a:r>
          </a:p>
        </p:txBody>
      </p:sp>
      <p:sp>
        <p:nvSpPr>
          <p:cNvPr id="81" name="Oval 10"/>
          <p:cNvSpPr>
            <a:spLocks noChangeArrowheads="1"/>
          </p:cNvSpPr>
          <p:nvPr/>
        </p:nvSpPr>
        <p:spPr bwMode="auto">
          <a:xfrm>
            <a:off x="5439537" y="3470042"/>
            <a:ext cx="431800" cy="431800"/>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34</a:t>
            </a:r>
          </a:p>
        </p:txBody>
      </p:sp>
      <p:sp>
        <p:nvSpPr>
          <p:cNvPr id="82" name="Oval 11"/>
          <p:cNvSpPr>
            <a:spLocks noChangeArrowheads="1"/>
          </p:cNvSpPr>
          <p:nvPr/>
        </p:nvSpPr>
        <p:spPr bwMode="auto">
          <a:xfrm>
            <a:off x="6930581" y="3462613"/>
            <a:ext cx="431800" cy="431800"/>
          </a:xfrm>
          <a:prstGeom prst="ellipse">
            <a:avLst/>
          </a:prstGeom>
          <a:solidFill>
            <a:schemeClr val="bg1"/>
          </a:solidFill>
          <a:ln w="9525">
            <a:solidFill>
              <a:srgbClr val="000000"/>
            </a:solidFill>
            <a:round/>
            <a:headEnd/>
            <a:tailEnd/>
          </a:ln>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dirty="0" smtClean="0">
                <a:ln>
                  <a:noFill/>
                </a:ln>
                <a:solidFill>
                  <a:srgbClr val="000000"/>
                </a:solidFill>
                <a:effectLst/>
                <a:uLnTx/>
                <a:uFillTx/>
                <a:latin typeface="Arial" panose="020B0604020202020204" pitchFamily="34" charset="0"/>
                <a:ea typeface="宋体" panose="02010600030101010101" pitchFamily="2" charset="-122"/>
              </a:rPr>
              <a:t>50</a:t>
            </a:r>
          </a:p>
        </p:txBody>
      </p:sp>
      <p:sp>
        <p:nvSpPr>
          <p:cNvPr id="83" name="Line 12"/>
          <p:cNvSpPr>
            <a:spLocks noChangeShapeType="1"/>
          </p:cNvSpPr>
          <p:nvPr/>
        </p:nvSpPr>
        <p:spPr bwMode="auto">
          <a:xfrm flipH="1">
            <a:off x="2444305" y="3109680"/>
            <a:ext cx="2782697" cy="34588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84" name="Line 13"/>
          <p:cNvSpPr>
            <a:spLocks noChangeShapeType="1"/>
          </p:cNvSpPr>
          <p:nvPr/>
        </p:nvSpPr>
        <p:spPr bwMode="auto">
          <a:xfrm flipH="1">
            <a:off x="4147503" y="3109680"/>
            <a:ext cx="1079500" cy="360362"/>
          </a:xfrm>
          <a:prstGeom prst="line">
            <a:avLst/>
          </a:prstGeom>
          <a:noFill/>
          <a:ln w="349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85" name="Line 14"/>
          <p:cNvSpPr>
            <a:spLocks noChangeShapeType="1"/>
          </p:cNvSpPr>
          <p:nvPr/>
        </p:nvSpPr>
        <p:spPr bwMode="auto">
          <a:xfrm>
            <a:off x="5227003" y="3109680"/>
            <a:ext cx="428434" cy="36036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86" name="Line 15"/>
          <p:cNvSpPr>
            <a:spLocks noChangeShapeType="1"/>
          </p:cNvSpPr>
          <p:nvPr/>
        </p:nvSpPr>
        <p:spPr bwMode="auto">
          <a:xfrm>
            <a:off x="5227003" y="3109680"/>
            <a:ext cx="1919478" cy="349249"/>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98" name="Oval 28"/>
          <p:cNvSpPr>
            <a:spLocks noChangeArrowheads="1"/>
          </p:cNvSpPr>
          <p:nvPr/>
        </p:nvSpPr>
        <p:spPr bwMode="auto">
          <a:xfrm>
            <a:off x="1580706" y="4262205"/>
            <a:ext cx="431800" cy="431800"/>
          </a:xfrm>
          <a:prstGeom prst="ellipse">
            <a:avLst/>
          </a:prstGeom>
          <a:noFill/>
          <a:ln w="9525">
            <a:solidFill>
              <a:srgbClr val="000000"/>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3</a:t>
            </a:r>
          </a:p>
        </p:txBody>
      </p:sp>
      <p:sp>
        <p:nvSpPr>
          <p:cNvPr id="99" name="Oval 29"/>
          <p:cNvSpPr>
            <a:spLocks noChangeArrowheads="1"/>
          </p:cNvSpPr>
          <p:nvPr/>
        </p:nvSpPr>
        <p:spPr bwMode="auto">
          <a:xfrm>
            <a:off x="2228406" y="4262205"/>
            <a:ext cx="431800" cy="431800"/>
          </a:xfrm>
          <a:prstGeom prst="ellipse">
            <a:avLst/>
          </a:prstGeom>
          <a:solidFill>
            <a:schemeClr val="bg1"/>
          </a:solidFill>
          <a:ln w="9525">
            <a:solidFill>
              <a:srgbClr val="000000"/>
            </a:solidFill>
            <a:round/>
            <a:headEnd/>
            <a:tailEnd/>
          </a:ln>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8</a:t>
            </a:r>
          </a:p>
        </p:txBody>
      </p:sp>
      <p:sp>
        <p:nvSpPr>
          <p:cNvPr id="100" name="Oval 30"/>
          <p:cNvSpPr>
            <a:spLocks noChangeArrowheads="1"/>
          </p:cNvSpPr>
          <p:nvPr/>
        </p:nvSpPr>
        <p:spPr bwMode="auto">
          <a:xfrm>
            <a:off x="2876106" y="4262205"/>
            <a:ext cx="431800" cy="431800"/>
          </a:xfrm>
          <a:prstGeom prst="ellipse">
            <a:avLst/>
          </a:prstGeom>
          <a:solidFill>
            <a:schemeClr val="bg1"/>
          </a:solidFill>
          <a:ln w="9525">
            <a:solidFill>
              <a:srgbClr val="000000"/>
            </a:solidFill>
            <a:round/>
            <a:headEnd/>
            <a:tailEnd/>
          </a:ln>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13</a:t>
            </a:r>
          </a:p>
        </p:txBody>
      </p:sp>
      <p:sp>
        <p:nvSpPr>
          <p:cNvPr id="101" name="Line 31"/>
          <p:cNvSpPr>
            <a:spLocks noChangeShapeType="1"/>
          </p:cNvSpPr>
          <p:nvPr/>
        </p:nvSpPr>
        <p:spPr bwMode="auto">
          <a:xfrm flipH="1">
            <a:off x="1796606" y="3901842"/>
            <a:ext cx="647700" cy="36036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102" name="Line 32"/>
          <p:cNvSpPr>
            <a:spLocks noChangeShapeType="1"/>
          </p:cNvSpPr>
          <p:nvPr/>
        </p:nvSpPr>
        <p:spPr bwMode="auto">
          <a:xfrm>
            <a:off x="2444306" y="3901842"/>
            <a:ext cx="0" cy="36036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103" name="Line 33"/>
          <p:cNvSpPr>
            <a:spLocks noChangeShapeType="1"/>
          </p:cNvSpPr>
          <p:nvPr/>
        </p:nvSpPr>
        <p:spPr bwMode="auto">
          <a:xfrm>
            <a:off x="2444306" y="3901842"/>
            <a:ext cx="647700" cy="36036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104" name="Text Box 34"/>
          <p:cNvSpPr txBox="1">
            <a:spLocks noChangeArrowheads="1"/>
          </p:cNvSpPr>
          <p:nvPr/>
        </p:nvSpPr>
        <p:spPr bwMode="auto">
          <a:xfrm>
            <a:off x="1580706" y="4694005"/>
            <a:ext cx="6477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B</a:t>
            </a:r>
          </a:p>
        </p:txBody>
      </p:sp>
      <p:sp>
        <p:nvSpPr>
          <p:cNvPr id="106" name="Oval 36"/>
          <p:cNvSpPr>
            <a:spLocks noChangeArrowheads="1"/>
          </p:cNvSpPr>
          <p:nvPr/>
        </p:nvSpPr>
        <p:spPr bwMode="auto">
          <a:xfrm>
            <a:off x="3426778" y="4263792"/>
            <a:ext cx="431800" cy="431800"/>
          </a:xfrm>
          <a:prstGeom prst="ellipse">
            <a:avLst/>
          </a:prstGeom>
          <a:noFill/>
          <a:ln w="9525">
            <a:solidFill>
              <a:srgbClr val="000000"/>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19</a:t>
            </a:r>
          </a:p>
        </p:txBody>
      </p:sp>
      <p:sp>
        <p:nvSpPr>
          <p:cNvPr id="107" name="Oval 37"/>
          <p:cNvSpPr>
            <a:spLocks noChangeArrowheads="1"/>
          </p:cNvSpPr>
          <p:nvPr/>
        </p:nvSpPr>
        <p:spPr bwMode="auto">
          <a:xfrm>
            <a:off x="3930015" y="4263792"/>
            <a:ext cx="431800" cy="431800"/>
          </a:xfrm>
          <a:prstGeom prst="ellipse">
            <a:avLst/>
          </a:prstGeom>
          <a:noFill/>
          <a:ln w="9525">
            <a:solidFill>
              <a:srgbClr val="000000"/>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24</a:t>
            </a:r>
          </a:p>
        </p:txBody>
      </p:sp>
      <p:sp>
        <p:nvSpPr>
          <p:cNvPr id="108" name="Oval 38"/>
          <p:cNvSpPr>
            <a:spLocks noChangeArrowheads="1"/>
          </p:cNvSpPr>
          <p:nvPr/>
        </p:nvSpPr>
        <p:spPr bwMode="auto">
          <a:xfrm>
            <a:off x="4434840" y="4263792"/>
            <a:ext cx="431800" cy="431800"/>
          </a:xfrm>
          <a:prstGeom prst="ellipse">
            <a:avLst/>
          </a:prstGeom>
          <a:noFill/>
          <a:ln w="9525">
            <a:solidFill>
              <a:srgbClr val="000000"/>
            </a:solidFill>
            <a:round/>
            <a:headEnd/>
            <a:tailEnd/>
          </a:ln>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29</a:t>
            </a:r>
          </a:p>
        </p:txBody>
      </p:sp>
      <p:sp>
        <p:nvSpPr>
          <p:cNvPr id="109" name="Line 39"/>
          <p:cNvSpPr>
            <a:spLocks noChangeShapeType="1"/>
          </p:cNvSpPr>
          <p:nvPr/>
        </p:nvSpPr>
        <p:spPr bwMode="auto">
          <a:xfrm flipH="1">
            <a:off x="3642678" y="3903430"/>
            <a:ext cx="503237" cy="36036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110" name="Line 40"/>
          <p:cNvSpPr>
            <a:spLocks noChangeShapeType="1"/>
          </p:cNvSpPr>
          <p:nvPr/>
        </p:nvSpPr>
        <p:spPr bwMode="auto">
          <a:xfrm>
            <a:off x="4145915" y="3903430"/>
            <a:ext cx="0" cy="36036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111" name="Line 41"/>
          <p:cNvSpPr>
            <a:spLocks noChangeShapeType="1"/>
          </p:cNvSpPr>
          <p:nvPr/>
        </p:nvSpPr>
        <p:spPr bwMode="auto">
          <a:xfrm>
            <a:off x="4145915" y="3903430"/>
            <a:ext cx="504825" cy="360362"/>
          </a:xfrm>
          <a:prstGeom prst="line">
            <a:avLst/>
          </a:prstGeom>
          <a:noFill/>
          <a:ln w="349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112" name="Text Box 42"/>
          <p:cNvSpPr txBox="1">
            <a:spLocks noChangeArrowheads="1"/>
          </p:cNvSpPr>
          <p:nvPr/>
        </p:nvSpPr>
        <p:spPr bwMode="auto">
          <a:xfrm>
            <a:off x="3498215" y="4695592"/>
            <a:ext cx="6477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B</a:t>
            </a:r>
          </a:p>
        </p:txBody>
      </p:sp>
      <p:sp>
        <p:nvSpPr>
          <p:cNvPr id="113" name="Text Box 43"/>
          <p:cNvSpPr txBox="1">
            <a:spLocks noChangeArrowheads="1"/>
          </p:cNvSpPr>
          <p:nvPr/>
        </p:nvSpPr>
        <p:spPr bwMode="auto">
          <a:xfrm>
            <a:off x="4003040" y="4695592"/>
            <a:ext cx="6477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B</a:t>
            </a:r>
          </a:p>
        </p:txBody>
      </p:sp>
      <p:sp>
        <p:nvSpPr>
          <p:cNvPr id="114" name="Oval 44"/>
          <p:cNvSpPr>
            <a:spLocks noChangeArrowheads="1"/>
          </p:cNvSpPr>
          <p:nvPr/>
        </p:nvSpPr>
        <p:spPr bwMode="auto">
          <a:xfrm>
            <a:off x="5944362" y="4262205"/>
            <a:ext cx="431800" cy="431800"/>
          </a:xfrm>
          <a:prstGeom prst="ellipse">
            <a:avLst/>
          </a:prstGeom>
          <a:noFill/>
          <a:ln w="9525">
            <a:solidFill>
              <a:srgbClr val="000000"/>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45</a:t>
            </a:r>
          </a:p>
        </p:txBody>
      </p:sp>
      <p:sp>
        <p:nvSpPr>
          <p:cNvPr id="115" name="Oval 45"/>
          <p:cNvSpPr>
            <a:spLocks noChangeArrowheads="1"/>
          </p:cNvSpPr>
          <p:nvPr/>
        </p:nvSpPr>
        <p:spPr bwMode="auto">
          <a:xfrm>
            <a:off x="5439537" y="4263792"/>
            <a:ext cx="431800" cy="431800"/>
          </a:xfrm>
          <a:prstGeom prst="ellipse">
            <a:avLst/>
          </a:prstGeom>
          <a:noFill/>
          <a:ln w="9525">
            <a:solidFill>
              <a:srgbClr val="000000"/>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40</a:t>
            </a:r>
          </a:p>
        </p:txBody>
      </p:sp>
      <p:sp>
        <p:nvSpPr>
          <p:cNvPr id="116" name="Oval 46"/>
          <p:cNvSpPr>
            <a:spLocks noChangeArrowheads="1"/>
          </p:cNvSpPr>
          <p:nvPr/>
        </p:nvSpPr>
        <p:spPr bwMode="auto">
          <a:xfrm>
            <a:off x="4936300" y="4262205"/>
            <a:ext cx="431800" cy="431800"/>
          </a:xfrm>
          <a:prstGeom prst="ellipse">
            <a:avLst/>
          </a:prstGeom>
          <a:noFill/>
          <a:ln w="9525">
            <a:solidFill>
              <a:srgbClr val="000000"/>
            </a:solidFill>
            <a:round/>
            <a:headEnd/>
            <a:tailEnd/>
          </a:ln>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dirty="0" smtClean="0">
                <a:ln>
                  <a:noFill/>
                </a:ln>
                <a:solidFill>
                  <a:srgbClr val="000000"/>
                </a:solidFill>
                <a:effectLst/>
                <a:uLnTx/>
                <a:uFillTx/>
                <a:latin typeface="Arial" panose="020B0604020202020204" pitchFamily="34" charset="0"/>
                <a:ea typeface="宋体" panose="02010600030101010101" pitchFamily="2" charset="-122"/>
              </a:rPr>
              <a:t>35</a:t>
            </a:r>
          </a:p>
        </p:txBody>
      </p:sp>
      <p:sp>
        <p:nvSpPr>
          <p:cNvPr id="117" name="Line 47"/>
          <p:cNvSpPr>
            <a:spLocks noChangeShapeType="1"/>
          </p:cNvSpPr>
          <p:nvPr/>
        </p:nvSpPr>
        <p:spPr bwMode="auto">
          <a:xfrm flipH="1">
            <a:off x="5152200" y="3903430"/>
            <a:ext cx="503237" cy="36036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142" name="Line 48"/>
          <p:cNvSpPr>
            <a:spLocks noChangeShapeType="1"/>
          </p:cNvSpPr>
          <p:nvPr/>
        </p:nvSpPr>
        <p:spPr bwMode="auto">
          <a:xfrm>
            <a:off x="5655437" y="3903430"/>
            <a:ext cx="0" cy="36036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143" name="Line 49"/>
          <p:cNvSpPr>
            <a:spLocks noChangeShapeType="1"/>
          </p:cNvSpPr>
          <p:nvPr/>
        </p:nvSpPr>
        <p:spPr bwMode="auto">
          <a:xfrm>
            <a:off x="5655437" y="3903430"/>
            <a:ext cx="504825" cy="36036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144" name="Text Box 50"/>
          <p:cNvSpPr txBox="1">
            <a:spLocks noChangeArrowheads="1"/>
          </p:cNvSpPr>
          <p:nvPr/>
        </p:nvSpPr>
        <p:spPr bwMode="auto">
          <a:xfrm>
            <a:off x="5505260" y="4694005"/>
            <a:ext cx="369633"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800" b="0" i="0" u="none" strike="noStrike" kern="0" cap="none" spc="0" normalizeH="0" baseline="0" noProof="0" dirty="0" smtClean="0">
                <a:ln>
                  <a:noFill/>
                </a:ln>
                <a:solidFill>
                  <a:srgbClr val="000000"/>
                </a:solidFill>
                <a:effectLst/>
                <a:uLnTx/>
                <a:uFillTx/>
                <a:latin typeface="Arial" panose="020B0604020202020204" pitchFamily="34" charset="0"/>
                <a:ea typeface="宋体" panose="02010600030101010101" pitchFamily="2" charset="-122"/>
              </a:rPr>
              <a:t>B</a:t>
            </a:r>
          </a:p>
        </p:txBody>
      </p:sp>
      <p:sp>
        <p:nvSpPr>
          <p:cNvPr id="145" name="Text Box 51"/>
          <p:cNvSpPr txBox="1">
            <a:spLocks noChangeArrowheads="1"/>
          </p:cNvSpPr>
          <p:nvPr/>
        </p:nvSpPr>
        <p:spPr bwMode="auto">
          <a:xfrm>
            <a:off x="6026658" y="4694005"/>
            <a:ext cx="424468"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800" b="0" i="0" u="none" strike="noStrike" kern="0" cap="none" spc="0" normalizeH="0" baseline="0" noProof="0" dirty="0" smtClean="0">
                <a:ln>
                  <a:noFill/>
                </a:ln>
                <a:solidFill>
                  <a:srgbClr val="000000"/>
                </a:solidFill>
                <a:effectLst/>
                <a:uLnTx/>
                <a:uFillTx/>
                <a:latin typeface="Arial" panose="020B0604020202020204" pitchFamily="34" charset="0"/>
                <a:ea typeface="宋体" panose="02010600030101010101" pitchFamily="2" charset="-122"/>
              </a:rPr>
              <a:t>B</a:t>
            </a:r>
          </a:p>
        </p:txBody>
      </p:sp>
      <p:sp>
        <p:nvSpPr>
          <p:cNvPr id="146" name="Oval 52"/>
          <p:cNvSpPr>
            <a:spLocks noChangeArrowheads="1"/>
          </p:cNvSpPr>
          <p:nvPr/>
        </p:nvSpPr>
        <p:spPr bwMode="auto">
          <a:xfrm>
            <a:off x="7435406" y="4251600"/>
            <a:ext cx="431800" cy="431800"/>
          </a:xfrm>
          <a:prstGeom prst="ellipse">
            <a:avLst/>
          </a:prstGeom>
          <a:noFill/>
          <a:ln w="9525">
            <a:solidFill>
              <a:srgbClr val="000000"/>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61</a:t>
            </a:r>
          </a:p>
        </p:txBody>
      </p:sp>
      <p:sp>
        <p:nvSpPr>
          <p:cNvPr id="147" name="Oval 53"/>
          <p:cNvSpPr>
            <a:spLocks noChangeArrowheads="1"/>
          </p:cNvSpPr>
          <p:nvPr/>
        </p:nvSpPr>
        <p:spPr bwMode="auto">
          <a:xfrm>
            <a:off x="6930581" y="4253188"/>
            <a:ext cx="431800" cy="431800"/>
          </a:xfrm>
          <a:prstGeom prst="ellipse">
            <a:avLst/>
          </a:prstGeom>
          <a:noFill/>
          <a:ln w="9525">
            <a:solidFill>
              <a:srgbClr val="000000"/>
            </a:solidFill>
            <a:round/>
            <a:headEnd/>
            <a:tailEnd/>
          </a:ln>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56</a:t>
            </a:r>
          </a:p>
        </p:txBody>
      </p:sp>
      <p:sp>
        <p:nvSpPr>
          <p:cNvPr id="148" name="Oval 54"/>
          <p:cNvSpPr>
            <a:spLocks noChangeArrowheads="1"/>
          </p:cNvSpPr>
          <p:nvPr/>
        </p:nvSpPr>
        <p:spPr bwMode="auto">
          <a:xfrm>
            <a:off x="6427343" y="4251600"/>
            <a:ext cx="431800" cy="431800"/>
          </a:xfrm>
          <a:prstGeom prst="ellipse">
            <a:avLst/>
          </a:prstGeom>
          <a:noFill/>
          <a:ln w="9525">
            <a:solidFill>
              <a:srgbClr val="000000"/>
            </a:solidFill>
            <a:round/>
            <a:headEnd/>
            <a:tailEnd/>
          </a:ln>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51</a:t>
            </a:r>
          </a:p>
        </p:txBody>
      </p:sp>
      <p:sp>
        <p:nvSpPr>
          <p:cNvPr id="149" name="Line 55"/>
          <p:cNvSpPr>
            <a:spLocks noChangeShapeType="1"/>
          </p:cNvSpPr>
          <p:nvPr/>
        </p:nvSpPr>
        <p:spPr bwMode="auto">
          <a:xfrm flipH="1">
            <a:off x="6643243" y="3892825"/>
            <a:ext cx="503238" cy="36036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150" name="Line 56"/>
          <p:cNvSpPr>
            <a:spLocks noChangeShapeType="1"/>
          </p:cNvSpPr>
          <p:nvPr/>
        </p:nvSpPr>
        <p:spPr bwMode="auto">
          <a:xfrm>
            <a:off x="7146481" y="3892825"/>
            <a:ext cx="0" cy="36036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151" name="Line 57"/>
          <p:cNvSpPr>
            <a:spLocks noChangeShapeType="1"/>
          </p:cNvSpPr>
          <p:nvPr/>
        </p:nvSpPr>
        <p:spPr bwMode="auto">
          <a:xfrm>
            <a:off x="7146481" y="3892825"/>
            <a:ext cx="504825" cy="36036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152" name="Text Box 59"/>
          <p:cNvSpPr txBox="1">
            <a:spLocks noChangeArrowheads="1"/>
          </p:cNvSpPr>
          <p:nvPr/>
        </p:nvSpPr>
        <p:spPr bwMode="auto">
          <a:xfrm>
            <a:off x="7512742" y="4684988"/>
            <a:ext cx="568776"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B</a:t>
            </a:r>
          </a:p>
        </p:txBody>
      </p:sp>
      <p:sp>
        <p:nvSpPr>
          <p:cNvPr id="120" name="Text Box 65"/>
          <p:cNvSpPr txBox="1">
            <a:spLocks noChangeArrowheads="1"/>
          </p:cNvSpPr>
          <p:nvPr/>
        </p:nvSpPr>
        <p:spPr bwMode="auto">
          <a:xfrm>
            <a:off x="4500395" y="3267859"/>
            <a:ext cx="7207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en-US" altLang="zh-CN" sz="1400" dirty="0" smtClean="0"/>
              <a:t>x</a:t>
            </a:r>
            <a:r>
              <a:rPr lang="en-US" altLang="zh-CN" sz="1400" baseline="-25000" dirty="0" smtClean="0"/>
              <a:t>1</a:t>
            </a:r>
            <a:r>
              <a:rPr lang="en-US" altLang="zh-CN" sz="1400" dirty="0" smtClean="0"/>
              <a:t>=1</a:t>
            </a:r>
            <a:endParaRPr lang="en-US" altLang="zh-CN" sz="1400" dirty="0"/>
          </a:p>
        </p:txBody>
      </p:sp>
      <p:sp>
        <p:nvSpPr>
          <p:cNvPr id="121" name="Text Box 66"/>
          <p:cNvSpPr txBox="1">
            <a:spLocks noChangeArrowheads="1"/>
          </p:cNvSpPr>
          <p:nvPr/>
        </p:nvSpPr>
        <p:spPr bwMode="auto">
          <a:xfrm>
            <a:off x="4367721" y="3823345"/>
            <a:ext cx="7207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en-US" altLang="zh-CN" sz="1400" dirty="0" smtClean="0"/>
              <a:t>x</a:t>
            </a:r>
            <a:r>
              <a:rPr lang="en-US" altLang="zh-CN" sz="1400" baseline="-25000" dirty="0" smtClean="0"/>
              <a:t>2</a:t>
            </a:r>
            <a:r>
              <a:rPr lang="en-US" altLang="zh-CN" sz="1400" dirty="0" smtClean="0"/>
              <a:t>=4</a:t>
            </a:r>
            <a:endParaRPr lang="en-US" altLang="zh-CN" sz="1400" dirty="0"/>
          </a:p>
        </p:txBody>
      </p:sp>
      <p:sp>
        <p:nvSpPr>
          <p:cNvPr id="122" name="Oval 59"/>
          <p:cNvSpPr>
            <a:spLocks noChangeArrowheads="1"/>
          </p:cNvSpPr>
          <p:nvPr/>
        </p:nvSpPr>
        <p:spPr bwMode="auto">
          <a:xfrm>
            <a:off x="1574737" y="5059363"/>
            <a:ext cx="431800" cy="431800"/>
          </a:xfrm>
          <a:prstGeom prst="ellipse">
            <a:avLst/>
          </a:prstGeom>
          <a:noFill/>
          <a:ln w="9525">
            <a:solidFill>
              <a:srgbClr val="000000"/>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9</a:t>
            </a:r>
          </a:p>
        </p:txBody>
      </p:sp>
      <p:sp>
        <p:nvSpPr>
          <p:cNvPr id="123" name="Oval 60"/>
          <p:cNvSpPr>
            <a:spLocks noChangeArrowheads="1"/>
          </p:cNvSpPr>
          <p:nvPr/>
        </p:nvSpPr>
        <p:spPr bwMode="auto">
          <a:xfrm>
            <a:off x="2222437" y="5059363"/>
            <a:ext cx="431800" cy="431800"/>
          </a:xfrm>
          <a:prstGeom prst="ellipse">
            <a:avLst/>
          </a:prstGeom>
          <a:noFill/>
          <a:ln w="9525">
            <a:solidFill>
              <a:srgbClr val="000000"/>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11</a:t>
            </a:r>
          </a:p>
        </p:txBody>
      </p:sp>
      <p:sp>
        <p:nvSpPr>
          <p:cNvPr id="124" name="Line 61"/>
          <p:cNvSpPr>
            <a:spLocks noChangeShapeType="1"/>
          </p:cNvSpPr>
          <p:nvPr/>
        </p:nvSpPr>
        <p:spPr bwMode="auto">
          <a:xfrm flipH="1">
            <a:off x="1790637" y="4699000"/>
            <a:ext cx="647700" cy="36036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125" name="Line 62"/>
          <p:cNvSpPr>
            <a:spLocks noChangeShapeType="1"/>
          </p:cNvSpPr>
          <p:nvPr/>
        </p:nvSpPr>
        <p:spPr bwMode="auto">
          <a:xfrm>
            <a:off x="2438337" y="4699000"/>
            <a:ext cx="0" cy="36036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126" name="Text Box 63"/>
          <p:cNvSpPr txBox="1">
            <a:spLocks noChangeArrowheads="1"/>
          </p:cNvSpPr>
          <p:nvPr/>
        </p:nvSpPr>
        <p:spPr bwMode="auto">
          <a:xfrm>
            <a:off x="1574737" y="5492750"/>
            <a:ext cx="40474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800" b="0" i="0" u="none" strike="noStrike" kern="0" cap="none" spc="0" normalizeH="0" baseline="0" noProof="0" dirty="0" smtClean="0">
                <a:ln>
                  <a:noFill/>
                </a:ln>
                <a:solidFill>
                  <a:srgbClr val="000000"/>
                </a:solidFill>
                <a:effectLst/>
                <a:uLnTx/>
                <a:uFillTx/>
                <a:latin typeface="Arial" panose="020B0604020202020204" pitchFamily="34" charset="0"/>
                <a:ea typeface="宋体" panose="02010600030101010101" pitchFamily="2" charset="-122"/>
              </a:rPr>
              <a:t>B</a:t>
            </a:r>
          </a:p>
        </p:txBody>
      </p:sp>
      <p:sp>
        <p:nvSpPr>
          <p:cNvPr id="87" name="Text Box 63"/>
          <p:cNvSpPr txBox="1">
            <a:spLocks noChangeArrowheads="1"/>
          </p:cNvSpPr>
          <p:nvPr/>
        </p:nvSpPr>
        <p:spPr bwMode="auto">
          <a:xfrm>
            <a:off x="2275777" y="5489702"/>
            <a:ext cx="40474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800" b="0" i="0" u="none" strike="noStrike" kern="0" cap="none" spc="0" normalizeH="0" baseline="0" noProof="0" dirty="0" smtClean="0">
                <a:ln>
                  <a:noFill/>
                </a:ln>
                <a:solidFill>
                  <a:srgbClr val="000000"/>
                </a:solidFill>
                <a:effectLst/>
                <a:uLnTx/>
                <a:uFillTx/>
                <a:latin typeface="Arial" panose="020B0604020202020204" pitchFamily="34" charset="0"/>
                <a:ea typeface="宋体" panose="02010600030101010101" pitchFamily="2" charset="-122"/>
              </a:rPr>
              <a:t>B</a:t>
            </a:r>
          </a:p>
        </p:txBody>
      </p:sp>
      <p:sp>
        <p:nvSpPr>
          <p:cNvPr id="153" name="Oval 65"/>
          <p:cNvSpPr>
            <a:spLocks noChangeArrowheads="1"/>
          </p:cNvSpPr>
          <p:nvPr/>
        </p:nvSpPr>
        <p:spPr bwMode="auto">
          <a:xfrm>
            <a:off x="2879026" y="5052780"/>
            <a:ext cx="431800" cy="431800"/>
          </a:xfrm>
          <a:prstGeom prst="ellipse">
            <a:avLst/>
          </a:prstGeom>
          <a:noFill/>
          <a:ln w="9525">
            <a:solidFill>
              <a:srgbClr val="000000"/>
            </a:solidFill>
            <a:round/>
            <a:headEnd/>
            <a:tailEnd/>
          </a:ln>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dirty="0" smtClean="0">
                <a:ln>
                  <a:noFill/>
                </a:ln>
                <a:solidFill>
                  <a:srgbClr val="000000"/>
                </a:solidFill>
                <a:effectLst/>
                <a:uLnTx/>
                <a:uFillTx/>
                <a:latin typeface="Arial" panose="020B0604020202020204" pitchFamily="34" charset="0"/>
                <a:ea typeface="宋体" panose="02010600030101010101" pitchFamily="2" charset="-122"/>
              </a:rPr>
              <a:t>14</a:t>
            </a:r>
          </a:p>
        </p:txBody>
      </p:sp>
      <p:sp>
        <p:nvSpPr>
          <p:cNvPr id="154" name="Oval 66"/>
          <p:cNvSpPr>
            <a:spLocks noChangeArrowheads="1"/>
          </p:cNvSpPr>
          <p:nvPr/>
        </p:nvSpPr>
        <p:spPr bwMode="auto">
          <a:xfrm>
            <a:off x="3455288" y="5052780"/>
            <a:ext cx="431800" cy="431800"/>
          </a:xfrm>
          <a:prstGeom prst="ellipse">
            <a:avLst/>
          </a:prstGeom>
          <a:noFill/>
          <a:ln w="9525">
            <a:solidFill>
              <a:srgbClr val="000000"/>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16</a:t>
            </a:r>
          </a:p>
        </p:txBody>
      </p:sp>
      <p:sp>
        <p:nvSpPr>
          <p:cNvPr id="155" name="Line 67"/>
          <p:cNvSpPr>
            <a:spLocks noChangeShapeType="1"/>
          </p:cNvSpPr>
          <p:nvPr/>
        </p:nvSpPr>
        <p:spPr bwMode="auto">
          <a:xfrm flipH="1">
            <a:off x="3094926" y="4694005"/>
            <a:ext cx="0" cy="35877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156" name="Line 68"/>
          <p:cNvSpPr>
            <a:spLocks noChangeShapeType="1"/>
          </p:cNvSpPr>
          <p:nvPr/>
        </p:nvSpPr>
        <p:spPr bwMode="auto">
          <a:xfrm>
            <a:off x="3166363" y="4694005"/>
            <a:ext cx="504825" cy="35877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158" name="Text Box 69"/>
          <p:cNvSpPr txBox="1">
            <a:spLocks noChangeArrowheads="1"/>
          </p:cNvSpPr>
          <p:nvPr/>
        </p:nvSpPr>
        <p:spPr bwMode="auto">
          <a:xfrm>
            <a:off x="3508693" y="5445316"/>
            <a:ext cx="6477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800" b="0" i="0" u="none" strike="noStrike" kern="0" cap="none" spc="0" normalizeH="0" baseline="0" noProof="0" dirty="0" smtClean="0">
                <a:ln>
                  <a:noFill/>
                </a:ln>
                <a:solidFill>
                  <a:srgbClr val="000000"/>
                </a:solidFill>
                <a:effectLst/>
                <a:uLnTx/>
                <a:uFillTx/>
                <a:latin typeface="Arial" panose="020B0604020202020204" pitchFamily="34" charset="0"/>
                <a:ea typeface="宋体" panose="02010600030101010101" pitchFamily="2" charset="-122"/>
              </a:rPr>
              <a:t>B</a:t>
            </a:r>
          </a:p>
        </p:txBody>
      </p:sp>
      <p:sp>
        <p:nvSpPr>
          <p:cNvPr id="88" name="Oval 70"/>
          <p:cNvSpPr>
            <a:spLocks noChangeArrowheads="1"/>
          </p:cNvSpPr>
          <p:nvPr/>
        </p:nvSpPr>
        <p:spPr bwMode="auto">
          <a:xfrm>
            <a:off x="4081241" y="5055320"/>
            <a:ext cx="431800" cy="431800"/>
          </a:xfrm>
          <a:prstGeom prst="ellipse">
            <a:avLst/>
          </a:prstGeom>
          <a:solidFill>
            <a:schemeClr val="accent4">
              <a:lumMod val="75000"/>
            </a:schemeClr>
          </a:solidFill>
          <a:ln w="9525">
            <a:solidFill>
              <a:srgbClr val="000000"/>
            </a:solidFill>
            <a:round/>
            <a:headEnd/>
            <a:tailEnd/>
          </a:ln>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30</a:t>
            </a:r>
          </a:p>
        </p:txBody>
      </p:sp>
      <p:sp>
        <p:nvSpPr>
          <p:cNvPr id="89" name="Oval 71"/>
          <p:cNvSpPr>
            <a:spLocks noChangeArrowheads="1"/>
          </p:cNvSpPr>
          <p:nvPr/>
        </p:nvSpPr>
        <p:spPr bwMode="auto">
          <a:xfrm>
            <a:off x="4610069" y="5055320"/>
            <a:ext cx="431800" cy="431800"/>
          </a:xfrm>
          <a:prstGeom prst="ellipse">
            <a:avLst/>
          </a:prstGeom>
          <a:noFill/>
          <a:ln w="9525">
            <a:solidFill>
              <a:srgbClr val="000000"/>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32</a:t>
            </a:r>
          </a:p>
        </p:txBody>
      </p:sp>
      <p:sp>
        <p:nvSpPr>
          <p:cNvPr id="90" name="Line 72"/>
          <p:cNvSpPr>
            <a:spLocks noChangeShapeType="1"/>
          </p:cNvSpPr>
          <p:nvPr/>
        </p:nvSpPr>
        <p:spPr bwMode="auto">
          <a:xfrm flipH="1">
            <a:off x="4297141" y="4696545"/>
            <a:ext cx="358775" cy="358775"/>
          </a:xfrm>
          <a:prstGeom prst="line">
            <a:avLst/>
          </a:prstGeom>
          <a:noFill/>
          <a:ln w="349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91" name="Line 73"/>
          <p:cNvSpPr>
            <a:spLocks noChangeShapeType="1"/>
          </p:cNvSpPr>
          <p:nvPr/>
        </p:nvSpPr>
        <p:spPr bwMode="auto">
          <a:xfrm>
            <a:off x="4655916" y="4696545"/>
            <a:ext cx="146049" cy="35877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93" name="Text Box 69"/>
          <p:cNvSpPr txBox="1">
            <a:spLocks noChangeArrowheads="1"/>
          </p:cNvSpPr>
          <p:nvPr/>
        </p:nvSpPr>
        <p:spPr bwMode="auto">
          <a:xfrm>
            <a:off x="4676077" y="5442268"/>
            <a:ext cx="6477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800" b="0" i="0" u="none" strike="noStrike" kern="0" cap="none" spc="0" normalizeH="0" baseline="0" noProof="0" dirty="0" smtClean="0">
                <a:ln>
                  <a:noFill/>
                </a:ln>
                <a:solidFill>
                  <a:srgbClr val="000000"/>
                </a:solidFill>
                <a:effectLst/>
                <a:uLnTx/>
                <a:uFillTx/>
                <a:latin typeface="Arial" panose="020B0604020202020204" pitchFamily="34" charset="0"/>
                <a:ea typeface="宋体" panose="02010600030101010101" pitchFamily="2" charset="-122"/>
              </a:rPr>
              <a:t>B</a:t>
            </a:r>
          </a:p>
        </p:txBody>
      </p:sp>
      <p:sp>
        <p:nvSpPr>
          <p:cNvPr id="94" name="Oval 80"/>
          <p:cNvSpPr>
            <a:spLocks noChangeArrowheads="1"/>
          </p:cNvSpPr>
          <p:nvPr/>
        </p:nvSpPr>
        <p:spPr bwMode="auto">
          <a:xfrm>
            <a:off x="5164455" y="5041075"/>
            <a:ext cx="431800" cy="431800"/>
          </a:xfrm>
          <a:prstGeom prst="ellipse">
            <a:avLst/>
          </a:prstGeom>
          <a:noFill/>
          <a:ln w="9525">
            <a:solidFill>
              <a:srgbClr val="000000"/>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36</a:t>
            </a:r>
          </a:p>
        </p:txBody>
      </p:sp>
      <p:sp>
        <p:nvSpPr>
          <p:cNvPr id="95" name="Line 81"/>
          <p:cNvSpPr>
            <a:spLocks noChangeShapeType="1"/>
          </p:cNvSpPr>
          <p:nvPr/>
        </p:nvSpPr>
        <p:spPr bwMode="auto">
          <a:xfrm>
            <a:off x="5160900" y="4680671"/>
            <a:ext cx="133574" cy="37103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96" name="Line 82"/>
          <p:cNvSpPr>
            <a:spLocks noChangeShapeType="1"/>
          </p:cNvSpPr>
          <p:nvPr/>
        </p:nvSpPr>
        <p:spPr bwMode="auto">
          <a:xfrm>
            <a:off x="5186332" y="4680670"/>
            <a:ext cx="601916" cy="42549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97" name="Text Box 83"/>
          <p:cNvSpPr txBox="1">
            <a:spLocks noChangeArrowheads="1"/>
          </p:cNvSpPr>
          <p:nvPr/>
        </p:nvSpPr>
        <p:spPr bwMode="auto">
          <a:xfrm>
            <a:off x="5246751" y="5436172"/>
            <a:ext cx="322358"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800" b="0" i="0" u="none" strike="noStrike" kern="0" cap="none" spc="0" normalizeH="0" baseline="0" noProof="0" dirty="0" smtClean="0">
                <a:ln>
                  <a:noFill/>
                </a:ln>
                <a:solidFill>
                  <a:srgbClr val="000000"/>
                </a:solidFill>
                <a:effectLst/>
                <a:uLnTx/>
                <a:uFillTx/>
                <a:latin typeface="Arial" panose="020B0604020202020204" pitchFamily="34" charset="0"/>
                <a:ea typeface="宋体" panose="02010600030101010101" pitchFamily="2" charset="-122"/>
              </a:rPr>
              <a:t>B</a:t>
            </a:r>
          </a:p>
        </p:txBody>
      </p:sp>
      <p:sp>
        <p:nvSpPr>
          <p:cNvPr id="105" name="Oval 84"/>
          <p:cNvSpPr>
            <a:spLocks noChangeArrowheads="1"/>
          </p:cNvSpPr>
          <p:nvPr/>
        </p:nvSpPr>
        <p:spPr bwMode="auto">
          <a:xfrm>
            <a:off x="5740718" y="5041075"/>
            <a:ext cx="431800" cy="431800"/>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38</a:t>
            </a:r>
          </a:p>
        </p:txBody>
      </p:sp>
      <p:sp>
        <p:nvSpPr>
          <p:cNvPr id="92" name="Oval 86"/>
          <p:cNvSpPr>
            <a:spLocks noChangeArrowheads="1"/>
          </p:cNvSpPr>
          <p:nvPr/>
        </p:nvSpPr>
        <p:spPr bwMode="auto">
          <a:xfrm>
            <a:off x="6264021" y="5033645"/>
            <a:ext cx="431800" cy="431800"/>
          </a:xfrm>
          <a:prstGeom prst="ellipse">
            <a:avLst/>
          </a:prstGeom>
          <a:noFill/>
          <a:ln w="9525">
            <a:solidFill>
              <a:srgbClr val="000000"/>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52</a:t>
            </a:r>
          </a:p>
        </p:txBody>
      </p:sp>
      <p:sp>
        <p:nvSpPr>
          <p:cNvPr id="139" name="Line 88"/>
          <p:cNvSpPr>
            <a:spLocks noChangeShapeType="1"/>
          </p:cNvSpPr>
          <p:nvPr/>
        </p:nvSpPr>
        <p:spPr bwMode="auto">
          <a:xfrm>
            <a:off x="6627357" y="4671695"/>
            <a:ext cx="335546" cy="36195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140" name="Text Box 89"/>
          <p:cNvSpPr txBox="1">
            <a:spLocks noChangeArrowheads="1"/>
          </p:cNvSpPr>
          <p:nvPr/>
        </p:nvSpPr>
        <p:spPr bwMode="auto">
          <a:xfrm>
            <a:off x="6328029" y="5419725"/>
            <a:ext cx="35706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800" b="0" i="0" u="none" strike="noStrike" kern="0" cap="none" spc="0" normalizeH="0" baseline="0" noProof="0" dirty="0" smtClean="0">
                <a:ln>
                  <a:noFill/>
                </a:ln>
                <a:solidFill>
                  <a:srgbClr val="000000"/>
                </a:solidFill>
                <a:effectLst/>
                <a:uLnTx/>
                <a:uFillTx/>
                <a:latin typeface="Arial" panose="020B0604020202020204" pitchFamily="34" charset="0"/>
                <a:ea typeface="宋体" panose="02010600030101010101" pitchFamily="2" charset="-122"/>
              </a:rPr>
              <a:t>B</a:t>
            </a:r>
          </a:p>
        </p:txBody>
      </p:sp>
      <p:sp>
        <p:nvSpPr>
          <p:cNvPr id="141" name="Line 92"/>
          <p:cNvSpPr>
            <a:spLocks noChangeShapeType="1"/>
          </p:cNvSpPr>
          <p:nvPr/>
        </p:nvSpPr>
        <p:spPr bwMode="auto">
          <a:xfrm flipH="1">
            <a:off x="6479921" y="4694005"/>
            <a:ext cx="118640" cy="33964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157" name="Oval 95"/>
          <p:cNvSpPr>
            <a:spLocks noChangeArrowheads="1"/>
          </p:cNvSpPr>
          <p:nvPr/>
        </p:nvSpPr>
        <p:spPr bwMode="auto">
          <a:xfrm>
            <a:off x="6765417" y="5033645"/>
            <a:ext cx="431800" cy="431800"/>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54</a:t>
            </a:r>
          </a:p>
        </p:txBody>
      </p:sp>
      <p:sp>
        <p:nvSpPr>
          <p:cNvPr id="118" name="Oval 85"/>
          <p:cNvSpPr>
            <a:spLocks noChangeArrowheads="1"/>
          </p:cNvSpPr>
          <p:nvPr/>
        </p:nvSpPr>
        <p:spPr bwMode="auto">
          <a:xfrm>
            <a:off x="7279513" y="5024501"/>
            <a:ext cx="431800" cy="431800"/>
          </a:xfrm>
          <a:prstGeom prst="ellipse">
            <a:avLst/>
          </a:prstGeom>
          <a:noFill/>
          <a:ln w="9525">
            <a:solidFill>
              <a:srgbClr val="000000"/>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57</a:t>
            </a:r>
          </a:p>
        </p:txBody>
      </p:sp>
      <p:sp>
        <p:nvSpPr>
          <p:cNvPr id="119" name="Oval 86"/>
          <p:cNvSpPr>
            <a:spLocks noChangeArrowheads="1"/>
          </p:cNvSpPr>
          <p:nvPr/>
        </p:nvSpPr>
        <p:spPr bwMode="auto">
          <a:xfrm>
            <a:off x="7855776" y="5024501"/>
            <a:ext cx="431800" cy="431800"/>
          </a:xfrm>
          <a:prstGeom prst="ellipse">
            <a:avLst/>
          </a:prstGeom>
          <a:noFill/>
          <a:ln w="9525">
            <a:solidFill>
              <a:srgbClr val="000000"/>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59</a:t>
            </a:r>
          </a:p>
        </p:txBody>
      </p:sp>
      <p:sp>
        <p:nvSpPr>
          <p:cNvPr id="127" name="Line 87"/>
          <p:cNvSpPr>
            <a:spLocks noChangeShapeType="1"/>
          </p:cNvSpPr>
          <p:nvPr/>
        </p:nvSpPr>
        <p:spPr bwMode="auto">
          <a:xfrm>
            <a:off x="7175753" y="4680671"/>
            <a:ext cx="319660" cy="34383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128" name="Line 88"/>
          <p:cNvSpPr>
            <a:spLocks noChangeShapeType="1"/>
          </p:cNvSpPr>
          <p:nvPr/>
        </p:nvSpPr>
        <p:spPr bwMode="auto">
          <a:xfrm>
            <a:off x="7160197" y="4651968"/>
            <a:ext cx="911479" cy="37253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129" name="Text Box 89"/>
          <p:cNvSpPr txBox="1">
            <a:spLocks noChangeArrowheads="1"/>
          </p:cNvSpPr>
          <p:nvPr/>
        </p:nvSpPr>
        <p:spPr bwMode="auto">
          <a:xfrm>
            <a:off x="7954645" y="5410581"/>
            <a:ext cx="405766"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800" b="0" i="0" u="none" strike="noStrike" kern="0" cap="none" spc="0" normalizeH="0" baseline="0" noProof="0" dirty="0" smtClean="0">
                <a:ln>
                  <a:noFill/>
                </a:ln>
                <a:solidFill>
                  <a:srgbClr val="000000"/>
                </a:solidFill>
                <a:effectLst/>
                <a:uLnTx/>
                <a:uFillTx/>
                <a:latin typeface="Arial" panose="020B0604020202020204" pitchFamily="34" charset="0"/>
                <a:ea typeface="宋体" panose="02010600030101010101" pitchFamily="2" charset="-122"/>
              </a:rPr>
              <a:t>B</a:t>
            </a:r>
          </a:p>
        </p:txBody>
      </p:sp>
      <p:sp>
        <p:nvSpPr>
          <p:cNvPr id="130" name="Text Box 90"/>
          <p:cNvSpPr txBox="1">
            <a:spLocks noChangeArrowheads="1"/>
          </p:cNvSpPr>
          <p:nvPr/>
        </p:nvSpPr>
        <p:spPr bwMode="auto">
          <a:xfrm>
            <a:off x="7343521" y="5419725"/>
            <a:ext cx="6477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B</a:t>
            </a:r>
          </a:p>
        </p:txBody>
      </p:sp>
      <p:sp>
        <p:nvSpPr>
          <p:cNvPr id="131" name="Text Box 93"/>
          <p:cNvSpPr txBox="1">
            <a:spLocks noChangeArrowheads="1"/>
          </p:cNvSpPr>
          <p:nvPr/>
        </p:nvSpPr>
        <p:spPr bwMode="auto">
          <a:xfrm>
            <a:off x="4428045" y="4756277"/>
            <a:ext cx="7207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400" b="0" i="0" u="none" strike="noStrike" kern="0" cap="none" spc="0" normalizeH="0" baseline="0" noProof="0" dirty="0" smtClean="0">
                <a:ln>
                  <a:noFill/>
                </a:ln>
                <a:solidFill>
                  <a:srgbClr val="000000"/>
                </a:solidFill>
                <a:effectLst/>
                <a:uLnTx/>
                <a:uFillTx/>
                <a:latin typeface="Arial" panose="020B0604020202020204" pitchFamily="34" charset="0"/>
                <a:ea typeface="宋体" panose="02010600030101010101" pitchFamily="2" charset="-122"/>
              </a:rPr>
              <a:t>x</a:t>
            </a:r>
            <a:r>
              <a:rPr kumimoji="0" lang="en-US" altLang="zh-CN" sz="1400" b="0" i="0" u="none" strike="noStrike" kern="0" cap="none" spc="0" normalizeH="0" baseline="-25000" noProof="0" dirty="0" smtClean="0">
                <a:ln>
                  <a:noFill/>
                </a:ln>
                <a:solidFill>
                  <a:srgbClr val="000000"/>
                </a:solidFill>
                <a:effectLst/>
                <a:uLnTx/>
                <a:uFillTx/>
                <a:latin typeface="Arial" panose="020B0604020202020204" pitchFamily="34" charset="0"/>
                <a:ea typeface="宋体" panose="02010600030101010101" pitchFamily="2" charset="-122"/>
              </a:rPr>
              <a:t>3</a:t>
            </a:r>
            <a:r>
              <a:rPr kumimoji="0" lang="en-US" altLang="zh-CN" sz="1400" b="0" i="0" u="none" strike="noStrike" kern="0" cap="none" spc="0" normalizeH="0" baseline="0" noProof="0" dirty="0" smtClean="0">
                <a:ln>
                  <a:noFill/>
                </a:ln>
                <a:solidFill>
                  <a:srgbClr val="000000"/>
                </a:solidFill>
                <a:effectLst/>
                <a:uLnTx/>
                <a:uFillTx/>
                <a:latin typeface="Arial" panose="020B0604020202020204" pitchFamily="34" charset="0"/>
                <a:ea typeface="宋体" panose="02010600030101010101" pitchFamily="2" charset="-122"/>
              </a:rPr>
              <a:t>=1</a:t>
            </a:r>
          </a:p>
        </p:txBody>
      </p:sp>
      <p:sp>
        <p:nvSpPr>
          <p:cNvPr id="133" name="Rectangle 17"/>
          <p:cNvSpPr>
            <a:spLocks noChangeArrowheads="1"/>
          </p:cNvSpPr>
          <p:nvPr/>
        </p:nvSpPr>
        <p:spPr bwMode="auto">
          <a:xfrm>
            <a:off x="10142442" y="3055134"/>
            <a:ext cx="287337" cy="28892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zh-CN" sz="16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134" name="Rectangle 18"/>
          <p:cNvSpPr>
            <a:spLocks noChangeArrowheads="1"/>
          </p:cNvSpPr>
          <p:nvPr/>
        </p:nvSpPr>
        <p:spPr bwMode="auto">
          <a:xfrm>
            <a:off x="10720292" y="3055134"/>
            <a:ext cx="287337" cy="28892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zh-CN" sz="16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137" name="Rectangle 21"/>
          <p:cNvSpPr>
            <a:spLocks noChangeArrowheads="1"/>
          </p:cNvSpPr>
          <p:nvPr/>
        </p:nvSpPr>
        <p:spPr bwMode="auto">
          <a:xfrm>
            <a:off x="10431367" y="3055134"/>
            <a:ext cx="287337" cy="28892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zh-CN" sz="16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138" name="Rectangle 22"/>
          <p:cNvSpPr>
            <a:spLocks noChangeArrowheads="1"/>
          </p:cNvSpPr>
          <p:nvPr/>
        </p:nvSpPr>
        <p:spPr bwMode="auto">
          <a:xfrm>
            <a:off x="9278842" y="3055134"/>
            <a:ext cx="287337" cy="28892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38</a:t>
            </a:r>
          </a:p>
        </p:txBody>
      </p:sp>
      <p:sp>
        <p:nvSpPr>
          <p:cNvPr id="173" name="Rectangle 23"/>
          <p:cNvSpPr>
            <a:spLocks noChangeArrowheads="1"/>
          </p:cNvSpPr>
          <p:nvPr/>
        </p:nvSpPr>
        <p:spPr bwMode="auto">
          <a:xfrm>
            <a:off x="9567767" y="3055134"/>
            <a:ext cx="287337" cy="28892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54</a:t>
            </a:r>
          </a:p>
        </p:txBody>
      </p:sp>
      <p:sp>
        <p:nvSpPr>
          <p:cNvPr id="174" name="Rectangle 24"/>
          <p:cNvSpPr>
            <a:spLocks noChangeArrowheads="1"/>
          </p:cNvSpPr>
          <p:nvPr/>
        </p:nvSpPr>
        <p:spPr bwMode="auto">
          <a:xfrm>
            <a:off x="9855104" y="3055134"/>
            <a:ext cx="287338" cy="28892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zh-CN" sz="16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175" name="Line 25"/>
          <p:cNvSpPr>
            <a:spLocks noChangeShapeType="1"/>
          </p:cNvSpPr>
          <p:nvPr/>
        </p:nvSpPr>
        <p:spPr bwMode="auto">
          <a:xfrm flipH="1">
            <a:off x="8704167" y="2910671"/>
            <a:ext cx="2305050" cy="0"/>
          </a:xfrm>
          <a:prstGeom prst="line">
            <a:avLst/>
          </a:prstGeom>
          <a:noFill/>
          <a:ln w="34925">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smtClean="0">
              <a:solidFill>
                <a:srgbClr val="000000"/>
              </a:solidFill>
              <a:latin typeface="微软雅黑" panose="020B0503020204020204" pitchFamily="34" charset="-122"/>
              <a:ea typeface="微软雅黑" panose="020B0503020204020204" pitchFamily="34" charset="-122"/>
            </a:endParaRPr>
          </a:p>
        </p:txBody>
      </p:sp>
      <p:sp>
        <p:nvSpPr>
          <p:cNvPr id="176" name="Text Box 26"/>
          <p:cNvSpPr txBox="1">
            <a:spLocks noChangeArrowheads="1"/>
          </p:cNvSpPr>
          <p:nvPr/>
        </p:nvSpPr>
        <p:spPr bwMode="auto">
          <a:xfrm>
            <a:off x="8704167" y="2550309"/>
            <a:ext cx="8636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head</a:t>
            </a:r>
          </a:p>
        </p:txBody>
      </p:sp>
      <p:sp>
        <p:nvSpPr>
          <p:cNvPr id="177" name="Text Box 27"/>
          <p:cNvSpPr txBox="1">
            <a:spLocks noChangeArrowheads="1"/>
          </p:cNvSpPr>
          <p:nvPr/>
        </p:nvSpPr>
        <p:spPr bwMode="auto">
          <a:xfrm>
            <a:off x="10432954" y="2550309"/>
            <a:ext cx="8636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tail</a:t>
            </a:r>
          </a:p>
        </p:txBody>
      </p:sp>
      <p:sp>
        <p:nvSpPr>
          <p:cNvPr id="178" name="Text Box 35"/>
          <p:cNvSpPr txBox="1">
            <a:spLocks noChangeArrowheads="1"/>
          </p:cNvSpPr>
          <p:nvPr/>
        </p:nvSpPr>
        <p:spPr bwMode="auto">
          <a:xfrm>
            <a:off x="8569071" y="3410734"/>
            <a:ext cx="3144393"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zh-CN" altLang="en-US" sz="20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扩展结点</a:t>
            </a:r>
            <a:r>
              <a:rPr lang="en-US" altLang="zh-CN" sz="2000" kern="0" noProof="0" dirty="0" smtClean="0">
                <a:solidFill>
                  <a:srgbClr val="000000"/>
                </a:solidFill>
                <a:latin typeface="微软雅黑" panose="020B0503020204020204" pitchFamily="34" charset="-122"/>
                <a:ea typeface="微软雅黑" panose="020B0503020204020204" pitchFamily="34" charset="-122"/>
              </a:rPr>
              <a:t>30</a:t>
            </a:r>
            <a:r>
              <a:rPr kumimoji="0" lang="zh-CN" altLang="en-US" sz="20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，得新结点</a:t>
            </a:r>
            <a:r>
              <a:rPr kumimoji="0" lang="en-US" altLang="zh-CN" sz="20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31</a:t>
            </a:r>
          </a:p>
          <a:p>
            <a:pPr marL="0" marR="0" lvl="0" indent="0" defTabSz="914400" eaLnBrk="1" fontAlgn="base" latinLnBrk="0" hangingPunct="1">
              <a:lnSpc>
                <a:spcPct val="100000"/>
              </a:lnSpc>
              <a:spcBef>
                <a:spcPct val="50000"/>
              </a:spcBef>
              <a:spcAft>
                <a:spcPct val="0"/>
              </a:spcAft>
              <a:buClrTx/>
              <a:buSzTx/>
              <a:buFontTx/>
              <a:buNone/>
              <a:tabLst/>
              <a:defRPr/>
            </a:pPr>
            <a:r>
              <a:rPr kumimoji="0" lang="zh-CN" altLang="en-US" sz="2000" b="1" i="0" u="none" strike="noStrike" kern="0" cap="none" spc="0" normalizeH="0" baseline="0" noProof="0" dirty="0" smtClean="0">
                <a:ln>
                  <a:noFill/>
                </a:ln>
                <a:solidFill>
                  <a:srgbClr val="FF0000"/>
                </a:solidFill>
                <a:effectLst/>
                <a:uLnTx/>
                <a:uFillTx/>
                <a:latin typeface="微软雅黑" panose="020B0503020204020204" pitchFamily="34" charset="-122"/>
                <a:ea typeface="微软雅黑" panose="020B0503020204020204" pitchFamily="34" charset="-122"/>
              </a:rPr>
              <a:t>结点</a:t>
            </a:r>
            <a:r>
              <a:rPr kumimoji="0" lang="en-US" altLang="zh-CN" sz="2000" b="1" i="0" u="none" strike="noStrike" kern="0" cap="none" spc="0" normalizeH="0" baseline="0" noProof="0" dirty="0" smtClean="0">
                <a:ln>
                  <a:noFill/>
                </a:ln>
                <a:solidFill>
                  <a:srgbClr val="FF0000"/>
                </a:solidFill>
                <a:effectLst/>
                <a:uLnTx/>
                <a:uFillTx/>
                <a:latin typeface="微软雅黑" panose="020B0503020204020204" pitchFamily="34" charset="-122"/>
                <a:ea typeface="微软雅黑" panose="020B0503020204020204" pitchFamily="34" charset="-122"/>
              </a:rPr>
              <a:t>3</a:t>
            </a:r>
            <a:r>
              <a:rPr lang="en-US" altLang="zh-CN" sz="2000" b="1" kern="0" dirty="0" smtClean="0">
                <a:solidFill>
                  <a:srgbClr val="FF0000"/>
                </a:solidFill>
                <a:latin typeface="微软雅黑" panose="020B0503020204020204" pitchFamily="34" charset="-122"/>
                <a:ea typeface="微软雅黑" panose="020B0503020204020204" pitchFamily="34" charset="-122"/>
              </a:rPr>
              <a:t>1</a:t>
            </a:r>
            <a:r>
              <a:rPr lang="zh-CN" altLang="en-US" sz="2000" b="1" kern="0" dirty="0" smtClean="0">
                <a:solidFill>
                  <a:srgbClr val="FF0000"/>
                </a:solidFill>
                <a:latin typeface="微软雅黑" panose="020B0503020204020204" pitchFamily="34" charset="-122"/>
                <a:ea typeface="微软雅黑" panose="020B0503020204020204" pitchFamily="34" charset="-122"/>
              </a:rPr>
              <a:t>为答案结点</a:t>
            </a:r>
            <a:endParaRPr kumimoji="0" lang="en-US" altLang="zh-CN" sz="2000" b="1" i="0" u="none" strike="noStrike" kern="0" cap="none" spc="0" normalizeH="0" baseline="0" noProof="0" dirty="0" smtClean="0">
              <a:ln>
                <a:noFill/>
              </a:ln>
              <a:solidFill>
                <a:srgbClr val="FF0000"/>
              </a:solidFill>
              <a:effectLst/>
              <a:uLnTx/>
              <a:uFillTx/>
              <a:latin typeface="微软雅黑" panose="020B0503020204020204" pitchFamily="34" charset="-122"/>
              <a:ea typeface="微软雅黑" panose="020B0503020204020204" pitchFamily="34" charset="-122"/>
            </a:endParaRPr>
          </a:p>
          <a:p>
            <a:pPr marL="0" marR="0" lvl="0" indent="0" defTabSz="914400" eaLnBrk="1" fontAlgn="base" latinLnBrk="0" hangingPunct="1">
              <a:lnSpc>
                <a:spcPct val="100000"/>
              </a:lnSpc>
              <a:spcBef>
                <a:spcPct val="50000"/>
              </a:spcBef>
              <a:spcAft>
                <a:spcPct val="0"/>
              </a:spcAft>
              <a:buClrTx/>
              <a:buSzTx/>
              <a:buFontTx/>
              <a:buNone/>
              <a:tabLst/>
              <a:defRPr/>
            </a:pPr>
            <a:r>
              <a:rPr lang="zh-CN" altLang="en-US" sz="2000" kern="0" dirty="0" smtClean="0">
                <a:solidFill>
                  <a:srgbClr val="000000"/>
                </a:solidFill>
                <a:latin typeface="微软雅黑" panose="020B0503020204020204" pitchFamily="34" charset="-122"/>
                <a:ea typeface="微软雅黑" panose="020B0503020204020204" pitchFamily="34" charset="-122"/>
              </a:rPr>
              <a:t>算法终止（找到一个答案）</a:t>
            </a:r>
            <a:endParaRPr kumimoji="0" lang="zh-CN" altLang="en-US" sz="20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159" name="Oval 91"/>
          <p:cNvSpPr>
            <a:spLocks noChangeArrowheads="1"/>
          </p:cNvSpPr>
          <p:nvPr/>
        </p:nvSpPr>
        <p:spPr bwMode="auto">
          <a:xfrm>
            <a:off x="2884551" y="5710492"/>
            <a:ext cx="431800" cy="431800"/>
          </a:xfrm>
          <a:prstGeom prst="ellipse">
            <a:avLst/>
          </a:prstGeom>
          <a:noFill/>
          <a:ln w="9525">
            <a:solidFill>
              <a:srgbClr val="000000"/>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15</a:t>
            </a:r>
          </a:p>
        </p:txBody>
      </p:sp>
      <p:sp>
        <p:nvSpPr>
          <p:cNvPr id="160" name="Line 92"/>
          <p:cNvSpPr>
            <a:spLocks noChangeShapeType="1"/>
          </p:cNvSpPr>
          <p:nvPr/>
        </p:nvSpPr>
        <p:spPr bwMode="auto">
          <a:xfrm flipH="1">
            <a:off x="3100451" y="5494592"/>
            <a:ext cx="0" cy="21431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161" name="Text Box 93"/>
          <p:cNvSpPr txBox="1">
            <a:spLocks noChangeArrowheads="1"/>
          </p:cNvSpPr>
          <p:nvPr/>
        </p:nvSpPr>
        <p:spPr bwMode="auto">
          <a:xfrm>
            <a:off x="2955989" y="6134672"/>
            <a:ext cx="6477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800" b="0" i="0" u="none" strike="noStrike" kern="0" cap="none" spc="0" normalizeH="0" baseline="0" noProof="0" dirty="0" smtClean="0">
                <a:ln>
                  <a:noFill/>
                </a:ln>
                <a:solidFill>
                  <a:srgbClr val="000000"/>
                </a:solidFill>
                <a:effectLst/>
                <a:uLnTx/>
                <a:uFillTx/>
                <a:latin typeface="Arial" panose="020B0604020202020204" pitchFamily="34" charset="0"/>
                <a:ea typeface="宋体" panose="02010600030101010101" pitchFamily="2" charset="-122"/>
              </a:rPr>
              <a:t>B</a:t>
            </a:r>
          </a:p>
        </p:txBody>
      </p:sp>
      <p:sp>
        <p:nvSpPr>
          <p:cNvPr id="132" name="Oval 94"/>
          <p:cNvSpPr>
            <a:spLocks noChangeArrowheads="1"/>
          </p:cNvSpPr>
          <p:nvPr/>
        </p:nvSpPr>
        <p:spPr bwMode="auto">
          <a:xfrm>
            <a:off x="4068509" y="5721350"/>
            <a:ext cx="431800" cy="431800"/>
          </a:xfrm>
          <a:prstGeom prst="ellipse">
            <a:avLst/>
          </a:prstGeom>
          <a:noFill/>
          <a:ln w="22225">
            <a:solidFill>
              <a:srgbClr val="C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31</a:t>
            </a:r>
          </a:p>
        </p:txBody>
      </p:sp>
      <p:sp>
        <p:nvSpPr>
          <p:cNvPr id="135" name="Line 95"/>
          <p:cNvSpPr>
            <a:spLocks noChangeShapeType="1"/>
          </p:cNvSpPr>
          <p:nvPr/>
        </p:nvSpPr>
        <p:spPr bwMode="auto">
          <a:xfrm flipH="1">
            <a:off x="4284409" y="5505450"/>
            <a:ext cx="0" cy="214312"/>
          </a:xfrm>
          <a:prstGeom prst="line">
            <a:avLst/>
          </a:prstGeom>
          <a:noFill/>
          <a:ln w="34925">
            <a:solidFill>
              <a:schemeClr val="tx1"/>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smtClean="0">
              <a:solidFill>
                <a:srgbClr val="000000"/>
              </a:solidFill>
              <a:latin typeface="Arial" panose="020B0604020202020204" pitchFamily="34" charset="0"/>
              <a:ea typeface="宋体" panose="02010600030101010101" pitchFamily="2" charset="-122"/>
            </a:endParaRPr>
          </a:p>
        </p:txBody>
      </p:sp>
      <p:sp>
        <p:nvSpPr>
          <p:cNvPr id="163" name="Text Box 100"/>
          <p:cNvSpPr txBox="1">
            <a:spLocks noChangeArrowheads="1"/>
          </p:cNvSpPr>
          <p:nvPr/>
        </p:nvSpPr>
        <p:spPr bwMode="auto">
          <a:xfrm>
            <a:off x="4035047" y="6176041"/>
            <a:ext cx="7207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400" b="0" i="0" u="none" strike="noStrike" kern="0" cap="none" spc="0" normalizeH="0" baseline="0" noProof="0" dirty="0" smtClean="0">
                <a:ln>
                  <a:noFill/>
                </a:ln>
                <a:solidFill>
                  <a:srgbClr val="000000"/>
                </a:solidFill>
                <a:effectLst/>
                <a:uLnTx/>
                <a:uFillTx/>
                <a:latin typeface="Arial" panose="020B0604020202020204" pitchFamily="34" charset="0"/>
                <a:ea typeface="宋体" panose="02010600030101010101" pitchFamily="2" charset="-122"/>
              </a:rPr>
              <a:t>x</a:t>
            </a:r>
            <a:r>
              <a:rPr kumimoji="0" lang="en-US" altLang="zh-CN" sz="1400" b="0" i="0" u="none" strike="noStrike" kern="0" cap="none" spc="0" normalizeH="0" baseline="-25000" noProof="0" dirty="0" smtClean="0">
                <a:ln>
                  <a:noFill/>
                </a:ln>
                <a:solidFill>
                  <a:srgbClr val="000000"/>
                </a:solidFill>
                <a:effectLst/>
                <a:uLnTx/>
                <a:uFillTx/>
                <a:latin typeface="Arial" panose="020B0604020202020204" pitchFamily="34" charset="0"/>
                <a:ea typeface="宋体" panose="02010600030101010101" pitchFamily="2" charset="-122"/>
              </a:rPr>
              <a:t>4</a:t>
            </a:r>
            <a:r>
              <a:rPr kumimoji="0" lang="en-US" altLang="zh-CN" sz="1400" b="0" i="0" u="none" strike="noStrike" kern="0" cap="none" spc="0" normalizeH="0" baseline="0" noProof="0" dirty="0" smtClean="0">
                <a:ln>
                  <a:noFill/>
                </a:ln>
                <a:solidFill>
                  <a:srgbClr val="000000"/>
                </a:solidFill>
                <a:effectLst/>
                <a:uLnTx/>
                <a:uFillTx/>
                <a:latin typeface="Arial" panose="020B0604020202020204" pitchFamily="34" charset="0"/>
                <a:ea typeface="宋体" panose="02010600030101010101" pitchFamily="2" charset="-122"/>
              </a:rPr>
              <a:t>=3</a:t>
            </a:r>
          </a:p>
        </p:txBody>
      </p:sp>
    </p:spTree>
    <p:extLst>
      <p:ext uri="{BB962C8B-B14F-4D97-AF65-F5344CB8AC3E}">
        <p14:creationId xmlns:p14="http://schemas.microsoft.com/office/powerpoint/2010/main" val="353643938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4206489" y="1720372"/>
            <a:ext cx="3117231" cy="523220"/>
          </a:xfrm>
          <a:prstGeom prst="rect">
            <a:avLst/>
          </a:prstGeom>
          <a:solidFill>
            <a:srgbClr val="239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3333" y="338667"/>
            <a:ext cx="2607733" cy="593644"/>
          </a:xfrm>
          <a:prstGeom prst="rect">
            <a:avLst/>
          </a:prstGeom>
        </p:spPr>
      </p:pic>
      <p:sp>
        <p:nvSpPr>
          <p:cNvPr id="2" name="矩形 1"/>
          <p:cNvSpPr/>
          <p:nvPr/>
        </p:nvSpPr>
        <p:spPr>
          <a:xfrm>
            <a:off x="0" y="6688667"/>
            <a:ext cx="12192000" cy="169333"/>
          </a:xfrm>
          <a:prstGeom prst="rect">
            <a:avLst/>
          </a:prstGeom>
          <a:solidFill>
            <a:srgbClr val="239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5" name="图片 4"/>
          <p:cNvPicPr>
            <a:picLocks noChangeAspect="1"/>
          </p:cNvPicPr>
          <p:nvPr/>
        </p:nvPicPr>
        <p:blipFill>
          <a:blip r:embed="rId4">
            <a:alphaModFix amt="15000"/>
            <a:extLst>
              <a:ext uri="{28A0092B-C50C-407E-A947-70E740481C1C}">
                <a14:useLocalDpi xmlns:a14="http://schemas.microsoft.com/office/drawing/2010/main" val="0"/>
              </a:ext>
            </a:extLst>
          </a:blip>
          <a:stretch>
            <a:fillRect/>
          </a:stretch>
        </p:blipFill>
        <p:spPr>
          <a:xfrm>
            <a:off x="9838266" y="338667"/>
            <a:ext cx="1964267" cy="618074"/>
          </a:xfrm>
          <a:prstGeom prst="rect">
            <a:avLst/>
          </a:prstGeom>
        </p:spPr>
      </p:pic>
      <p:sp>
        <p:nvSpPr>
          <p:cNvPr id="6" name="矩形 5"/>
          <p:cNvSpPr/>
          <p:nvPr/>
        </p:nvSpPr>
        <p:spPr>
          <a:xfrm>
            <a:off x="4348979" y="1675750"/>
            <a:ext cx="2832252" cy="584775"/>
          </a:xfrm>
          <a:prstGeom prst="rect">
            <a:avLst/>
          </a:prstGeom>
        </p:spPr>
        <p:txBody>
          <a:bodyPr wrap="square" anchor="ctr">
            <a:spAutoFit/>
          </a:bodyPr>
          <a:lstStyle>
            <a:defPPr>
              <a:defRPr lang="zh-CN"/>
            </a:defPPr>
            <a:lvl1pPr marL="0" algn="l" defTabSz="976213" rtl="0" eaLnBrk="1" latinLnBrk="0" hangingPunct="1">
              <a:defRPr sz="1922" kern="1200">
                <a:solidFill>
                  <a:schemeClr val="tx1"/>
                </a:solidFill>
                <a:latin typeface="+mn-lt"/>
                <a:ea typeface="+mn-ea"/>
                <a:cs typeface="+mn-cs"/>
              </a:defRPr>
            </a:lvl1pPr>
            <a:lvl2pPr marL="488107" algn="l" defTabSz="976213" rtl="0" eaLnBrk="1" latinLnBrk="0" hangingPunct="1">
              <a:defRPr sz="1922" kern="1200">
                <a:solidFill>
                  <a:schemeClr val="tx1"/>
                </a:solidFill>
                <a:latin typeface="+mn-lt"/>
                <a:ea typeface="+mn-ea"/>
                <a:cs typeface="+mn-cs"/>
              </a:defRPr>
            </a:lvl2pPr>
            <a:lvl3pPr marL="976213" algn="l" defTabSz="976213" rtl="0" eaLnBrk="1" latinLnBrk="0" hangingPunct="1">
              <a:defRPr sz="1922" kern="1200">
                <a:solidFill>
                  <a:schemeClr val="tx1"/>
                </a:solidFill>
                <a:latin typeface="+mn-lt"/>
                <a:ea typeface="+mn-ea"/>
                <a:cs typeface="+mn-cs"/>
              </a:defRPr>
            </a:lvl3pPr>
            <a:lvl4pPr marL="1464320" algn="l" defTabSz="976213" rtl="0" eaLnBrk="1" latinLnBrk="0" hangingPunct="1">
              <a:defRPr sz="1922" kern="1200">
                <a:solidFill>
                  <a:schemeClr val="tx1"/>
                </a:solidFill>
                <a:latin typeface="+mn-lt"/>
                <a:ea typeface="+mn-ea"/>
                <a:cs typeface="+mn-cs"/>
              </a:defRPr>
            </a:lvl4pPr>
            <a:lvl5pPr marL="1952427" algn="l" defTabSz="976213" rtl="0" eaLnBrk="1" latinLnBrk="0" hangingPunct="1">
              <a:defRPr sz="1922" kern="1200">
                <a:solidFill>
                  <a:schemeClr val="tx1"/>
                </a:solidFill>
                <a:latin typeface="+mn-lt"/>
                <a:ea typeface="+mn-ea"/>
                <a:cs typeface="+mn-cs"/>
              </a:defRPr>
            </a:lvl5pPr>
            <a:lvl6pPr marL="2440534" algn="l" defTabSz="976213" rtl="0" eaLnBrk="1" latinLnBrk="0" hangingPunct="1">
              <a:defRPr sz="1922" kern="1200">
                <a:solidFill>
                  <a:schemeClr val="tx1"/>
                </a:solidFill>
                <a:latin typeface="+mn-lt"/>
                <a:ea typeface="+mn-ea"/>
                <a:cs typeface="+mn-cs"/>
              </a:defRPr>
            </a:lvl6pPr>
            <a:lvl7pPr marL="2928640" algn="l" defTabSz="976213" rtl="0" eaLnBrk="1" latinLnBrk="0" hangingPunct="1">
              <a:defRPr sz="1922" kern="1200">
                <a:solidFill>
                  <a:schemeClr val="tx1"/>
                </a:solidFill>
                <a:latin typeface="+mn-lt"/>
                <a:ea typeface="+mn-ea"/>
                <a:cs typeface="+mn-cs"/>
              </a:defRPr>
            </a:lvl7pPr>
            <a:lvl8pPr marL="3416747" algn="l" defTabSz="976213" rtl="0" eaLnBrk="1" latinLnBrk="0" hangingPunct="1">
              <a:defRPr sz="1922" kern="1200">
                <a:solidFill>
                  <a:schemeClr val="tx1"/>
                </a:solidFill>
                <a:latin typeface="+mn-lt"/>
                <a:ea typeface="+mn-ea"/>
                <a:cs typeface="+mn-cs"/>
              </a:defRPr>
            </a:lvl8pPr>
            <a:lvl9pPr marL="3904854" algn="l" defTabSz="976213" rtl="0" eaLnBrk="1" latinLnBrk="0" hangingPunct="1">
              <a:defRPr sz="1922" kern="1200">
                <a:solidFill>
                  <a:schemeClr val="tx1"/>
                </a:solidFill>
                <a:latin typeface="+mn-lt"/>
                <a:ea typeface="+mn-ea"/>
                <a:cs typeface="+mn-cs"/>
              </a:defRPr>
            </a:lvl9pPr>
          </a:lstStyle>
          <a:p>
            <a:pPr algn="ctr"/>
            <a:r>
              <a:rPr lang="zh-CN" altLang="en-US" sz="3200" b="1" dirty="0" smtClean="0">
                <a:solidFill>
                  <a:schemeClr val="bg1"/>
                </a:solidFill>
                <a:latin typeface="微软雅黑" panose="020B0503020204020204" charset="-122"/>
                <a:ea typeface="微软雅黑" panose="020B0503020204020204" charset="-122"/>
              </a:rPr>
              <a:t>目      录</a:t>
            </a:r>
            <a:endParaRPr lang="zh-CN" altLang="en-US" sz="3200" b="1" dirty="0">
              <a:solidFill>
                <a:schemeClr val="bg1"/>
              </a:solidFill>
              <a:latin typeface="微软雅黑" panose="020B0503020204020204" charset="-122"/>
              <a:ea typeface="微软雅黑" panose="020B0503020204020204" charset="-122"/>
            </a:endParaRPr>
          </a:p>
        </p:txBody>
      </p:sp>
      <p:sp>
        <p:nvSpPr>
          <p:cNvPr id="7" name="文本框 6"/>
          <p:cNvSpPr txBox="1"/>
          <p:nvPr/>
        </p:nvSpPr>
        <p:spPr>
          <a:xfrm>
            <a:off x="3701259" y="2688964"/>
            <a:ext cx="5882687" cy="2308324"/>
          </a:xfrm>
          <a:prstGeom prst="rect">
            <a:avLst/>
          </a:prstGeom>
          <a:noFill/>
        </p:spPr>
        <p:txBody>
          <a:bodyPr wrap="square" rtlCol="0">
            <a:spAutoFit/>
          </a:bodyPr>
          <a:lstStyle>
            <a:defPPr>
              <a:defRPr lang="zh-CN"/>
            </a:defPPr>
            <a:lvl1pPr marL="0" algn="l" defTabSz="976213" rtl="0" eaLnBrk="1" latinLnBrk="0" hangingPunct="1">
              <a:defRPr sz="1922" kern="1200">
                <a:solidFill>
                  <a:schemeClr val="tx1"/>
                </a:solidFill>
                <a:latin typeface="+mn-lt"/>
                <a:ea typeface="+mn-ea"/>
                <a:cs typeface="+mn-cs"/>
              </a:defRPr>
            </a:lvl1pPr>
            <a:lvl2pPr marL="488107" algn="l" defTabSz="976213" rtl="0" eaLnBrk="1" latinLnBrk="0" hangingPunct="1">
              <a:defRPr sz="1922" kern="1200">
                <a:solidFill>
                  <a:schemeClr val="tx1"/>
                </a:solidFill>
                <a:latin typeface="+mn-lt"/>
                <a:ea typeface="+mn-ea"/>
                <a:cs typeface="+mn-cs"/>
              </a:defRPr>
            </a:lvl2pPr>
            <a:lvl3pPr marL="976213" algn="l" defTabSz="976213" rtl="0" eaLnBrk="1" latinLnBrk="0" hangingPunct="1">
              <a:defRPr sz="1922" kern="1200">
                <a:solidFill>
                  <a:schemeClr val="tx1"/>
                </a:solidFill>
                <a:latin typeface="+mn-lt"/>
                <a:ea typeface="+mn-ea"/>
                <a:cs typeface="+mn-cs"/>
              </a:defRPr>
            </a:lvl3pPr>
            <a:lvl4pPr marL="1464320" algn="l" defTabSz="976213" rtl="0" eaLnBrk="1" latinLnBrk="0" hangingPunct="1">
              <a:defRPr sz="1922" kern="1200">
                <a:solidFill>
                  <a:schemeClr val="tx1"/>
                </a:solidFill>
                <a:latin typeface="+mn-lt"/>
                <a:ea typeface="+mn-ea"/>
                <a:cs typeface="+mn-cs"/>
              </a:defRPr>
            </a:lvl4pPr>
            <a:lvl5pPr marL="1952427" algn="l" defTabSz="976213" rtl="0" eaLnBrk="1" latinLnBrk="0" hangingPunct="1">
              <a:defRPr sz="1922" kern="1200">
                <a:solidFill>
                  <a:schemeClr val="tx1"/>
                </a:solidFill>
                <a:latin typeface="+mn-lt"/>
                <a:ea typeface="+mn-ea"/>
                <a:cs typeface="+mn-cs"/>
              </a:defRPr>
            </a:lvl5pPr>
            <a:lvl6pPr marL="2440534" algn="l" defTabSz="976213" rtl="0" eaLnBrk="1" latinLnBrk="0" hangingPunct="1">
              <a:defRPr sz="1922" kern="1200">
                <a:solidFill>
                  <a:schemeClr val="tx1"/>
                </a:solidFill>
                <a:latin typeface="+mn-lt"/>
                <a:ea typeface="+mn-ea"/>
                <a:cs typeface="+mn-cs"/>
              </a:defRPr>
            </a:lvl6pPr>
            <a:lvl7pPr marL="2928640" algn="l" defTabSz="976213" rtl="0" eaLnBrk="1" latinLnBrk="0" hangingPunct="1">
              <a:defRPr sz="1922" kern="1200">
                <a:solidFill>
                  <a:schemeClr val="tx1"/>
                </a:solidFill>
                <a:latin typeface="+mn-lt"/>
                <a:ea typeface="+mn-ea"/>
                <a:cs typeface="+mn-cs"/>
              </a:defRPr>
            </a:lvl7pPr>
            <a:lvl8pPr marL="3416747" algn="l" defTabSz="976213" rtl="0" eaLnBrk="1" latinLnBrk="0" hangingPunct="1">
              <a:defRPr sz="1922" kern="1200">
                <a:solidFill>
                  <a:schemeClr val="tx1"/>
                </a:solidFill>
                <a:latin typeface="+mn-lt"/>
                <a:ea typeface="+mn-ea"/>
                <a:cs typeface="+mn-cs"/>
              </a:defRPr>
            </a:lvl8pPr>
            <a:lvl9pPr marL="3904854" algn="l" defTabSz="976213" rtl="0" eaLnBrk="1" latinLnBrk="0" hangingPunct="1">
              <a:defRPr sz="1922" kern="1200">
                <a:solidFill>
                  <a:schemeClr val="tx1"/>
                </a:solidFill>
                <a:latin typeface="+mn-lt"/>
                <a:ea typeface="+mn-ea"/>
                <a:cs typeface="+mn-cs"/>
              </a:defRPr>
            </a:lvl9pPr>
          </a:lstStyle>
          <a:p>
            <a:pPr marL="457200" lvl="1">
              <a:lnSpc>
                <a:spcPct val="150000"/>
              </a:lnSpc>
            </a:pPr>
            <a:r>
              <a:rPr lang="en-US" altLang="zh-CN" sz="3200" dirty="0" smtClean="0">
                <a:solidFill>
                  <a:srgbClr val="23978B"/>
                </a:solidFill>
                <a:latin typeface="微软雅黑" panose="020B0503020204020204" charset="-122"/>
                <a:ea typeface="微软雅黑" panose="020B0503020204020204" charset="-122"/>
              </a:rPr>
              <a:t>01</a:t>
            </a:r>
            <a:r>
              <a:rPr lang="zh-CN" altLang="en-US" sz="3200" dirty="0" smtClean="0">
                <a:solidFill>
                  <a:srgbClr val="23978B"/>
                </a:solidFill>
                <a:latin typeface="微软雅黑" panose="020B0503020204020204" charset="-122"/>
                <a:ea typeface="微软雅黑" panose="020B0503020204020204" charset="-122"/>
              </a:rPr>
              <a:t>、</a:t>
            </a:r>
            <a:r>
              <a:rPr lang="zh-CN" altLang="en-US" sz="3200" dirty="0">
                <a:solidFill>
                  <a:srgbClr val="23978B"/>
                </a:solidFill>
                <a:latin typeface="微软雅黑" panose="020B0503020204020204" charset="-122"/>
                <a:ea typeface="微软雅黑" panose="020B0503020204020204" charset="-122"/>
              </a:rPr>
              <a:t>搜索</a:t>
            </a:r>
            <a:r>
              <a:rPr lang="zh-CN" altLang="en-US" sz="3200" dirty="0" smtClean="0">
                <a:solidFill>
                  <a:srgbClr val="23978B"/>
                </a:solidFill>
                <a:latin typeface="微软雅黑" panose="020B0503020204020204" charset="-122"/>
                <a:ea typeface="微软雅黑" panose="020B0503020204020204" charset="-122"/>
              </a:rPr>
              <a:t>和</a:t>
            </a:r>
            <a:r>
              <a:rPr lang="zh-CN" altLang="en-US" sz="3200" dirty="0">
                <a:solidFill>
                  <a:srgbClr val="23978B"/>
                </a:solidFill>
                <a:latin typeface="微软雅黑" panose="020B0503020204020204" charset="-122"/>
                <a:ea typeface="微软雅黑" panose="020B0503020204020204" charset="-122"/>
              </a:rPr>
              <a:t>遍历</a:t>
            </a:r>
            <a:endParaRPr lang="en-US" altLang="zh-CN" sz="3200" dirty="0" smtClean="0">
              <a:solidFill>
                <a:srgbClr val="23978B"/>
              </a:solidFill>
              <a:latin typeface="微软雅黑" panose="020B0503020204020204" charset="-122"/>
              <a:ea typeface="微软雅黑" panose="020B0503020204020204" charset="-122"/>
            </a:endParaRPr>
          </a:p>
          <a:p>
            <a:pPr marL="457200" lvl="1">
              <a:lnSpc>
                <a:spcPct val="150000"/>
              </a:lnSpc>
            </a:pPr>
            <a:r>
              <a:rPr lang="en-US" altLang="zh-CN" sz="3200" dirty="0" smtClean="0">
                <a:solidFill>
                  <a:srgbClr val="23978B"/>
                </a:solidFill>
                <a:latin typeface="微软雅黑" panose="020B0503020204020204" charset="-122"/>
                <a:ea typeface="微软雅黑" panose="020B0503020204020204" charset="-122"/>
              </a:rPr>
              <a:t>02</a:t>
            </a:r>
            <a:r>
              <a:rPr lang="zh-CN" altLang="en-US" sz="3200" dirty="0" smtClean="0">
                <a:solidFill>
                  <a:srgbClr val="23978B"/>
                </a:solidFill>
                <a:latin typeface="微软雅黑" panose="020B0503020204020204" charset="-122"/>
                <a:ea typeface="微软雅黑" panose="020B0503020204020204" charset="-122"/>
              </a:rPr>
              <a:t>、剪枝搜索：回溯法</a:t>
            </a:r>
            <a:endParaRPr lang="en-US" altLang="zh-CN" sz="3200" dirty="0" smtClean="0">
              <a:solidFill>
                <a:srgbClr val="23978B"/>
              </a:solidFill>
              <a:latin typeface="微软雅黑" panose="020B0503020204020204" charset="-122"/>
              <a:ea typeface="微软雅黑" panose="020B0503020204020204" charset="-122"/>
            </a:endParaRPr>
          </a:p>
          <a:p>
            <a:pPr marL="457200" lvl="1">
              <a:lnSpc>
                <a:spcPct val="150000"/>
              </a:lnSpc>
            </a:pPr>
            <a:r>
              <a:rPr lang="en-US" altLang="zh-CN" sz="3200" dirty="0" smtClean="0">
                <a:solidFill>
                  <a:srgbClr val="23978B"/>
                </a:solidFill>
                <a:latin typeface="微软雅黑" panose="020B0503020204020204" charset="-122"/>
                <a:ea typeface="微软雅黑" panose="020B0503020204020204" charset="-122"/>
              </a:rPr>
              <a:t>03</a:t>
            </a:r>
            <a:r>
              <a:rPr lang="zh-CN" altLang="en-US" sz="3200" dirty="0" smtClean="0">
                <a:solidFill>
                  <a:srgbClr val="23978B"/>
                </a:solidFill>
                <a:latin typeface="微软雅黑" panose="020B0503020204020204" charset="-122"/>
                <a:ea typeface="微软雅黑" panose="020B0503020204020204" charset="-122"/>
              </a:rPr>
              <a:t>、</a:t>
            </a:r>
            <a:r>
              <a:rPr lang="zh-CN" altLang="en-US" sz="3200" dirty="0">
                <a:solidFill>
                  <a:srgbClr val="23978B"/>
                </a:solidFill>
                <a:latin typeface="微软雅黑" panose="020B0503020204020204" charset="-122"/>
                <a:ea typeface="微软雅黑" panose="020B0503020204020204" charset="-122"/>
              </a:rPr>
              <a:t>剪枝搜索</a:t>
            </a:r>
            <a:r>
              <a:rPr lang="zh-CN" altLang="en-US" sz="3200" dirty="0" smtClean="0">
                <a:solidFill>
                  <a:srgbClr val="23978B"/>
                </a:solidFill>
                <a:latin typeface="微软雅黑" panose="020B0503020204020204" charset="-122"/>
                <a:ea typeface="微软雅黑" panose="020B0503020204020204" charset="-122"/>
              </a:rPr>
              <a:t>：分支限界</a:t>
            </a:r>
            <a:endParaRPr lang="en-US" altLang="zh-CN" sz="3200" dirty="0">
              <a:solidFill>
                <a:srgbClr val="23978B"/>
              </a:solidFill>
              <a:latin typeface="微软雅黑" panose="020B0503020204020204" charset="-122"/>
              <a:ea typeface="微软雅黑" panose="020B0503020204020204" charset="-122"/>
            </a:endParaRPr>
          </a:p>
        </p:txBody>
      </p:sp>
    </p:spTree>
    <p:extLst>
      <p:ext uri="{BB962C8B-B14F-4D97-AF65-F5344CB8AC3E}">
        <p14:creationId xmlns:p14="http://schemas.microsoft.com/office/powerpoint/2010/main" val="900386939"/>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3333" y="338667"/>
            <a:ext cx="2607733" cy="593644"/>
          </a:xfrm>
          <a:prstGeom prst="rect">
            <a:avLst/>
          </a:prstGeom>
        </p:spPr>
      </p:pic>
      <p:pic>
        <p:nvPicPr>
          <p:cNvPr id="3" name="图片 2"/>
          <p:cNvPicPr>
            <a:picLocks noChangeAspect="1"/>
          </p:cNvPicPr>
          <p:nvPr/>
        </p:nvPicPr>
        <p:blipFill rotWithShape="1">
          <a:blip r:embed="rId4">
            <a:alphaModFix amt="4000"/>
            <a:extLst>
              <a:ext uri="{28A0092B-C50C-407E-A947-70E740481C1C}">
                <a14:useLocalDpi xmlns:a14="http://schemas.microsoft.com/office/drawing/2010/main" val="0"/>
              </a:ext>
            </a:extLst>
          </a:blip>
          <a:srcRect t="4939" r="28793" b="22469"/>
          <a:stretch/>
        </p:blipFill>
        <p:spPr>
          <a:xfrm>
            <a:off x="2641601" y="902926"/>
            <a:ext cx="9550400" cy="5955074"/>
          </a:xfrm>
          <a:prstGeom prst="rect">
            <a:avLst/>
          </a:prstGeom>
        </p:spPr>
      </p:pic>
      <p:sp>
        <p:nvSpPr>
          <p:cNvPr id="6" name="矩形 5"/>
          <p:cNvSpPr/>
          <p:nvPr/>
        </p:nvSpPr>
        <p:spPr>
          <a:xfrm flipV="1">
            <a:off x="7351776" y="1276289"/>
            <a:ext cx="4472728" cy="45719"/>
          </a:xfrm>
          <a:prstGeom prst="rect">
            <a:avLst/>
          </a:prstGeom>
          <a:solidFill>
            <a:srgbClr val="239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矩形 9"/>
          <p:cNvSpPr/>
          <p:nvPr/>
        </p:nvSpPr>
        <p:spPr>
          <a:xfrm>
            <a:off x="9618453" y="383465"/>
            <a:ext cx="2206050" cy="523220"/>
          </a:xfrm>
          <a:prstGeom prst="rect">
            <a:avLst/>
          </a:prstGeom>
          <a:solidFill>
            <a:srgbClr val="239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矩形 10"/>
          <p:cNvSpPr/>
          <p:nvPr/>
        </p:nvSpPr>
        <p:spPr>
          <a:xfrm>
            <a:off x="9558068" y="352688"/>
            <a:ext cx="2359995" cy="584775"/>
          </a:xfrm>
          <a:prstGeom prst="rect">
            <a:avLst/>
          </a:prstGeom>
        </p:spPr>
        <p:txBody>
          <a:bodyPr wrap="square" anchor="ct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lnSpc>
                <a:spcPct val="100000"/>
              </a:lnSpc>
              <a:spcBef>
                <a:spcPts val="0"/>
              </a:spcBef>
              <a:spcAft>
                <a:spcPts val="0"/>
              </a:spcAft>
              <a:defRPr/>
            </a:pPr>
            <a:r>
              <a:rPr lang="zh-CN" altLang="en-US" sz="3200" b="1" dirty="0" smtClean="0">
                <a:solidFill>
                  <a:schemeClr val="bg1"/>
                </a:solidFill>
                <a:latin typeface="微软雅黑" charset="-122"/>
                <a:ea typeface="微软雅黑" charset="-122"/>
                <a:sym typeface="+mn-ea"/>
              </a:rPr>
              <a:t>分支限界法</a:t>
            </a:r>
            <a:endParaRPr lang="zh-CN" altLang="en-US" sz="3200" b="1" dirty="0">
              <a:solidFill>
                <a:schemeClr val="bg1"/>
              </a:solidFill>
              <a:latin typeface="微软雅黑" charset="-122"/>
              <a:ea typeface="微软雅黑" charset="-122"/>
              <a:sym typeface="+mn-ea"/>
            </a:endParaRPr>
          </a:p>
        </p:txBody>
      </p:sp>
      <p:sp>
        <p:nvSpPr>
          <p:cNvPr id="13" name="文本框 12"/>
          <p:cNvSpPr txBox="1"/>
          <p:nvPr/>
        </p:nvSpPr>
        <p:spPr>
          <a:xfrm>
            <a:off x="342670" y="1027613"/>
            <a:ext cx="7009106" cy="584775"/>
          </a:xfrm>
          <a:prstGeom prst="rect">
            <a:avLst/>
          </a:prstGeom>
          <a:noFill/>
        </p:spPr>
        <p:txBody>
          <a:bodyPr wrap="square" rtlCol="0">
            <a:spAutoFit/>
          </a:bodyPr>
          <a:lstStyle/>
          <a:p>
            <a:r>
              <a:rPr kumimoji="1" lang="en-US" altLang="zh-CN" sz="3200" b="1" i="1" dirty="0">
                <a:latin typeface="Microsoft YaHei" charset="-122"/>
                <a:ea typeface="Microsoft YaHei" charset="-122"/>
                <a:cs typeface="Microsoft YaHei" charset="-122"/>
              </a:rPr>
              <a:t>4</a:t>
            </a:r>
            <a:r>
              <a:rPr kumimoji="1" lang="zh-CN" altLang="en-US" sz="3200" b="1" i="1" dirty="0" smtClean="0">
                <a:latin typeface="Microsoft YaHei" charset="-122"/>
                <a:ea typeface="Microsoft YaHei" charset="-122"/>
                <a:cs typeface="Microsoft YaHei" charset="-122"/>
              </a:rPr>
              <a:t>皇后问题 </a:t>
            </a:r>
            <a:r>
              <a:rPr kumimoji="1" lang="en-US" altLang="zh-CN" sz="3200" b="1" i="1" dirty="0" smtClean="0">
                <a:latin typeface="Microsoft YaHei" charset="-122"/>
                <a:ea typeface="Microsoft YaHei" charset="-122"/>
                <a:cs typeface="Microsoft YaHei" charset="-122"/>
              </a:rPr>
              <a:t>FIFO</a:t>
            </a:r>
            <a:r>
              <a:rPr kumimoji="1" lang="zh-CN" altLang="en-US" sz="3200" b="1" i="1" dirty="0" smtClean="0">
                <a:latin typeface="Microsoft YaHei" charset="-122"/>
                <a:ea typeface="Microsoft YaHei" charset="-122"/>
                <a:cs typeface="Microsoft YaHei" charset="-122"/>
              </a:rPr>
              <a:t>分支限界</a:t>
            </a:r>
            <a:r>
              <a:rPr kumimoji="1" lang="zh-CN" altLang="en-US" sz="3200" b="1" i="1" dirty="0">
                <a:latin typeface="Microsoft YaHei" charset="-122"/>
                <a:ea typeface="Microsoft YaHei" charset="-122"/>
                <a:cs typeface="Microsoft YaHei" charset="-122"/>
              </a:rPr>
              <a:t> </a:t>
            </a:r>
            <a:r>
              <a:rPr kumimoji="1" lang="zh-CN" altLang="en-US" sz="3200" b="1" i="1" dirty="0" smtClean="0">
                <a:latin typeface="Microsoft YaHei" charset="-122"/>
                <a:ea typeface="Microsoft YaHei" charset="-122"/>
                <a:cs typeface="Microsoft YaHei" charset="-122"/>
              </a:rPr>
              <a:t>状态空间树</a:t>
            </a:r>
            <a:endParaRPr kumimoji="1" lang="zh-CN" altLang="en-US" sz="3200" b="1" i="1" dirty="0">
              <a:latin typeface="Microsoft YaHei" charset="-122"/>
              <a:ea typeface="Microsoft YaHei" charset="-122"/>
              <a:cs typeface="Microsoft YaHei" charset="-122"/>
            </a:endParaRPr>
          </a:p>
        </p:txBody>
      </p:sp>
      <p:sp>
        <p:nvSpPr>
          <p:cNvPr id="136" name="Oval 5"/>
          <p:cNvSpPr>
            <a:spLocks noChangeArrowheads="1"/>
          </p:cNvSpPr>
          <p:nvPr/>
        </p:nvSpPr>
        <p:spPr bwMode="auto">
          <a:xfrm>
            <a:off x="5146675" y="1850121"/>
            <a:ext cx="431800" cy="431800"/>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20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1</a:t>
            </a:r>
          </a:p>
        </p:txBody>
      </p:sp>
      <p:sp>
        <p:nvSpPr>
          <p:cNvPr id="162" name="Oval 6"/>
          <p:cNvSpPr>
            <a:spLocks noChangeArrowheads="1"/>
          </p:cNvSpPr>
          <p:nvPr/>
        </p:nvSpPr>
        <p:spPr bwMode="auto">
          <a:xfrm>
            <a:off x="2193925" y="2713721"/>
            <a:ext cx="431800" cy="431800"/>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20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2</a:t>
            </a:r>
          </a:p>
        </p:txBody>
      </p:sp>
      <p:sp>
        <p:nvSpPr>
          <p:cNvPr id="164" name="Oval 7"/>
          <p:cNvSpPr>
            <a:spLocks noChangeArrowheads="1"/>
          </p:cNvSpPr>
          <p:nvPr/>
        </p:nvSpPr>
        <p:spPr bwMode="auto">
          <a:xfrm>
            <a:off x="4067175" y="2642283"/>
            <a:ext cx="431800" cy="431800"/>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20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18</a:t>
            </a:r>
          </a:p>
        </p:txBody>
      </p:sp>
      <p:sp>
        <p:nvSpPr>
          <p:cNvPr id="165" name="Oval 8"/>
          <p:cNvSpPr>
            <a:spLocks noChangeArrowheads="1"/>
          </p:cNvSpPr>
          <p:nvPr/>
        </p:nvSpPr>
        <p:spPr bwMode="auto">
          <a:xfrm>
            <a:off x="6370638" y="2642283"/>
            <a:ext cx="431800" cy="431800"/>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20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34</a:t>
            </a:r>
          </a:p>
        </p:txBody>
      </p:sp>
      <p:sp>
        <p:nvSpPr>
          <p:cNvPr id="166" name="Oval 9"/>
          <p:cNvSpPr>
            <a:spLocks noChangeArrowheads="1"/>
          </p:cNvSpPr>
          <p:nvPr/>
        </p:nvSpPr>
        <p:spPr bwMode="auto">
          <a:xfrm>
            <a:off x="8099425" y="2570846"/>
            <a:ext cx="431800" cy="431800"/>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20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50</a:t>
            </a:r>
          </a:p>
        </p:txBody>
      </p:sp>
      <p:sp>
        <p:nvSpPr>
          <p:cNvPr id="167" name="Line 10"/>
          <p:cNvSpPr>
            <a:spLocks noChangeShapeType="1"/>
          </p:cNvSpPr>
          <p:nvPr/>
        </p:nvSpPr>
        <p:spPr bwMode="auto">
          <a:xfrm flipH="1">
            <a:off x="2482850" y="2281921"/>
            <a:ext cx="2879725" cy="4318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20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168" name="Line 11"/>
          <p:cNvSpPr>
            <a:spLocks noChangeShapeType="1"/>
          </p:cNvSpPr>
          <p:nvPr/>
        </p:nvSpPr>
        <p:spPr bwMode="auto">
          <a:xfrm flipH="1">
            <a:off x="4283075" y="2281921"/>
            <a:ext cx="1079500" cy="36036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20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169" name="Line 12"/>
          <p:cNvSpPr>
            <a:spLocks noChangeShapeType="1"/>
          </p:cNvSpPr>
          <p:nvPr/>
        </p:nvSpPr>
        <p:spPr bwMode="auto">
          <a:xfrm>
            <a:off x="5362575" y="2281921"/>
            <a:ext cx="1223963" cy="36036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20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170" name="Line 13"/>
          <p:cNvSpPr>
            <a:spLocks noChangeShapeType="1"/>
          </p:cNvSpPr>
          <p:nvPr/>
        </p:nvSpPr>
        <p:spPr bwMode="auto">
          <a:xfrm>
            <a:off x="5362575" y="2281921"/>
            <a:ext cx="2881313" cy="28892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20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171" name="Oval 14"/>
          <p:cNvSpPr>
            <a:spLocks noChangeArrowheads="1"/>
          </p:cNvSpPr>
          <p:nvPr/>
        </p:nvSpPr>
        <p:spPr bwMode="auto">
          <a:xfrm>
            <a:off x="1546225" y="3505883"/>
            <a:ext cx="431800" cy="431800"/>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20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3</a:t>
            </a:r>
          </a:p>
        </p:txBody>
      </p:sp>
      <p:sp>
        <p:nvSpPr>
          <p:cNvPr id="172" name="Oval 15"/>
          <p:cNvSpPr>
            <a:spLocks noChangeArrowheads="1"/>
          </p:cNvSpPr>
          <p:nvPr/>
        </p:nvSpPr>
        <p:spPr bwMode="auto">
          <a:xfrm>
            <a:off x="2193925" y="3505883"/>
            <a:ext cx="431800" cy="431800"/>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20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8</a:t>
            </a:r>
          </a:p>
        </p:txBody>
      </p:sp>
      <p:sp>
        <p:nvSpPr>
          <p:cNvPr id="179" name="Oval 16"/>
          <p:cNvSpPr>
            <a:spLocks noChangeArrowheads="1"/>
          </p:cNvSpPr>
          <p:nvPr/>
        </p:nvSpPr>
        <p:spPr bwMode="auto">
          <a:xfrm>
            <a:off x="2841625" y="3505883"/>
            <a:ext cx="431800" cy="431800"/>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20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13</a:t>
            </a:r>
          </a:p>
        </p:txBody>
      </p:sp>
      <p:sp>
        <p:nvSpPr>
          <p:cNvPr id="180" name="Line 17"/>
          <p:cNvSpPr>
            <a:spLocks noChangeShapeType="1"/>
          </p:cNvSpPr>
          <p:nvPr/>
        </p:nvSpPr>
        <p:spPr bwMode="auto">
          <a:xfrm flipH="1">
            <a:off x="1762125" y="3145521"/>
            <a:ext cx="647700" cy="36036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20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181" name="Line 18"/>
          <p:cNvSpPr>
            <a:spLocks noChangeShapeType="1"/>
          </p:cNvSpPr>
          <p:nvPr/>
        </p:nvSpPr>
        <p:spPr bwMode="auto">
          <a:xfrm>
            <a:off x="2409825" y="3145521"/>
            <a:ext cx="0" cy="36036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20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182" name="Line 19"/>
          <p:cNvSpPr>
            <a:spLocks noChangeShapeType="1"/>
          </p:cNvSpPr>
          <p:nvPr/>
        </p:nvSpPr>
        <p:spPr bwMode="auto">
          <a:xfrm>
            <a:off x="2409825" y="3145521"/>
            <a:ext cx="647700" cy="36036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20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183" name="Text Box 20"/>
          <p:cNvSpPr txBox="1">
            <a:spLocks noChangeArrowheads="1"/>
          </p:cNvSpPr>
          <p:nvPr/>
        </p:nvSpPr>
        <p:spPr bwMode="auto">
          <a:xfrm>
            <a:off x="1546225" y="3937683"/>
            <a:ext cx="6477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20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B</a:t>
            </a:r>
          </a:p>
        </p:txBody>
      </p:sp>
      <p:sp>
        <p:nvSpPr>
          <p:cNvPr id="184" name="Oval 21"/>
          <p:cNvSpPr>
            <a:spLocks noChangeArrowheads="1"/>
          </p:cNvSpPr>
          <p:nvPr/>
        </p:nvSpPr>
        <p:spPr bwMode="auto">
          <a:xfrm>
            <a:off x="3562350" y="3436033"/>
            <a:ext cx="431800" cy="431800"/>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20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19</a:t>
            </a:r>
          </a:p>
        </p:txBody>
      </p:sp>
      <p:sp>
        <p:nvSpPr>
          <p:cNvPr id="185" name="Oval 22"/>
          <p:cNvSpPr>
            <a:spLocks noChangeArrowheads="1"/>
          </p:cNvSpPr>
          <p:nvPr/>
        </p:nvSpPr>
        <p:spPr bwMode="auto">
          <a:xfrm>
            <a:off x="4065588" y="3436033"/>
            <a:ext cx="431800" cy="431800"/>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20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24</a:t>
            </a:r>
          </a:p>
        </p:txBody>
      </p:sp>
      <p:sp>
        <p:nvSpPr>
          <p:cNvPr id="186" name="Oval 23"/>
          <p:cNvSpPr>
            <a:spLocks noChangeArrowheads="1"/>
          </p:cNvSpPr>
          <p:nvPr/>
        </p:nvSpPr>
        <p:spPr bwMode="auto">
          <a:xfrm>
            <a:off x="4570413" y="3436033"/>
            <a:ext cx="431800" cy="431800"/>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20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29</a:t>
            </a:r>
          </a:p>
        </p:txBody>
      </p:sp>
      <p:sp>
        <p:nvSpPr>
          <p:cNvPr id="187" name="Line 24"/>
          <p:cNvSpPr>
            <a:spLocks noChangeShapeType="1"/>
          </p:cNvSpPr>
          <p:nvPr/>
        </p:nvSpPr>
        <p:spPr bwMode="auto">
          <a:xfrm flipH="1">
            <a:off x="3778250" y="3075671"/>
            <a:ext cx="503238" cy="36036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20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188" name="Line 25"/>
          <p:cNvSpPr>
            <a:spLocks noChangeShapeType="1"/>
          </p:cNvSpPr>
          <p:nvPr/>
        </p:nvSpPr>
        <p:spPr bwMode="auto">
          <a:xfrm>
            <a:off x="4281488" y="3075671"/>
            <a:ext cx="0" cy="36036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20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189" name="Line 26"/>
          <p:cNvSpPr>
            <a:spLocks noChangeShapeType="1"/>
          </p:cNvSpPr>
          <p:nvPr/>
        </p:nvSpPr>
        <p:spPr bwMode="auto">
          <a:xfrm>
            <a:off x="4281488" y="3075671"/>
            <a:ext cx="504825" cy="36036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20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190" name="Text Box 27"/>
          <p:cNvSpPr txBox="1">
            <a:spLocks noChangeArrowheads="1"/>
          </p:cNvSpPr>
          <p:nvPr/>
        </p:nvSpPr>
        <p:spPr bwMode="auto">
          <a:xfrm>
            <a:off x="3624517" y="3857102"/>
            <a:ext cx="6477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20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B</a:t>
            </a:r>
          </a:p>
        </p:txBody>
      </p:sp>
      <p:sp>
        <p:nvSpPr>
          <p:cNvPr id="191" name="Text Box 28"/>
          <p:cNvSpPr txBox="1">
            <a:spLocks noChangeArrowheads="1"/>
          </p:cNvSpPr>
          <p:nvPr/>
        </p:nvSpPr>
        <p:spPr bwMode="auto">
          <a:xfrm>
            <a:off x="4138613" y="3867833"/>
            <a:ext cx="6477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20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B</a:t>
            </a:r>
          </a:p>
        </p:txBody>
      </p:sp>
      <p:sp>
        <p:nvSpPr>
          <p:cNvPr id="192" name="Oval 29"/>
          <p:cNvSpPr>
            <a:spLocks noChangeArrowheads="1"/>
          </p:cNvSpPr>
          <p:nvPr/>
        </p:nvSpPr>
        <p:spPr bwMode="auto">
          <a:xfrm>
            <a:off x="6875463" y="3434446"/>
            <a:ext cx="431800" cy="431800"/>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20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45</a:t>
            </a:r>
          </a:p>
        </p:txBody>
      </p:sp>
      <p:sp>
        <p:nvSpPr>
          <p:cNvPr id="193" name="Oval 30"/>
          <p:cNvSpPr>
            <a:spLocks noChangeArrowheads="1"/>
          </p:cNvSpPr>
          <p:nvPr/>
        </p:nvSpPr>
        <p:spPr bwMode="auto">
          <a:xfrm>
            <a:off x="6370638" y="3436033"/>
            <a:ext cx="431800" cy="431800"/>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20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40</a:t>
            </a:r>
          </a:p>
        </p:txBody>
      </p:sp>
      <p:sp>
        <p:nvSpPr>
          <p:cNvPr id="194" name="Oval 31"/>
          <p:cNvSpPr>
            <a:spLocks noChangeArrowheads="1"/>
          </p:cNvSpPr>
          <p:nvPr/>
        </p:nvSpPr>
        <p:spPr bwMode="auto">
          <a:xfrm>
            <a:off x="5867400" y="3434446"/>
            <a:ext cx="431800" cy="431800"/>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20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35</a:t>
            </a:r>
          </a:p>
        </p:txBody>
      </p:sp>
      <p:sp>
        <p:nvSpPr>
          <p:cNvPr id="195" name="Line 32"/>
          <p:cNvSpPr>
            <a:spLocks noChangeShapeType="1"/>
          </p:cNvSpPr>
          <p:nvPr/>
        </p:nvSpPr>
        <p:spPr bwMode="auto">
          <a:xfrm flipH="1">
            <a:off x="6083300" y="3075671"/>
            <a:ext cx="503238" cy="36036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20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196" name="Line 33"/>
          <p:cNvSpPr>
            <a:spLocks noChangeShapeType="1"/>
          </p:cNvSpPr>
          <p:nvPr/>
        </p:nvSpPr>
        <p:spPr bwMode="auto">
          <a:xfrm>
            <a:off x="6586538" y="3075671"/>
            <a:ext cx="0" cy="36036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20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197" name="Line 34"/>
          <p:cNvSpPr>
            <a:spLocks noChangeShapeType="1"/>
          </p:cNvSpPr>
          <p:nvPr/>
        </p:nvSpPr>
        <p:spPr bwMode="auto">
          <a:xfrm>
            <a:off x="6586538" y="3075671"/>
            <a:ext cx="504825" cy="36036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20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198" name="Text Box 35"/>
          <p:cNvSpPr txBox="1">
            <a:spLocks noChangeArrowheads="1"/>
          </p:cNvSpPr>
          <p:nvPr/>
        </p:nvSpPr>
        <p:spPr bwMode="auto">
          <a:xfrm>
            <a:off x="6427216" y="3866246"/>
            <a:ext cx="6477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20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B</a:t>
            </a:r>
          </a:p>
        </p:txBody>
      </p:sp>
      <p:sp>
        <p:nvSpPr>
          <p:cNvPr id="199" name="Text Box 36"/>
          <p:cNvSpPr txBox="1">
            <a:spLocks noChangeArrowheads="1"/>
          </p:cNvSpPr>
          <p:nvPr/>
        </p:nvSpPr>
        <p:spPr bwMode="auto">
          <a:xfrm>
            <a:off x="6948615" y="3866246"/>
            <a:ext cx="6477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20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B</a:t>
            </a:r>
          </a:p>
        </p:txBody>
      </p:sp>
      <p:sp>
        <p:nvSpPr>
          <p:cNvPr id="200" name="Oval 37"/>
          <p:cNvSpPr>
            <a:spLocks noChangeArrowheads="1"/>
          </p:cNvSpPr>
          <p:nvPr/>
        </p:nvSpPr>
        <p:spPr bwMode="auto">
          <a:xfrm>
            <a:off x="8604250" y="3359833"/>
            <a:ext cx="431800" cy="431800"/>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20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61</a:t>
            </a:r>
          </a:p>
        </p:txBody>
      </p:sp>
      <p:sp>
        <p:nvSpPr>
          <p:cNvPr id="201" name="Oval 38"/>
          <p:cNvSpPr>
            <a:spLocks noChangeArrowheads="1"/>
          </p:cNvSpPr>
          <p:nvPr/>
        </p:nvSpPr>
        <p:spPr bwMode="auto">
          <a:xfrm>
            <a:off x="8099425" y="3361421"/>
            <a:ext cx="431800" cy="431800"/>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20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56</a:t>
            </a:r>
          </a:p>
        </p:txBody>
      </p:sp>
      <p:sp>
        <p:nvSpPr>
          <p:cNvPr id="202" name="Oval 39"/>
          <p:cNvSpPr>
            <a:spLocks noChangeArrowheads="1"/>
          </p:cNvSpPr>
          <p:nvPr/>
        </p:nvSpPr>
        <p:spPr bwMode="auto">
          <a:xfrm>
            <a:off x="7596188" y="3359833"/>
            <a:ext cx="431800" cy="431800"/>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20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51</a:t>
            </a:r>
          </a:p>
        </p:txBody>
      </p:sp>
      <p:sp>
        <p:nvSpPr>
          <p:cNvPr id="203" name="Line 40"/>
          <p:cNvSpPr>
            <a:spLocks noChangeShapeType="1"/>
          </p:cNvSpPr>
          <p:nvPr/>
        </p:nvSpPr>
        <p:spPr bwMode="auto">
          <a:xfrm flipH="1">
            <a:off x="7812088" y="3001058"/>
            <a:ext cx="503237" cy="36036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20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204" name="Line 41"/>
          <p:cNvSpPr>
            <a:spLocks noChangeShapeType="1"/>
          </p:cNvSpPr>
          <p:nvPr/>
        </p:nvSpPr>
        <p:spPr bwMode="auto">
          <a:xfrm>
            <a:off x="8315325" y="3001058"/>
            <a:ext cx="0" cy="36036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20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205" name="Line 42"/>
          <p:cNvSpPr>
            <a:spLocks noChangeShapeType="1"/>
          </p:cNvSpPr>
          <p:nvPr/>
        </p:nvSpPr>
        <p:spPr bwMode="auto">
          <a:xfrm>
            <a:off x="8315325" y="3001058"/>
            <a:ext cx="504825" cy="36036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20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206" name="Text Box 43"/>
          <p:cNvSpPr txBox="1">
            <a:spLocks noChangeArrowheads="1"/>
          </p:cNvSpPr>
          <p:nvPr/>
        </p:nvSpPr>
        <p:spPr bwMode="auto">
          <a:xfrm>
            <a:off x="8681276" y="3785664"/>
            <a:ext cx="6477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20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B</a:t>
            </a:r>
          </a:p>
        </p:txBody>
      </p:sp>
      <p:sp>
        <p:nvSpPr>
          <p:cNvPr id="207" name="Oval 44"/>
          <p:cNvSpPr>
            <a:spLocks noChangeArrowheads="1"/>
          </p:cNvSpPr>
          <p:nvPr/>
        </p:nvSpPr>
        <p:spPr bwMode="auto">
          <a:xfrm>
            <a:off x="1546225" y="4296458"/>
            <a:ext cx="431800" cy="431800"/>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20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9</a:t>
            </a:r>
          </a:p>
        </p:txBody>
      </p:sp>
      <p:sp>
        <p:nvSpPr>
          <p:cNvPr id="208" name="Oval 45"/>
          <p:cNvSpPr>
            <a:spLocks noChangeArrowheads="1"/>
          </p:cNvSpPr>
          <p:nvPr/>
        </p:nvSpPr>
        <p:spPr bwMode="auto">
          <a:xfrm>
            <a:off x="2193925" y="4296458"/>
            <a:ext cx="431800" cy="431800"/>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20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11</a:t>
            </a:r>
          </a:p>
        </p:txBody>
      </p:sp>
      <p:sp>
        <p:nvSpPr>
          <p:cNvPr id="209" name="Line 46"/>
          <p:cNvSpPr>
            <a:spLocks noChangeShapeType="1"/>
          </p:cNvSpPr>
          <p:nvPr/>
        </p:nvSpPr>
        <p:spPr bwMode="auto">
          <a:xfrm flipH="1">
            <a:off x="1762125" y="3936096"/>
            <a:ext cx="647700" cy="36036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20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210" name="Line 47"/>
          <p:cNvSpPr>
            <a:spLocks noChangeShapeType="1"/>
          </p:cNvSpPr>
          <p:nvPr/>
        </p:nvSpPr>
        <p:spPr bwMode="auto">
          <a:xfrm>
            <a:off x="2409825" y="3936096"/>
            <a:ext cx="0" cy="36036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20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211" name="Text Box 48"/>
          <p:cNvSpPr txBox="1">
            <a:spLocks noChangeArrowheads="1"/>
          </p:cNvSpPr>
          <p:nvPr/>
        </p:nvSpPr>
        <p:spPr bwMode="auto">
          <a:xfrm>
            <a:off x="1546225" y="4729846"/>
            <a:ext cx="6477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20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B</a:t>
            </a:r>
          </a:p>
        </p:txBody>
      </p:sp>
      <p:sp>
        <p:nvSpPr>
          <p:cNvPr id="212" name="Text Box 49"/>
          <p:cNvSpPr txBox="1">
            <a:spLocks noChangeArrowheads="1"/>
          </p:cNvSpPr>
          <p:nvPr/>
        </p:nvSpPr>
        <p:spPr bwMode="auto">
          <a:xfrm>
            <a:off x="2265363" y="4729846"/>
            <a:ext cx="6477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20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B</a:t>
            </a:r>
          </a:p>
        </p:txBody>
      </p:sp>
      <p:sp>
        <p:nvSpPr>
          <p:cNvPr id="213" name="Oval 50"/>
          <p:cNvSpPr>
            <a:spLocks noChangeArrowheads="1"/>
          </p:cNvSpPr>
          <p:nvPr/>
        </p:nvSpPr>
        <p:spPr bwMode="auto">
          <a:xfrm>
            <a:off x="2841625" y="4296458"/>
            <a:ext cx="431800" cy="431800"/>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20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14</a:t>
            </a:r>
          </a:p>
        </p:txBody>
      </p:sp>
      <p:sp>
        <p:nvSpPr>
          <p:cNvPr id="214" name="Oval 51"/>
          <p:cNvSpPr>
            <a:spLocks noChangeArrowheads="1"/>
          </p:cNvSpPr>
          <p:nvPr/>
        </p:nvSpPr>
        <p:spPr bwMode="auto">
          <a:xfrm>
            <a:off x="3417888" y="4296458"/>
            <a:ext cx="431800" cy="431800"/>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20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16</a:t>
            </a:r>
          </a:p>
        </p:txBody>
      </p:sp>
      <p:sp>
        <p:nvSpPr>
          <p:cNvPr id="215" name="Line 52"/>
          <p:cNvSpPr>
            <a:spLocks noChangeShapeType="1"/>
          </p:cNvSpPr>
          <p:nvPr/>
        </p:nvSpPr>
        <p:spPr bwMode="auto">
          <a:xfrm flipH="1">
            <a:off x="3057525" y="3937683"/>
            <a:ext cx="0" cy="35877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20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216" name="Line 53"/>
          <p:cNvSpPr>
            <a:spLocks noChangeShapeType="1"/>
          </p:cNvSpPr>
          <p:nvPr/>
        </p:nvSpPr>
        <p:spPr bwMode="auto">
          <a:xfrm>
            <a:off x="3128963" y="3937683"/>
            <a:ext cx="504825" cy="35877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20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217" name="Text Box 54"/>
          <p:cNvSpPr txBox="1">
            <a:spLocks noChangeArrowheads="1"/>
          </p:cNvSpPr>
          <p:nvPr/>
        </p:nvSpPr>
        <p:spPr bwMode="auto">
          <a:xfrm>
            <a:off x="3467354" y="4702414"/>
            <a:ext cx="6477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20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B</a:t>
            </a:r>
          </a:p>
        </p:txBody>
      </p:sp>
      <p:sp>
        <p:nvSpPr>
          <p:cNvPr id="218" name="Oval 55"/>
          <p:cNvSpPr>
            <a:spLocks noChangeArrowheads="1"/>
          </p:cNvSpPr>
          <p:nvPr/>
        </p:nvSpPr>
        <p:spPr bwMode="auto">
          <a:xfrm>
            <a:off x="4211638" y="4225021"/>
            <a:ext cx="431800" cy="431800"/>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20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30</a:t>
            </a:r>
          </a:p>
        </p:txBody>
      </p:sp>
      <p:sp>
        <p:nvSpPr>
          <p:cNvPr id="219" name="Oval 56"/>
          <p:cNvSpPr>
            <a:spLocks noChangeArrowheads="1"/>
          </p:cNvSpPr>
          <p:nvPr/>
        </p:nvSpPr>
        <p:spPr bwMode="auto">
          <a:xfrm>
            <a:off x="4859338" y="4225021"/>
            <a:ext cx="431800" cy="431800"/>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20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32</a:t>
            </a:r>
          </a:p>
        </p:txBody>
      </p:sp>
      <p:sp>
        <p:nvSpPr>
          <p:cNvPr id="220" name="Line 57"/>
          <p:cNvSpPr>
            <a:spLocks noChangeShapeType="1"/>
          </p:cNvSpPr>
          <p:nvPr/>
        </p:nvSpPr>
        <p:spPr bwMode="auto">
          <a:xfrm flipH="1">
            <a:off x="4427538" y="3866246"/>
            <a:ext cx="358775" cy="35877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20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221" name="Line 58"/>
          <p:cNvSpPr>
            <a:spLocks noChangeShapeType="1"/>
          </p:cNvSpPr>
          <p:nvPr/>
        </p:nvSpPr>
        <p:spPr bwMode="auto">
          <a:xfrm>
            <a:off x="4786313" y="3866246"/>
            <a:ext cx="288925" cy="35877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20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222" name="Text Box 59"/>
          <p:cNvSpPr txBox="1">
            <a:spLocks noChangeArrowheads="1"/>
          </p:cNvSpPr>
          <p:nvPr/>
        </p:nvSpPr>
        <p:spPr bwMode="auto">
          <a:xfrm>
            <a:off x="4930775" y="4729846"/>
            <a:ext cx="6477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20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B</a:t>
            </a:r>
          </a:p>
        </p:txBody>
      </p:sp>
      <p:sp>
        <p:nvSpPr>
          <p:cNvPr id="223" name="Oval 60"/>
          <p:cNvSpPr>
            <a:spLocks noChangeArrowheads="1"/>
          </p:cNvSpPr>
          <p:nvPr/>
        </p:nvSpPr>
        <p:spPr bwMode="auto">
          <a:xfrm>
            <a:off x="5434013" y="4225021"/>
            <a:ext cx="431800" cy="431800"/>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20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36</a:t>
            </a:r>
          </a:p>
        </p:txBody>
      </p:sp>
      <p:sp>
        <p:nvSpPr>
          <p:cNvPr id="224" name="Line 61"/>
          <p:cNvSpPr>
            <a:spLocks noChangeShapeType="1"/>
          </p:cNvSpPr>
          <p:nvPr/>
        </p:nvSpPr>
        <p:spPr bwMode="auto">
          <a:xfrm flipH="1">
            <a:off x="5651500" y="3866246"/>
            <a:ext cx="431800" cy="35877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20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225" name="Line 62"/>
          <p:cNvSpPr>
            <a:spLocks noChangeShapeType="1"/>
          </p:cNvSpPr>
          <p:nvPr/>
        </p:nvSpPr>
        <p:spPr bwMode="auto">
          <a:xfrm>
            <a:off x="6083300" y="3866246"/>
            <a:ext cx="142875" cy="36036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20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226" name="Text Box 63"/>
          <p:cNvSpPr txBox="1">
            <a:spLocks noChangeArrowheads="1"/>
          </p:cNvSpPr>
          <p:nvPr/>
        </p:nvSpPr>
        <p:spPr bwMode="auto">
          <a:xfrm>
            <a:off x="5434013" y="4729846"/>
            <a:ext cx="6477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20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B</a:t>
            </a:r>
          </a:p>
        </p:txBody>
      </p:sp>
      <p:sp>
        <p:nvSpPr>
          <p:cNvPr id="227" name="Oval 64"/>
          <p:cNvSpPr>
            <a:spLocks noChangeArrowheads="1"/>
          </p:cNvSpPr>
          <p:nvPr/>
        </p:nvSpPr>
        <p:spPr bwMode="auto">
          <a:xfrm>
            <a:off x="6010275" y="4225021"/>
            <a:ext cx="431800" cy="431800"/>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20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38</a:t>
            </a:r>
          </a:p>
        </p:txBody>
      </p:sp>
      <p:sp>
        <p:nvSpPr>
          <p:cNvPr id="228" name="Oval 65"/>
          <p:cNvSpPr>
            <a:spLocks noChangeArrowheads="1"/>
          </p:cNvSpPr>
          <p:nvPr/>
        </p:nvSpPr>
        <p:spPr bwMode="auto">
          <a:xfrm>
            <a:off x="7091363" y="4153583"/>
            <a:ext cx="431800" cy="431800"/>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20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52</a:t>
            </a:r>
          </a:p>
        </p:txBody>
      </p:sp>
      <p:sp>
        <p:nvSpPr>
          <p:cNvPr id="229" name="Line 66"/>
          <p:cNvSpPr>
            <a:spLocks noChangeShapeType="1"/>
          </p:cNvSpPr>
          <p:nvPr/>
        </p:nvSpPr>
        <p:spPr bwMode="auto">
          <a:xfrm>
            <a:off x="7810500" y="3791633"/>
            <a:ext cx="73025" cy="36195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20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230" name="Text Box 67"/>
          <p:cNvSpPr txBox="1">
            <a:spLocks noChangeArrowheads="1"/>
          </p:cNvSpPr>
          <p:nvPr/>
        </p:nvSpPr>
        <p:spPr bwMode="auto">
          <a:xfrm>
            <a:off x="7091363" y="4585383"/>
            <a:ext cx="6477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20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B</a:t>
            </a:r>
          </a:p>
        </p:txBody>
      </p:sp>
      <p:sp>
        <p:nvSpPr>
          <p:cNvPr id="231" name="Line 68"/>
          <p:cNvSpPr>
            <a:spLocks noChangeShapeType="1"/>
          </p:cNvSpPr>
          <p:nvPr/>
        </p:nvSpPr>
        <p:spPr bwMode="auto">
          <a:xfrm flipH="1">
            <a:off x="7307263" y="3791633"/>
            <a:ext cx="503237" cy="36195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20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232" name="Oval 69"/>
          <p:cNvSpPr>
            <a:spLocks noChangeArrowheads="1"/>
          </p:cNvSpPr>
          <p:nvPr/>
        </p:nvSpPr>
        <p:spPr bwMode="auto">
          <a:xfrm>
            <a:off x="7667625" y="4153583"/>
            <a:ext cx="431800" cy="431800"/>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20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54</a:t>
            </a:r>
          </a:p>
        </p:txBody>
      </p:sp>
      <p:sp>
        <p:nvSpPr>
          <p:cNvPr id="233" name="Oval 70"/>
          <p:cNvSpPr>
            <a:spLocks noChangeArrowheads="1"/>
          </p:cNvSpPr>
          <p:nvPr/>
        </p:nvSpPr>
        <p:spPr bwMode="auto">
          <a:xfrm>
            <a:off x="8170863" y="4153583"/>
            <a:ext cx="431800" cy="431800"/>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20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57</a:t>
            </a:r>
          </a:p>
        </p:txBody>
      </p:sp>
      <p:sp>
        <p:nvSpPr>
          <p:cNvPr id="234" name="Oval 71"/>
          <p:cNvSpPr>
            <a:spLocks noChangeArrowheads="1"/>
          </p:cNvSpPr>
          <p:nvPr/>
        </p:nvSpPr>
        <p:spPr bwMode="auto">
          <a:xfrm>
            <a:off x="8747125" y="4153583"/>
            <a:ext cx="431800" cy="431800"/>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20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59</a:t>
            </a:r>
          </a:p>
        </p:txBody>
      </p:sp>
      <p:sp>
        <p:nvSpPr>
          <p:cNvPr id="235" name="Line 72"/>
          <p:cNvSpPr>
            <a:spLocks noChangeShapeType="1"/>
          </p:cNvSpPr>
          <p:nvPr/>
        </p:nvSpPr>
        <p:spPr bwMode="auto">
          <a:xfrm flipH="1">
            <a:off x="8386763" y="3794808"/>
            <a:ext cx="0" cy="35877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20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236" name="Line 73"/>
          <p:cNvSpPr>
            <a:spLocks noChangeShapeType="1"/>
          </p:cNvSpPr>
          <p:nvPr/>
        </p:nvSpPr>
        <p:spPr bwMode="auto">
          <a:xfrm>
            <a:off x="8386763" y="3793221"/>
            <a:ext cx="576262" cy="36036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20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237" name="Text Box 74"/>
          <p:cNvSpPr txBox="1">
            <a:spLocks noChangeArrowheads="1"/>
          </p:cNvSpPr>
          <p:nvPr/>
        </p:nvSpPr>
        <p:spPr bwMode="auto">
          <a:xfrm>
            <a:off x="8818563" y="4586971"/>
            <a:ext cx="6477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20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B</a:t>
            </a:r>
          </a:p>
        </p:txBody>
      </p:sp>
      <p:sp>
        <p:nvSpPr>
          <p:cNvPr id="238" name="Text Box 75"/>
          <p:cNvSpPr txBox="1">
            <a:spLocks noChangeArrowheads="1"/>
          </p:cNvSpPr>
          <p:nvPr/>
        </p:nvSpPr>
        <p:spPr bwMode="auto">
          <a:xfrm>
            <a:off x="8225727" y="4585383"/>
            <a:ext cx="6477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20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B</a:t>
            </a:r>
          </a:p>
        </p:txBody>
      </p:sp>
      <p:sp>
        <p:nvSpPr>
          <p:cNvPr id="239" name="Oval 76"/>
          <p:cNvSpPr>
            <a:spLocks noChangeArrowheads="1"/>
          </p:cNvSpPr>
          <p:nvPr/>
        </p:nvSpPr>
        <p:spPr bwMode="auto">
          <a:xfrm>
            <a:off x="2843213" y="4945746"/>
            <a:ext cx="431800" cy="431800"/>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20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15</a:t>
            </a:r>
          </a:p>
        </p:txBody>
      </p:sp>
      <p:sp>
        <p:nvSpPr>
          <p:cNvPr id="240" name="Line 77"/>
          <p:cNvSpPr>
            <a:spLocks noChangeShapeType="1"/>
          </p:cNvSpPr>
          <p:nvPr/>
        </p:nvSpPr>
        <p:spPr bwMode="auto">
          <a:xfrm flipH="1">
            <a:off x="3059113" y="4729846"/>
            <a:ext cx="0" cy="21431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20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241" name="Text Box 78"/>
          <p:cNvSpPr txBox="1">
            <a:spLocks noChangeArrowheads="1"/>
          </p:cNvSpPr>
          <p:nvPr/>
        </p:nvSpPr>
        <p:spPr bwMode="auto">
          <a:xfrm>
            <a:off x="2914650" y="5415646"/>
            <a:ext cx="6477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20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B</a:t>
            </a:r>
          </a:p>
        </p:txBody>
      </p:sp>
      <p:sp>
        <p:nvSpPr>
          <p:cNvPr id="242" name="Oval 79"/>
          <p:cNvSpPr>
            <a:spLocks noChangeArrowheads="1"/>
          </p:cNvSpPr>
          <p:nvPr/>
        </p:nvSpPr>
        <p:spPr bwMode="auto">
          <a:xfrm>
            <a:off x="4210050" y="4874308"/>
            <a:ext cx="431800" cy="431800"/>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20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31</a:t>
            </a:r>
          </a:p>
        </p:txBody>
      </p:sp>
      <p:sp>
        <p:nvSpPr>
          <p:cNvPr id="243" name="Line 80"/>
          <p:cNvSpPr>
            <a:spLocks noChangeShapeType="1"/>
          </p:cNvSpPr>
          <p:nvPr/>
        </p:nvSpPr>
        <p:spPr bwMode="auto">
          <a:xfrm flipH="1">
            <a:off x="4425950" y="4658408"/>
            <a:ext cx="0" cy="21431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20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244" name="Text Box 81"/>
          <p:cNvSpPr txBox="1">
            <a:spLocks noChangeArrowheads="1"/>
          </p:cNvSpPr>
          <p:nvPr/>
        </p:nvSpPr>
        <p:spPr bwMode="auto">
          <a:xfrm>
            <a:off x="3922713" y="5415646"/>
            <a:ext cx="122396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zh-CN" altLang="en-US" sz="20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答案结点</a:t>
            </a:r>
          </a:p>
        </p:txBody>
      </p:sp>
      <p:sp>
        <p:nvSpPr>
          <p:cNvPr id="245" name="Text Box 83"/>
          <p:cNvSpPr txBox="1">
            <a:spLocks noChangeArrowheads="1"/>
          </p:cNvSpPr>
          <p:nvPr/>
        </p:nvSpPr>
        <p:spPr bwMode="auto">
          <a:xfrm>
            <a:off x="5002213" y="1707246"/>
            <a:ext cx="28733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600" b="0" i="0" u="none" strike="noStrike" kern="0" cap="none" spc="0" normalizeH="0" baseline="0" noProof="0" smtClean="0">
                <a:ln>
                  <a:noFill/>
                </a:ln>
                <a:solidFill>
                  <a:srgbClr val="FF3300"/>
                </a:solidFill>
                <a:effectLst/>
                <a:uLnTx/>
                <a:uFillTx/>
                <a:latin typeface="微软雅黑" panose="020B0503020204020204" pitchFamily="34" charset="-122"/>
                <a:ea typeface="微软雅黑" panose="020B0503020204020204" pitchFamily="34" charset="-122"/>
              </a:rPr>
              <a:t>1</a:t>
            </a:r>
          </a:p>
        </p:txBody>
      </p:sp>
      <p:sp>
        <p:nvSpPr>
          <p:cNvPr id="246" name="Text Box 84"/>
          <p:cNvSpPr txBox="1">
            <a:spLocks noChangeArrowheads="1"/>
          </p:cNvSpPr>
          <p:nvPr/>
        </p:nvSpPr>
        <p:spPr bwMode="auto">
          <a:xfrm>
            <a:off x="1906588" y="2642283"/>
            <a:ext cx="28733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600" b="0" i="0" u="none" strike="noStrike" kern="0" cap="none" spc="0" normalizeH="0" baseline="0" noProof="0" smtClean="0">
                <a:ln>
                  <a:noFill/>
                </a:ln>
                <a:solidFill>
                  <a:srgbClr val="FF3300"/>
                </a:solidFill>
                <a:effectLst/>
                <a:uLnTx/>
                <a:uFillTx/>
                <a:latin typeface="微软雅黑" panose="020B0503020204020204" pitchFamily="34" charset="-122"/>
                <a:ea typeface="微软雅黑" panose="020B0503020204020204" pitchFamily="34" charset="-122"/>
              </a:rPr>
              <a:t>2</a:t>
            </a:r>
          </a:p>
        </p:txBody>
      </p:sp>
      <p:sp>
        <p:nvSpPr>
          <p:cNvPr id="247" name="Text Box 85"/>
          <p:cNvSpPr txBox="1">
            <a:spLocks noChangeArrowheads="1"/>
          </p:cNvSpPr>
          <p:nvPr/>
        </p:nvSpPr>
        <p:spPr bwMode="auto">
          <a:xfrm>
            <a:off x="3706813" y="2642283"/>
            <a:ext cx="28733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600" b="0" i="0" u="none" strike="noStrike" kern="0" cap="none" spc="0" normalizeH="0" baseline="0" noProof="0" smtClean="0">
                <a:ln>
                  <a:noFill/>
                </a:ln>
                <a:solidFill>
                  <a:srgbClr val="FF3300"/>
                </a:solidFill>
                <a:effectLst/>
                <a:uLnTx/>
                <a:uFillTx/>
                <a:latin typeface="微软雅黑" panose="020B0503020204020204" pitchFamily="34" charset="-122"/>
                <a:ea typeface="微软雅黑" panose="020B0503020204020204" pitchFamily="34" charset="-122"/>
              </a:rPr>
              <a:t>3</a:t>
            </a:r>
          </a:p>
        </p:txBody>
      </p:sp>
      <p:sp>
        <p:nvSpPr>
          <p:cNvPr id="248" name="Text Box 86"/>
          <p:cNvSpPr txBox="1">
            <a:spLocks noChangeArrowheads="1"/>
          </p:cNvSpPr>
          <p:nvPr/>
        </p:nvSpPr>
        <p:spPr bwMode="auto">
          <a:xfrm>
            <a:off x="6010275" y="2642283"/>
            <a:ext cx="28733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600" b="0" i="0" u="none" strike="noStrike" kern="0" cap="none" spc="0" normalizeH="0" baseline="0" noProof="0" smtClean="0">
                <a:ln>
                  <a:noFill/>
                </a:ln>
                <a:solidFill>
                  <a:srgbClr val="FF3300"/>
                </a:solidFill>
                <a:effectLst/>
                <a:uLnTx/>
                <a:uFillTx/>
                <a:latin typeface="微软雅黑" panose="020B0503020204020204" pitchFamily="34" charset="-122"/>
                <a:ea typeface="微软雅黑" panose="020B0503020204020204" pitchFamily="34" charset="-122"/>
              </a:rPr>
              <a:t>4</a:t>
            </a:r>
          </a:p>
        </p:txBody>
      </p:sp>
      <p:sp>
        <p:nvSpPr>
          <p:cNvPr id="249" name="Text Box 87"/>
          <p:cNvSpPr txBox="1">
            <a:spLocks noChangeArrowheads="1"/>
          </p:cNvSpPr>
          <p:nvPr/>
        </p:nvSpPr>
        <p:spPr bwMode="auto">
          <a:xfrm>
            <a:off x="7810500" y="2570846"/>
            <a:ext cx="28733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600" b="0" i="0" u="none" strike="noStrike" kern="0" cap="none" spc="0" normalizeH="0" baseline="0" noProof="0" smtClean="0">
                <a:ln>
                  <a:noFill/>
                </a:ln>
                <a:solidFill>
                  <a:srgbClr val="FF3300"/>
                </a:solidFill>
                <a:effectLst/>
                <a:uLnTx/>
                <a:uFillTx/>
                <a:latin typeface="微软雅黑" panose="020B0503020204020204" pitchFamily="34" charset="-122"/>
                <a:ea typeface="微软雅黑" panose="020B0503020204020204" pitchFamily="34" charset="-122"/>
              </a:rPr>
              <a:t>5</a:t>
            </a:r>
          </a:p>
        </p:txBody>
      </p:sp>
      <p:sp>
        <p:nvSpPr>
          <p:cNvPr id="250" name="Text Box 88"/>
          <p:cNvSpPr txBox="1">
            <a:spLocks noChangeArrowheads="1"/>
          </p:cNvSpPr>
          <p:nvPr/>
        </p:nvSpPr>
        <p:spPr bwMode="auto">
          <a:xfrm>
            <a:off x="1401763" y="3289983"/>
            <a:ext cx="28733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600" b="0" i="0" u="none" strike="noStrike" kern="0" cap="none" spc="0" normalizeH="0" baseline="0" noProof="0" smtClean="0">
                <a:ln>
                  <a:noFill/>
                </a:ln>
                <a:solidFill>
                  <a:srgbClr val="FF3300"/>
                </a:solidFill>
                <a:effectLst/>
                <a:uLnTx/>
                <a:uFillTx/>
                <a:latin typeface="微软雅黑" panose="020B0503020204020204" pitchFamily="34" charset="-122"/>
                <a:ea typeface="微软雅黑" panose="020B0503020204020204" pitchFamily="34" charset="-122"/>
              </a:rPr>
              <a:t>6</a:t>
            </a:r>
          </a:p>
        </p:txBody>
      </p:sp>
      <p:sp>
        <p:nvSpPr>
          <p:cNvPr id="251" name="Text Box 89"/>
          <p:cNvSpPr txBox="1">
            <a:spLocks noChangeArrowheads="1"/>
          </p:cNvSpPr>
          <p:nvPr/>
        </p:nvSpPr>
        <p:spPr bwMode="auto">
          <a:xfrm>
            <a:off x="2122488" y="3289983"/>
            <a:ext cx="28733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600" b="0" i="0" u="none" strike="noStrike" kern="0" cap="none" spc="0" normalizeH="0" baseline="0" noProof="0" smtClean="0">
                <a:ln>
                  <a:noFill/>
                </a:ln>
                <a:solidFill>
                  <a:srgbClr val="FF3300"/>
                </a:solidFill>
                <a:effectLst/>
                <a:uLnTx/>
                <a:uFillTx/>
                <a:latin typeface="微软雅黑" panose="020B0503020204020204" pitchFamily="34" charset="-122"/>
                <a:ea typeface="微软雅黑" panose="020B0503020204020204" pitchFamily="34" charset="-122"/>
              </a:rPr>
              <a:t>7</a:t>
            </a:r>
          </a:p>
        </p:txBody>
      </p:sp>
      <p:sp>
        <p:nvSpPr>
          <p:cNvPr id="252" name="Text Box 90"/>
          <p:cNvSpPr txBox="1">
            <a:spLocks noChangeArrowheads="1"/>
          </p:cNvSpPr>
          <p:nvPr/>
        </p:nvSpPr>
        <p:spPr bwMode="auto">
          <a:xfrm>
            <a:off x="2698750" y="3289983"/>
            <a:ext cx="28733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600" b="0" i="0" u="none" strike="noStrike" kern="0" cap="none" spc="0" normalizeH="0" baseline="0" noProof="0" smtClean="0">
                <a:ln>
                  <a:noFill/>
                </a:ln>
                <a:solidFill>
                  <a:srgbClr val="FF3300"/>
                </a:solidFill>
                <a:effectLst/>
                <a:uLnTx/>
                <a:uFillTx/>
                <a:latin typeface="微软雅黑" panose="020B0503020204020204" pitchFamily="34" charset="-122"/>
                <a:ea typeface="微软雅黑" panose="020B0503020204020204" pitchFamily="34" charset="-122"/>
              </a:rPr>
              <a:t>8</a:t>
            </a:r>
          </a:p>
        </p:txBody>
      </p:sp>
      <p:sp>
        <p:nvSpPr>
          <p:cNvPr id="253" name="Text Box 91"/>
          <p:cNvSpPr txBox="1">
            <a:spLocks noChangeArrowheads="1"/>
          </p:cNvSpPr>
          <p:nvPr/>
        </p:nvSpPr>
        <p:spPr bwMode="auto">
          <a:xfrm>
            <a:off x="3490913" y="3218546"/>
            <a:ext cx="28733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600" b="0" i="0" u="none" strike="noStrike" kern="0" cap="none" spc="0" normalizeH="0" baseline="0" noProof="0" smtClean="0">
                <a:ln>
                  <a:noFill/>
                </a:ln>
                <a:solidFill>
                  <a:srgbClr val="FF3300"/>
                </a:solidFill>
                <a:effectLst/>
                <a:uLnTx/>
                <a:uFillTx/>
                <a:latin typeface="微软雅黑" panose="020B0503020204020204" pitchFamily="34" charset="-122"/>
                <a:ea typeface="微软雅黑" panose="020B0503020204020204" pitchFamily="34" charset="-122"/>
              </a:rPr>
              <a:t>9</a:t>
            </a:r>
          </a:p>
        </p:txBody>
      </p:sp>
      <p:sp>
        <p:nvSpPr>
          <p:cNvPr id="254" name="Text Box 92"/>
          <p:cNvSpPr txBox="1">
            <a:spLocks noChangeArrowheads="1"/>
          </p:cNvSpPr>
          <p:nvPr/>
        </p:nvSpPr>
        <p:spPr bwMode="auto">
          <a:xfrm>
            <a:off x="3922713" y="3218546"/>
            <a:ext cx="57626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600" b="0" i="0" u="none" strike="noStrike" kern="0" cap="none" spc="0" normalizeH="0" baseline="0" noProof="0" smtClean="0">
                <a:ln>
                  <a:noFill/>
                </a:ln>
                <a:solidFill>
                  <a:srgbClr val="FF3300"/>
                </a:solidFill>
                <a:effectLst/>
                <a:uLnTx/>
                <a:uFillTx/>
                <a:latin typeface="微软雅黑" panose="020B0503020204020204" pitchFamily="34" charset="-122"/>
                <a:ea typeface="微软雅黑" panose="020B0503020204020204" pitchFamily="34" charset="-122"/>
              </a:rPr>
              <a:t>10</a:t>
            </a:r>
          </a:p>
        </p:txBody>
      </p:sp>
      <p:sp>
        <p:nvSpPr>
          <p:cNvPr id="255" name="Text Box 93"/>
          <p:cNvSpPr txBox="1">
            <a:spLocks noChangeArrowheads="1"/>
          </p:cNvSpPr>
          <p:nvPr/>
        </p:nvSpPr>
        <p:spPr bwMode="auto">
          <a:xfrm>
            <a:off x="4714875" y="3218546"/>
            <a:ext cx="57626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600" b="0" i="0" u="none" strike="noStrike" kern="0" cap="none" spc="0" normalizeH="0" baseline="0" noProof="0" smtClean="0">
                <a:ln>
                  <a:noFill/>
                </a:ln>
                <a:solidFill>
                  <a:srgbClr val="FF3300"/>
                </a:solidFill>
                <a:effectLst/>
                <a:uLnTx/>
                <a:uFillTx/>
                <a:latin typeface="微软雅黑" panose="020B0503020204020204" pitchFamily="34" charset="-122"/>
                <a:ea typeface="微软雅黑" panose="020B0503020204020204" pitchFamily="34" charset="-122"/>
              </a:rPr>
              <a:t>11</a:t>
            </a:r>
          </a:p>
        </p:txBody>
      </p:sp>
      <p:sp>
        <p:nvSpPr>
          <p:cNvPr id="256" name="Text Box 95"/>
          <p:cNvSpPr txBox="1">
            <a:spLocks noChangeArrowheads="1"/>
          </p:cNvSpPr>
          <p:nvPr/>
        </p:nvSpPr>
        <p:spPr bwMode="auto">
          <a:xfrm>
            <a:off x="5649913" y="3218546"/>
            <a:ext cx="57626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600" b="0" i="0" u="none" strike="noStrike" kern="0" cap="none" spc="0" normalizeH="0" baseline="0" noProof="0" smtClean="0">
                <a:ln>
                  <a:noFill/>
                </a:ln>
                <a:solidFill>
                  <a:srgbClr val="FF3300"/>
                </a:solidFill>
                <a:effectLst/>
                <a:uLnTx/>
                <a:uFillTx/>
                <a:latin typeface="微软雅黑" panose="020B0503020204020204" pitchFamily="34" charset="-122"/>
                <a:ea typeface="微软雅黑" panose="020B0503020204020204" pitchFamily="34" charset="-122"/>
              </a:rPr>
              <a:t>12</a:t>
            </a:r>
          </a:p>
        </p:txBody>
      </p:sp>
      <p:sp>
        <p:nvSpPr>
          <p:cNvPr id="257" name="Text Box 96"/>
          <p:cNvSpPr txBox="1">
            <a:spLocks noChangeArrowheads="1"/>
          </p:cNvSpPr>
          <p:nvPr/>
        </p:nvSpPr>
        <p:spPr bwMode="auto">
          <a:xfrm>
            <a:off x="6154738" y="3218546"/>
            <a:ext cx="57626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600" b="0" i="0" u="none" strike="noStrike" kern="0" cap="none" spc="0" normalizeH="0" baseline="0" noProof="0" smtClean="0">
                <a:ln>
                  <a:noFill/>
                </a:ln>
                <a:solidFill>
                  <a:srgbClr val="FF3300"/>
                </a:solidFill>
                <a:effectLst/>
                <a:uLnTx/>
                <a:uFillTx/>
                <a:latin typeface="微软雅黑" panose="020B0503020204020204" pitchFamily="34" charset="-122"/>
                <a:ea typeface="微软雅黑" panose="020B0503020204020204" pitchFamily="34" charset="-122"/>
              </a:rPr>
              <a:t>13</a:t>
            </a:r>
          </a:p>
        </p:txBody>
      </p:sp>
      <p:sp>
        <p:nvSpPr>
          <p:cNvPr id="258" name="Text Box 97"/>
          <p:cNvSpPr txBox="1">
            <a:spLocks noChangeArrowheads="1"/>
          </p:cNvSpPr>
          <p:nvPr/>
        </p:nvSpPr>
        <p:spPr bwMode="auto">
          <a:xfrm>
            <a:off x="6586538" y="3218546"/>
            <a:ext cx="57626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600" b="0" i="0" u="none" strike="noStrike" kern="0" cap="none" spc="0" normalizeH="0" baseline="0" noProof="0" smtClean="0">
                <a:ln>
                  <a:noFill/>
                </a:ln>
                <a:solidFill>
                  <a:srgbClr val="FF3300"/>
                </a:solidFill>
                <a:effectLst/>
                <a:uLnTx/>
                <a:uFillTx/>
                <a:latin typeface="微软雅黑" panose="020B0503020204020204" pitchFamily="34" charset="-122"/>
                <a:ea typeface="微软雅黑" panose="020B0503020204020204" pitchFamily="34" charset="-122"/>
              </a:rPr>
              <a:t>14</a:t>
            </a:r>
          </a:p>
        </p:txBody>
      </p:sp>
      <p:sp>
        <p:nvSpPr>
          <p:cNvPr id="259" name="Text Box 98"/>
          <p:cNvSpPr txBox="1">
            <a:spLocks noChangeArrowheads="1"/>
          </p:cNvSpPr>
          <p:nvPr/>
        </p:nvSpPr>
        <p:spPr bwMode="auto">
          <a:xfrm>
            <a:off x="7307263" y="3218546"/>
            <a:ext cx="57626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600" b="0" i="0" u="none" strike="noStrike" kern="0" cap="none" spc="0" normalizeH="0" baseline="0" noProof="0" smtClean="0">
                <a:ln>
                  <a:noFill/>
                </a:ln>
                <a:solidFill>
                  <a:srgbClr val="FF3300"/>
                </a:solidFill>
                <a:effectLst/>
                <a:uLnTx/>
                <a:uFillTx/>
                <a:latin typeface="微软雅黑" panose="020B0503020204020204" pitchFamily="34" charset="-122"/>
                <a:ea typeface="微软雅黑" panose="020B0503020204020204" pitchFamily="34" charset="-122"/>
              </a:rPr>
              <a:t>15</a:t>
            </a:r>
          </a:p>
        </p:txBody>
      </p:sp>
      <p:sp>
        <p:nvSpPr>
          <p:cNvPr id="260" name="Text Box 99"/>
          <p:cNvSpPr txBox="1">
            <a:spLocks noChangeArrowheads="1"/>
          </p:cNvSpPr>
          <p:nvPr/>
        </p:nvSpPr>
        <p:spPr bwMode="auto">
          <a:xfrm>
            <a:off x="7883525" y="3218546"/>
            <a:ext cx="57626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600" b="0" i="0" u="none" strike="noStrike" kern="0" cap="none" spc="0" normalizeH="0" baseline="0" noProof="0" smtClean="0">
                <a:ln>
                  <a:noFill/>
                </a:ln>
                <a:solidFill>
                  <a:srgbClr val="FF3300"/>
                </a:solidFill>
                <a:effectLst/>
                <a:uLnTx/>
                <a:uFillTx/>
                <a:latin typeface="微软雅黑" panose="020B0503020204020204" pitchFamily="34" charset="-122"/>
                <a:ea typeface="微软雅黑" panose="020B0503020204020204" pitchFamily="34" charset="-122"/>
              </a:rPr>
              <a:t>16</a:t>
            </a:r>
          </a:p>
        </p:txBody>
      </p:sp>
      <p:sp>
        <p:nvSpPr>
          <p:cNvPr id="261" name="Text Box 100"/>
          <p:cNvSpPr txBox="1">
            <a:spLocks noChangeArrowheads="1"/>
          </p:cNvSpPr>
          <p:nvPr/>
        </p:nvSpPr>
        <p:spPr bwMode="auto">
          <a:xfrm>
            <a:off x="8315325" y="3218546"/>
            <a:ext cx="57626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600" b="0" i="0" u="none" strike="noStrike" kern="0" cap="none" spc="0" normalizeH="0" baseline="0" noProof="0" smtClean="0">
                <a:ln>
                  <a:noFill/>
                </a:ln>
                <a:solidFill>
                  <a:srgbClr val="FF3300"/>
                </a:solidFill>
                <a:effectLst/>
                <a:uLnTx/>
                <a:uFillTx/>
                <a:latin typeface="微软雅黑" panose="020B0503020204020204" pitchFamily="34" charset="-122"/>
                <a:ea typeface="微软雅黑" panose="020B0503020204020204" pitchFamily="34" charset="-122"/>
              </a:rPr>
              <a:t>17</a:t>
            </a:r>
          </a:p>
        </p:txBody>
      </p:sp>
      <p:sp>
        <p:nvSpPr>
          <p:cNvPr id="262" name="Text Box 101"/>
          <p:cNvSpPr txBox="1">
            <a:spLocks noChangeArrowheads="1"/>
          </p:cNvSpPr>
          <p:nvPr/>
        </p:nvSpPr>
        <p:spPr bwMode="auto">
          <a:xfrm>
            <a:off x="1257300" y="4226608"/>
            <a:ext cx="57626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600" b="0" i="0" u="none" strike="noStrike" kern="0" cap="none" spc="0" normalizeH="0" baseline="0" noProof="0" smtClean="0">
                <a:ln>
                  <a:noFill/>
                </a:ln>
                <a:solidFill>
                  <a:srgbClr val="FF3300"/>
                </a:solidFill>
                <a:effectLst/>
                <a:uLnTx/>
                <a:uFillTx/>
                <a:latin typeface="微软雅黑" panose="020B0503020204020204" pitchFamily="34" charset="-122"/>
                <a:ea typeface="微软雅黑" panose="020B0503020204020204" pitchFamily="34" charset="-122"/>
              </a:rPr>
              <a:t>18</a:t>
            </a:r>
          </a:p>
        </p:txBody>
      </p:sp>
      <p:sp>
        <p:nvSpPr>
          <p:cNvPr id="263" name="Text Box 102"/>
          <p:cNvSpPr txBox="1">
            <a:spLocks noChangeArrowheads="1"/>
          </p:cNvSpPr>
          <p:nvPr/>
        </p:nvSpPr>
        <p:spPr bwMode="auto">
          <a:xfrm>
            <a:off x="1906588" y="4226608"/>
            <a:ext cx="57626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600" b="0" i="0" u="none" strike="noStrike" kern="0" cap="none" spc="0" normalizeH="0" baseline="0" noProof="0" smtClean="0">
                <a:ln>
                  <a:noFill/>
                </a:ln>
                <a:solidFill>
                  <a:srgbClr val="FF3300"/>
                </a:solidFill>
                <a:effectLst/>
                <a:uLnTx/>
                <a:uFillTx/>
                <a:latin typeface="微软雅黑" panose="020B0503020204020204" pitchFamily="34" charset="-122"/>
                <a:ea typeface="微软雅黑" panose="020B0503020204020204" pitchFamily="34" charset="-122"/>
              </a:rPr>
              <a:t>19</a:t>
            </a:r>
          </a:p>
        </p:txBody>
      </p:sp>
      <p:sp>
        <p:nvSpPr>
          <p:cNvPr id="264" name="Text Box 103"/>
          <p:cNvSpPr txBox="1">
            <a:spLocks noChangeArrowheads="1"/>
          </p:cNvSpPr>
          <p:nvPr/>
        </p:nvSpPr>
        <p:spPr bwMode="auto">
          <a:xfrm>
            <a:off x="2554288" y="4155171"/>
            <a:ext cx="57626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600" b="0" i="0" u="none" strike="noStrike" kern="0" cap="none" spc="0" normalizeH="0" baseline="0" noProof="0" smtClean="0">
                <a:ln>
                  <a:noFill/>
                </a:ln>
                <a:solidFill>
                  <a:srgbClr val="FF3300"/>
                </a:solidFill>
                <a:effectLst/>
                <a:uLnTx/>
                <a:uFillTx/>
                <a:latin typeface="微软雅黑" panose="020B0503020204020204" pitchFamily="34" charset="-122"/>
                <a:ea typeface="微软雅黑" panose="020B0503020204020204" pitchFamily="34" charset="-122"/>
              </a:rPr>
              <a:t>20</a:t>
            </a:r>
          </a:p>
        </p:txBody>
      </p:sp>
      <p:sp>
        <p:nvSpPr>
          <p:cNvPr id="265" name="Text Box 104"/>
          <p:cNvSpPr txBox="1">
            <a:spLocks noChangeArrowheads="1"/>
          </p:cNvSpPr>
          <p:nvPr/>
        </p:nvSpPr>
        <p:spPr bwMode="auto">
          <a:xfrm>
            <a:off x="3201988" y="4155171"/>
            <a:ext cx="57626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600" b="0" i="0" u="none" strike="noStrike" kern="0" cap="none" spc="0" normalizeH="0" baseline="0" noProof="0" smtClean="0">
                <a:ln>
                  <a:noFill/>
                </a:ln>
                <a:solidFill>
                  <a:srgbClr val="FF3300"/>
                </a:solidFill>
                <a:effectLst/>
                <a:uLnTx/>
                <a:uFillTx/>
                <a:latin typeface="微软雅黑" panose="020B0503020204020204" pitchFamily="34" charset="-122"/>
                <a:ea typeface="微软雅黑" panose="020B0503020204020204" pitchFamily="34" charset="-122"/>
              </a:rPr>
              <a:t>21</a:t>
            </a:r>
          </a:p>
        </p:txBody>
      </p:sp>
      <p:sp>
        <p:nvSpPr>
          <p:cNvPr id="266" name="Text Box 105"/>
          <p:cNvSpPr txBox="1">
            <a:spLocks noChangeArrowheads="1"/>
          </p:cNvSpPr>
          <p:nvPr/>
        </p:nvSpPr>
        <p:spPr bwMode="auto">
          <a:xfrm>
            <a:off x="3922713" y="4155171"/>
            <a:ext cx="57626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600" b="0" i="0" u="none" strike="noStrike" kern="0" cap="none" spc="0" normalizeH="0" baseline="0" noProof="0" smtClean="0">
                <a:ln>
                  <a:noFill/>
                </a:ln>
                <a:solidFill>
                  <a:srgbClr val="FF3300"/>
                </a:solidFill>
                <a:effectLst/>
                <a:uLnTx/>
                <a:uFillTx/>
                <a:latin typeface="微软雅黑" panose="020B0503020204020204" pitchFamily="34" charset="-122"/>
                <a:ea typeface="微软雅黑" panose="020B0503020204020204" pitchFamily="34" charset="-122"/>
              </a:rPr>
              <a:t>22</a:t>
            </a:r>
          </a:p>
        </p:txBody>
      </p:sp>
      <p:sp>
        <p:nvSpPr>
          <p:cNvPr id="267" name="Text Box 106"/>
          <p:cNvSpPr txBox="1">
            <a:spLocks noChangeArrowheads="1"/>
          </p:cNvSpPr>
          <p:nvPr/>
        </p:nvSpPr>
        <p:spPr bwMode="auto">
          <a:xfrm>
            <a:off x="4570413" y="4155171"/>
            <a:ext cx="57626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600" b="0" i="0" u="none" strike="noStrike" kern="0" cap="none" spc="0" normalizeH="0" baseline="0" noProof="0" smtClean="0">
                <a:ln>
                  <a:noFill/>
                </a:ln>
                <a:solidFill>
                  <a:srgbClr val="FF3300"/>
                </a:solidFill>
                <a:effectLst/>
                <a:uLnTx/>
                <a:uFillTx/>
                <a:latin typeface="微软雅黑" panose="020B0503020204020204" pitchFamily="34" charset="-122"/>
                <a:ea typeface="微软雅黑" panose="020B0503020204020204" pitchFamily="34" charset="-122"/>
              </a:rPr>
              <a:t>23</a:t>
            </a:r>
          </a:p>
        </p:txBody>
      </p:sp>
      <p:sp>
        <p:nvSpPr>
          <p:cNvPr id="268" name="Text Box 107"/>
          <p:cNvSpPr txBox="1">
            <a:spLocks noChangeArrowheads="1"/>
          </p:cNvSpPr>
          <p:nvPr/>
        </p:nvSpPr>
        <p:spPr bwMode="auto">
          <a:xfrm>
            <a:off x="5218113" y="4082146"/>
            <a:ext cx="57626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600" b="0" i="0" u="none" strike="noStrike" kern="0" cap="none" spc="0" normalizeH="0" baseline="0" noProof="0" smtClean="0">
                <a:ln>
                  <a:noFill/>
                </a:ln>
                <a:solidFill>
                  <a:srgbClr val="FF3300"/>
                </a:solidFill>
                <a:effectLst/>
                <a:uLnTx/>
                <a:uFillTx/>
                <a:latin typeface="微软雅黑" panose="020B0503020204020204" pitchFamily="34" charset="-122"/>
                <a:ea typeface="微软雅黑" panose="020B0503020204020204" pitchFamily="34" charset="-122"/>
              </a:rPr>
              <a:t>24</a:t>
            </a:r>
          </a:p>
        </p:txBody>
      </p:sp>
      <p:sp>
        <p:nvSpPr>
          <p:cNvPr id="269" name="Text Box 108"/>
          <p:cNvSpPr txBox="1">
            <a:spLocks noChangeArrowheads="1"/>
          </p:cNvSpPr>
          <p:nvPr/>
        </p:nvSpPr>
        <p:spPr bwMode="auto">
          <a:xfrm>
            <a:off x="5722938" y="4082146"/>
            <a:ext cx="57626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600" b="0" i="0" u="none" strike="noStrike" kern="0" cap="none" spc="0" normalizeH="0" baseline="0" noProof="0" smtClean="0">
                <a:ln>
                  <a:noFill/>
                </a:ln>
                <a:solidFill>
                  <a:srgbClr val="FF3300"/>
                </a:solidFill>
                <a:effectLst/>
                <a:uLnTx/>
                <a:uFillTx/>
                <a:latin typeface="微软雅黑" panose="020B0503020204020204" pitchFamily="34" charset="-122"/>
                <a:ea typeface="微软雅黑" panose="020B0503020204020204" pitchFamily="34" charset="-122"/>
              </a:rPr>
              <a:t>25</a:t>
            </a:r>
          </a:p>
        </p:txBody>
      </p:sp>
      <p:sp>
        <p:nvSpPr>
          <p:cNvPr id="270" name="Text Box 109"/>
          <p:cNvSpPr txBox="1">
            <a:spLocks noChangeArrowheads="1"/>
          </p:cNvSpPr>
          <p:nvPr/>
        </p:nvSpPr>
        <p:spPr bwMode="auto">
          <a:xfrm>
            <a:off x="6802438" y="4082146"/>
            <a:ext cx="57626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600" b="0" i="0" u="none" strike="noStrike" kern="0" cap="none" spc="0" normalizeH="0" baseline="0" noProof="0" smtClean="0">
                <a:ln>
                  <a:noFill/>
                </a:ln>
                <a:solidFill>
                  <a:srgbClr val="FF3300"/>
                </a:solidFill>
                <a:effectLst/>
                <a:uLnTx/>
                <a:uFillTx/>
                <a:latin typeface="微软雅黑" panose="020B0503020204020204" pitchFamily="34" charset="-122"/>
                <a:ea typeface="微软雅黑" panose="020B0503020204020204" pitchFamily="34" charset="-122"/>
              </a:rPr>
              <a:t>26</a:t>
            </a:r>
          </a:p>
        </p:txBody>
      </p:sp>
      <p:sp>
        <p:nvSpPr>
          <p:cNvPr id="271" name="Text Box 110"/>
          <p:cNvSpPr txBox="1">
            <a:spLocks noChangeArrowheads="1"/>
          </p:cNvSpPr>
          <p:nvPr/>
        </p:nvSpPr>
        <p:spPr bwMode="auto">
          <a:xfrm>
            <a:off x="7378700" y="4082146"/>
            <a:ext cx="57626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600" b="0" i="0" u="none" strike="noStrike" kern="0" cap="none" spc="0" normalizeH="0" baseline="0" noProof="0" smtClean="0">
                <a:ln>
                  <a:noFill/>
                </a:ln>
                <a:solidFill>
                  <a:srgbClr val="FF3300"/>
                </a:solidFill>
                <a:effectLst/>
                <a:uLnTx/>
                <a:uFillTx/>
                <a:latin typeface="微软雅黑" panose="020B0503020204020204" pitchFamily="34" charset="-122"/>
                <a:ea typeface="微软雅黑" panose="020B0503020204020204" pitchFamily="34" charset="-122"/>
              </a:rPr>
              <a:t>27</a:t>
            </a:r>
          </a:p>
        </p:txBody>
      </p:sp>
      <p:sp>
        <p:nvSpPr>
          <p:cNvPr id="272" name="Text Box 111"/>
          <p:cNvSpPr txBox="1">
            <a:spLocks noChangeArrowheads="1"/>
          </p:cNvSpPr>
          <p:nvPr/>
        </p:nvSpPr>
        <p:spPr bwMode="auto">
          <a:xfrm>
            <a:off x="7954963" y="4010708"/>
            <a:ext cx="57626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600" b="0" i="0" u="none" strike="noStrike" kern="0" cap="none" spc="0" normalizeH="0" baseline="0" noProof="0" smtClean="0">
                <a:ln>
                  <a:noFill/>
                </a:ln>
                <a:solidFill>
                  <a:srgbClr val="FF3300"/>
                </a:solidFill>
                <a:effectLst/>
                <a:uLnTx/>
                <a:uFillTx/>
                <a:latin typeface="微软雅黑" panose="020B0503020204020204" pitchFamily="34" charset="-122"/>
                <a:ea typeface="微软雅黑" panose="020B0503020204020204" pitchFamily="34" charset="-122"/>
              </a:rPr>
              <a:t>28</a:t>
            </a:r>
          </a:p>
        </p:txBody>
      </p:sp>
      <p:sp>
        <p:nvSpPr>
          <p:cNvPr id="273" name="Text Box 112"/>
          <p:cNvSpPr txBox="1">
            <a:spLocks noChangeArrowheads="1"/>
          </p:cNvSpPr>
          <p:nvPr/>
        </p:nvSpPr>
        <p:spPr bwMode="auto">
          <a:xfrm>
            <a:off x="8531225" y="4010708"/>
            <a:ext cx="57626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600" b="0" i="0" u="none" strike="noStrike" kern="0" cap="none" spc="0" normalizeH="0" baseline="0" noProof="0" smtClean="0">
                <a:ln>
                  <a:noFill/>
                </a:ln>
                <a:solidFill>
                  <a:srgbClr val="FF3300"/>
                </a:solidFill>
                <a:effectLst/>
                <a:uLnTx/>
                <a:uFillTx/>
                <a:latin typeface="微软雅黑" panose="020B0503020204020204" pitchFamily="34" charset="-122"/>
                <a:ea typeface="微软雅黑" panose="020B0503020204020204" pitchFamily="34" charset="-122"/>
              </a:rPr>
              <a:t>29</a:t>
            </a:r>
          </a:p>
        </p:txBody>
      </p:sp>
      <p:sp>
        <p:nvSpPr>
          <p:cNvPr id="274" name="Text Box 113"/>
          <p:cNvSpPr txBox="1">
            <a:spLocks noChangeArrowheads="1"/>
          </p:cNvSpPr>
          <p:nvPr/>
        </p:nvSpPr>
        <p:spPr bwMode="auto">
          <a:xfrm>
            <a:off x="2625725" y="4731433"/>
            <a:ext cx="57626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600" b="0" i="0" u="none" strike="noStrike" kern="0" cap="none" spc="0" normalizeH="0" baseline="0" noProof="0" smtClean="0">
                <a:ln>
                  <a:noFill/>
                </a:ln>
                <a:solidFill>
                  <a:srgbClr val="FF3300"/>
                </a:solidFill>
                <a:effectLst/>
                <a:uLnTx/>
                <a:uFillTx/>
                <a:latin typeface="微软雅黑" panose="020B0503020204020204" pitchFamily="34" charset="-122"/>
                <a:ea typeface="微软雅黑" panose="020B0503020204020204" pitchFamily="34" charset="-122"/>
              </a:rPr>
              <a:t>30</a:t>
            </a:r>
          </a:p>
        </p:txBody>
      </p:sp>
      <p:sp>
        <p:nvSpPr>
          <p:cNvPr id="275" name="Text Box 114"/>
          <p:cNvSpPr txBox="1">
            <a:spLocks noChangeArrowheads="1"/>
          </p:cNvSpPr>
          <p:nvPr/>
        </p:nvSpPr>
        <p:spPr bwMode="auto">
          <a:xfrm>
            <a:off x="3994150" y="4731433"/>
            <a:ext cx="57626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600" b="0" i="0" u="none" strike="noStrike" kern="0" cap="none" spc="0" normalizeH="0" baseline="0" noProof="0" smtClean="0">
                <a:ln>
                  <a:noFill/>
                </a:ln>
                <a:solidFill>
                  <a:srgbClr val="FF3300"/>
                </a:solidFill>
                <a:effectLst/>
                <a:uLnTx/>
                <a:uFillTx/>
                <a:latin typeface="微软雅黑" panose="020B0503020204020204" pitchFamily="34" charset="-122"/>
                <a:ea typeface="微软雅黑" panose="020B0503020204020204" pitchFamily="34" charset="-122"/>
              </a:rPr>
              <a:t>31</a:t>
            </a:r>
          </a:p>
        </p:txBody>
      </p:sp>
    </p:spTree>
    <p:extLst>
      <p:ext uri="{BB962C8B-B14F-4D97-AF65-F5344CB8AC3E}">
        <p14:creationId xmlns:p14="http://schemas.microsoft.com/office/powerpoint/2010/main" val="3381700297"/>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3333" y="338667"/>
            <a:ext cx="2607733" cy="593644"/>
          </a:xfrm>
          <a:prstGeom prst="rect">
            <a:avLst/>
          </a:prstGeom>
        </p:spPr>
      </p:pic>
      <p:pic>
        <p:nvPicPr>
          <p:cNvPr id="3" name="图片 2"/>
          <p:cNvPicPr>
            <a:picLocks noChangeAspect="1"/>
          </p:cNvPicPr>
          <p:nvPr/>
        </p:nvPicPr>
        <p:blipFill rotWithShape="1">
          <a:blip r:embed="rId4">
            <a:alphaModFix amt="4000"/>
            <a:extLst>
              <a:ext uri="{28A0092B-C50C-407E-A947-70E740481C1C}">
                <a14:useLocalDpi xmlns:a14="http://schemas.microsoft.com/office/drawing/2010/main" val="0"/>
              </a:ext>
            </a:extLst>
          </a:blip>
          <a:srcRect t="4939" r="28793" b="22469"/>
          <a:stretch/>
        </p:blipFill>
        <p:spPr>
          <a:xfrm>
            <a:off x="2641601" y="902926"/>
            <a:ext cx="9550400" cy="5955074"/>
          </a:xfrm>
          <a:prstGeom prst="rect">
            <a:avLst/>
          </a:prstGeom>
        </p:spPr>
      </p:pic>
      <p:sp>
        <p:nvSpPr>
          <p:cNvPr id="6" name="矩形 5"/>
          <p:cNvSpPr/>
          <p:nvPr/>
        </p:nvSpPr>
        <p:spPr>
          <a:xfrm flipV="1">
            <a:off x="8315326" y="1276288"/>
            <a:ext cx="3509178" cy="45719"/>
          </a:xfrm>
          <a:prstGeom prst="rect">
            <a:avLst/>
          </a:prstGeom>
          <a:solidFill>
            <a:srgbClr val="239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矩形 9"/>
          <p:cNvSpPr/>
          <p:nvPr/>
        </p:nvSpPr>
        <p:spPr>
          <a:xfrm>
            <a:off x="9618453" y="383465"/>
            <a:ext cx="2206050" cy="523220"/>
          </a:xfrm>
          <a:prstGeom prst="rect">
            <a:avLst/>
          </a:prstGeom>
          <a:solidFill>
            <a:srgbClr val="239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矩形 10"/>
          <p:cNvSpPr/>
          <p:nvPr/>
        </p:nvSpPr>
        <p:spPr>
          <a:xfrm>
            <a:off x="9558068" y="352688"/>
            <a:ext cx="2359995" cy="584775"/>
          </a:xfrm>
          <a:prstGeom prst="rect">
            <a:avLst/>
          </a:prstGeom>
        </p:spPr>
        <p:txBody>
          <a:bodyPr wrap="square" anchor="ct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lnSpc>
                <a:spcPct val="100000"/>
              </a:lnSpc>
              <a:spcBef>
                <a:spcPts val="0"/>
              </a:spcBef>
              <a:spcAft>
                <a:spcPts val="0"/>
              </a:spcAft>
              <a:defRPr/>
            </a:pPr>
            <a:r>
              <a:rPr lang="zh-CN" altLang="en-US" sz="3200" b="1" dirty="0" smtClean="0">
                <a:solidFill>
                  <a:schemeClr val="bg1"/>
                </a:solidFill>
                <a:latin typeface="微软雅黑" charset="-122"/>
                <a:ea typeface="微软雅黑" charset="-122"/>
                <a:sym typeface="+mn-ea"/>
              </a:rPr>
              <a:t>分支限界法</a:t>
            </a:r>
            <a:endParaRPr lang="zh-CN" altLang="en-US" sz="3200" b="1" dirty="0">
              <a:solidFill>
                <a:schemeClr val="bg1"/>
              </a:solidFill>
              <a:latin typeface="微软雅黑" charset="-122"/>
              <a:ea typeface="微软雅黑" charset="-122"/>
              <a:sym typeface="+mn-ea"/>
            </a:endParaRPr>
          </a:p>
        </p:txBody>
      </p:sp>
      <p:sp>
        <p:nvSpPr>
          <p:cNvPr id="13" name="文本框 12"/>
          <p:cNvSpPr txBox="1"/>
          <p:nvPr/>
        </p:nvSpPr>
        <p:spPr>
          <a:xfrm>
            <a:off x="342670" y="1027613"/>
            <a:ext cx="7972656" cy="584775"/>
          </a:xfrm>
          <a:prstGeom prst="rect">
            <a:avLst/>
          </a:prstGeom>
          <a:noFill/>
        </p:spPr>
        <p:txBody>
          <a:bodyPr wrap="square" rtlCol="0">
            <a:spAutoFit/>
          </a:bodyPr>
          <a:lstStyle/>
          <a:p>
            <a:r>
              <a:rPr kumimoji="1" lang="en-US" altLang="zh-CN" sz="3200" b="1" i="1" dirty="0">
                <a:latin typeface="Microsoft YaHei" charset="-122"/>
                <a:ea typeface="Microsoft YaHei" charset="-122"/>
                <a:cs typeface="Microsoft YaHei" charset="-122"/>
              </a:rPr>
              <a:t>4</a:t>
            </a:r>
            <a:r>
              <a:rPr kumimoji="1" lang="zh-CN" altLang="en-US" sz="3200" b="1" i="1" dirty="0" smtClean="0">
                <a:latin typeface="Microsoft YaHei" charset="-122"/>
                <a:ea typeface="Microsoft YaHei" charset="-122"/>
                <a:cs typeface="Microsoft YaHei" charset="-122"/>
              </a:rPr>
              <a:t>皇后问题 </a:t>
            </a:r>
            <a:r>
              <a:rPr kumimoji="1" lang="en-US" altLang="zh-CN" sz="3200" b="1" i="1" dirty="0" smtClean="0">
                <a:latin typeface="Microsoft YaHei" charset="-122"/>
                <a:ea typeface="Microsoft YaHei" charset="-122"/>
                <a:cs typeface="Microsoft YaHei" charset="-122"/>
              </a:rPr>
              <a:t>FIFO</a:t>
            </a:r>
            <a:r>
              <a:rPr kumimoji="1" lang="zh-CN" altLang="en-US" sz="3200" b="1" i="1" dirty="0" smtClean="0">
                <a:latin typeface="Microsoft YaHei" charset="-122"/>
                <a:ea typeface="Microsoft YaHei" charset="-122"/>
                <a:cs typeface="Microsoft YaHei" charset="-122"/>
              </a:rPr>
              <a:t>分支限界</a:t>
            </a:r>
            <a:r>
              <a:rPr kumimoji="1" lang="zh-CN" altLang="en-US" sz="3200" b="1" i="1" dirty="0">
                <a:latin typeface="Microsoft YaHei" charset="-122"/>
                <a:ea typeface="Microsoft YaHei" charset="-122"/>
                <a:cs typeface="Microsoft YaHei" charset="-122"/>
              </a:rPr>
              <a:t> </a:t>
            </a:r>
            <a:r>
              <a:rPr kumimoji="1" lang="zh-CN" altLang="en-US" sz="3200" b="1" i="1" dirty="0" smtClean="0">
                <a:latin typeface="Microsoft YaHei" charset="-122"/>
                <a:ea typeface="Microsoft YaHei" charset="-122"/>
                <a:cs typeface="Microsoft YaHei" charset="-122"/>
              </a:rPr>
              <a:t>状态空间树 对比</a:t>
            </a:r>
            <a:endParaRPr kumimoji="1" lang="zh-CN" altLang="en-US" sz="3200" b="1" i="1" dirty="0">
              <a:latin typeface="Microsoft YaHei" charset="-122"/>
              <a:ea typeface="Microsoft YaHei" charset="-122"/>
              <a:cs typeface="Microsoft YaHei" charset="-122"/>
            </a:endParaRPr>
          </a:p>
        </p:txBody>
      </p:sp>
      <p:grpSp>
        <p:nvGrpSpPr>
          <p:cNvPr id="118" name="Group 5"/>
          <p:cNvGrpSpPr>
            <a:grpSpLocks/>
          </p:cNvGrpSpPr>
          <p:nvPr/>
        </p:nvGrpSpPr>
        <p:grpSpPr bwMode="auto">
          <a:xfrm>
            <a:off x="571224" y="1737075"/>
            <a:ext cx="6480175" cy="4670804"/>
            <a:chOff x="1655" y="210"/>
            <a:chExt cx="3697" cy="2835"/>
          </a:xfrm>
        </p:grpSpPr>
        <p:sp>
          <p:nvSpPr>
            <p:cNvPr id="119" name="Oval 6"/>
            <p:cNvSpPr>
              <a:spLocks noChangeArrowheads="1"/>
            </p:cNvSpPr>
            <p:nvPr/>
          </p:nvSpPr>
          <p:spPr bwMode="auto">
            <a:xfrm>
              <a:off x="3152" y="210"/>
              <a:ext cx="273" cy="272"/>
            </a:xfrm>
            <a:prstGeom prst="ellipse">
              <a:avLst/>
            </a:prstGeom>
            <a:solidFill>
              <a:srgbClr val="AFBF39"/>
            </a:solidFill>
            <a:ln w="9525">
              <a:solidFill>
                <a:srgbClr val="000000"/>
              </a:solidFill>
              <a:round/>
              <a:headEnd/>
              <a:tailEnd/>
            </a:ln>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1</a:t>
              </a:r>
            </a:p>
          </p:txBody>
        </p:sp>
        <p:sp>
          <p:nvSpPr>
            <p:cNvPr id="120" name="Oval 7"/>
            <p:cNvSpPr>
              <a:spLocks noChangeArrowheads="1"/>
            </p:cNvSpPr>
            <p:nvPr/>
          </p:nvSpPr>
          <p:spPr bwMode="auto">
            <a:xfrm>
              <a:off x="2063" y="755"/>
              <a:ext cx="273" cy="272"/>
            </a:xfrm>
            <a:prstGeom prst="ellipse">
              <a:avLst/>
            </a:prstGeom>
            <a:solidFill>
              <a:srgbClr val="AFBF39"/>
            </a:solidFill>
            <a:ln w="9525">
              <a:solidFill>
                <a:srgbClr val="000000"/>
              </a:solidFill>
              <a:round/>
              <a:headEnd/>
              <a:tailEnd/>
            </a:ln>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2</a:t>
              </a:r>
            </a:p>
          </p:txBody>
        </p:sp>
        <p:sp>
          <p:nvSpPr>
            <p:cNvPr id="121" name="Line 8"/>
            <p:cNvSpPr>
              <a:spLocks noChangeShapeType="1"/>
            </p:cNvSpPr>
            <p:nvPr/>
          </p:nvSpPr>
          <p:spPr bwMode="auto">
            <a:xfrm flipH="1">
              <a:off x="2245" y="482"/>
              <a:ext cx="998" cy="27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122" name="Oval 9"/>
            <p:cNvSpPr>
              <a:spLocks noChangeArrowheads="1"/>
            </p:cNvSpPr>
            <p:nvPr/>
          </p:nvSpPr>
          <p:spPr bwMode="auto">
            <a:xfrm>
              <a:off x="1700" y="1254"/>
              <a:ext cx="273" cy="272"/>
            </a:xfrm>
            <a:prstGeom prst="ellipse">
              <a:avLst/>
            </a:prstGeom>
            <a:solidFill>
              <a:srgbClr val="AFBF39"/>
            </a:solidFill>
            <a:ln w="9525">
              <a:solidFill>
                <a:srgbClr val="000000"/>
              </a:solidFill>
              <a:round/>
              <a:headEnd/>
              <a:tailEnd/>
            </a:ln>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3</a:t>
              </a:r>
            </a:p>
          </p:txBody>
        </p:sp>
        <p:sp>
          <p:nvSpPr>
            <p:cNvPr id="123" name="Line 10"/>
            <p:cNvSpPr>
              <a:spLocks noChangeShapeType="1"/>
            </p:cNvSpPr>
            <p:nvPr/>
          </p:nvSpPr>
          <p:spPr bwMode="auto">
            <a:xfrm flipH="1">
              <a:off x="1882" y="1026"/>
              <a:ext cx="272" cy="22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124" name="Text Box 11"/>
            <p:cNvSpPr txBox="1">
              <a:spLocks noChangeArrowheads="1"/>
            </p:cNvSpPr>
            <p:nvPr/>
          </p:nvSpPr>
          <p:spPr bwMode="auto">
            <a:xfrm>
              <a:off x="2471" y="437"/>
              <a:ext cx="364" cy="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2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x</a:t>
              </a:r>
              <a:r>
                <a:rPr kumimoji="0" lang="en-US" altLang="zh-CN" sz="1200" b="0" i="0" u="none" strike="noStrike" kern="0" cap="none" spc="0" normalizeH="0" baseline="-25000" noProof="0" smtClean="0">
                  <a:ln>
                    <a:noFill/>
                  </a:ln>
                  <a:solidFill>
                    <a:srgbClr val="000000"/>
                  </a:solidFill>
                  <a:effectLst/>
                  <a:uLnTx/>
                  <a:uFillTx/>
                  <a:latin typeface="微软雅黑" panose="020B0503020204020204" pitchFamily="34" charset="-122"/>
                  <a:ea typeface="微软雅黑" panose="020B0503020204020204" pitchFamily="34" charset="-122"/>
                </a:rPr>
                <a:t>1</a:t>
              </a:r>
              <a:r>
                <a:rPr kumimoji="0" lang="en-US" altLang="zh-CN" sz="12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=1</a:t>
              </a:r>
            </a:p>
          </p:txBody>
        </p:sp>
        <p:sp>
          <p:nvSpPr>
            <p:cNvPr id="125" name="Text Box 12"/>
            <p:cNvSpPr txBox="1">
              <a:spLocks noChangeArrowheads="1"/>
            </p:cNvSpPr>
            <p:nvPr/>
          </p:nvSpPr>
          <p:spPr bwMode="auto">
            <a:xfrm>
              <a:off x="1655" y="981"/>
              <a:ext cx="363" cy="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2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x</a:t>
              </a:r>
              <a:r>
                <a:rPr kumimoji="0" lang="en-US" altLang="zh-CN" sz="1200" b="0" i="0" u="none" strike="noStrike" kern="0" cap="none" spc="0" normalizeH="0" baseline="-25000" noProof="0" smtClean="0">
                  <a:ln>
                    <a:noFill/>
                  </a:ln>
                  <a:solidFill>
                    <a:srgbClr val="000000"/>
                  </a:solidFill>
                  <a:effectLst/>
                  <a:uLnTx/>
                  <a:uFillTx/>
                  <a:latin typeface="微软雅黑" panose="020B0503020204020204" pitchFamily="34" charset="-122"/>
                  <a:ea typeface="微软雅黑" panose="020B0503020204020204" pitchFamily="34" charset="-122"/>
                </a:rPr>
                <a:t>2</a:t>
              </a:r>
              <a:r>
                <a:rPr kumimoji="0" lang="en-US" altLang="zh-CN" sz="12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=2</a:t>
              </a:r>
            </a:p>
          </p:txBody>
        </p:sp>
        <p:sp>
          <p:nvSpPr>
            <p:cNvPr id="126" name="Text Box 13"/>
            <p:cNvSpPr txBox="1">
              <a:spLocks noChangeArrowheads="1"/>
            </p:cNvSpPr>
            <p:nvPr/>
          </p:nvSpPr>
          <p:spPr bwMode="auto">
            <a:xfrm>
              <a:off x="1724" y="1571"/>
              <a:ext cx="363" cy="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2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B</a:t>
              </a:r>
            </a:p>
          </p:txBody>
        </p:sp>
        <p:sp>
          <p:nvSpPr>
            <p:cNvPr id="127" name="Oval 14"/>
            <p:cNvSpPr>
              <a:spLocks noChangeArrowheads="1"/>
            </p:cNvSpPr>
            <p:nvPr/>
          </p:nvSpPr>
          <p:spPr bwMode="auto">
            <a:xfrm>
              <a:off x="2086" y="1253"/>
              <a:ext cx="273" cy="272"/>
            </a:xfrm>
            <a:prstGeom prst="ellipse">
              <a:avLst/>
            </a:prstGeom>
            <a:solidFill>
              <a:srgbClr val="AFBF39"/>
            </a:solidFill>
            <a:ln w="9525">
              <a:solidFill>
                <a:srgbClr val="000000"/>
              </a:solidFill>
              <a:round/>
              <a:headEnd/>
              <a:tailEnd/>
            </a:ln>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8</a:t>
              </a:r>
            </a:p>
          </p:txBody>
        </p:sp>
        <p:sp>
          <p:nvSpPr>
            <p:cNvPr id="128" name="Line 15"/>
            <p:cNvSpPr>
              <a:spLocks noChangeShapeType="1"/>
            </p:cNvSpPr>
            <p:nvPr/>
          </p:nvSpPr>
          <p:spPr bwMode="auto">
            <a:xfrm>
              <a:off x="2222" y="1027"/>
              <a:ext cx="0" cy="22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129" name="Text Box 16"/>
            <p:cNvSpPr txBox="1">
              <a:spLocks noChangeArrowheads="1"/>
            </p:cNvSpPr>
            <p:nvPr/>
          </p:nvSpPr>
          <p:spPr bwMode="auto">
            <a:xfrm>
              <a:off x="2086" y="1055"/>
              <a:ext cx="363" cy="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2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x</a:t>
              </a:r>
              <a:r>
                <a:rPr kumimoji="0" lang="en-US" altLang="zh-CN" sz="1200" b="0" i="0" u="none" strike="noStrike" kern="0" cap="none" spc="0" normalizeH="0" baseline="-25000" noProof="0" smtClean="0">
                  <a:ln>
                    <a:noFill/>
                  </a:ln>
                  <a:solidFill>
                    <a:srgbClr val="000000"/>
                  </a:solidFill>
                  <a:effectLst/>
                  <a:uLnTx/>
                  <a:uFillTx/>
                  <a:latin typeface="微软雅黑" panose="020B0503020204020204" pitchFamily="34" charset="-122"/>
                  <a:ea typeface="微软雅黑" panose="020B0503020204020204" pitchFamily="34" charset="-122"/>
                </a:rPr>
                <a:t>2</a:t>
              </a:r>
              <a:r>
                <a:rPr kumimoji="0" lang="en-US" altLang="zh-CN" sz="12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=3</a:t>
              </a:r>
            </a:p>
          </p:txBody>
        </p:sp>
        <p:sp>
          <p:nvSpPr>
            <p:cNvPr id="130" name="Oval 17"/>
            <p:cNvSpPr>
              <a:spLocks noChangeArrowheads="1"/>
            </p:cNvSpPr>
            <p:nvPr/>
          </p:nvSpPr>
          <p:spPr bwMode="auto">
            <a:xfrm>
              <a:off x="1769" y="1752"/>
              <a:ext cx="273" cy="272"/>
            </a:xfrm>
            <a:prstGeom prst="ellipse">
              <a:avLst/>
            </a:prstGeom>
            <a:solidFill>
              <a:srgbClr val="AFBF39"/>
            </a:solidFill>
            <a:ln w="9525">
              <a:solidFill>
                <a:srgbClr val="000000"/>
              </a:solidFill>
              <a:round/>
              <a:headEnd/>
              <a:tailEnd/>
            </a:ln>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9</a:t>
              </a:r>
            </a:p>
          </p:txBody>
        </p:sp>
        <p:sp>
          <p:nvSpPr>
            <p:cNvPr id="131" name="Line 18"/>
            <p:cNvSpPr>
              <a:spLocks noChangeShapeType="1"/>
            </p:cNvSpPr>
            <p:nvPr/>
          </p:nvSpPr>
          <p:spPr bwMode="auto">
            <a:xfrm flipH="1">
              <a:off x="1951" y="1524"/>
              <a:ext cx="272" cy="22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132" name="Text Box 19"/>
            <p:cNvSpPr txBox="1">
              <a:spLocks noChangeArrowheads="1"/>
            </p:cNvSpPr>
            <p:nvPr/>
          </p:nvSpPr>
          <p:spPr bwMode="auto">
            <a:xfrm>
              <a:off x="1950" y="1571"/>
              <a:ext cx="363" cy="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2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x</a:t>
              </a:r>
              <a:r>
                <a:rPr kumimoji="0" lang="en-US" altLang="zh-CN" sz="1200" b="0" i="0" u="none" strike="noStrike" kern="0" cap="none" spc="0" normalizeH="0" baseline="-25000" noProof="0" smtClean="0">
                  <a:ln>
                    <a:noFill/>
                  </a:ln>
                  <a:solidFill>
                    <a:srgbClr val="000000"/>
                  </a:solidFill>
                  <a:effectLst/>
                  <a:uLnTx/>
                  <a:uFillTx/>
                  <a:latin typeface="微软雅黑" panose="020B0503020204020204" pitchFamily="34" charset="-122"/>
                  <a:ea typeface="微软雅黑" panose="020B0503020204020204" pitchFamily="34" charset="-122"/>
                </a:rPr>
                <a:t>3</a:t>
              </a:r>
              <a:r>
                <a:rPr kumimoji="0" lang="en-US" altLang="zh-CN" sz="12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=2</a:t>
              </a:r>
            </a:p>
          </p:txBody>
        </p:sp>
        <p:sp>
          <p:nvSpPr>
            <p:cNvPr id="133" name="Oval 20"/>
            <p:cNvSpPr>
              <a:spLocks noChangeArrowheads="1"/>
            </p:cNvSpPr>
            <p:nvPr/>
          </p:nvSpPr>
          <p:spPr bwMode="auto">
            <a:xfrm>
              <a:off x="2313" y="1753"/>
              <a:ext cx="273" cy="272"/>
            </a:xfrm>
            <a:prstGeom prst="ellipse">
              <a:avLst/>
            </a:prstGeom>
            <a:solidFill>
              <a:srgbClr val="AFBF39"/>
            </a:solidFill>
            <a:ln w="9525">
              <a:solidFill>
                <a:srgbClr val="000000"/>
              </a:solidFill>
              <a:round/>
              <a:headEnd/>
              <a:tailEnd/>
            </a:ln>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11</a:t>
              </a:r>
            </a:p>
          </p:txBody>
        </p:sp>
        <p:sp>
          <p:nvSpPr>
            <p:cNvPr id="134" name="Text Box 21"/>
            <p:cNvSpPr txBox="1">
              <a:spLocks noChangeArrowheads="1"/>
            </p:cNvSpPr>
            <p:nvPr/>
          </p:nvSpPr>
          <p:spPr bwMode="auto">
            <a:xfrm>
              <a:off x="2313" y="1571"/>
              <a:ext cx="363" cy="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2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x</a:t>
              </a:r>
              <a:r>
                <a:rPr kumimoji="0" lang="en-US" altLang="zh-CN" sz="1200" b="0" i="0" u="none" strike="noStrike" kern="0" cap="none" spc="0" normalizeH="0" baseline="-25000" noProof="0" smtClean="0">
                  <a:ln>
                    <a:noFill/>
                  </a:ln>
                  <a:solidFill>
                    <a:srgbClr val="000000"/>
                  </a:solidFill>
                  <a:effectLst/>
                  <a:uLnTx/>
                  <a:uFillTx/>
                  <a:latin typeface="微软雅黑" panose="020B0503020204020204" pitchFamily="34" charset="-122"/>
                  <a:ea typeface="微软雅黑" panose="020B0503020204020204" pitchFamily="34" charset="-122"/>
                </a:rPr>
                <a:t>3</a:t>
              </a:r>
              <a:r>
                <a:rPr kumimoji="0" lang="en-US" altLang="zh-CN" sz="12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=4</a:t>
              </a:r>
            </a:p>
          </p:txBody>
        </p:sp>
        <p:sp>
          <p:nvSpPr>
            <p:cNvPr id="135" name="Line 22"/>
            <p:cNvSpPr>
              <a:spLocks noChangeShapeType="1"/>
            </p:cNvSpPr>
            <p:nvPr/>
          </p:nvSpPr>
          <p:spPr bwMode="auto">
            <a:xfrm>
              <a:off x="2222" y="1526"/>
              <a:ext cx="272" cy="22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137" name="Oval 23"/>
            <p:cNvSpPr>
              <a:spLocks noChangeArrowheads="1"/>
            </p:cNvSpPr>
            <p:nvPr/>
          </p:nvSpPr>
          <p:spPr bwMode="auto">
            <a:xfrm>
              <a:off x="2812" y="1282"/>
              <a:ext cx="273" cy="272"/>
            </a:xfrm>
            <a:prstGeom prst="ellipse">
              <a:avLst/>
            </a:prstGeom>
            <a:solidFill>
              <a:srgbClr val="AFBF39"/>
            </a:solidFill>
            <a:ln w="9525">
              <a:solidFill>
                <a:srgbClr val="000000"/>
              </a:solidFill>
              <a:round/>
              <a:headEnd/>
              <a:tailEnd/>
            </a:ln>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13</a:t>
              </a:r>
            </a:p>
          </p:txBody>
        </p:sp>
        <p:sp>
          <p:nvSpPr>
            <p:cNvPr id="138" name="Text Box 24"/>
            <p:cNvSpPr txBox="1">
              <a:spLocks noChangeArrowheads="1"/>
            </p:cNvSpPr>
            <p:nvPr/>
          </p:nvSpPr>
          <p:spPr bwMode="auto">
            <a:xfrm>
              <a:off x="2495" y="1010"/>
              <a:ext cx="362" cy="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2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x</a:t>
              </a:r>
              <a:r>
                <a:rPr kumimoji="0" lang="en-US" altLang="zh-CN" sz="1200" b="0" i="0" u="none" strike="noStrike" kern="0" cap="none" spc="0" normalizeH="0" baseline="-25000" noProof="0" smtClean="0">
                  <a:ln>
                    <a:noFill/>
                  </a:ln>
                  <a:solidFill>
                    <a:srgbClr val="000000"/>
                  </a:solidFill>
                  <a:effectLst/>
                  <a:uLnTx/>
                  <a:uFillTx/>
                  <a:latin typeface="微软雅黑" panose="020B0503020204020204" pitchFamily="34" charset="-122"/>
                  <a:ea typeface="微软雅黑" panose="020B0503020204020204" pitchFamily="34" charset="-122"/>
                </a:rPr>
                <a:t>2</a:t>
              </a:r>
              <a:r>
                <a:rPr kumimoji="0" lang="en-US" altLang="zh-CN" sz="12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=4</a:t>
              </a:r>
            </a:p>
          </p:txBody>
        </p:sp>
        <p:sp>
          <p:nvSpPr>
            <p:cNvPr id="139" name="Line 25"/>
            <p:cNvSpPr>
              <a:spLocks noChangeShapeType="1"/>
            </p:cNvSpPr>
            <p:nvPr/>
          </p:nvSpPr>
          <p:spPr bwMode="auto">
            <a:xfrm>
              <a:off x="2222" y="1010"/>
              <a:ext cx="771" cy="27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140" name="Oval 26"/>
            <p:cNvSpPr>
              <a:spLocks noChangeArrowheads="1"/>
            </p:cNvSpPr>
            <p:nvPr/>
          </p:nvSpPr>
          <p:spPr bwMode="auto">
            <a:xfrm>
              <a:off x="2676" y="1736"/>
              <a:ext cx="273" cy="272"/>
            </a:xfrm>
            <a:prstGeom prst="ellipse">
              <a:avLst/>
            </a:prstGeom>
            <a:solidFill>
              <a:srgbClr val="AFBF39"/>
            </a:solidFill>
            <a:ln w="9525">
              <a:solidFill>
                <a:srgbClr val="000000"/>
              </a:solidFill>
              <a:round/>
              <a:headEnd/>
              <a:tailEnd/>
            </a:ln>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14</a:t>
              </a:r>
            </a:p>
          </p:txBody>
        </p:sp>
        <p:sp>
          <p:nvSpPr>
            <p:cNvPr id="141" name="Line 27"/>
            <p:cNvSpPr>
              <a:spLocks noChangeShapeType="1"/>
            </p:cNvSpPr>
            <p:nvPr/>
          </p:nvSpPr>
          <p:spPr bwMode="auto">
            <a:xfrm flipH="1">
              <a:off x="2812" y="1554"/>
              <a:ext cx="136" cy="18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142" name="Text Box 28"/>
            <p:cNvSpPr txBox="1">
              <a:spLocks noChangeArrowheads="1"/>
            </p:cNvSpPr>
            <p:nvPr/>
          </p:nvSpPr>
          <p:spPr bwMode="auto">
            <a:xfrm>
              <a:off x="2630" y="1554"/>
              <a:ext cx="363" cy="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2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x</a:t>
              </a:r>
              <a:r>
                <a:rPr kumimoji="0" lang="en-US" altLang="zh-CN" sz="1200" b="0" i="0" u="none" strike="noStrike" kern="0" cap="none" spc="0" normalizeH="0" baseline="-25000" noProof="0" smtClean="0">
                  <a:ln>
                    <a:noFill/>
                  </a:ln>
                  <a:solidFill>
                    <a:srgbClr val="000000"/>
                  </a:solidFill>
                  <a:effectLst/>
                  <a:uLnTx/>
                  <a:uFillTx/>
                  <a:latin typeface="微软雅黑" panose="020B0503020204020204" pitchFamily="34" charset="-122"/>
                  <a:ea typeface="微软雅黑" panose="020B0503020204020204" pitchFamily="34" charset="-122"/>
                </a:rPr>
                <a:t>3</a:t>
              </a:r>
              <a:r>
                <a:rPr kumimoji="0" lang="en-US" altLang="zh-CN" sz="12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=2</a:t>
              </a:r>
            </a:p>
          </p:txBody>
        </p:sp>
        <p:sp>
          <p:nvSpPr>
            <p:cNvPr id="143" name="Text Box 29"/>
            <p:cNvSpPr txBox="1">
              <a:spLocks noChangeArrowheads="1"/>
            </p:cNvSpPr>
            <p:nvPr/>
          </p:nvSpPr>
          <p:spPr bwMode="auto">
            <a:xfrm>
              <a:off x="1723" y="2053"/>
              <a:ext cx="363" cy="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2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B</a:t>
              </a:r>
            </a:p>
          </p:txBody>
        </p:sp>
        <p:sp>
          <p:nvSpPr>
            <p:cNvPr id="144" name="Text Box 30"/>
            <p:cNvSpPr txBox="1">
              <a:spLocks noChangeArrowheads="1"/>
            </p:cNvSpPr>
            <p:nvPr/>
          </p:nvSpPr>
          <p:spPr bwMode="auto">
            <a:xfrm>
              <a:off x="2267" y="2053"/>
              <a:ext cx="364" cy="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2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B</a:t>
              </a:r>
            </a:p>
          </p:txBody>
        </p:sp>
        <p:sp>
          <p:nvSpPr>
            <p:cNvPr id="145" name="Oval 31"/>
            <p:cNvSpPr>
              <a:spLocks noChangeArrowheads="1"/>
            </p:cNvSpPr>
            <p:nvPr/>
          </p:nvSpPr>
          <p:spPr bwMode="auto">
            <a:xfrm>
              <a:off x="2676" y="2416"/>
              <a:ext cx="273" cy="272"/>
            </a:xfrm>
            <a:prstGeom prst="ellipse">
              <a:avLst/>
            </a:prstGeom>
            <a:solidFill>
              <a:srgbClr val="AFBF39"/>
            </a:solidFill>
            <a:ln w="9525">
              <a:solidFill>
                <a:srgbClr val="000000"/>
              </a:solidFill>
              <a:round/>
              <a:headEnd/>
              <a:tailEnd/>
            </a:ln>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15</a:t>
              </a:r>
            </a:p>
          </p:txBody>
        </p:sp>
        <p:sp>
          <p:nvSpPr>
            <p:cNvPr id="146" name="Line 32"/>
            <p:cNvSpPr>
              <a:spLocks noChangeShapeType="1"/>
            </p:cNvSpPr>
            <p:nvPr/>
          </p:nvSpPr>
          <p:spPr bwMode="auto">
            <a:xfrm>
              <a:off x="2812" y="2007"/>
              <a:ext cx="0" cy="409"/>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147" name="Text Box 33"/>
            <p:cNvSpPr txBox="1">
              <a:spLocks noChangeArrowheads="1"/>
            </p:cNvSpPr>
            <p:nvPr/>
          </p:nvSpPr>
          <p:spPr bwMode="auto">
            <a:xfrm>
              <a:off x="2540" y="2143"/>
              <a:ext cx="363" cy="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2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x</a:t>
              </a:r>
              <a:r>
                <a:rPr kumimoji="0" lang="en-US" altLang="zh-CN" sz="1200" b="0" i="0" u="none" strike="noStrike" kern="0" cap="none" spc="0" normalizeH="0" baseline="-25000" noProof="0" smtClean="0">
                  <a:ln>
                    <a:noFill/>
                  </a:ln>
                  <a:solidFill>
                    <a:srgbClr val="000000"/>
                  </a:solidFill>
                  <a:effectLst/>
                  <a:uLnTx/>
                  <a:uFillTx/>
                  <a:latin typeface="微软雅黑" panose="020B0503020204020204" pitchFamily="34" charset="-122"/>
                  <a:ea typeface="微软雅黑" panose="020B0503020204020204" pitchFamily="34" charset="-122"/>
                </a:rPr>
                <a:t>4</a:t>
              </a:r>
              <a:r>
                <a:rPr kumimoji="0" lang="en-US" altLang="zh-CN" sz="12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=3</a:t>
              </a:r>
            </a:p>
          </p:txBody>
        </p:sp>
        <p:sp>
          <p:nvSpPr>
            <p:cNvPr id="148" name="Text Box 34"/>
            <p:cNvSpPr txBox="1">
              <a:spLocks noChangeArrowheads="1"/>
            </p:cNvSpPr>
            <p:nvPr/>
          </p:nvSpPr>
          <p:spPr bwMode="auto">
            <a:xfrm>
              <a:off x="2676" y="2733"/>
              <a:ext cx="363" cy="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2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B</a:t>
              </a:r>
            </a:p>
          </p:txBody>
        </p:sp>
        <p:sp>
          <p:nvSpPr>
            <p:cNvPr id="149" name="Oval 35"/>
            <p:cNvSpPr>
              <a:spLocks noChangeArrowheads="1"/>
            </p:cNvSpPr>
            <p:nvPr/>
          </p:nvSpPr>
          <p:spPr bwMode="auto">
            <a:xfrm>
              <a:off x="3039" y="1735"/>
              <a:ext cx="273" cy="272"/>
            </a:xfrm>
            <a:prstGeom prst="ellipse">
              <a:avLst/>
            </a:prstGeom>
            <a:solidFill>
              <a:srgbClr val="AFBF39"/>
            </a:solidFill>
            <a:ln w="9525">
              <a:solidFill>
                <a:srgbClr val="000000"/>
              </a:solidFill>
              <a:round/>
              <a:headEnd/>
              <a:tailEnd/>
            </a:ln>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16</a:t>
              </a:r>
            </a:p>
          </p:txBody>
        </p:sp>
        <p:sp>
          <p:nvSpPr>
            <p:cNvPr id="150" name="Line 36"/>
            <p:cNvSpPr>
              <a:spLocks noChangeShapeType="1"/>
            </p:cNvSpPr>
            <p:nvPr/>
          </p:nvSpPr>
          <p:spPr bwMode="auto">
            <a:xfrm>
              <a:off x="2948" y="1554"/>
              <a:ext cx="227" cy="18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151" name="Text Box 37"/>
            <p:cNvSpPr txBox="1">
              <a:spLocks noChangeArrowheads="1"/>
            </p:cNvSpPr>
            <p:nvPr/>
          </p:nvSpPr>
          <p:spPr bwMode="auto">
            <a:xfrm>
              <a:off x="3084" y="2098"/>
              <a:ext cx="363" cy="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2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B</a:t>
              </a:r>
            </a:p>
          </p:txBody>
        </p:sp>
        <p:sp>
          <p:nvSpPr>
            <p:cNvPr id="152" name="Text Box 38"/>
            <p:cNvSpPr txBox="1">
              <a:spLocks noChangeArrowheads="1"/>
            </p:cNvSpPr>
            <p:nvPr/>
          </p:nvSpPr>
          <p:spPr bwMode="auto">
            <a:xfrm>
              <a:off x="3084" y="1508"/>
              <a:ext cx="363" cy="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2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x</a:t>
              </a:r>
              <a:r>
                <a:rPr kumimoji="0" lang="en-US" altLang="zh-CN" sz="1200" b="0" i="0" u="none" strike="noStrike" kern="0" cap="none" spc="0" normalizeH="0" baseline="-25000" noProof="0" smtClean="0">
                  <a:ln>
                    <a:noFill/>
                  </a:ln>
                  <a:solidFill>
                    <a:srgbClr val="000000"/>
                  </a:solidFill>
                  <a:effectLst/>
                  <a:uLnTx/>
                  <a:uFillTx/>
                  <a:latin typeface="微软雅黑" panose="020B0503020204020204" pitchFamily="34" charset="-122"/>
                  <a:ea typeface="微软雅黑" panose="020B0503020204020204" pitchFamily="34" charset="-122"/>
                </a:rPr>
                <a:t>3</a:t>
              </a:r>
              <a:r>
                <a:rPr kumimoji="0" lang="en-US" altLang="zh-CN" sz="12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=3</a:t>
              </a:r>
            </a:p>
          </p:txBody>
        </p:sp>
        <p:sp>
          <p:nvSpPr>
            <p:cNvPr id="153" name="Oval 39"/>
            <p:cNvSpPr>
              <a:spLocks noChangeArrowheads="1"/>
            </p:cNvSpPr>
            <p:nvPr/>
          </p:nvSpPr>
          <p:spPr bwMode="auto">
            <a:xfrm>
              <a:off x="4286" y="799"/>
              <a:ext cx="273" cy="272"/>
            </a:xfrm>
            <a:prstGeom prst="ellipse">
              <a:avLst/>
            </a:prstGeom>
            <a:solidFill>
              <a:srgbClr val="AFBF39"/>
            </a:solidFill>
            <a:ln w="9525">
              <a:solidFill>
                <a:srgbClr val="000000"/>
              </a:solidFill>
              <a:round/>
              <a:headEnd/>
              <a:tailEnd/>
            </a:ln>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18</a:t>
              </a:r>
            </a:p>
          </p:txBody>
        </p:sp>
        <p:sp>
          <p:nvSpPr>
            <p:cNvPr id="154" name="Line 40"/>
            <p:cNvSpPr>
              <a:spLocks noChangeShapeType="1"/>
            </p:cNvSpPr>
            <p:nvPr/>
          </p:nvSpPr>
          <p:spPr bwMode="auto">
            <a:xfrm>
              <a:off x="3243" y="482"/>
              <a:ext cx="1179" cy="31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155" name="Text Box 41"/>
            <p:cNvSpPr txBox="1">
              <a:spLocks noChangeArrowheads="1"/>
            </p:cNvSpPr>
            <p:nvPr/>
          </p:nvSpPr>
          <p:spPr bwMode="auto">
            <a:xfrm>
              <a:off x="3697" y="482"/>
              <a:ext cx="363" cy="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2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x</a:t>
              </a:r>
              <a:r>
                <a:rPr kumimoji="0" lang="en-US" altLang="zh-CN" sz="1200" b="0" i="0" u="none" strike="noStrike" kern="0" cap="none" spc="0" normalizeH="0" baseline="-25000" noProof="0" smtClean="0">
                  <a:ln>
                    <a:noFill/>
                  </a:ln>
                  <a:solidFill>
                    <a:srgbClr val="000000"/>
                  </a:solidFill>
                  <a:effectLst/>
                  <a:uLnTx/>
                  <a:uFillTx/>
                  <a:latin typeface="微软雅黑" panose="020B0503020204020204" pitchFamily="34" charset="-122"/>
                  <a:ea typeface="微软雅黑" panose="020B0503020204020204" pitchFamily="34" charset="-122"/>
                </a:rPr>
                <a:t>1</a:t>
              </a:r>
              <a:r>
                <a:rPr kumimoji="0" lang="en-US" altLang="zh-CN" sz="12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=2</a:t>
              </a:r>
            </a:p>
          </p:txBody>
        </p:sp>
        <p:sp>
          <p:nvSpPr>
            <p:cNvPr id="156" name="Oval 42"/>
            <p:cNvSpPr>
              <a:spLocks noChangeArrowheads="1"/>
            </p:cNvSpPr>
            <p:nvPr/>
          </p:nvSpPr>
          <p:spPr bwMode="auto">
            <a:xfrm>
              <a:off x="3787" y="1299"/>
              <a:ext cx="273" cy="272"/>
            </a:xfrm>
            <a:prstGeom prst="ellipse">
              <a:avLst/>
            </a:prstGeom>
            <a:solidFill>
              <a:srgbClr val="AFBF39"/>
            </a:solidFill>
            <a:ln w="9525">
              <a:solidFill>
                <a:srgbClr val="000000"/>
              </a:solidFill>
              <a:round/>
              <a:headEnd/>
              <a:tailEnd/>
            </a:ln>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19</a:t>
              </a:r>
            </a:p>
          </p:txBody>
        </p:sp>
        <p:sp>
          <p:nvSpPr>
            <p:cNvPr id="157" name="Oval 43"/>
            <p:cNvSpPr>
              <a:spLocks noChangeArrowheads="1"/>
            </p:cNvSpPr>
            <p:nvPr/>
          </p:nvSpPr>
          <p:spPr bwMode="auto">
            <a:xfrm>
              <a:off x="4286" y="1299"/>
              <a:ext cx="273" cy="272"/>
            </a:xfrm>
            <a:prstGeom prst="ellipse">
              <a:avLst/>
            </a:prstGeom>
            <a:solidFill>
              <a:srgbClr val="AFBF39"/>
            </a:solidFill>
            <a:ln w="9525">
              <a:solidFill>
                <a:srgbClr val="000000"/>
              </a:solidFill>
              <a:round/>
              <a:headEnd/>
              <a:tailEnd/>
            </a:ln>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24</a:t>
              </a:r>
            </a:p>
          </p:txBody>
        </p:sp>
        <p:sp>
          <p:nvSpPr>
            <p:cNvPr id="158" name="Oval 44"/>
            <p:cNvSpPr>
              <a:spLocks noChangeArrowheads="1"/>
            </p:cNvSpPr>
            <p:nvPr/>
          </p:nvSpPr>
          <p:spPr bwMode="auto">
            <a:xfrm>
              <a:off x="4740" y="1299"/>
              <a:ext cx="273" cy="272"/>
            </a:xfrm>
            <a:prstGeom prst="ellipse">
              <a:avLst/>
            </a:prstGeom>
            <a:solidFill>
              <a:srgbClr val="AFBF39"/>
            </a:solidFill>
            <a:ln w="9525">
              <a:solidFill>
                <a:srgbClr val="000000"/>
              </a:solidFill>
              <a:round/>
              <a:headEnd/>
              <a:tailEnd/>
            </a:ln>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29</a:t>
              </a:r>
            </a:p>
          </p:txBody>
        </p:sp>
        <p:sp>
          <p:nvSpPr>
            <p:cNvPr id="159" name="Line 45"/>
            <p:cNvSpPr>
              <a:spLocks noChangeShapeType="1"/>
            </p:cNvSpPr>
            <p:nvPr/>
          </p:nvSpPr>
          <p:spPr bwMode="auto">
            <a:xfrm flipH="1">
              <a:off x="3924" y="1072"/>
              <a:ext cx="498" cy="22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160" name="Line 46"/>
            <p:cNvSpPr>
              <a:spLocks noChangeShapeType="1"/>
            </p:cNvSpPr>
            <p:nvPr/>
          </p:nvSpPr>
          <p:spPr bwMode="auto">
            <a:xfrm>
              <a:off x="4422" y="1072"/>
              <a:ext cx="0" cy="22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161" name="Line 47"/>
            <p:cNvSpPr>
              <a:spLocks noChangeShapeType="1"/>
            </p:cNvSpPr>
            <p:nvPr/>
          </p:nvSpPr>
          <p:spPr bwMode="auto">
            <a:xfrm>
              <a:off x="4422" y="1072"/>
              <a:ext cx="454" cy="22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163" name="Oval 48"/>
            <p:cNvSpPr>
              <a:spLocks noChangeArrowheads="1"/>
            </p:cNvSpPr>
            <p:nvPr/>
          </p:nvSpPr>
          <p:spPr bwMode="auto">
            <a:xfrm>
              <a:off x="4785" y="1797"/>
              <a:ext cx="273" cy="272"/>
            </a:xfrm>
            <a:prstGeom prst="ellipse">
              <a:avLst/>
            </a:prstGeom>
            <a:solidFill>
              <a:srgbClr val="AFBF39"/>
            </a:solidFill>
            <a:ln w="9525">
              <a:solidFill>
                <a:srgbClr val="000000"/>
              </a:solidFill>
              <a:round/>
              <a:headEnd/>
              <a:tailEnd/>
            </a:ln>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30</a:t>
              </a:r>
            </a:p>
          </p:txBody>
        </p:sp>
        <p:sp>
          <p:nvSpPr>
            <p:cNvPr id="173" name="Oval 49"/>
            <p:cNvSpPr>
              <a:spLocks noChangeArrowheads="1"/>
            </p:cNvSpPr>
            <p:nvPr/>
          </p:nvSpPr>
          <p:spPr bwMode="auto">
            <a:xfrm>
              <a:off x="4785" y="2477"/>
              <a:ext cx="273" cy="272"/>
            </a:xfrm>
            <a:prstGeom prst="ellipse">
              <a:avLst/>
            </a:prstGeom>
            <a:solidFill>
              <a:srgbClr val="AFBF39"/>
            </a:solidFill>
            <a:ln w="9525">
              <a:solidFill>
                <a:srgbClr val="000000"/>
              </a:solidFill>
              <a:round/>
              <a:headEnd/>
              <a:tailEnd/>
            </a:ln>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31</a:t>
              </a:r>
            </a:p>
          </p:txBody>
        </p:sp>
        <p:sp>
          <p:nvSpPr>
            <p:cNvPr id="174" name="Text Box 50"/>
            <p:cNvSpPr txBox="1">
              <a:spLocks noChangeArrowheads="1"/>
            </p:cNvSpPr>
            <p:nvPr/>
          </p:nvSpPr>
          <p:spPr bwMode="auto">
            <a:xfrm>
              <a:off x="4649" y="2204"/>
              <a:ext cx="363" cy="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2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x</a:t>
              </a:r>
              <a:r>
                <a:rPr kumimoji="0" lang="en-US" altLang="zh-CN" sz="1200" b="0" i="0" u="none" strike="noStrike" kern="0" cap="none" spc="0" normalizeH="0" baseline="-25000" noProof="0" smtClean="0">
                  <a:ln>
                    <a:noFill/>
                  </a:ln>
                  <a:solidFill>
                    <a:srgbClr val="000000"/>
                  </a:solidFill>
                  <a:effectLst/>
                  <a:uLnTx/>
                  <a:uFillTx/>
                  <a:latin typeface="微软雅黑" panose="020B0503020204020204" pitchFamily="34" charset="-122"/>
                  <a:ea typeface="微软雅黑" panose="020B0503020204020204" pitchFamily="34" charset="-122"/>
                </a:rPr>
                <a:t>4</a:t>
              </a:r>
              <a:r>
                <a:rPr kumimoji="0" lang="en-US" altLang="zh-CN" sz="12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=3</a:t>
              </a:r>
            </a:p>
          </p:txBody>
        </p:sp>
        <p:sp>
          <p:nvSpPr>
            <p:cNvPr id="175" name="Line 51"/>
            <p:cNvSpPr>
              <a:spLocks noChangeShapeType="1"/>
            </p:cNvSpPr>
            <p:nvPr/>
          </p:nvSpPr>
          <p:spPr bwMode="auto">
            <a:xfrm>
              <a:off x="4921" y="2070"/>
              <a:ext cx="0" cy="409"/>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176" name="Line 52"/>
            <p:cNvSpPr>
              <a:spLocks noChangeShapeType="1"/>
            </p:cNvSpPr>
            <p:nvPr/>
          </p:nvSpPr>
          <p:spPr bwMode="auto">
            <a:xfrm>
              <a:off x="4921" y="1571"/>
              <a:ext cx="0" cy="22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177" name="Text Box 53"/>
            <p:cNvSpPr txBox="1">
              <a:spLocks noChangeArrowheads="1"/>
            </p:cNvSpPr>
            <p:nvPr/>
          </p:nvSpPr>
          <p:spPr bwMode="auto">
            <a:xfrm>
              <a:off x="4989" y="1616"/>
              <a:ext cx="363" cy="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2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x</a:t>
              </a:r>
              <a:r>
                <a:rPr kumimoji="0" lang="en-US" altLang="zh-CN" sz="1200" b="0" i="0" u="none" strike="noStrike" kern="0" cap="none" spc="0" normalizeH="0" baseline="-25000" noProof="0" smtClean="0">
                  <a:ln>
                    <a:noFill/>
                  </a:ln>
                  <a:solidFill>
                    <a:srgbClr val="000000"/>
                  </a:solidFill>
                  <a:effectLst/>
                  <a:uLnTx/>
                  <a:uFillTx/>
                  <a:latin typeface="微软雅黑" panose="020B0503020204020204" pitchFamily="34" charset="-122"/>
                  <a:ea typeface="微软雅黑" panose="020B0503020204020204" pitchFamily="34" charset="-122"/>
                </a:rPr>
                <a:t>3</a:t>
              </a:r>
              <a:r>
                <a:rPr kumimoji="0" lang="en-US" altLang="zh-CN" sz="12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=1</a:t>
              </a:r>
            </a:p>
          </p:txBody>
        </p:sp>
        <p:sp>
          <p:nvSpPr>
            <p:cNvPr id="178" name="Text Box 54"/>
            <p:cNvSpPr txBox="1">
              <a:spLocks noChangeArrowheads="1"/>
            </p:cNvSpPr>
            <p:nvPr/>
          </p:nvSpPr>
          <p:spPr bwMode="auto">
            <a:xfrm>
              <a:off x="4695" y="1026"/>
              <a:ext cx="364" cy="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2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x</a:t>
              </a:r>
              <a:r>
                <a:rPr kumimoji="0" lang="en-US" altLang="zh-CN" sz="1200" b="0" i="0" u="none" strike="noStrike" kern="0" cap="none" spc="0" normalizeH="0" baseline="-25000" noProof="0" smtClean="0">
                  <a:ln>
                    <a:noFill/>
                  </a:ln>
                  <a:solidFill>
                    <a:srgbClr val="000000"/>
                  </a:solidFill>
                  <a:effectLst/>
                  <a:uLnTx/>
                  <a:uFillTx/>
                  <a:latin typeface="微软雅黑" panose="020B0503020204020204" pitchFamily="34" charset="-122"/>
                  <a:ea typeface="微软雅黑" panose="020B0503020204020204" pitchFamily="34" charset="-122"/>
                </a:rPr>
                <a:t>2</a:t>
              </a:r>
              <a:r>
                <a:rPr kumimoji="0" lang="en-US" altLang="zh-CN" sz="12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=4</a:t>
              </a:r>
            </a:p>
          </p:txBody>
        </p:sp>
        <p:sp>
          <p:nvSpPr>
            <p:cNvPr id="276" name="Text Box 55"/>
            <p:cNvSpPr txBox="1">
              <a:spLocks noChangeArrowheads="1"/>
            </p:cNvSpPr>
            <p:nvPr/>
          </p:nvSpPr>
          <p:spPr bwMode="auto">
            <a:xfrm>
              <a:off x="3787" y="1072"/>
              <a:ext cx="363" cy="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2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x</a:t>
              </a:r>
              <a:r>
                <a:rPr kumimoji="0" lang="en-US" altLang="zh-CN" sz="1200" b="0" i="0" u="none" strike="noStrike" kern="0" cap="none" spc="0" normalizeH="0" baseline="-25000" noProof="0" smtClean="0">
                  <a:ln>
                    <a:noFill/>
                  </a:ln>
                  <a:solidFill>
                    <a:srgbClr val="000000"/>
                  </a:solidFill>
                  <a:effectLst/>
                  <a:uLnTx/>
                  <a:uFillTx/>
                  <a:latin typeface="微软雅黑" panose="020B0503020204020204" pitchFamily="34" charset="-122"/>
                  <a:ea typeface="微软雅黑" panose="020B0503020204020204" pitchFamily="34" charset="-122"/>
                </a:rPr>
                <a:t>2</a:t>
              </a:r>
              <a:r>
                <a:rPr kumimoji="0" lang="en-US" altLang="zh-CN" sz="12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=1</a:t>
              </a:r>
            </a:p>
          </p:txBody>
        </p:sp>
        <p:sp>
          <p:nvSpPr>
            <p:cNvPr id="277" name="Text Box 56"/>
            <p:cNvSpPr txBox="1">
              <a:spLocks noChangeArrowheads="1"/>
            </p:cNvSpPr>
            <p:nvPr/>
          </p:nvSpPr>
          <p:spPr bwMode="auto">
            <a:xfrm>
              <a:off x="4241" y="1117"/>
              <a:ext cx="363" cy="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2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x</a:t>
              </a:r>
              <a:r>
                <a:rPr kumimoji="0" lang="en-US" altLang="zh-CN" sz="1200" b="0" i="0" u="none" strike="noStrike" kern="0" cap="none" spc="0" normalizeH="0" baseline="-25000" noProof="0" smtClean="0">
                  <a:ln>
                    <a:noFill/>
                  </a:ln>
                  <a:solidFill>
                    <a:srgbClr val="000000"/>
                  </a:solidFill>
                  <a:effectLst/>
                  <a:uLnTx/>
                  <a:uFillTx/>
                  <a:latin typeface="微软雅黑" panose="020B0503020204020204" pitchFamily="34" charset="-122"/>
                  <a:ea typeface="微软雅黑" panose="020B0503020204020204" pitchFamily="34" charset="-122"/>
                </a:rPr>
                <a:t>2</a:t>
              </a:r>
              <a:r>
                <a:rPr kumimoji="0" lang="en-US" altLang="zh-CN" sz="12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=3</a:t>
              </a:r>
            </a:p>
          </p:txBody>
        </p:sp>
        <p:sp>
          <p:nvSpPr>
            <p:cNvPr id="278" name="Text Box 57"/>
            <p:cNvSpPr txBox="1">
              <a:spLocks noChangeArrowheads="1"/>
            </p:cNvSpPr>
            <p:nvPr/>
          </p:nvSpPr>
          <p:spPr bwMode="auto">
            <a:xfrm>
              <a:off x="3696" y="1661"/>
              <a:ext cx="364" cy="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2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B</a:t>
              </a:r>
            </a:p>
          </p:txBody>
        </p:sp>
        <p:sp>
          <p:nvSpPr>
            <p:cNvPr id="279" name="Text Box 58"/>
            <p:cNvSpPr txBox="1">
              <a:spLocks noChangeArrowheads="1"/>
            </p:cNvSpPr>
            <p:nvPr/>
          </p:nvSpPr>
          <p:spPr bwMode="auto">
            <a:xfrm>
              <a:off x="4195" y="1661"/>
              <a:ext cx="363" cy="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2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B</a:t>
              </a:r>
            </a:p>
          </p:txBody>
        </p:sp>
        <p:sp>
          <p:nvSpPr>
            <p:cNvPr id="280" name="Text Box 59"/>
            <p:cNvSpPr txBox="1">
              <a:spLocks noChangeArrowheads="1"/>
            </p:cNvSpPr>
            <p:nvPr/>
          </p:nvSpPr>
          <p:spPr bwMode="auto">
            <a:xfrm>
              <a:off x="4604" y="2840"/>
              <a:ext cx="596" cy="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zh-CN" altLang="en-US" sz="16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答案结点</a:t>
              </a:r>
            </a:p>
          </p:txBody>
        </p:sp>
      </p:grpSp>
      <p:sp>
        <p:nvSpPr>
          <p:cNvPr id="281" name="Text Box 4"/>
          <p:cNvSpPr txBox="1">
            <a:spLocks noChangeArrowheads="1"/>
          </p:cNvSpPr>
          <p:nvPr/>
        </p:nvSpPr>
        <p:spPr bwMode="auto">
          <a:xfrm>
            <a:off x="9117837" y="2880643"/>
            <a:ext cx="1676400" cy="192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zh-CN" altLang="en-US" sz="4000" b="1" i="0" u="none" strike="noStrike" kern="0" cap="none" spc="0" normalizeH="0" baseline="0" noProof="0" dirty="0" smtClean="0">
                <a:ln>
                  <a:noFill/>
                </a:ln>
                <a:solidFill>
                  <a:srgbClr val="FF3300"/>
                </a:solidFill>
                <a:effectLst/>
                <a:uLnTx/>
                <a:uFillTx/>
                <a:latin typeface="Arial" panose="020B0604020202020204" pitchFamily="34" charset="0"/>
                <a:ea typeface="宋体" panose="02010600030101010101" pitchFamily="2" charset="-122"/>
              </a:rPr>
              <a:t>回溯</a:t>
            </a:r>
          </a:p>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4000" b="1" i="0" u="none" strike="noStrike" kern="0" cap="none" spc="0" normalizeH="0" baseline="0" noProof="0" dirty="0" smtClean="0">
              <a:ln>
                <a:noFill/>
              </a:ln>
              <a:solidFill>
                <a:srgbClr val="FF3300"/>
              </a:solidFill>
              <a:effectLst/>
              <a:uLnTx/>
              <a:uFillTx/>
              <a:latin typeface="Arial" panose="020B0604020202020204" pitchFamily="34" charset="0"/>
              <a:ea typeface="宋体" panose="02010600030101010101" pitchFamily="2" charset="-122"/>
            </a:endParaRPr>
          </a:p>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4000" b="1" i="0" u="none" strike="noStrike" kern="0" cap="none" spc="0" normalizeH="0" baseline="0" noProof="0" dirty="0" smtClean="0">
                <a:ln>
                  <a:noFill/>
                </a:ln>
                <a:solidFill>
                  <a:srgbClr val="FF3300"/>
                </a:solidFill>
                <a:effectLst/>
                <a:uLnTx/>
                <a:uFillTx/>
                <a:latin typeface="Arial" panose="020B0604020202020204" pitchFamily="34" charset="0"/>
                <a:ea typeface="宋体" panose="02010600030101010101" pitchFamily="2" charset="-122"/>
              </a:rPr>
              <a:t>Win</a:t>
            </a:r>
            <a:r>
              <a:rPr kumimoji="0" lang="zh-CN" altLang="en-US" sz="4000" b="1" i="0" u="none" strike="noStrike" kern="0" cap="none" spc="0" normalizeH="0" baseline="0" noProof="0" dirty="0" smtClean="0">
                <a:ln>
                  <a:noFill/>
                </a:ln>
                <a:solidFill>
                  <a:srgbClr val="FF3300"/>
                </a:solidFill>
                <a:effectLst/>
                <a:uLnTx/>
                <a:uFillTx/>
                <a:latin typeface="Arial" panose="020B0604020202020204" pitchFamily="34" charset="0"/>
                <a:ea typeface="宋体" panose="02010600030101010101" pitchFamily="2" charset="-122"/>
              </a:rPr>
              <a:t>！</a:t>
            </a:r>
          </a:p>
        </p:txBody>
      </p:sp>
    </p:spTree>
    <p:extLst>
      <p:ext uri="{BB962C8B-B14F-4D97-AF65-F5344CB8AC3E}">
        <p14:creationId xmlns:p14="http://schemas.microsoft.com/office/powerpoint/2010/main" val="1690379956"/>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3333" y="338667"/>
            <a:ext cx="2607733" cy="593644"/>
          </a:xfrm>
          <a:prstGeom prst="rect">
            <a:avLst/>
          </a:prstGeom>
        </p:spPr>
      </p:pic>
      <p:pic>
        <p:nvPicPr>
          <p:cNvPr id="3" name="图片 2"/>
          <p:cNvPicPr>
            <a:picLocks noChangeAspect="1"/>
          </p:cNvPicPr>
          <p:nvPr/>
        </p:nvPicPr>
        <p:blipFill rotWithShape="1">
          <a:blip r:embed="rId4">
            <a:alphaModFix amt="4000"/>
            <a:extLst>
              <a:ext uri="{28A0092B-C50C-407E-A947-70E740481C1C}">
                <a14:useLocalDpi xmlns:a14="http://schemas.microsoft.com/office/drawing/2010/main" val="0"/>
              </a:ext>
            </a:extLst>
          </a:blip>
          <a:srcRect t="4939" r="28793" b="22469"/>
          <a:stretch/>
        </p:blipFill>
        <p:spPr>
          <a:xfrm>
            <a:off x="2641601" y="902926"/>
            <a:ext cx="9550400" cy="5955074"/>
          </a:xfrm>
          <a:prstGeom prst="rect">
            <a:avLst/>
          </a:prstGeom>
        </p:spPr>
      </p:pic>
      <p:sp>
        <p:nvSpPr>
          <p:cNvPr id="6" name="矩形 5"/>
          <p:cNvSpPr/>
          <p:nvPr/>
        </p:nvSpPr>
        <p:spPr>
          <a:xfrm flipV="1">
            <a:off x="6693408" y="1276287"/>
            <a:ext cx="5131096" cy="45719"/>
          </a:xfrm>
          <a:prstGeom prst="rect">
            <a:avLst/>
          </a:prstGeom>
          <a:solidFill>
            <a:srgbClr val="239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矩形 9"/>
          <p:cNvSpPr/>
          <p:nvPr/>
        </p:nvSpPr>
        <p:spPr>
          <a:xfrm>
            <a:off x="9618453" y="383465"/>
            <a:ext cx="2206050" cy="523220"/>
          </a:xfrm>
          <a:prstGeom prst="rect">
            <a:avLst/>
          </a:prstGeom>
          <a:solidFill>
            <a:srgbClr val="239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矩形 10"/>
          <p:cNvSpPr/>
          <p:nvPr/>
        </p:nvSpPr>
        <p:spPr>
          <a:xfrm>
            <a:off x="9558068" y="352688"/>
            <a:ext cx="2359995" cy="584775"/>
          </a:xfrm>
          <a:prstGeom prst="rect">
            <a:avLst/>
          </a:prstGeom>
        </p:spPr>
        <p:txBody>
          <a:bodyPr wrap="square" anchor="ct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lnSpc>
                <a:spcPct val="100000"/>
              </a:lnSpc>
              <a:spcBef>
                <a:spcPts val="0"/>
              </a:spcBef>
              <a:spcAft>
                <a:spcPts val="0"/>
              </a:spcAft>
              <a:defRPr/>
            </a:pPr>
            <a:r>
              <a:rPr lang="zh-CN" altLang="en-US" sz="3200" b="1" dirty="0" smtClean="0">
                <a:solidFill>
                  <a:schemeClr val="bg1"/>
                </a:solidFill>
                <a:latin typeface="微软雅黑" charset="-122"/>
                <a:ea typeface="微软雅黑" charset="-122"/>
                <a:sym typeface="+mn-ea"/>
              </a:rPr>
              <a:t>分支限界法</a:t>
            </a:r>
            <a:endParaRPr lang="zh-CN" altLang="en-US" sz="3200" b="1" dirty="0">
              <a:solidFill>
                <a:schemeClr val="bg1"/>
              </a:solidFill>
              <a:latin typeface="微软雅黑" charset="-122"/>
              <a:ea typeface="微软雅黑" charset="-122"/>
              <a:sym typeface="+mn-ea"/>
            </a:endParaRPr>
          </a:p>
        </p:txBody>
      </p:sp>
      <p:sp>
        <p:nvSpPr>
          <p:cNvPr id="13" name="文本框 12"/>
          <p:cNvSpPr txBox="1"/>
          <p:nvPr/>
        </p:nvSpPr>
        <p:spPr>
          <a:xfrm>
            <a:off x="342670" y="1027613"/>
            <a:ext cx="6350738" cy="584775"/>
          </a:xfrm>
          <a:prstGeom prst="rect">
            <a:avLst/>
          </a:prstGeom>
          <a:noFill/>
        </p:spPr>
        <p:txBody>
          <a:bodyPr wrap="square" rtlCol="0">
            <a:spAutoFit/>
          </a:bodyPr>
          <a:lstStyle/>
          <a:p>
            <a:r>
              <a:rPr kumimoji="1" lang="en-US" altLang="zh-CN" sz="3200" b="1" dirty="0" smtClean="0">
                <a:latin typeface="Microsoft YaHei" charset="-122"/>
                <a:ea typeface="Microsoft YaHei" charset="-122"/>
                <a:cs typeface="Microsoft YaHei" charset="-122"/>
              </a:rPr>
              <a:t>LC-</a:t>
            </a:r>
            <a:r>
              <a:rPr kumimoji="1" lang="zh-CN" altLang="en-US" sz="3200" b="1" dirty="0" smtClean="0">
                <a:latin typeface="Microsoft YaHei" charset="-122"/>
                <a:ea typeface="Microsoft YaHei" charset="-122"/>
                <a:cs typeface="Microsoft YaHei" charset="-122"/>
              </a:rPr>
              <a:t>检索 （</a:t>
            </a:r>
            <a:r>
              <a:rPr kumimoji="1" lang="en-US" altLang="zh-CN" sz="3200" b="1" dirty="0" smtClean="0">
                <a:latin typeface="Microsoft YaHei" charset="-122"/>
                <a:ea typeface="Microsoft YaHei" charset="-122"/>
                <a:cs typeface="Microsoft YaHei" charset="-122"/>
              </a:rPr>
              <a:t>Least Cost</a:t>
            </a:r>
            <a:r>
              <a:rPr kumimoji="1" lang="zh-CN" altLang="en-US" sz="3200" b="1" dirty="0" smtClean="0">
                <a:latin typeface="Microsoft YaHei" charset="-122"/>
                <a:ea typeface="Microsoft YaHei" charset="-122"/>
                <a:cs typeface="Microsoft YaHei" charset="-122"/>
              </a:rPr>
              <a:t>， </a:t>
            </a:r>
            <a:r>
              <a:rPr kumimoji="1" lang="en-US" altLang="zh-CN" sz="3200" b="1" dirty="0" smtClean="0">
                <a:latin typeface="Microsoft YaHei" charset="-122"/>
                <a:ea typeface="Microsoft YaHei" charset="-122"/>
                <a:cs typeface="Microsoft YaHei" charset="-122"/>
              </a:rPr>
              <a:t>A</a:t>
            </a:r>
            <a:r>
              <a:rPr kumimoji="1" lang="zh-CN" altLang="en-US" sz="3200" b="1" dirty="0" smtClean="0">
                <a:latin typeface="Microsoft YaHei" charset="-122"/>
                <a:ea typeface="Microsoft YaHei" charset="-122"/>
                <a:cs typeface="Microsoft YaHei" charset="-122"/>
              </a:rPr>
              <a:t>*算法）</a:t>
            </a:r>
            <a:endParaRPr kumimoji="1" lang="zh-CN" altLang="en-US" sz="3200" b="1" dirty="0">
              <a:latin typeface="Microsoft YaHei" charset="-122"/>
              <a:ea typeface="Microsoft YaHei" charset="-122"/>
              <a:cs typeface="Microsoft YaHei" charset="-122"/>
            </a:endParaRPr>
          </a:p>
        </p:txBody>
      </p:sp>
      <p:sp>
        <p:nvSpPr>
          <p:cNvPr id="64" name="Rectangle 3"/>
          <p:cNvSpPr txBox="1">
            <a:spLocks noChangeArrowheads="1"/>
          </p:cNvSpPr>
          <p:nvPr/>
        </p:nvSpPr>
        <p:spPr bwMode="auto">
          <a:xfrm>
            <a:off x="342670" y="1642034"/>
            <a:ext cx="11575393" cy="13846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0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anose="05000000000000000000" pitchFamily="2" charset="2"/>
              <a:buChar char="q"/>
              <a:defRPr sz="2600">
                <a:solidFill>
                  <a:schemeClr val="tx1"/>
                </a:solidFill>
                <a:latin typeface="+mn-lt"/>
                <a:ea typeface="+mn-ea"/>
              </a:defRPr>
            </a:lvl2pPr>
            <a:lvl3pPr marL="1022350" indent="-350838" algn="l" rtl="0" eaLnBrk="0" fontAlgn="base" hangingPunct="0">
              <a:spcBef>
                <a:spcPct val="20000"/>
              </a:spcBef>
              <a:spcAft>
                <a:spcPct val="0"/>
              </a:spcAft>
              <a:buClr>
                <a:schemeClr val="accent1"/>
              </a:buClr>
              <a:buSzPct val="65000"/>
              <a:buFont typeface="Wingdings" panose="05000000000000000000" pitchFamily="2" charset="2"/>
              <a:buChar char="n"/>
              <a:defRPr sz="2200">
                <a:solidFill>
                  <a:schemeClr val="tx1"/>
                </a:solidFill>
                <a:latin typeface="+mn-lt"/>
                <a:ea typeface="+mn-ea"/>
              </a:defRPr>
            </a:lvl3pPr>
            <a:lvl4pPr marL="1339850" indent="-315913" algn="l" rtl="0" eaLnBrk="0" fontAlgn="base" hangingPunct="0">
              <a:spcBef>
                <a:spcPct val="20000"/>
              </a:spcBef>
              <a:spcAft>
                <a:spcPct val="0"/>
              </a:spcAft>
              <a:buClr>
                <a:schemeClr val="accent2"/>
              </a:buClr>
              <a:buSzPct val="70000"/>
              <a:buFont typeface="Wingdings" panose="05000000000000000000" pitchFamily="2" charset="2"/>
              <a:buChar char="q"/>
              <a:defRPr sz="2000">
                <a:solidFill>
                  <a:schemeClr val="tx1"/>
                </a:solidFill>
                <a:latin typeface="+mn-lt"/>
                <a:ea typeface="+mn-ea"/>
              </a:defRPr>
            </a:lvl4pPr>
            <a:lvl5pPr marL="1681163"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vl6pPr marL="21383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6pPr>
            <a:lvl7pPr marL="25955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7pPr>
            <a:lvl8pPr marL="30527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8pPr>
            <a:lvl9pPr marL="35099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9pPr>
          </a:lstStyle>
          <a:p>
            <a:pPr marL="87313" marR="0" lvl="0" indent="-87313" algn="l" defTabSz="914400" rtl="0" eaLnBrk="1" fontAlgn="base" latinLnBrk="0" hangingPunct="1">
              <a:lnSpc>
                <a:spcPct val="125000"/>
              </a:lnSpc>
              <a:spcBef>
                <a:spcPct val="0"/>
              </a:spcBef>
              <a:spcAft>
                <a:spcPct val="0"/>
              </a:spcAft>
              <a:buClr>
                <a:srgbClr val="CC9900"/>
              </a:buClr>
              <a:buSzPct val="65000"/>
              <a:buFont typeface="Wingdings" panose="05000000000000000000" pitchFamily="2" charset="2"/>
              <a:buChar char="n"/>
              <a:tabLst/>
              <a:defRPr/>
            </a:pPr>
            <a:r>
              <a:rPr kumimoji="0" lang="en-US" altLang="zh-CN" sz="26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LIFO</a:t>
            </a:r>
            <a:r>
              <a:rPr kumimoji="0" lang="zh-CN" altLang="en-US" sz="26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和</a:t>
            </a:r>
            <a:r>
              <a:rPr kumimoji="0" lang="en-US" altLang="zh-CN" sz="26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FIFO</a:t>
            </a:r>
            <a:r>
              <a:rPr lang="zh-CN" altLang="en-US" sz="2600" kern="0" dirty="0">
                <a:solidFill>
                  <a:srgbClr val="000000"/>
                </a:solidFill>
                <a:latin typeface="微软雅黑" panose="020B0503020204020204" pitchFamily="34" charset="-122"/>
                <a:ea typeface="微软雅黑" panose="020B0503020204020204" pitchFamily="34" charset="-122"/>
              </a:rPr>
              <a:t>分支</a:t>
            </a:r>
            <a:r>
              <a:rPr kumimoji="0" lang="en-US" altLang="zh-CN" sz="26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a:t>
            </a:r>
            <a:r>
              <a:rPr kumimoji="0" lang="zh-CN" altLang="en-US" sz="26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限界法存在的问题</a:t>
            </a:r>
          </a:p>
          <a:p>
            <a:pPr marL="266700" marR="0" lvl="1" indent="184150" algn="l" defTabSz="914400" rtl="0" eaLnBrk="1" fontAlgn="base" latinLnBrk="0" hangingPunct="1">
              <a:lnSpc>
                <a:spcPct val="125000"/>
              </a:lnSpc>
              <a:spcBef>
                <a:spcPct val="0"/>
              </a:spcBef>
              <a:spcAft>
                <a:spcPct val="0"/>
              </a:spcAft>
              <a:buClr>
                <a:srgbClr val="3B812F"/>
              </a:buClr>
              <a:buSzPct val="60000"/>
              <a:buFont typeface="Wingdings" panose="05000000000000000000" pitchFamily="2" charset="2"/>
              <a:buNone/>
              <a:tabLst/>
              <a:defRPr/>
            </a:pPr>
            <a:r>
              <a:rPr kumimoji="0" lang="zh-CN" altLang="en-US" sz="22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     对下一个</a:t>
            </a:r>
            <a:r>
              <a:rPr kumimoji="0" lang="en-US" altLang="zh-CN" sz="22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E-</a:t>
            </a:r>
            <a:r>
              <a:rPr kumimoji="0" lang="zh-CN" altLang="en-US" sz="22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结点的选择规则过于死板。对于有可能快速检索到一个答案结点的结点没有给出任何优先权。如结点</a:t>
            </a:r>
            <a:r>
              <a:rPr kumimoji="0" lang="en-US" altLang="zh-CN" sz="22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30</a:t>
            </a:r>
            <a:r>
              <a:rPr kumimoji="0" lang="zh-CN" altLang="en-US" sz="22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a:t>
            </a:r>
          </a:p>
        </p:txBody>
      </p:sp>
      <p:grpSp>
        <p:nvGrpSpPr>
          <p:cNvPr id="65" name="Group 8"/>
          <p:cNvGrpSpPr>
            <a:grpSpLocks/>
          </p:cNvGrpSpPr>
          <p:nvPr/>
        </p:nvGrpSpPr>
        <p:grpSpPr bwMode="auto">
          <a:xfrm>
            <a:off x="2052638" y="2761456"/>
            <a:ext cx="7956550" cy="3932237"/>
            <a:chOff x="113" y="1843"/>
            <a:chExt cx="5012" cy="2477"/>
          </a:xfrm>
        </p:grpSpPr>
        <p:sp>
          <p:nvSpPr>
            <p:cNvPr id="66" name="Oval 9"/>
            <p:cNvSpPr>
              <a:spLocks noChangeArrowheads="1"/>
            </p:cNvSpPr>
            <p:nvPr/>
          </p:nvSpPr>
          <p:spPr bwMode="auto">
            <a:xfrm>
              <a:off x="2381" y="1843"/>
              <a:ext cx="272" cy="272"/>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1</a:t>
              </a:r>
            </a:p>
          </p:txBody>
        </p:sp>
        <p:sp>
          <p:nvSpPr>
            <p:cNvPr id="67" name="Oval 10"/>
            <p:cNvSpPr>
              <a:spLocks noChangeArrowheads="1"/>
            </p:cNvSpPr>
            <p:nvPr/>
          </p:nvSpPr>
          <p:spPr bwMode="auto">
            <a:xfrm>
              <a:off x="521" y="2387"/>
              <a:ext cx="272" cy="272"/>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2</a:t>
              </a:r>
            </a:p>
          </p:txBody>
        </p:sp>
        <p:sp>
          <p:nvSpPr>
            <p:cNvPr id="68" name="Oval 11"/>
            <p:cNvSpPr>
              <a:spLocks noChangeArrowheads="1"/>
            </p:cNvSpPr>
            <p:nvPr/>
          </p:nvSpPr>
          <p:spPr bwMode="auto">
            <a:xfrm>
              <a:off x="1701" y="2342"/>
              <a:ext cx="272" cy="272"/>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18</a:t>
              </a:r>
            </a:p>
          </p:txBody>
        </p:sp>
        <p:sp>
          <p:nvSpPr>
            <p:cNvPr id="69" name="Oval 12"/>
            <p:cNvSpPr>
              <a:spLocks noChangeArrowheads="1"/>
            </p:cNvSpPr>
            <p:nvPr/>
          </p:nvSpPr>
          <p:spPr bwMode="auto">
            <a:xfrm>
              <a:off x="3152" y="2342"/>
              <a:ext cx="272" cy="272"/>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34</a:t>
              </a:r>
            </a:p>
          </p:txBody>
        </p:sp>
        <p:sp>
          <p:nvSpPr>
            <p:cNvPr id="70" name="Oval 13"/>
            <p:cNvSpPr>
              <a:spLocks noChangeArrowheads="1"/>
            </p:cNvSpPr>
            <p:nvPr/>
          </p:nvSpPr>
          <p:spPr bwMode="auto">
            <a:xfrm>
              <a:off x="4241" y="2297"/>
              <a:ext cx="272" cy="272"/>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50</a:t>
              </a:r>
            </a:p>
          </p:txBody>
        </p:sp>
        <p:sp>
          <p:nvSpPr>
            <p:cNvPr id="71" name="Line 14"/>
            <p:cNvSpPr>
              <a:spLocks noChangeShapeType="1"/>
            </p:cNvSpPr>
            <p:nvPr/>
          </p:nvSpPr>
          <p:spPr bwMode="auto">
            <a:xfrm flipH="1">
              <a:off x="703" y="2115"/>
              <a:ext cx="1814" cy="27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72" name="Line 15"/>
            <p:cNvSpPr>
              <a:spLocks noChangeShapeType="1"/>
            </p:cNvSpPr>
            <p:nvPr/>
          </p:nvSpPr>
          <p:spPr bwMode="auto">
            <a:xfrm flipH="1">
              <a:off x="1837" y="2115"/>
              <a:ext cx="680" cy="227"/>
            </a:xfrm>
            <a:prstGeom prst="line">
              <a:avLst/>
            </a:prstGeom>
            <a:noFill/>
            <a:ln w="9525">
              <a:solidFill>
                <a:srgbClr val="FF33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73" name="Line 16"/>
            <p:cNvSpPr>
              <a:spLocks noChangeShapeType="1"/>
            </p:cNvSpPr>
            <p:nvPr/>
          </p:nvSpPr>
          <p:spPr bwMode="auto">
            <a:xfrm>
              <a:off x="2517" y="2115"/>
              <a:ext cx="771" cy="22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74" name="Line 17"/>
            <p:cNvSpPr>
              <a:spLocks noChangeShapeType="1"/>
            </p:cNvSpPr>
            <p:nvPr/>
          </p:nvSpPr>
          <p:spPr bwMode="auto">
            <a:xfrm>
              <a:off x="2517" y="2115"/>
              <a:ext cx="1815" cy="18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75" name="Oval 18"/>
            <p:cNvSpPr>
              <a:spLocks noChangeArrowheads="1"/>
            </p:cNvSpPr>
            <p:nvPr/>
          </p:nvSpPr>
          <p:spPr bwMode="auto">
            <a:xfrm>
              <a:off x="113" y="2886"/>
              <a:ext cx="272" cy="272"/>
            </a:xfrm>
            <a:prstGeom prst="ellipse">
              <a:avLst/>
            </a:prstGeom>
            <a:noFill/>
            <a:ln w="9525">
              <a:solidFill>
                <a:srgbClr val="000000"/>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3</a:t>
              </a:r>
            </a:p>
          </p:txBody>
        </p:sp>
        <p:sp>
          <p:nvSpPr>
            <p:cNvPr id="76" name="Oval 19"/>
            <p:cNvSpPr>
              <a:spLocks noChangeArrowheads="1"/>
            </p:cNvSpPr>
            <p:nvPr/>
          </p:nvSpPr>
          <p:spPr bwMode="auto">
            <a:xfrm>
              <a:off x="521" y="2886"/>
              <a:ext cx="272" cy="272"/>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8</a:t>
              </a:r>
            </a:p>
          </p:txBody>
        </p:sp>
        <p:sp>
          <p:nvSpPr>
            <p:cNvPr id="77" name="Oval 20"/>
            <p:cNvSpPr>
              <a:spLocks noChangeArrowheads="1"/>
            </p:cNvSpPr>
            <p:nvPr/>
          </p:nvSpPr>
          <p:spPr bwMode="auto">
            <a:xfrm>
              <a:off x="929" y="2886"/>
              <a:ext cx="272" cy="272"/>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13</a:t>
              </a:r>
            </a:p>
          </p:txBody>
        </p:sp>
        <p:sp>
          <p:nvSpPr>
            <p:cNvPr id="78" name="Line 21"/>
            <p:cNvSpPr>
              <a:spLocks noChangeShapeType="1"/>
            </p:cNvSpPr>
            <p:nvPr/>
          </p:nvSpPr>
          <p:spPr bwMode="auto">
            <a:xfrm flipH="1">
              <a:off x="249" y="2659"/>
              <a:ext cx="408" cy="22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79" name="Line 22"/>
            <p:cNvSpPr>
              <a:spLocks noChangeShapeType="1"/>
            </p:cNvSpPr>
            <p:nvPr/>
          </p:nvSpPr>
          <p:spPr bwMode="auto">
            <a:xfrm>
              <a:off x="657" y="2659"/>
              <a:ext cx="0" cy="22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80" name="Line 23"/>
            <p:cNvSpPr>
              <a:spLocks noChangeShapeType="1"/>
            </p:cNvSpPr>
            <p:nvPr/>
          </p:nvSpPr>
          <p:spPr bwMode="auto">
            <a:xfrm>
              <a:off x="657" y="2659"/>
              <a:ext cx="408" cy="22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81" name="Text Box 24"/>
            <p:cNvSpPr txBox="1">
              <a:spLocks noChangeArrowheads="1"/>
            </p:cNvSpPr>
            <p:nvPr/>
          </p:nvSpPr>
          <p:spPr bwMode="auto">
            <a:xfrm>
              <a:off x="113" y="3158"/>
              <a:ext cx="40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B</a:t>
              </a:r>
            </a:p>
          </p:txBody>
        </p:sp>
        <p:sp>
          <p:nvSpPr>
            <p:cNvPr id="82" name="Oval 25"/>
            <p:cNvSpPr>
              <a:spLocks noChangeArrowheads="1"/>
            </p:cNvSpPr>
            <p:nvPr/>
          </p:nvSpPr>
          <p:spPr bwMode="auto">
            <a:xfrm>
              <a:off x="1383" y="2842"/>
              <a:ext cx="272" cy="272"/>
            </a:xfrm>
            <a:prstGeom prst="ellipse">
              <a:avLst/>
            </a:prstGeom>
            <a:noFill/>
            <a:ln w="9525">
              <a:solidFill>
                <a:srgbClr val="000000"/>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19</a:t>
              </a:r>
            </a:p>
          </p:txBody>
        </p:sp>
        <p:sp>
          <p:nvSpPr>
            <p:cNvPr id="83" name="Oval 26"/>
            <p:cNvSpPr>
              <a:spLocks noChangeArrowheads="1"/>
            </p:cNvSpPr>
            <p:nvPr/>
          </p:nvSpPr>
          <p:spPr bwMode="auto">
            <a:xfrm>
              <a:off x="1700" y="2842"/>
              <a:ext cx="272" cy="272"/>
            </a:xfrm>
            <a:prstGeom prst="ellipse">
              <a:avLst/>
            </a:prstGeom>
            <a:noFill/>
            <a:ln w="9525">
              <a:solidFill>
                <a:srgbClr val="000000"/>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24</a:t>
              </a:r>
            </a:p>
          </p:txBody>
        </p:sp>
        <p:sp>
          <p:nvSpPr>
            <p:cNvPr id="84" name="Oval 27"/>
            <p:cNvSpPr>
              <a:spLocks noChangeArrowheads="1"/>
            </p:cNvSpPr>
            <p:nvPr/>
          </p:nvSpPr>
          <p:spPr bwMode="auto">
            <a:xfrm>
              <a:off x="2018" y="2842"/>
              <a:ext cx="272" cy="272"/>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29</a:t>
              </a:r>
            </a:p>
          </p:txBody>
        </p:sp>
        <p:sp>
          <p:nvSpPr>
            <p:cNvPr id="85" name="Line 28"/>
            <p:cNvSpPr>
              <a:spLocks noChangeShapeType="1"/>
            </p:cNvSpPr>
            <p:nvPr/>
          </p:nvSpPr>
          <p:spPr bwMode="auto">
            <a:xfrm flipH="1">
              <a:off x="1519" y="2615"/>
              <a:ext cx="317" cy="22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86" name="Line 29"/>
            <p:cNvSpPr>
              <a:spLocks noChangeShapeType="1"/>
            </p:cNvSpPr>
            <p:nvPr/>
          </p:nvSpPr>
          <p:spPr bwMode="auto">
            <a:xfrm>
              <a:off x="1836" y="2615"/>
              <a:ext cx="0" cy="22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87" name="Line 30"/>
            <p:cNvSpPr>
              <a:spLocks noChangeShapeType="1"/>
            </p:cNvSpPr>
            <p:nvPr/>
          </p:nvSpPr>
          <p:spPr bwMode="auto">
            <a:xfrm>
              <a:off x="1836" y="2615"/>
              <a:ext cx="318" cy="227"/>
            </a:xfrm>
            <a:prstGeom prst="line">
              <a:avLst/>
            </a:prstGeom>
            <a:noFill/>
            <a:ln w="9525">
              <a:solidFill>
                <a:srgbClr val="FF33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88" name="Text Box 31"/>
            <p:cNvSpPr txBox="1">
              <a:spLocks noChangeArrowheads="1"/>
            </p:cNvSpPr>
            <p:nvPr/>
          </p:nvSpPr>
          <p:spPr bwMode="auto">
            <a:xfrm>
              <a:off x="1474" y="3113"/>
              <a:ext cx="40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B</a:t>
              </a:r>
            </a:p>
          </p:txBody>
        </p:sp>
        <p:sp>
          <p:nvSpPr>
            <p:cNvPr id="89" name="Text Box 32"/>
            <p:cNvSpPr txBox="1">
              <a:spLocks noChangeArrowheads="1"/>
            </p:cNvSpPr>
            <p:nvPr/>
          </p:nvSpPr>
          <p:spPr bwMode="auto">
            <a:xfrm>
              <a:off x="1746" y="3114"/>
              <a:ext cx="40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B</a:t>
              </a:r>
            </a:p>
          </p:txBody>
        </p:sp>
        <p:sp>
          <p:nvSpPr>
            <p:cNvPr id="90" name="Oval 33"/>
            <p:cNvSpPr>
              <a:spLocks noChangeArrowheads="1"/>
            </p:cNvSpPr>
            <p:nvPr/>
          </p:nvSpPr>
          <p:spPr bwMode="auto">
            <a:xfrm>
              <a:off x="3470" y="2841"/>
              <a:ext cx="272" cy="272"/>
            </a:xfrm>
            <a:prstGeom prst="ellipse">
              <a:avLst/>
            </a:prstGeom>
            <a:noFill/>
            <a:ln w="9525">
              <a:solidFill>
                <a:srgbClr val="000000"/>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45</a:t>
              </a:r>
            </a:p>
          </p:txBody>
        </p:sp>
        <p:sp>
          <p:nvSpPr>
            <p:cNvPr id="91" name="Oval 34"/>
            <p:cNvSpPr>
              <a:spLocks noChangeArrowheads="1"/>
            </p:cNvSpPr>
            <p:nvPr/>
          </p:nvSpPr>
          <p:spPr bwMode="auto">
            <a:xfrm>
              <a:off x="3152" y="2842"/>
              <a:ext cx="272" cy="272"/>
            </a:xfrm>
            <a:prstGeom prst="ellipse">
              <a:avLst/>
            </a:prstGeom>
            <a:noFill/>
            <a:ln w="9525">
              <a:solidFill>
                <a:srgbClr val="000000"/>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40</a:t>
              </a:r>
            </a:p>
          </p:txBody>
        </p:sp>
        <p:sp>
          <p:nvSpPr>
            <p:cNvPr id="92" name="Oval 35"/>
            <p:cNvSpPr>
              <a:spLocks noChangeArrowheads="1"/>
            </p:cNvSpPr>
            <p:nvPr/>
          </p:nvSpPr>
          <p:spPr bwMode="auto">
            <a:xfrm>
              <a:off x="2835" y="2841"/>
              <a:ext cx="272" cy="272"/>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35</a:t>
              </a:r>
            </a:p>
          </p:txBody>
        </p:sp>
        <p:sp>
          <p:nvSpPr>
            <p:cNvPr id="93" name="Line 36"/>
            <p:cNvSpPr>
              <a:spLocks noChangeShapeType="1"/>
            </p:cNvSpPr>
            <p:nvPr/>
          </p:nvSpPr>
          <p:spPr bwMode="auto">
            <a:xfrm flipH="1">
              <a:off x="2971" y="2615"/>
              <a:ext cx="317" cy="22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94" name="Line 37"/>
            <p:cNvSpPr>
              <a:spLocks noChangeShapeType="1"/>
            </p:cNvSpPr>
            <p:nvPr/>
          </p:nvSpPr>
          <p:spPr bwMode="auto">
            <a:xfrm>
              <a:off x="3288" y="2615"/>
              <a:ext cx="0" cy="22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95" name="Line 38"/>
            <p:cNvSpPr>
              <a:spLocks noChangeShapeType="1"/>
            </p:cNvSpPr>
            <p:nvPr/>
          </p:nvSpPr>
          <p:spPr bwMode="auto">
            <a:xfrm>
              <a:off x="3288" y="2615"/>
              <a:ext cx="318" cy="22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96" name="Text Box 39"/>
            <p:cNvSpPr txBox="1">
              <a:spLocks noChangeArrowheads="1"/>
            </p:cNvSpPr>
            <p:nvPr/>
          </p:nvSpPr>
          <p:spPr bwMode="auto">
            <a:xfrm>
              <a:off x="3107" y="3113"/>
              <a:ext cx="40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B</a:t>
              </a:r>
            </a:p>
          </p:txBody>
        </p:sp>
        <p:sp>
          <p:nvSpPr>
            <p:cNvPr id="97" name="Text Box 40"/>
            <p:cNvSpPr txBox="1">
              <a:spLocks noChangeArrowheads="1"/>
            </p:cNvSpPr>
            <p:nvPr/>
          </p:nvSpPr>
          <p:spPr bwMode="auto">
            <a:xfrm>
              <a:off x="3470" y="3113"/>
              <a:ext cx="40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B</a:t>
              </a:r>
            </a:p>
          </p:txBody>
        </p:sp>
        <p:sp>
          <p:nvSpPr>
            <p:cNvPr id="98" name="Oval 41"/>
            <p:cNvSpPr>
              <a:spLocks noChangeArrowheads="1"/>
            </p:cNvSpPr>
            <p:nvPr/>
          </p:nvSpPr>
          <p:spPr bwMode="auto">
            <a:xfrm>
              <a:off x="4559" y="2794"/>
              <a:ext cx="272" cy="272"/>
            </a:xfrm>
            <a:prstGeom prst="ellipse">
              <a:avLst/>
            </a:prstGeom>
            <a:noFill/>
            <a:ln w="9525">
              <a:solidFill>
                <a:srgbClr val="000000"/>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61</a:t>
              </a:r>
            </a:p>
          </p:txBody>
        </p:sp>
        <p:sp>
          <p:nvSpPr>
            <p:cNvPr id="99" name="Oval 42"/>
            <p:cNvSpPr>
              <a:spLocks noChangeArrowheads="1"/>
            </p:cNvSpPr>
            <p:nvPr/>
          </p:nvSpPr>
          <p:spPr bwMode="auto">
            <a:xfrm>
              <a:off x="4241" y="2795"/>
              <a:ext cx="272" cy="272"/>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56</a:t>
              </a:r>
            </a:p>
          </p:txBody>
        </p:sp>
        <p:sp>
          <p:nvSpPr>
            <p:cNvPr id="100" name="Oval 43"/>
            <p:cNvSpPr>
              <a:spLocks noChangeArrowheads="1"/>
            </p:cNvSpPr>
            <p:nvPr/>
          </p:nvSpPr>
          <p:spPr bwMode="auto">
            <a:xfrm>
              <a:off x="3924" y="2794"/>
              <a:ext cx="272" cy="272"/>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51</a:t>
              </a:r>
            </a:p>
          </p:txBody>
        </p:sp>
        <p:sp>
          <p:nvSpPr>
            <p:cNvPr id="101" name="Line 44"/>
            <p:cNvSpPr>
              <a:spLocks noChangeShapeType="1"/>
            </p:cNvSpPr>
            <p:nvPr/>
          </p:nvSpPr>
          <p:spPr bwMode="auto">
            <a:xfrm flipH="1">
              <a:off x="4060" y="2568"/>
              <a:ext cx="317" cy="22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102" name="Line 45"/>
            <p:cNvSpPr>
              <a:spLocks noChangeShapeType="1"/>
            </p:cNvSpPr>
            <p:nvPr/>
          </p:nvSpPr>
          <p:spPr bwMode="auto">
            <a:xfrm>
              <a:off x="4377" y="2568"/>
              <a:ext cx="0" cy="22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103" name="Line 46"/>
            <p:cNvSpPr>
              <a:spLocks noChangeShapeType="1"/>
            </p:cNvSpPr>
            <p:nvPr/>
          </p:nvSpPr>
          <p:spPr bwMode="auto">
            <a:xfrm>
              <a:off x="4377" y="2568"/>
              <a:ext cx="318" cy="22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104" name="Text Box 47"/>
            <p:cNvSpPr txBox="1">
              <a:spLocks noChangeArrowheads="1"/>
            </p:cNvSpPr>
            <p:nvPr/>
          </p:nvSpPr>
          <p:spPr bwMode="auto">
            <a:xfrm>
              <a:off x="4717" y="3042"/>
              <a:ext cx="40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B</a:t>
              </a:r>
            </a:p>
          </p:txBody>
        </p:sp>
        <p:sp>
          <p:nvSpPr>
            <p:cNvPr id="105" name="Oval 48"/>
            <p:cNvSpPr>
              <a:spLocks noChangeArrowheads="1"/>
            </p:cNvSpPr>
            <p:nvPr/>
          </p:nvSpPr>
          <p:spPr bwMode="auto">
            <a:xfrm>
              <a:off x="113" y="3384"/>
              <a:ext cx="272" cy="272"/>
            </a:xfrm>
            <a:prstGeom prst="ellipse">
              <a:avLst/>
            </a:prstGeom>
            <a:noFill/>
            <a:ln w="9525">
              <a:solidFill>
                <a:srgbClr val="000000"/>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9</a:t>
              </a:r>
            </a:p>
          </p:txBody>
        </p:sp>
        <p:sp>
          <p:nvSpPr>
            <p:cNvPr id="106" name="Oval 49"/>
            <p:cNvSpPr>
              <a:spLocks noChangeArrowheads="1"/>
            </p:cNvSpPr>
            <p:nvPr/>
          </p:nvSpPr>
          <p:spPr bwMode="auto">
            <a:xfrm>
              <a:off x="521" y="3384"/>
              <a:ext cx="272" cy="272"/>
            </a:xfrm>
            <a:prstGeom prst="ellipse">
              <a:avLst/>
            </a:prstGeom>
            <a:noFill/>
            <a:ln w="9525">
              <a:solidFill>
                <a:srgbClr val="000000"/>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11</a:t>
              </a:r>
            </a:p>
          </p:txBody>
        </p:sp>
        <p:sp>
          <p:nvSpPr>
            <p:cNvPr id="107" name="Line 50"/>
            <p:cNvSpPr>
              <a:spLocks noChangeShapeType="1"/>
            </p:cNvSpPr>
            <p:nvPr/>
          </p:nvSpPr>
          <p:spPr bwMode="auto">
            <a:xfrm flipH="1">
              <a:off x="249" y="3157"/>
              <a:ext cx="408" cy="22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108" name="Line 51"/>
            <p:cNvSpPr>
              <a:spLocks noChangeShapeType="1"/>
            </p:cNvSpPr>
            <p:nvPr/>
          </p:nvSpPr>
          <p:spPr bwMode="auto">
            <a:xfrm>
              <a:off x="657" y="3157"/>
              <a:ext cx="0" cy="22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109" name="Text Box 52"/>
            <p:cNvSpPr txBox="1">
              <a:spLocks noChangeArrowheads="1"/>
            </p:cNvSpPr>
            <p:nvPr/>
          </p:nvSpPr>
          <p:spPr bwMode="auto">
            <a:xfrm>
              <a:off x="113" y="3657"/>
              <a:ext cx="40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B</a:t>
              </a:r>
            </a:p>
          </p:txBody>
        </p:sp>
        <p:sp>
          <p:nvSpPr>
            <p:cNvPr id="110" name="Text Box 53"/>
            <p:cNvSpPr txBox="1">
              <a:spLocks noChangeArrowheads="1"/>
            </p:cNvSpPr>
            <p:nvPr/>
          </p:nvSpPr>
          <p:spPr bwMode="auto">
            <a:xfrm>
              <a:off x="566" y="3657"/>
              <a:ext cx="40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B</a:t>
              </a:r>
            </a:p>
          </p:txBody>
        </p:sp>
        <p:sp>
          <p:nvSpPr>
            <p:cNvPr id="111" name="Oval 54"/>
            <p:cNvSpPr>
              <a:spLocks noChangeArrowheads="1"/>
            </p:cNvSpPr>
            <p:nvPr/>
          </p:nvSpPr>
          <p:spPr bwMode="auto">
            <a:xfrm>
              <a:off x="929" y="3384"/>
              <a:ext cx="272" cy="272"/>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14</a:t>
              </a:r>
            </a:p>
          </p:txBody>
        </p:sp>
        <p:sp>
          <p:nvSpPr>
            <p:cNvPr id="112" name="Oval 55"/>
            <p:cNvSpPr>
              <a:spLocks noChangeArrowheads="1"/>
            </p:cNvSpPr>
            <p:nvPr/>
          </p:nvSpPr>
          <p:spPr bwMode="auto">
            <a:xfrm>
              <a:off x="1292" y="3384"/>
              <a:ext cx="272" cy="272"/>
            </a:xfrm>
            <a:prstGeom prst="ellipse">
              <a:avLst/>
            </a:prstGeom>
            <a:noFill/>
            <a:ln w="9525">
              <a:solidFill>
                <a:srgbClr val="000000"/>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16</a:t>
              </a:r>
            </a:p>
          </p:txBody>
        </p:sp>
        <p:sp>
          <p:nvSpPr>
            <p:cNvPr id="113" name="Line 56"/>
            <p:cNvSpPr>
              <a:spLocks noChangeShapeType="1"/>
            </p:cNvSpPr>
            <p:nvPr/>
          </p:nvSpPr>
          <p:spPr bwMode="auto">
            <a:xfrm flipH="1">
              <a:off x="1065" y="3158"/>
              <a:ext cx="0" cy="22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114" name="Line 57"/>
            <p:cNvSpPr>
              <a:spLocks noChangeShapeType="1"/>
            </p:cNvSpPr>
            <p:nvPr/>
          </p:nvSpPr>
          <p:spPr bwMode="auto">
            <a:xfrm>
              <a:off x="1110" y="3158"/>
              <a:ext cx="318" cy="22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115" name="Text Box 58"/>
            <p:cNvSpPr txBox="1">
              <a:spLocks noChangeArrowheads="1"/>
            </p:cNvSpPr>
            <p:nvPr/>
          </p:nvSpPr>
          <p:spPr bwMode="auto">
            <a:xfrm>
              <a:off x="1519" y="3657"/>
              <a:ext cx="40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B</a:t>
              </a:r>
            </a:p>
          </p:txBody>
        </p:sp>
        <p:sp>
          <p:nvSpPr>
            <p:cNvPr id="116" name="Oval 59"/>
            <p:cNvSpPr>
              <a:spLocks noChangeArrowheads="1"/>
            </p:cNvSpPr>
            <p:nvPr/>
          </p:nvSpPr>
          <p:spPr bwMode="auto">
            <a:xfrm>
              <a:off x="1792" y="3339"/>
              <a:ext cx="272" cy="272"/>
            </a:xfrm>
            <a:prstGeom prst="ellipse">
              <a:avLst/>
            </a:prstGeom>
            <a:solidFill>
              <a:srgbClr val="CC9900"/>
            </a:solidFill>
            <a:ln w="9525">
              <a:solidFill>
                <a:srgbClr val="000000"/>
              </a:solidFill>
              <a:round/>
              <a:headEnd/>
              <a:tailEnd/>
            </a:ln>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30</a:t>
              </a:r>
            </a:p>
          </p:txBody>
        </p:sp>
        <p:sp>
          <p:nvSpPr>
            <p:cNvPr id="117" name="Oval 60"/>
            <p:cNvSpPr>
              <a:spLocks noChangeArrowheads="1"/>
            </p:cNvSpPr>
            <p:nvPr/>
          </p:nvSpPr>
          <p:spPr bwMode="auto">
            <a:xfrm>
              <a:off x="2200" y="3339"/>
              <a:ext cx="272" cy="272"/>
            </a:xfrm>
            <a:prstGeom prst="ellipse">
              <a:avLst/>
            </a:prstGeom>
            <a:noFill/>
            <a:ln w="9525">
              <a:solidFill>
                <a:srgbClr val="000000"/>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32</a:t>
              </a:r>
            </a:p>
          </p:txBody>
        </p:sp>
        <p:sp>
          <p:nvSpPr>
            <p:cNvPr id="136" name="Line 61"/>
            <p:cNvSpPr>
              <a:spLocks noChangeShapeType="1"/>
            </p:cNvSpPr>
            <p:nvPr/>
          </p:nvSpPr>
          <p:spPr bwMode="auto">
            <a:xfrm flipH="1">
              <a:off x="1928" y="3113"/>
              <a:ext cx="226" cy="226"/>
            </a:xfrm>
            <a:prstGeom prst="line">
              <a:avLst/>
            </a:prstGeom>
            <a:noFill/>
            <a:ln w="9525">
              <a:solidFill>
                <a:srgbClr val="FF33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162" name="Line 62"/>
            <p:cNvSpPr>
              <a:spLocks noChangeShapeType="1"/>
            </p:cNvSpPr>
            <p:nvPr/>
          </p:nvSpPr>
          <p:spPr bwMode="auto">
            <a:xfrm>
              <a:off x="2154" y="3113"/>
              <a:ext cx="182" cy="22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164" name="Text Box 63"/>
            <p:cNvSpPr txBox="1">
              <a:spLocks noChangeArrowheads="1"/>
            </p:cNvSpPr>
            <p:nvPr/>
          </p:nvSpPr>
          <p:spPr bwMode="auto">
            <a:xfrm>
              <a:off x="2245" y="3657"/>
              <a:ext cx="40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B</a:t>
              </a:r>
            </a:p>
          </p:txBody>
        </p:sp>
        <p:sp>
          <p:nvSpPr>
            <p:cNvPr id="165" name="Oval 64"/>
            <p:cNvSpPr>
              <a:spLocks noChangeArrowheads="1"/>
            </p:cNvSpPr>
            <p:nvPr/>
          </p:nvSpPr>
          <p:spPr bwMode="auto">
            <a:xfrm>
              <a:off x="2562" y="3339"/>
              <a:ext cx="272" cy="272"/>
            </a:xfrm>
            <a:prstGeom prst="ellipse">
              <a:avLst/>
            </a:prstGeom>
            <a:noFill/>
            <a:ln w="9525">
              <a:solidFill>
                <a:srgbClr val="000000"/>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36</a:t>
              </a:r>
            </a:p>
          </p:txBody>
        </p:sp>
        <p:sp>
          <p:nvSpPr>
            <p:cNvPr id="166" name="Line 65"/>
            <p:cNvSpPr>
              <a:spLocks noChangeShapeType="1"/>
            </p:cNvSpPr>
            <p:nvPr/>
          </p:nvSpPr>
          <p:spPr bwMode="auto">
            <a:xfrm flipH="1">
              <a:off x="2699" y="3113"/>
              <a:ext cx="272" cy="22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167" name="Line 66"/>
            <p:cNvSpPr>
              <a:spLocks noChangeShapeType="1"/>
            </p:cNvSpPr>
            <p:nvPr/>
          </p:nvSpPr>
          <p:spPr bwMode="auto">
            <a:xfrm>
              <a:off x="2971" y="3113"/>
              <a:ext cx="90" cy="22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168" name="Text Box 67"/>
            <p:cNvSpPr txBox="1">
              <a:spLocks noChangeArrowheads="1"/>
            </p:cNvSpPr>
            <p:nvPr/>
          </p:nvSpPr>
          <p:spPr bwMode="auto">
            <a:xfrm>
              <a:off x="2562" y="3657"/>
              <a:ext cx="40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B</a:t>
              </a:r>
            </a:p>
          </p:txBody>
        </p:sp>
        <p:sp>
          <p:nvSpPr>
            <p:cNvPr id="169" name="Oval 68"/>
            <p:cNvSpPr>
              <a:spLocks noChangeArrowheads="1"/>
            </p:cNvSpPr>
            <p:nvPr/>
          </p:nvSpPr>
          <p:spPr bwMode="auto">
            <a:xfrm>
              <a:off x="2925" y="3339"/>
              <a:ext cx="272" cy="272"/>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38</a:t>
              </a:r>
            </a:p>
          </p:txBody>
        </p:sp>
        <p:sp>
          <p:nvSpPr>
            <p:cNvPr id="170" name="Oval 69"/>
            <p:cNvSpPr>
              <a:spLocks noChangeArrowheads="1"/>
            </p:cNvSpPr>
            <p:nvPr/>
          </p:nvSpPr>
          <p:spPr bwMode="auto">
            <a:xfrm>
              <a:off x="3606" y="3294"/>
              <a:ext cx="272" cy="272"/>
            </a:xfrm>
            <a:prstGeom prst="ellipse">
              <a:avLst/>
            </a:prstGeom>
            <a:noFill/>
            <a:ln w="9525">
              <a:solidFill>
                <a:srgbClr val="000000"/>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52</a:t>
              </a:r>
            </a:p>
          </p:txBody>
        </p:sp>
        <p:sp>
          <p:nvSpPr>
            <p:cNvPr id="171" name="Line 70"/>
            <p:cNvSpPr>
              <a:spLocks noChangeShapeType="1"/>
            </p:cNvSpPr>
            <p:nvPr/>
          </p:nvSpPr>
          <p:spPr bwMode="auto">
            <a:xfrm>
              <a:off x="4059" y="3066"/>
              <a:ext cx="46" cy="22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172" name="Text Box 71"/>
            <p:cNvSpPr txBox="1">
              <a:spLocks noChangeArrowheads="1"/>
            </p:cNvSpPr>
            <p:nvPr/>
          </p:nvSpPr>
          <p:spPr bwMode="auto">
            <a:xfrm>
              <a:off x="3606" y="3566"/>
              <a:ext cx="40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B</a:t>
              </a:r>
            </a:p>
          </p:txBody>
        </p:sp>
        <p:sp>
          <p:nvSpPr>
            <p:cNvPr id="179" name="Line 72"/>
            <p:cNvSpPr>
              <a:spLocks noChangeShapeType="1"/>
            </p:cNvSpPr>
            <p:nvPr/>
          </p:nvSpPr>
          <p:spPr bwMode="auto">
            <a:xfrm flipH="1">
              <a:off x="3742" y="3066"/>
              <a:ext cx="317" cy="22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180" name="Oval 73"/>
            <p:cNvSpPr>
              <a:spLocks noChangeArrowheads="1"/>
            </p:cNvSpPr>
            <p:nvPr/>
          </p:nvSpPr>
          <p:spPr bwMode="auto">
            <a:xfrm>
              <a:off x="3969" y="3294"/>
              <a:ext cx="272" cy="272"/>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54</a:t>
              </a:r>
            </a:p>
          </p:txBody>
        </p:sp>
        <p:sp>
          <p:nvSpPr>
            <p:cNvPr id="181" name="Oval 74"/>
            <p:cNvSpPr>
              <a:spLocks noChangeArrowheads="1"/>
            </p:cNvSpPr>
            <p:nvPr/>
          </p:nvSpPr>
          <p:spPr bwMode="auto">
            <a:xfrm>
              <a:off x="4286" y="3294"/>
              <a:ext cx="272" cy="272"/>
            </a:xfrm>
            <a:prstGeom prst="ellipse">
              <a:avLst/>
            </a:prstGeom>
            <a:noFill/>
            <a:ln w="9525">
              <a:solidFill>
                <a:srgbClr val="000000"/>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57</a:t>
              </a:r>
            </a:p>
          </p:txBody>
        </p:sp>
        <p:sp>
          <p:nvSpPr>
            <p:cNvPr id="182" name="Oval 75"/>
            <p:cNvSpPr>
              <a:spLocks noChangeArrowheads="1"/>
            </p:cNvSpPr>
            <p:nvPr/>
          </p:nvSpPr>
          <p:spPr bwMode="auto">
            <a:xfrm>
              <a:off x="4649" y="3294"/>
              <a:ext cx="272" cy="272"/>
            </a:xfrm>
            <a:prstGeom prst="ellipse">
              <a:avLst/>
            </a:prstGeom>
            <a:noFill/>
            <a:ln w="9525">
              <a:solidFill>
                <a:srgbClr val="000000"/>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59</a:t>
              </a:r>
            </a:p>
          </p:txBody>
        </p:sp>
        <p:sp>
          <p:nvSpPr>
            <p:cNvPr id="183" name="Line 76"/>
            <p:cNvSpPr>
              <a:spLocks noChangeShapeType="1"/>
            </p:cNvSpPr>
            <p:nvPr/>
          </p:nvSpPr>
          <p:spPr bwMode="auto">
            <a:xfrm flipH="1">
              <a:off x="4422" y="3068"/>
              <a:ext cx="0" cy="22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184" name="Line 77"/>
            <p:cNvSpPr>
              <a:spLocks noChangeShapeType="1"/>
            </p:cNvSpPr>
            <p:nvPr/>
          </p:nvSpPr>
          <p:spPr bwMode="auto">
            <a:xfrm>
              <a:off x="4422" y="3067"/>
              <a:ext cx="363" cy="22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185" name="Text Box 78"/>
            <p:cNvSpPr txBox="1">
              <a:spLocks noChangeArrowheads="1"/>
            </p:cNvSpPr>
            <p:nvPr/>
          </p:nvSpPr>
          <p:spPr bwMode="auto">
            <a:xfrm>
              <a:off x="4694" y="3702"/>
              <a:ext cx="40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B</a:t>
              </a:r>
            </a:p>
          </p:txBody>
        </p:sp>
        <p:sp>
          <p:nvSpPr>
            <p:cNvPr id="186" name="Text Box 79"/>
            <p:cNvSpPr txBox="1">
              <a:spLocks noChangeArrowheads="1"/>
            </p:cNvSpPr>
            <p:nvPr/>
          </p:nvSpPr>
          <p:spPr bwMode="auto">
            <a:xfrm>
              <a:off x="4286" y="3566"/>
              <a:ext cx="40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B</a:t>
              </a:r>
            </a:p>
          </p:txBody>
        </p:sp>
        <p:sp>
          <p:nvSpPr>
            <p:cNvPr id="187" name="Oval 80"/>
            <p:cNvSpPr>
              <a:spLocks noChangeArrowheads="1"/>
            </p:cNvSpPr>
            <p:nvPr/>
          </p:nvSpPr>
          <p:spPr bwMode="auto">
            <a:xfrm>
              <a:off x="930" y="3793"/>
              <a:ext cx="272" cy="272"/>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15</a:t>
              </a:r>
            </a:p>
          </p:txBody>
        </p:sp>
        <p:sp>
          <p:nvSpPr>
            <p:cNvPr id="188" name="Line 81"/>
            <p:cNvSpPr>
              <a:spLocks noChangeShapeType="1"/>
            </p:cNvSpPr>
            <p:nvPr/>
          </p:nvSpPr>
          <p:spPr bwMode="auto">
            <a:xfrm flipH="1">
              <a:off x="1066" y="3657"/>
              <a:ext cx="0" cy="13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189" name="Text Box 82"/>
            <p:cNvSpPr txBox="1">
              <a:spLocks noChangeArrowheads="1"/>
            </p:cNvSpPr>
            <p:nvPr/>
          </p:nvSpPr>
          <p:spPr bwMode="auto">
            <a:xfrm>
              <a:off x="975" y="4089"/>
              <a:ext cx="40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B</a:t>
              </a:r>
            </a:p>
          </p:txBody>
        </p:sp>
        <p:sp>
          <p:nvSpPr>
            <p:cNvPr id="190" name="Oval 83"/>
            <p:cNvSpPr>
              <a:spLocks noChangeArrowheads="1"/>
            </p:cNvSpPr>
            <p:nvPr/>
          </p:nvSpPr>
          <p:spPr bwMode="auto">
            <a:xfrm>
              <a:off x="1791" y="3748"/>
              <a:ext cx="272" cy="272"/>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31</a:t>
              </a:r>
            </a:p>
          </p:txBody>
        </p:sp>
        <p:sp>
          <p:nvSpPr>
            <p:cNvPr id="191" name="Line 84"/>
            <p:cNvSpPr>
              <a:spLocks noChangeShapeType="1"/>
            </p:cNvSpPr>
            <p:nvPr/>
          </p:nvSpPr>
          <p:spPr bwMode="auto">
            <a:xfrm flipH="1">
              <a:off x="1927" y="3612"/>
              <a:ext cx="0" cy="135"/>
            </a:xfrm>
            <a:prstGeom prst="line">
              <a:avLst/>
            </a:prstGeom>
            <a:noFill/>
            <a:ln w="9525">
              <a:solidFill>
                <a:srgbClr val="FF33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192" name="Text Box 85"/>
            <p:cNvSpPr txBox="1">
              <a:spLocks noChangeArrowheads="1"/>
            </p:cNvSpPr>
            <p:nvPr/>
          </p:nvSpPr>
          <p:spPr bwMode="auto">
            <a:xfrm>
              <a:off x="1610" y="4089"/>
              <a:ext cx="725"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答案结点</a:t>
              </a:r>
            </a:p>
          </p:txBody>
        </p:sp>
        <p:sp>
          <p:nvSpPr>
            <p:cNvPr id="193" name="Text Box 86"/>
            <p:cNvSpPr txBox="1">
              <a:spLocks noChangeArrowheads="1"/>
            </p:cNvSpPr>
            <p:nvPr/>
          </p:nvSpPr>
          <p:spPr bwMode="auto">
            <a:xfrm>
              <a:off x="2109" y="2251"/>
              <a:ext cx="454"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4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x</a:t>
              </a:r>
              <a:r>
                <a:rPr kumimoji="0" lang="en-US" altLang="zh-CN" sz="1400" b="0" i="0" u="none" strike="noStrike" kern="0" cap="none" spc="0" normalizeH="0" baseline="-25000" noProof="0" smtClean="0">
                  <a:ln>
                    <a:noFill/>
                  </a:ln>
                  <a:solidFill>
                    <a:srgbClr val="000000"/>
                  </a:solidFill>
                  <a:effectLst/>
                  <a:uLnTx/>
                  <a:uFillTx/>
                  <a:latin typeface="Arial" panose="020B0604020202020204" pitchFamily="34" charset="0"/>
                  <a:ea typeface="宋体" panose="02010600030101010101" pitchFamily="2" charset="-122"/>
                </a:rPr>
                <a:t>1</a:t>
              </a:r>
              <a:r>
                <a:rPr kumimoji="0" lang="en-US" altLang="zh-CN" sz="14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=2</a:t>
              </a:r>
            </a:p>
          </p:txBody>
        </p:sp>
        <p:sp>
          <p:nvSpPr>
            <p:cNvPr id="194" name="Text Box 87"/>
            <p:cNvSpPr txBox="1">
              <a:spLocks noChangeArrowheads="1"/>
            </p:cNvSpPr>
            <p:nvPr/>
          </p:nvSpPr>
          <p:spPr bwMode="auto">
            <a:xfrm>
              <a:off x="2018" y="2568"/>
              <a:ext cx="454"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4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x</a:t>
              </a:r>
              <a:r>
                <a:rPr kumimoji="0" lang="en-US" altLang="zh-CN" sz="1400" b="0" i="0" u="none" strike="noStrike" kern="0" cap="none" spc="0" normalizeH="0" baseline="-25000" noProof="0" smtClean="0">
                  <a:ln>
                    <a:noFill/>
                  </a:ln>
                  <a:solidFill>
                    <a:srgbClr val="000000"/>
                  </a:solidFill>
                  <a:effectLst/>
                  <a:uLnTx/>
                  <a:uFillTx/>
                  <a:latin typeface="Arial" panose="020B0604020202020204" pitchFamily="34" charset="0"/>
                  <a:ea typeface="宋体" panose="02010600030101010101" pitchFamily="2" charset="-122"/>
                </a:rPr>
                <a:t>2</a:t>
              </a:r>
              <a:r>
                <a:rPr kumimoji="0" lang="en-US" altLang="zh-CN" sz="14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=4</a:t>
              </a:r>
            </a:p>
          </p:txBody>
        </p:sp>
        <p:sp>
          <p:nvSpPr>
            <p:cNvPr id="195" name="Text Box 88"/>
            <p:cNvSpPr txBox="1">
              <a:spLocks noChangeArrowheads="1"/>
            </p:cNvSpPr>
            <p:nvPr/>
          </p:nvSpPr>
          <p:spPr bwMode="auto">
            <a:xfrm>
              <a:off x="1927" y="3203"/>
              <a:ext cx="454"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4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x</a:t>
              </a:r>
              <a:r>
                <a:rPr kumimoji="0" lang="en-US" altLang="zh-CN" sz="1400" b="0" i="0" u="none" strike="noStrike" kern="0" cap="none" spc="0" normalizeH="0" baseline="-25000" noProof="0" smtClean="0">
                  <a:ln>
                    <a:noFill/>
                  </a:ln>
                  <a:solidFill>
                    <a:srgbClr val="000000"/>
                  </a:solidFill>
                  <a:effectLst/>
                  <a:uLnTx/>
                  <a:uFillTx/>
                  <a:latin typeface="Arial" panose="020B0604020202020204" pitchFamily="34" charset="0"/>
                  <a:ea typeface="宋体" panose="02010600030101010101" pitchFamily="2" charset="-122"/>
                </a:rPr>
                <a:t>3</a:t>
              </a:r>
              <a:r>
                <a:rPr kumimoji="0" lang="en-US" altLang="zh-CN" sz="14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=1</a:t>
              </a:r>
            </a:p>
          </p:txBody>
        </p:sp>
        <p:sp>
          <p:nvSpPr>
            <p:cNvPr id="196" name="Text Box 89"/>
            <p:cNvSpPr txBox="1">
              <a:spLocks noChangeArrowheads="1"/>
            </p:cNvSpPr>
            <p:nvPr/>
          </p:nvSpPr>
          <p:spPr bwMode="auto">
            <a:xfrm>
              <a:off x="2064" y="3884"/>
              <a:ext cx="454"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4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x</a:t>
              </a:r>
              <a:r>
                <a:rPr kumimoji="0" lang="en-US" altLang="zh-CN" sz="1400" b="0" i="0" u="none" strike="noStrike" kern="0" cap="none" spc="0" normalizeH="0" baseline="-25000" noProof="0" smtClean="0">
                  <a:ln>
                    <a:noFill/>
                  </a:ln>
                  <a:solidFill>
                    <a:srgbClr val="000000"/>
                  </a:solidFill>
                  <a:effectLst/>
                  <a:uLnTx/>
                  <a:uFillTx/>
                  <a:latin typeface="Arial" panose="020B0604020202020204" pitchFamily="34" charset="0"/>
                  <a:ea typeface="宋体" panose="02010600030101010101" pitchFamily="2" charset="-122"/>
                </a:rPr>
                <a:t>4</a:t>
              </a:r>
              <a:r>
                <a:rPr kumimoji="0" lang="en-US" altLang="zh-CN" sz="14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=3</a:t>
              </a:r>
            </a:p>
          </p:txBody>
        </p:sp>
      </p:grpSp>
    </p:spTree>
    <p:extLst>
      <p:ext uri="{BB962C8B-B14F-4D97-AF65-F5344CB8AC3E}">
        <p14:creationId xmlns:p14="http://schemas.microsoft.com/office/powerpoint/2010/main" val="11256514"/>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3333" y="338667"/>
            <a:ext cx="2607733" cy="593644"/>
          </a:xfrm>
          <a:prstGeom prst="rect">
            <a:avLst/>
          </a:prstGeom>
        </p:spPr>
      </p:pic>
      <p:pic>
        <p:nvPicPr>
          <p:cNvPr id="3" name="图片 2"/>
          <p:cNvPicPr>
            <a:picLocks noChangeAspect="1"/>
          </p:cNvPicPr>
          <p:nvPr/>
        </p:nvPicPr>
        <p:blipFill rotWithShape="1">
          <a:blip r:embed="rId4">
            <a:alphaModFix amt="4000"/>
            <a:extLst>
              <a:ext uri="{28A0092B-C50C-407E-A947-70E740481C1C}">
                <a14:useLocalDpi xmlns:a14="http://schemas.microsoft.com/office/drawing/2010/main" val="0"/>
              </a:ext>
            </a:extLst>
          </a:blip>
          <a:srcRect t="4939" r="28793" b="22469"/>
          <a:stretch/>
        </p:blipFill>
        <p:spPr>
          <a:xfrm>
            <a:off x="2641601" y="902926"/>
            <a:ext cx="9550400" cy="5955074"/>
          </a:xfrm>
          <a:prstGeom prst="rect">
            <a:avLst/>
          </a:prstGeom>
        </p:spPr>
      </p:pic>
      <p:sp>
        <p:nvSpPr>
          <p:cNvPr id="6" name="矩形 5"/>
          <p:cNvSpPr/>
          <p:nvPr/>
        </p:nvSpPr>
        <p:spPr>
          <a:xfrm flipV="1">
            <a:off x="6693408" y="1276287"/>
            <a:ext cx="5131096" cy="45719"/>
          </a:xfrm>
          <a:prstGeom prst="rect">
            <a:avLst/>
          </a:prstGeom>
          <a:solidFill>
            <a:srgbClr val="239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矩形 9"/>
          <p:cNvSpPr/>
          <p:nvPr/>
        </p:nvSpPr>
        <p:spPr>
          <a:xfrm>
            <a:off x="9618453" y="383465"/>
            <a:ext cx="2206050" cy="523220"/>
          </a:xfrm>
          <a:prstGeom prst="rect">
            <a:avLst/>
          </a:prstGeom>
          <a:solidFill>
            <a:srgbClr val="239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矩形 10"/>
          <p:cNvSpPr/>
          <p:nvPr/>
        </p:nvSpPr>
        <p:spPr>
          <a:xfrm>
            <a:off x="9558068" y="352688"/>
            <a:ext cx="2359995" cy="584775"/>
          </a:xfrm>
          <a:prstGeom prst="rect">
            <a:avLst/>
          </a:prstGeom>
        </p:spPr>
        <p:txBody>
          <a:bodyPr wrap="square" anchor="ct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lnSpc>
                <a:spcPct val="100000"/>
              </a:lnSpc>
              <a:spcBef>
                <a:spcPts val="0"/>
              </a:spcBef>
              <a:spcAft>
                <a:spcPts val="0"/>
              </a:spcAft>
              <a:defRPr/>
            </a:pPr>
            <a:r>
              <a:rPr lang="zh-CN" altLang="en-US" sz="3200" b="1" dirty="0" smtClean="0">
                <a:solidFill>
                  <a:schemeClr val="bg1"/>
                </a:solidFill>
                <a:latin typeface="微软雅黑" charset="-122"/>
                <a:ea typeface="微软雅黑" charset="-122"/>
                <a:sym typeface="+mn-ea"/>
              </a:rPr>
              <a:t>分支限界法</a:t>
            </a:r>
            <a:endParaRPr lang="zh-CN" altLang="en-US" sz="3200" b="1" dirty="0">
              <a:solidFill>
                <a:schemeClr val="bg1"/>
              </a:solidFill>
              <a:latin typeface="微软雅黑" charset="-122"/>
              <a:ea typeface="微软雅黑" charset="-122"/>
              <a:sym typeface="+mn-ea"/>
            </a:endParaRPr>
          </a:p>
        </p:txBody>
      </p:sp>
      <p:sp>
        <p:nvSpPr>
          <p:cNvPr id="13" name="文本框 12"/>
          <p:cNvSpPr txBox="1"/>
          <p:nvPr/>
        </p:nvSpPr>
        <p:spPr>
          <a:xfrm>
            <a:off x="342670" y="1027613"/>
            <a:ext cx="6350738" cy="584775"/>
          </a:xfrm>
          <a:prstGeom prst="rect">
            <a:avLst/>
          </a:prstGeom>
          <a:noFill/>
        </p:spPr>
        <p:txBody>
          <a:bodyPr wrap="square" rtlCol="0">
            <a:spAutoFit/>
          </a:bodyPr>
          <a:lstStyle/>
          <a:p>
            <a:r>
              <a:rPr kumimoji="1" lang="en-US" altLang="zh-CN" sz="3200" b="1" dirty="0" smtClean="0">
                <a:latin typeface="Microsoft YaHei" charset="-122"/>
                <a:ea typeface="Microsoft YaHei" charset="-122"/>
                <a:cs typeface="Microsoft YaHei" charset="-122"/>
              </a:rPr>
              <a:t>LC-</a:t>
            </a:r>
            <a:r>
              <a:rPr kumimoji="1" lang="zh-CN" altLang="en-US" sz="3200" b="1" dirty="0" smtClean="0">
                <a:latin typeface="Microsoft YaHei" charset="-122"/>
                <a:ea typeface="Microsoft YaHei" charset="-122"/>
                <a:cs typeface="Microsoft YaHei" charset="-122"/>
              </a:rPr>
              <a:t>检索 （</a:t>
            </a:r>
            <a:r>
              <a:rPr kumimoji="1" lang="en-US" altLang="zh-CN" sz="3200" b="1" dirty="0" smtClean="0">
                <a:latin typeface="Microsoft YaHei" charset="-122"/>
                <a:ea typeface="Microsoft YaHei" charset="-122"/>
                <a:cs typeface="Microsoft YaHei" charset="-122"/>
              </a:rPr>
              <a:t>Least Cost</a:t>
            </a:r>
            <a:r>
              <a:rPr kumimoji="1" lang="zh-CN" altLang="en-US" sz="3200" b="1" dirty="0" smtClean="0">
                <a:latin typeface="Microsoft YaHei" charset="-122"/>
                <a:ea typeface="Microsoft YaHei" charset="-122"/>
                <a:cs typeface="Microsoft YaHei" charset="-122"/>
              </a:rPr>
              <a:t>， </a:t>
            </a:r>
            <a:r>
              <a:rPr kumimoji="1" lang="en-US" altLang="zh-CN" sz="3200" b="1" dirty="0" smtClean="0">
                <a:latin typeface="Microsoft YaHei" charset="-122"/>
                <a:ea typeface="Microsoft YaHei" charset="-122"/>
                <a:cs typeface="Microsoft YaHei" charset="-122"/>
              </a:rPr>
              <a:t>A</a:t>
            </a:r>
            <a:r>
              <a:rPr kumimoji="1" lang="zh-CN" altLang="en-US" sz="3200" b="1" dirty="0" smtClean="0">
                <a:latin typeface="Microsoft YaHei" charset="-122"/>
                <a:ea typeface="Microsoft YaHei" charset="-122"/>
                <a:cs typeface="Microsoft YaHei" charset="-122"/>
              </a:rPr>
              <a:t>*算法）</a:t>
            </a:r>
            <a:endParaRPr kumimoji="1" lang="zh-CN" altLang="en-US" sz="3200" b="1" dirty="0">
              <a:latin typeface="Microsoft YaHei" charset="-122"/>
              <a:ea typeface="Microsoft YaHei" charset="-122"/>
              <a:cs typeface="Microsoft YaHei" charset="-122"/>
            </a:endParaRPr>
          </a:p>
        </p:txBody>
      </p:sp>
      <p:sp>
        <p:nvSpPr>
          <p:cNvPr id="118" name="Rectangle 4"/>
          <p:cNvSpPr>
            <a:spLocks noChangeArrowheads="1"/>
          </p:cNvSpPr>
          <p:nvPr/>
        </p:nvSpPr>
        <p:spPr bwMode="auto">
          <a:xfrm>
            <a:off x="423333" y="1570680"/>
            <a:ext cx="8229600" cy="1876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669925" indent="-325438">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342900" marR="0" lvl="0" indent="-342900" defTabSz="914400" eaLnBrk="1" fontAlgn="base" latinLnBrk="0" hangingPunct="1">
              <a:lnSpc>
                <a:spcPct val="150000"/>
              </a:lnSpc>
              <a:spcBef>
                <a:spcPct val="0"/>
              </a:spcBef>
              <a:spcAft>
                <a:spcPct val="0"/>
              </a:spcAft>
              <a:buClr>
                <a:srgbClr val="CC9900"/>
              </a:buClr>
              <a:buSzPct val="65000"/>
              <a:buFont typeface="Wingdings" panose="05000000000000000000" pitchFamily="2" charset="2"/>
              <a:buChar char="n"/>
              <a:tabLst/>
              <a:defRPr/>
            </a:pPr>
            <a:r>
              <a:rPr kumimoji="0" lang="zh-CN" altLang="en-US" sz="28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如何解决？</a:t>
            </a:r>
          </a:p>
          <a:p>
            <a:pPr marL="669925" marR="0" lvl="1" indent="-325438" defTabSz="914400" eaLnBrk="1" fontAlgn="base" latinLnBrk="0" hangingPunct="1">
              <a:lnSpc>
                <a:spcPct val="150000"/>
              </a:lnSpc>
              <a:spcBef>
                <a:spcPct val="0"/>
              </a:spcBef>
              <a:spcAft>
                <a:spcPct val="0"/>
              </a:spcAft>
              <a:buClr>
                <a:srgbClr val="3B812F"/>
              </a:buClr>
              <a:buSzPct val="60000"/>
              <a:buFont typeface="Wingdings" panose="05000000000000000000" pitchFamily="2" charset="2"/>
              <a:buChar char="q"/>
              <a:tabLst/>
              <a:defRPr/>
            </a:pPr>
            <a:r>
              <a:rPr kumimoji="0" lang="zh-CN" altLang="en-US"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做某种排序，让可以导致答案结点的活结点排在前面！</a:t>
            </a:r>
          </a:p>
          <a:p>
            <a:pPr marL="669925" marR="0" lvl="1" indent="-325438" defTabSz="914400" eaLnBrk="1" fontAlgn="base" latinLnBrk="0" hangingPunct="1">
              <a:lnSpc>
                <a:spcPct val="150000"/>
              </a:lnSpc>
              <a:spcBef>
                <a:spcPct val="0"/>
              </a:spcBef>
              <a:spcAft>
                <a:spcPct val="0"/>
              </a:spcAft>
              <a:buClr>
                <a:srgbClr val="3B812F"/>
              </a:buClr>
              <a:buSzPct val="60000"/>
              <a:buFont typeface="Wingdings" panose="05000000000000000000" pitchFamily="2" charset="2"/>
              <a:buChar char="q"/>
              <a:tabLst/>
              <a:defRPr/>
            </a:pPr>
            <a:r>
              <a:rPr kumimoji="0" lang="zh-CN" altLang="en-US"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新问题：</a:t>
            </a:r>
            <a:r>
              <a:rPr kumimoji="0" lang="zh-CN" altLang="en-US" sz="2400" b="1" i="0" u="none" strike="noStrike" kern="0" cap="none" spc="0" normalizeH="0" baseline="0" noProof="0" dirty="0" smtClean="0">
                <a:ln>
                  <a:noFill/>
                </a:ln>
                <a:solidFill>
                  <a:schemeClr val="accent6">
                    <a:lumMod val="50000"/>
                  </a:schemeClr>
                </a:solidFill>
                <a:effectLst/>
                <a:uLnTx/>
                <a:uFillTx/>
                <a:latin typeface="微软雅黑" panose="020B0503020204020204" pitchFamily="34" charset="-122"/>
                <a:ea typeface="微软雅黑" panose="020B0503020204020204" pitchFamily="34" charset="-122"/>
              </a:rPr>
              <a:t>怎么排序？</a:t>
            </a:r>
          </a:p>
        </p:txBody>
      </p:sp>
      <p:sp>
        <p:nvSpPr>
          <p:cNvPr id="119" name="Rectangle 5"/>
          <p:cNvSpPr>
            <a:spLocks noChangeArrowheads="1"/>
          </p:cNvSpPr>
          <p:nvPr/>
        </p:nvSpPr>
        <p:spPr bwMode="auto">
          <a:xfrm>
            <a:off x="432477" y="3337560"/>
            <a:ext cx="11392026" cy="163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669925" indent="-325438">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669925" marR="0" lvl="1" indent="-325438" defTabSz="914400" eaLnBrk="1" fontAlgn="base" latinLnBrk="0" hangingPunct="1">
              <a:lnSpc>
                <a:spcPct val="150000"/>
              </a:lnSpc>
              <a:spcBef>
                <a:spcPct val="0"/>
              </a:spcBef>
              <a:spcAft>
                <a:spcPct val="0"/>
              </a:spcAft>
              <a:buClr>
                <a:srgbClr val="3B812F"/>
              </a:buClr>
              <a:buSzPct val="60000"/>
              <a:buFont typeface="Wingdings" panose="05000000000000000000" pitchFamily="2" charset="2"/>
              <a:buChar char="q"/>
              <a:tabLst/>
              <a:defRPr/>
            </a:pPr>
            <a:r>
              <a:rPr kumimoji="0" lang="zh-CN" altLang="en-US" sz="2400" b="1"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寻找一种“有智力”的排序函数</a:t>
            </a:r>
            <a:r>
              <a:rPr kumimoji="0" lang="en-US" altLang="zh-CN" sz="2400" b="1"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C(·)</a:t>
            </a:r>
            <a:r>
              <a:rPr kumimoji="0" lang="zh-CN" altLang="en-US"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 用</a:t>
            </a:r>
            <a:r>
              <a:rPr kumimoji="0" lang="en-US" altLang="zh-CN"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C(·)</a:t>
            </a:r>
            <a:r>
              <a:rPr kumimoji="0" lang="zh-CN" altLang="en-US"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来选取下一个</a:t>
            </a:r>
            <a:r>
              <a:rPr kumimoji="0" lang="en-US" altLang="zh-CN"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E</a:t>
            </a:r>
            <a:r>
              <a:rPr kumimoji="0" lang="zh-CN" altLang="en-US"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结点，加快到达一答案结点的检索速度。</a:t>
            </a:r>
          </a:p>
          <a:p>
            <a:pPr marL="669925" marR="0" lvl="1" indent="-325438" defTabSz="914400" eaLnBrk="1" fontAlgn="base" latinLnBrk="0" hangingPunct="1">
              <a:lnSpc>
                <a:spcPct val="90000"/>
              </a:lnSpc>
              <a:spcBef>
                <a:spcPct val="20000"/>
              </a:spcBef>
              <a:spcAft>
                <a:spcPct val="0"/>
              </a:spcAft>
              <a:buClr>
                <a:srgbClr val="3B812F"/>
              </a:buClr>
              <a:buSzPct val="60000"/>
              <a:buFont typeface="Wingdings" panose="05000000000000000000" pitchFamily="2" charset="2"/>
              <a:buNone/>
              <a:tabLst/>
              <a:defRPr/>
            </a:pPr>
            <a:r>
              <a:rPr kumimoji="0" lang="zh-CN" altLang="en-US"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                      如结点</a:t>
            </a:r>
            <a:r>
              <a:rPr kumimoji="0" lang="en-US" altLang="zh-CN"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30</a:t>
            </a:r>
            <a:r>
              <a:rPr kumimoji="0" lang="zh-CN" altLang="en-US"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a:t>
            </a:r>
            <a:r>
              <a:rPr kumimoji="0" lang="en-US" altLang="zh-CN"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29</a:t>
            </a:r>
            <a:r>
              <a:rPr kumimoji="0" lang="en-US" altLang="zh-CN"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pitchFamily="34" charset="0"/>
              </a:rPr>
              <a:t>→30→31</a:t>
            </a:r>
          </a:p>
        </p:txBody>
      </p:sp>
      <p:sp>
        <p:nvSpPr>
          <p:cNvPr id="120" name="Line 6"/>
          <p:cNvSpPr>
            <a:spLocks noChangeShapeType="1"/>
          </p:cNvSpPr>
          <p:nvPr/>
        </p:nvSpPr>
        <p:spPr bwMode="auto">
          <a:xfrm flipV="1">
            <a:off x="5263388" y="4861431"/>
            <a:ext cx="0" cy="576263"/>
          </a:xfrm>
          <a:prstGeom prst="line">
            <a:avLst/>
          </a:prstGeom>
          <a:noFill/>
          <a:ln w="76200">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sz="2400" smtClean="0">
              <a:solidFill>
                <a:srgbClr val="000000"/>
              </a:solidFill>
              <a:latin typeface="微软雅黑" panose="020B0503020204020204" pitchFamily="34" charset="-122"/>
              <a:ea typeface="微软雅黑" panose="020B0503020204020204" pitchFamily="34" charset="-122"/>
            </a:endParaRPr>
          </a:p>
        </p:txBody>
      </p:sp>
      <p:sp>
        <p:nvSpPr>
          <p:cNvPr id="121" name="Text Box 7"/>
          <p:cNvSpPr txBox="1">
            <a:spLocks noChangeArrowheads="1"/>
          </p:cNvSpPr>
          <p:nvPr/>
        </p:nvSpPr>
        <p:spPr bwMode="auto">
          <a:xfrm>
            <a:off x="4229608" y="5269229"/>
            <a:ext cx="4182872" cy="830997"/>
          </a:xfrm>
          <a:prstGeom prst="rect">
            <a:avLst/>
          </a:prstGeom>
          <a:solidFill>
            <a:srgbClr val="006633">
              <a:lumMod val="20000"/>
              <a:lumOff val="80000"/>
            </a:srgbClr>
          </a:solidFill>
          <a:ln>
            <a:noFill/>
          </a:ln>
        </p:spPr>
        <p:txBody>
          <a:bodyPr wrap="square">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zh-CN" altLang="en-US"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能否赋予一个比其它活结点高的优先级使其尽快成为</a:t>
            </a:r>
            <a:r>
              <a:rPr kumimoji="0" lang="en-US" altLang="zh-CN"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E</a:t>
            </a:r>
            <a:r>
              <a:rPr kumimoji="0" lang="zh-CN" altLang="en-US"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结点？</a:t>
            </a:r>
          </a:p>
        </p:txBody>
      </p:sp>
    </p:spTree>
    <p:extLst>
      <p:ext uri="{BB962C8B-B14F-4D97-AF65-F5344CB8AC3E}">
        <p14:creationId xmlns:p14="http://schemas.microsoft.com/office/powerpoint/2010/main" val="1627744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118"/>
                                        </p:tgtEl>
                                        <p:attrNameLst>
                                          <p:attrName>style.visibility</p:attrName>
                                        </p:attrNameLst>
                                      </p:cBhvr>
                                      <p:to>
                                        <p:strVal val="visible"/>
                                      </p:to>
                                    </p:set>
                                    <p:animEffect transition="in" filter="blinds(horizontal)">
                                      <p:cBhvr>
                                        <p:cTn id="7" dur="500"/>
                                        <p:tgtEl>
                                          <p:spTgt spid="118"/>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119"/>
                                        </p:tgtEl>
                                        <p:attrNameLst>
                                          <p:attrName>style.visibility</p:attrName>
                                        </p:attrNameLst>
                                      </p:cBhvr>
                                      <p:to>
                                        <p:strVal val="visible"/>
                                      </p:to>
                                    </p:set>
                                    <p:anim calcmode="lin" valueType="num">
                                      <p:cBhvr additive="base">
                                        <p:cTn id="12" dur="500" fill="hold"/>
                                        <p:tgtEl>
                                          <p:spTgt spid="119"/>
                                        </p:tgtEl>
                                        <p:attrNameLst>
                                          <p:attrName>ppt_x</p:attrName>
                                        </p:attrNameLst>
                                      </p:cBhvr>
                                      <p:tavLst>
                                        <p:tav tm="0">
                                          <p:val>
                                            <p:strVal val="#ppt_x"/>
                                          </p:val>
                                        </p:tav>
                                        <p:tav tm="100000">
                                          <p:val>
                                            <p:strVal val="#ppt_x"/>
                                          </p:val>
                                        </p:tav>
                                      </p:tavLst>
                                    </p:anim>
                                    <p:anim calcmode="lin" valueType="num">
                                      <p:cBhvr additive="base">
                                        <p:cTn id="13" dur="500" fill="hold"/>
                                        <p:tgtEl>
                                          <p:spTgt spid="119"/>
                                        </p:tgtEl>
                                        <p:attrNameLst>
                                          <p:attrName>ppt_y</p:attrName>
                                        </p:attrNameLst>
                                      </p:cBhvr>
                                      <p:tavLst>
                                        <p:tav tm="0">
                                          <p:val>
                                            <p:strVal val="1+#ppt_h/2"/>
                                          </p:val>
                                        </p:tav>
                                        <p:tav tm="100000">
                                          <p:val>
                                            <p:strVal val="#ppt_y"/>
                                          </p:val>
                                        </p:tav>
                                      </p:tavLst>
                                    </p:anim>
                                  </p:childTnLst>
                                </p:cTn>
                              </p:par>
                              <p:par>
                                <p:cTn id="14" presetID="2" presetClass="entr" presetSubtype="4" fill="hold" nodeType="withEffect">
                                  <p:stCondLst>
                                    <p:cond delay="0"/>
                                  </p:stCondLst>
                                  <p:childTnLst>
                                    <p:set>
                                      <p:cBhvr>
                                        <p:cTn id="15" dur="1" fill="hold">
                                          <p:stCondLst>
                                            <p:cond delay="0"/>
                                          </p:stCondLst>
                                        </p:cTn>
                                        <p:tgtEl>
                                          <p:spTgt spid="120"/>
                                        </p:tgtEl>
                                        <p:attrNameLst>
                                          <p:attrName>style.visibility</p:attrName>
                                        </p:attrNameLst>
                                      </p:cBhvr>
                                      <p:to>
                                        <p:strVal val="visible"/>
                                      </p:to>
                                    </p:set>
                                    <p:anim calcmode="lin" valueType="num">
                                      <p:cBhvr additive="base">
                                        <p:cTn id="16" dur="500" fill="hold"/>
                                        <p:tgtEl>
                                          <p:spTgt spid="120"/>
                                        </p:tgtEl>
                                        <p:attrNameLst>
                                          <p:attrName>ppt_x</p:attrName>
                                        </p:attrNameLst>
                                      </p:cBhvr>
                                      <p:tavLst>
                                        <p:tav tm="0">
                                          <p:val>
                                            <p:strVal val="#ppt_x"/>
                                          </p:val>
                                        </p:tav>
                                        <p:tav tm="100000">
                                          <p:val>
                                            <p:strVal val="#ppt_x"/>
                                          </p:val>
                                        </p:tav>
                                      </p:tavLst>
                                    </p:anim>
                                    <p:anim calcmode="lin" valueType="num">
                                      <p:cBhvr additive="base">
                                        <p:cTn id="17" dur="500" fill="hold"/>
                                        <p:tgtEl>
                                          <p:spTgt spid="120"/>
                                        </p:tgtEl>
                                        <p:attrNameLst>
                                          <p:attrName>ppt_y</p:attrName>
                                        </p:attrNameLst>
                                      </p:cBhvr>
                                      <p:tavLst>
                                        <p:tav tm="0">
                                          <p:val>
                                            <p:strVal val="1+#ppt_h/2"/>
                                          </p:val>
                                        </p:tav>
                                        <p:tav tm="100000">
                                          <p:val>
                                            <p:strVal val="#ppt_y"/>
                                          </p:val>
                                        </p:tav>
                                      </p:tavLst>
                                    </p:anim>
                                  </p:childTnLst>
                                </p:cTn>
                              </p:par>
                              <p:par>
                                <p:cTn id="18" presetID="2" presetClass="entr" presetSubtype="4" fill="hold" grpId="0" nodeType="withEffect">
                                  <p:stCondLst>
                                    <p:cond delay="0"/>
                                  </p:stCondLst>
                                  <p:childTnLst>
                                    <p:set>
                                      <p:cBhvr>
                                        <p:cTn id="19" dur="1" fill="hold">
                                          <p:stCondLst>
                                            <p:cond delay="0"/>
                                          </p:stCondLst>
                                        </p:cTn>
                                        <p:tgtEl>
                                          <p:spTgt spid="121"/>
                                        </p:tgtEl>
                                        <p:attrNameLst>
                                          <p:attrName>style.visibility</p:attrName>
                                        </p:attrNameLst>
                                      </p:cBhvr>
                                      <p:to>
                                        <p:strVal val="visible"/>
                                      </p:to>
                                    </p:set>
                                    <p:anim calcmode="lin" valueType="num">
                                      <p:cBhvr additive="base">
                                        <p:cTn id="20" dur="500" fill="hold"/>
                                        <p:tgtEl>
                                          <p:spTgt spid="121"/>
                                        </p:tgtEl>
                                        <p:attrNameLst>
                                          <p:attrName>ppt_x</p:attrName>
                                        </p:attrNameLst>
                                      </p:cBhvr>
                                      <p:tavLst>
                                        <p:tav tm="0">
                                          <p:val>
                                            <p:strVal val="#ppt_x"/>
                                          </p:val>
                                        </p:tav>
                                        <p:tav tm="100000">
                                          <p:val>
                                            <p:strVal val="#ppt_x"/>
                                          </p:val>
                                        </p:tav>
                                      </p:tavLst>
                                    </p:anim>
                                    <p:anim calcmode="lin" valueType="num">
                                      <p:cBhvr additive="base">
                                        <p:cTn id="21" dur="500" fill="hold"/>
                                        <p:tgtEl>
                                          <p:spTgt spid="1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8" grpId="0"/>
      <p:bldP spid="119" grpId="0"/>
      <p:bldP spid="121" grpId="0" animBg="1"/>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3333" y="338667"/>
            <a:ext cx="2607733" cy="593644"/>
          </a:xfrm>
          <a:prstGeom prst="rect">
            <a:avLst/>
          </a:prstGeom>
        </p:spPr>
      </p:pic>
      <p:pic>
        <p:nvPicPr>
          <p:cNvPr id="3" name="图片 2"/>
          <p:cNvPicPr>
            <a:picLocks noChangeAspect="1"/>
          </p:cNvPicPr>
          <p:nvPr/>
        </p:nvPicPr>
        <p:blipFill rotWithShape="1">
          <a:blip r:embed="rId4">
            <a:alphaModFix amt="4000"/>
            <a:extLst>
              <a:ext uri="{28A0092B-C50C-407E-A947-70E740481C1C}">
                <a14:useLocalDpi xmlns:a14="http://schemas.microsoft.com/office/drawing/2010/main" val="0"/>
              </a:ext>
            </a:extLst>
          </a:blip>
          <a:srcRect t="4939" r="28793" b="22469"/>
          <a:stretch/>
        </p:blipFill>
        <p:spPr>
          <a:xfrm>
            <a:off x="2641601" y="902926"/>
            <a:ext cx="9550400" cy="5955074"/>
          </a:xfrm>
          <a:prstGeom prst="rect">
            <a:avLst/>
          </a:prstGeom>
        </p:spPr>
      </p:pic>
      <p:sp>
        <p:nvSpPr>
          <p:cNvPr id="6" name="矩形 5"/>
          <p:cNvSpPr/>
          <p:nvPr/>
        </p:nvSpPr>
        <p:spPr>
          <a:xfrm flipV="1">
            <a:off x="6693408" y="1276287"/>
            <a:ext cx="5131096" cy="45719"/>
          </a:xfrm>
          <a:prstGeom prst="rect">
            <a:avLst/>
          </a:prstGeom>
          <a:solidFill>
            <a:srgbClr val="239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矩形 9"/>
          <p:cNvSpPr/>
          <p:nvPr/>
        </p:nvSpPr>
        <p:spPr>
          <a:xfrm>
            <a:off x="9618453" y="383465"/>
            <a:ext cx="2206050" cy="523220"/>
          </a:xfrm>
          <a:prstGeom prst="rect">
            <a:avLst/>
          </a:prstGeom>
          <a:solidFill>
            <a:srgbClr val="239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矩形 10"/>
          <p:cNvSpPr/>
          <p:nvPr/>
        </p:nvSpPr>
        <p:spPr>
          <a:xfrm>
            <a:off x="9558068" y="352688"/>
            <a:ext cx="2359995" cy="584775"/>
          </a:xfrm>
          <a:prstGeom prst="rect">
            <a:avLst/>
          </a:prstGeom>
        </p:spPr>
        <p:txBody>
          <a:bodyPr wrap="square" anchor="ct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lnSpc>
                <a:spcPct val="100000"/>
              </a:lnSpc>
              <a:spcBef>
                <a:spcPts val="0"/>
              </a:spcBef>
              <a:spcAft>
                <a:spcPts val="0"/>
              </a:spcAft>
              <a:defRPr/>
            </a:pPr>
            <a:r>
              <a:rPr lang="zh-CN" altLang="en-US" sz="3200" b="1" dirty="0" smtClean="0">
                <a:solidFill>
                  <a:schemeClr val="bg1"/>
                </a:solidFill>
                <a:latin typeface="微软雅黑" charset="-122"/>
                <a:ea typeface="微软雅黑" charset="-122"/>
                <a:sym typeface="+mn-ea"/>
              </a:rPr>
              <a:t>分支限界法</a:t>
            </a:r>
            <a:endParaRPr lang="zh-CN" altLang="en-US" sz="3200" b="1" dirty="0">
              <a:solidFill>
                <a:schemeClr val="bg1"/>
              </a:solidFill>
              <a:latin typeface="微软雅黑" charset="-122"/>
              <a:ea typeface="微软雅黑" charset="-122"/>
              <a:sym typeface="+mn-ea"/>
            </a:endParaRPr>
          </a:p>
        </p:txBody>
      </p:sp>
      <p:sp>
        <p:nvSpPr>
          <p:cNvPr id="13" name="文本框 12"/>
          <p:cNvSpPr txBox="1"/>
          <p:nvPr/>
        </p:nvSpPr>
        <p:spPr>
          <a:xfrm>
            <a:off x="342670" y="1027613"/>
            <a:ext cx="6350738" cy="584775"/>
          </a:xfrm>
          <a:prstGeom prst="rect">
            <a:avLst/>
          </a:prstGeom>
          <a:noFill/>
        </p:spPr>
        <p:txBody>
          <a:bodyPr wrap="square" rtlCol="0">
            <a:spAutoFit/>
          </a:bodyPr>
          <a:lstStyle/>
          <a:p>
            <a:r>
              <a:rPr kumimoji="1" lang="en-US" altLang="zh-CN" sz="3200" b="1" dirty="0" smtClean="0">
                <a:latin typeface="Microsoft YaHei" charset="-122"/>
                <a:ea typeface="Microsoft YaHei" charset="-122"/>
                <a:cs typeface="Microsoft YaHei" charset="-122"/>
              </a:rPr>
              <a:t>LC-</a:t>
            </a:r>
            <a:r>
              <a:rPr kumimoji="1" lang="zh-CN" altLang="en-US" sz="3200" b="1" dirty="0" smtClean="0">
                <a:latin typeface="Microsoft YaHei" charset="-122"/>
                <a:ea typeface="Microsoft YaHei" charset="-122"/>
                <a:cs typeface="Microsoft YaHei" charset="-122"/>
              </a:rPr>
              <a:t>检索 （</a:t>
            </a:r>
            <a:r>
              <a:rPr kumimoji="1" lang="en-US" altLang="zh-CN" sz="3200" b="1" dirty="0" smtClean="0">
                <a:latin typeface="Microsoft YaHei" charset="-122"/>
                <a:ea typeface="Microsoft YaHei" charset="-122"/>
                <a:cs typeface="Microsoft YaHei" charset="-122"/>
              </a:rPr>
              <a:t>Least Cost</a:t>
            </a:r>
            <a:r>
              <a:rPr kumimoji="1" lang="zh-CN" altLang="en-US" sz="3200" b="1" dirty="0" smtClean="0">
                <a:latin typeface="Microsoft YaHei" charset="-122"/>
                <a:ea typeface="Microsoft YaHei" charset="-122"/>
                <a:cs typeface="Microsoft YaHei" charset="-122"/>
              </a:rPr>
              <a:t>， </a:t>
            </a:r>
            <a:r>
              <a:rPr kumimoji="1" lang="en-US" altLang="zh-CN" sz="3200" b="1" dirty="0" smtClean="0">
                <a:latin typeface="Microsoft YaHei" charset="-122"/>
                <a:ea typeface="Microsoft YaHei" charset="-122"/>
                <a:cs typeface="Microsoft YaHei" charset="-122"/>
              </a:rPr>
              <a:t>A</a:t>
            </a:r>
            <a:r>
              <a:rPr kumimoji="1" lang="zh-CN" altLang="en-US" sz="3200" b="1" dirty="0" smtClean="0">
                <a:latin typeface="Microsoft YaHei" charset="-122"/>
                <a:ea typeface="Microsoft YaHei" charset="-122"/>
                <a:cs typeface="Microsoft YaHei" charset="-122"/>
              </a:rPr>
              <a:t>*算法）</a:t>
            </a:r>
            <a:endParaRPr kumimoji="1" lang="zh-CN" altLang="en-US" sz="3200" b="1" dirty="0">
              <a:latin typeface="Microsoft YaHei" charset="-122"/>
              <a:ea typeface="Microsoft YaHei" charset="-122"/>
              <a:cs typeface="Microsoft YaHei" charset="-122"/>
            </a:endParaRPr>
          </a:p>
        </p:txBody>
      </p:sp>
      <p:sp>
        <p:nvSpPr>
          <p:cNvPr id="118" name="Rectangle 4"/>
          <p:cNvSpPr>
            <a:spLocks noChangeArrowheads="1"/>
          </p:cNvSpPr>
          <p:nvPr/>
        </p:nvSpPr>
        <p:spPr bwMode="auto">
          <a:xfrm>
            <a:off x="423333" y="1570680"/>
            <a:ext cx="11401170" cy="1876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669925" indent="-325438">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342900" marR="0" lvl="0" indent="-342900" defTabSz="914400" eaLnBrk="1" fontAlgn="base" latinLnBrk="0" hangingPunct="1">
              <a:lnSpc>
                <a:spcPct val="150000"/>
              </a:lnSpc>
              <a:spcBef>
                <a:spcPct val="0"/>
              </a:spcBef>
              <a:spcAft>
                <a:spcPct val="0"/>
              </a:spcAft>
              <a:buClr>
                <a:srgbClr val="CC9900"/>
              </a:buClr>
              <a:buSzPct val="65000"/>
              <a:buFont typeface="Wingdings" panose="05000000000000000000" pitchFamily="2" charset="2"/>
              <a:buChar char="n"/>
              <a:tabLst/>
              <a:defRPr/>
            </a:pPr>
            <a:r>
              <a:rPr kumimoji="0" lang="zh-CN" altLang="en-US" sz="28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如何衡量结点的优先级？</a:t>
            </a:r>
          </a:p>
          <a:p>
            <a:pPr lvl="1" fontAlgn="base">
              <a:lnSpc>
                <a:spcPct val="150000"/>
              </a:lnSpc>
              <a:spcBef>
                <a:spcPct val="0"/>
              </a:spcBef>
              <a:spcAft>
                <a:spcPct val="0"/>
              </a:spcAft>
              <a:buClr>
                <a:srgbClr val="3B812F"/>
              </a:buClr>
            </a:pPr>
            <a:r>
              <a:rPr lang="zh-CN" altLang="en-US" sz="2400" kern="0" dirty="0">
                <a:solidFill>
                  <a:srgbClr val="000000"/>
                </a:solidFill>
                <a:latin typeface="微软雅黑" panose="020B0503020204020204" pitchFamily="34" charset="-122"/>
                <a:ea typeface="微软雅黑" panose="020B0503020204020204" pitchFamily="34" charset="-122"/>
              </a:rPr>
              <a:t>对于任一结点，用该结点导致答案结点的成本（代价）来衡量该结点的优先级</a:t>
            </a:r>
            <a:r>
              <a:rPr lang="en-US" altLang="zh-CN" sz="2400" kern="0" dirty="0">
                <a:solidFill>
                  <a:srgbClr val="000000"/>
                </a:solidFill>
                <a:latin typeface="微软雅黑" panose="020B0503020204020204" pitchFamily="34" charset="-122"/>
                <a:ea typeface="微软雅黑" panose="020B0503020204020204" pitchFamily="34" charset="-122"/>
              </a:rPr>
              <a:t>——</a:t>
            </a:r>
            <a:r>
              <a:rPr lang="zh-CN" altLang="en-US" sz="2400" b="1" kern="0" dirty="0">
                <a:solidFill>
                  <a:srgbClr val="C00000"/>
                </a:solidFill>
                <a:latin typeface="微软雅黑" panose="020B0503020204020204" pitchFamily="34" charset="-122"/>
                <a:ea typeface="微软雅黑" panose="020B0503020204020204" pitchFamily="34" charset="-122"/>
              </a:rPr>
              <a:t>成本越小越</a:t>
            </a:r>
            <a:r>
              <a:rPr lang="zh-CN" altLang="en-US" sz="2400" b="1" kern="0" dirty="0" smtClean="0">
                <a:solidFill>
                  <a:srgbClr val="C00000"/>
                </a:solidFill>
                <a:latin typeface="微软雅黑" panose="020B0503020204020204" pitchFamily="34" charset="-122"/>
                <a:ea typeface="微软雅黑" panose="020B0503020204020204" pitchFamily="34" charset="-122"/>
              </a:rPr>
              <a:t>优先</a:t>
            </a:r>
            <a:endParaRPr kumimoji="0" lang="zh-CN" altLang="en-US" sz="2400" b="1" i="0" u="none" strike="noStrike" kern="0" cap="none" spc="0" normalizeH="0" baseline="0" noProof="0" dirty="0" smtClean="0">
              <a:ln>
                <a:noFill/>
              </a:ln>
              <a:solidFill>
                <a:srgbClr val="C00000"/>
              </a:solidFill>
              <a:effectLst/>
              <a:uLnTx/>
              <a:uFillTx/>
              <a:latin typeface="微软雅黑" panose="020B0503020204020204" pitchFamily="34" charset="-122"/>
              <a:ea typeface="微软雅黑" panose="020B0503020204020204" pitchFamily="34" charset="-122"/>
            </a:endParaRPr>
          </a:p>
        </p:txBody>
      </p:sp>
      <p:sp>
        <p:nvSpPr>
          <p:cNvPr id="12" name="Rectangle 9"/>
          <p:cNvSpPr>
            <a:spLocks noChangeArrowheads="1"/>
          </p:cNvSpPr>
          <p:nvPr/>
        </p:nvSpPr>
        <p:spPr bwMode="auto">
          <a:xfrm>
            <a:off x="448628" y="3317689"/>
            <a:ext cx="8389937" cy="2432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669925" indent="-325438">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669925" marR="0" lvl="1" indent="-325438" defTabSz="914400" eaLnBrk="1" fontAlgn="base" latinLnBrk="0" hangingPunct="1">
              <a:lnSpc>
                <a:spcPct val="150000"/>
              </a:lnSpc>
              <a:spcBef>
                <a:spcPct val="0"/>
              </a:spcBef>
              <a:spcAft>
                <a:spcPct val="0"/>
              </a:spcAft>
              <a:buClr>
                <a:srgbClr val="3B812F"/>
              </a:buClr>
              <a:buSzPct val="60000"/>
              <a:buFont typeface="Wingdings" panose="05000000000000000000" pitchFamily="2" charset="2"/>
              <a:buChar char="q"/>
              <a:tabLst/>
              <a:defRPr/>
            </a:pPr>
            <a:r>
              <a:rPr kumimoji="0" lang="zh-CN" altLang="en-US"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对任一结点</a:t>
            </a:r>
            <a:r>
              <a:rPr kumimoji="0" lang="en-US" altLang="zh-CN"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X</a:t>
            </a:r>
            <a:r>
              <a:rPr kumimoji="0" lang="zh-CN" altLang="en-US"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，可以用两种标准来衡量结点的代价：</a:t>
            </a:r>
          </a:p>
          <a:p>
            <a:pPr marL="669925" marR="0" lvl="1" indent="-325438" defTabSz="914400" eaLnBrk="1" fontAlgn="base" latinLnBrk="0" hangingPunct="1">
              <a:lnSpc>
                <a:spcPct val="150000"/>
              </a:lnSpc>
              <a:spcBef>
                <a:spcPct val="0"/>
              </a:spcBef>
              <a:spcAft>
                <a:spcPct val="0"/>
              </a:spcAft>
              <a:buClr>
                <a:srgbClr val="3B812F"/>
              </a:buClr>
              <a:buSzPct val="60000"/>
              <a:buFont typeface="Wingdings" panose="05000000000000000000" pitchFamily="2" charset="2"/>
              <a:buNone/>
              <a:tabLst/>
              <a:defRPr/>
            </a:pPr>
            <a:r>
              <a:rPr kumimoji="0" lang="zh-CN" altLang="en-US"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     </a:t>
            </a:r>
            <a:r>
              <a:rPr kumimoji="0" lang="en-US" altLang="zh-CN"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1</a:t>
            </a:r>
            <a:r>
              <a:rPr kumimoji="0" lang="zh-CN" altLang="en-US"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）在生成一个答案结点之前，子树</a:t>
            </a:r>
            <a:r>
              <a:rPr kumimoji="0" lang="en-US" altLang="zh-CN"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X</a:t>
            </a:r>
            <a:r>
              <a:rPr kumimoji="0" lang="zh-CN" altLang="en-US"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需要生成的结点数。</a:t>
            </a:r>
          </a:p>
          <a:p>
            <a:pPr marL="669925" marR="0" lvl="1" indent="-325438" defTabSz="914400" eaLnBrk="1" fontAlgn="base" latinLnBrk="0" hangingPunct="1">
              <a:lnSpc>
                <a:spcPct val="150000"/>
              </a:lnSpc>
              <a:spcBef>
                <a:spcPct val="0"/>
              </a:spcBef>
              <a:spcAft>
                <a:spcPct val="0"/>
              </a:spcAft>
              <a:buClr>
                <a:srgbClr val="3B812F"/>
              </a:buClr>
              <a:buSzPct val="60000"/>
              <a:buFont typeface="Wingdings" panose="05000000000000000000" pitchFamily="2" charset="2"/>
              <a:buNone/>
              <a:tabLst/>
              <a:defRPr/>
            </a:pPr>
            <a:r>
              <a:rPr kumimoji="0" lang="zh-CN" altLang="en-US"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     </a:t>
            </a:r>
            <a:r>
              <a:rPr kumimoji="0" lang="en-US" altLang="zh-CN"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2</a:t>
            </a:r>
            <a:r>
              <a:rPr kumimoji="0" lang="zh-CN" altLang="en-US"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）在子树</a:t>
            </a:r>
            <a:r>
              <a:rPr kumimoji="0" lang="en-US" altLang="zh-CN"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X</a:t>
            </a:r>
            <a:r>
              <a:rPr kumimoji="0" lang="zh-CN" altLang="en-US"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中离</a:t>
            </a:r>
            <a:r>
              <a:rPr kumimoji="0" lang="en-US" altLang="zh-CN"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X</a:t>
            </a:r>
            <a:r>
              <a:rPr kumimoji="0" lang="zh-CN" altLang="en-US"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最近的那个答案结点到</a:t>
            </a:r>
            <a:r>
              <a:rPr kumimoji="0" lang="en-US" altLang="zh-CN"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X</a:t>
            </a:r>
            <a:r>
              <a:rPr kumimoji="0" lang="zh-CN" altLang="en-US"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的路径长度。</a:t>
            </a:r>
          </a:p>
        </p:txBody>
      </p:sp>
    </p:spTree>
    <p:extLst>
      <p:ext uri="{BB962C8B-B14F-4D97-AF65-F5344CB8AC3E}">
        <p14:creationId xmlns:p14="http://schemas.microsoft.com/office/powerpoint/2010/main" val="2756540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118"/>
                                        </p:tgtEl>
                                        <p:attrNameLst>
                                          <p:attrName>style.visibility</p:attrName>
                                        </p:attrNameLst>
                                      </p:cBhvr>
                                      <p:to>
                                        <p:strVal val="visible"/>
                                      </p:to>
                                    </p:set>
                                    <p:animEffect transition="in" filter="blinds(horizontal)">
                                      <p:cBhvr>
                                        <p:cTn id="7" dur="500"/>
                                        <p:tgtEl>
                                          <p:spTgt spid="1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8" grpId="0"/>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3333" y="338667"/>
            <a:ext cx="2607733" cy="593644"/>
          </a:xfrm>
          <a:prstGeom prst="rect">
            <a:avLst/>
          </a:prstGeom>
        </p:spPr>
      </p:pic>
      <p:pic>
        <p:nvPicPr>
          <p:cNvPr id="3" name="图片 2"/>
          <p:cNvPicPr>
            <a:picLocks noChangeAspect="1"/>
          </p:cNvPicPr>
          <p:nvPr/>
        </p:nvPicPr>
        <p:blipFill rotWithShape="1">
          <a:blip r:embed="rId4">
            <a:alphaModFix amt="4000"/>
            <a:extLst>
              <a:ext uri="{28A0092B-C50C-407E-A947-70E740481C1C}">
                <a14:useLocalDpi xmlns:a14="http://schemas.microsoft.com/office/drawing/2010/main" val="0"/>
              </a:ext>
            </a:extLst>
          </a:blip>
          <a:srcRect t="4939" r="28793" b="22469"/>
          <a:stretch/>
        </p:blipFill>
        <p:spPr>
          <a:xfrm>
            <a:off x="2641601" y="902926"/>
            <a:ext cx="9550400" cy="5955074"/>
          </a:xfrm>
          <a:prstGeom prst="rect">
            <a:avLst/>
          </a:prstGeom>
        </p:spPr>
      </p:pic>
      <p:sp>
        <p:nvSpPr>
          <p:cNvPr id="6" name="矩形 5"/>
          <p:cNvSpPr/>
          <p:nvPr/>
        </p:nvSpPr>
        <p:spPr>
          <a:xfrm flipV="1">
            <a:off x="3354702" y="1276287"/>
            <a:ext cx="8469802" cy="45719"/>
          </a:xfrm>
          <a:prstGeom prst="rect">
            <a:avLst/>
          </a:prstGeom>
          <a:solidFill>
            <a:srgbClr val="239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矩形 9"/>
          <p:cNvSpPr/>
          <p:nvPr/>
        </p:nvSpPr>
        <p:spPr>
          <a:xfrm>
            <a:off x="9618453" y="383465"/>
            <a:ext cx="2206050" cy="523220"/>
          </a:xfrm>
          <a:prstGeom prst="rect">
            <a:avLst/>
          </a:prstGeom>
          <a:solidFill>
            <a:srgbClr val="239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矩形 10"/>
          <p:cNvSpPr/>
          <p:nvPr/>
        </p:nvSpPr>
        <p:spPr>
          <a:xfrm>
            <a:off x="9558068" y="352688"/>
            <a:ext cx="2359995" cy="584775"/>
          </a:xfrm>
          <a:prstGeom prst="rect">
            <a:avLst/>
          </a:prstGeom>
        </p:spPr>
        <p:txBody>
          <a:bodyPr wrap="square" anchor="ct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lnSpc>
                <a:spcPct val="100000"/>
              </a:lnSpc>
              <a:spcBef>
                <a:spcPts val="0"/>
              </a:spcBef>
              <a:spcAft>
                <a:spcPts val="0"/>
              </a:spcAft>
              <a:defRPr/>
            </a:pPr>
            <a:r>
              <a:rPr lang="zh-CN" altLang="en-US" sz="3200" b="1" dirty="0" smtClean="0">
                <a:solidFill>
                  <a:schemeClr val="bg1"/>
                </a:solidFill>
                <a:latin typeface="微软雅黑" charset="-122"/>
                <a:ea typeface="微软雅黑" charset="-122"/>
                <a:sym typeface="+mn-ea"/>
              </a:rPr>
              <a:t>分支限界法</a:t>
            </a:r>
            <a:endParaRPr lang="zh-CN" altLang="en-US" sz="3200" b="1" dirty="0">
              <a:solidFill>
                <a:schemeClr val="bg1"/>
              </a:solidFill>
              <a:latin typeface="微软雅黑" charset="-122"/>
              <a:ea typeface="微软雅黑" charset="-122"/>
              <a:sym typeface="+mn-ea"/>
            </a:endParaRPr>
          </a:p>
        </p:txBody>
      </p:sp>
      <p:sp>
        <p:nvSpPr>
          <p:cNvPr id="13" name="文本框 12"/>
          <p:cNvSpPr txBox="1"/>
          <p:nvPr/>
        </p:nvSpPr>
        <p:spPr>
          <a:xfrm>
            <a:off x="342670" y="1027613"/>
            <a:ext cx="3012032" cy="584775"/>
          </a:xfrm>
          <a:prstGeom prst="rect">
            <a:avLst/>
          </a:prstGeom>
          <a:noFill/>
        </p:spPr>
        <p:txBody>
          <a:bodyPr wrap="square" rtlCol="0">
            <a:spAutoFit/>
          </a:bodyPr>
          <a:lstStyle/>
          <a:p>
            <a:r>
              <a:rPr kumimoji="1" lang="en-US" altLang="zh-CN" sz="3200" b="1" i="1" dirty="0">
                <a:latin typeface="Microsoft YaHei" charset="-122"/>
                <a:ea typeface="Microsoft YaHei" charset="-122"/>
                <a:cs typeface="Microsoft YaHei" charset="-122"/>
              </a:rPr>
              <a:t>4</a:t>
            </a:r>
            <a:r>
              <a:rPr kumimoji="1" lang="zh-CN" altLang="en-US" sz="3200" b="1" i="1" dirty="0" smtClean="0">
                <a:latin typeface="Microsoft YaHei" charset="-122"/>
                <a:ea typeface="Microsoft YaHei" charset="-122"/>
                <a:cs typeface="Microsoft YaHei" charset="-122"/>
              </a:rPr>
              <a:t>皇后问题 代价</a:t>
            </a:r>
            <a:endParaRPr kumimoji="1" lang="zh-CN" altLang="en-US" sz="3200" b="1" i="1" dirty="0">
              <a:latin typeface="Microsoft YaHei" charset="-122"/>
              <a:ea typeface="Microsoft YaHei" charset="-122"/>
              <a:cs typeface="Microsoft YaHei" charset="-122"/>
            </a:endParaRPr>
          </a:p>
        </p:txBody>
      </p:sp>
      <p:grpSp>
        <p:nvGrpSpPr>
          <p:cNvPr id="64" name="Group 88"/>
          <p:cNvGrpSpPr>
            <a:grpSpLocks/>
          </p:cNvGrpSpPr>
          <p:nvPr/>
        </p:nvGrpSpPr>
        <p:grpSpPr bwMode="auto">
          <a:xfrm>
            <a:off x="594108" y="1806576"/>
            <a:ext cx="6391275" cy="3092450"/>
            <a:chOff x="793" y="164"/>
            <a:chExt cx="4026" cy="1948"/>
          </a:xfrm>
        </p:grpSpPr>
        <p:sp>
          <p:nvSpPr>
            <p:cNvPr id="65" name="Oval 8"/>
            <p:cNvSpPr>
              <a:spLocks noChangeArrowheads="1"/>
            </p:cNvSpPr>
            <p:nvPr/>
          </p:nvSpPr>
          <p:spPr bwMode="auto">
            <a:xfrm>
              <a:off x="2606" y="164"/>
              <a:ext cx="218" cy="215"/>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2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1</a:t>
              </a:r>
            </a:p>
          </p:txBody>
        </p:sp>
        <p:sp>
          <p:nvSpPr>
            <p:cNvPr id="66" name="Oval 9"/>
            <p:cNvSpPr>
              <a:spLocks noChangeArrowheads="1"/>
            </p:cNvSpPr>
            <p:nvPr/>
          </p:nvSpPr>
          <p:spPr bwMode="auto">
            <a:xfrm>
              <a:off x="1119" y="594"/>
              <a:ext cx="218" cy="214"/>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2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2</a:t>
              </a:r>
            </a:p>
          </p:txBody>
        </p:sp>
        <p:sp>
          <p:nvSpPr>
            <p:cNvPr id="67" name="Oval 10"/>
            <p:cNvSpPr>
              <a:spLocks noChangeArrowheads="1"/>
            </p:cNvSpPr>
            <p:nvPr/>
          </p:nvSpPr>
          <p:spPr bwMode="auto">
            <a:xfrm>
              <a:off x="2062" y="558"/>
              <a:ext cx="218" cy="215"/>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2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18</a:t>
              </a:r>
            </a:p>
          </p:txBody>
        </p:sp>
        <p:sp>
          <p:nvSpPr>
            <p:cNvPr id="68" name="Oval 11"/>
            <p:cNvSpPr>
              <a:spLocks noChangeArrowheads="1"/>
            </p:cNvSpPr>
            <p:nvPr/>
          </p:nvSpPr>
          <p:spPr bwMode="auto">
            <a:xfrm>
              <a:off x="3223" y="558"/>
              <a:ext cx="218" cy="215"/>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2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34</a:t>
              </a:r>
            </a:p>
          </p:txBody>
        </p:sp>
        <p:sp>
          <p:nvSpPr>
            <p:cNvPr id="69" name="Oval 12"/>
            <p:cNvSpPr>
              <a:spLocks noChangeArrowheads="1"/>
            </p:cNvSpPr>
            <p:nvPr/>
          </p:nvSpPr>
          <p:spPr bwMode="auto">
            <a:xfrm>
              <a:off x="4094" y="523"/>
              <a:ext cx="217" cy="214"/>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2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50</a:t>
              </a:r>
            </a:p>
          </p:txBody>
        </p:sp>
        <p:sp>
          <p:nvSpPr>
            <p:cNvPr id="70" name="Line 13"/>
            <p:cNvSpPr>
              <a:spLocks noChangeShapeType="1"/>
            </p:cNvSpPr>
            <p:nvPr/>
          </p:nvSpPr>
          <p:spPr bwMode="auto">
            <a:xfrm flipH="1">
              <a:off x="1265" y="379"/>
              <a:ext cx="1450" cy="21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71" name="Line 14"/>
            <p:cNvSpPr>
              <a:spLocks noChangeShapeType="1"/>
            </p:cNvSpPr>
            <p:nvPr/>
          </p:nvSpPr>
          <p:spPr bwMode="auto">
            <a:xfrm flipH="1">
              <a:off x="2171" y="379"/>
              <a:ext cx="544" cy="179"/>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72" name="Line 15"/>
            <p:cNvSpPr>
              <a:spLocks noChangeShapeType="1"/>
            </p:cNvSpPr>
            <p:nvPr/>
          </p:nvSpPr>
          <p:spPr bwMode="auto">
            <a:xfrm>
              <a:off x="2715" y="379"/>
              <a:ext cx="617" cy="179"/>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73" name="Line 16"/>
            <p:cNvSpPr>
              <a:spLocks noChangeShapeType="1"/>
            </p:cNvSpPr>
            <p:nvPr/>
          </p:nvSpPr>
          <p:spPr bwMode="auto">
            <a:xfrm>
              <a:off x="2715" y="379"/>
              <a:ext cx="1451" cy="14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74" name="Oval 17"/>
            <p:cNvSpPr>
              <a:spLocks noChangeArrowheads="1"/>
            </p:cNvSpPr>
            <p:nvPr/>
          </p:nvSpPr>
          <p:spPr bwMode="auto">
            <a:xfrm>
              <a:off x="793" y="988"/>
              <a:ext cx="218" cy="215"/>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2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3</a:t>
              </a:r>
            </a:p>
          </p:txBody>
        </p:sp>
        <p:sp>
          <p:nvSpPr>
            <p:cNvPr id="75" name="Oval 18"/>
            <p:cNvSpPr>
              <a:spLocks noChangeArrowheads="1"/>
            </p:cNvSpPr>
            <p:nvPr/>
          </p:nvSpPr>
          <p:spPr bwMode="auto">
            <a:xfrm>
              <a:off x="1119" y="988"/>
              <a:ext cx="218" cy="215"/>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2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8</a:t>
              </a:r>
            </a:p>
          </p:txBody>
        </p:sp>
        <p:sp>
          <p:nvSpPr>
            <p:cNvPr id="76" name="Oval 19"/>
            <p:cNvSpPr>
              <a:spLocks noChangeArrowheads="1"/>
            </p:cNvSpPr>
            <p:nvPr/>
          </p:nvSpPr>
          <p:spPr bwMode="auto">
            <a:xfrm>
              <a:off x="1446" y="988"/>
              <a:ext cx="217" cy="215"/>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2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13</a:t>
              </a:r>
            </a:p>
          </p:txBody>
        </p:sp>
        <p:sp>
          <p:nvSpPr>
            <p:cNvPr id="77" name="Line 20"/>
            <p:cNvSpPr>
              <a:spLocks noChangeShapeType="1"/>
            </p:cNvSpPr>
            <p:nvPr/>
          </p:nvSpPr>
          <p:spPr bwMode="auto">
            <a:xfrm flipH="1">
              <a:off x="902" y="808"/>
              <a:ext cx="326" cy="18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78" name="Line 21"/>
            <p:cNvSpPr>
              <a:spLocks noChangeShapeType="1"/>
            </p:cNvSpPr>
            <p:nvPr/>
          </p:nvSpPr>
          <p:spPr bwMode="auto">
            <a:xfrm>
              <a:off x="1228" y="808"/>
              <a:ext cx="0" cy="18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79" name="Line 22"/>
            <p:cNvSpPr>
              <a:spLocks noChangeShapeType="1"/>
            </p:cNvSpPr>
            <p:nvPr/>
          </p:nvSpPr>
          <p:spPr bwMode="auto">
            <a:xfrm>
              <a:off x="1228" y="808"/>
              <a:ext cx="326" cy="18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80" name="Text Box 23"/>
            <p:cNvSpPr txBox="1">
              <a:spLocks noChangeArrowheads="1"/>
            </p:cNvSpPr>
            <p:nvPr/>
          </p:nvSpPr>
          <p:spPr bwMode="auto">
            <a:xfrm>
              <a:off x="793" y="1203"/>
              <a:ext cx="326"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2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B</a:t>
              </a:r>
            </a:p>
          </p:txBody>
        </p:sp>
        <p:sp>
          <p:nvSpPr>
            <p:cNvPr id="81" name="Oval 24"/>
            <p:cNvSpPr>
              <a:spLocks noChangeArrowheads="1"/>
            </p:cNvSpPr>
            <p:nvPr/>
          </p:nvSpPr>
          <p:spPr bwMode="auto">
            <a:xfrm>
              <a:off x="1808" y="953"/>
              <a:ext cx="218" cy="215"/>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2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19</a:t>
              </a:r>
            </a:p>
          </p:txBody>
        </p:sp>
        <p:sp>
          <p:nvSpPr>
            <p:cNvPr id="82" name="Oval 25"/>
            <p:cNvSpPr>
              <a:spLocks noChangeArrowheads="1"/>
            </p:cNvSpPr>
            <p:nvPr/>
          </p:nvSpPr>
          <p:spPr bwMode="auto">
            <a:xfrm>
              <a:off x="2062" y="953"/>
              <a:ext cx="218" cy="215"/>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2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24</a:t>
              </a:r>
            </a:p>
          </p:txBody>
        </p:sp>
        <p:sp>
          <p:nvSpPr>
            <p:cNvPr id="83" name="Oval 26"/>
            <p:cNvSpPr>
              <a:spLocks noChangeArrowheads="1"/>
            </p:cNvSpPr>
            <p:nvPr/>
          </p:nvSpPr>
          <p:spPr bwMode="auto">
            <a:xfrm>
              <a:off x="2317" y="953"/>
              <a:ext cx="217" cy="215"/>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2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29</a:t>
              </a:r>
            </a:p>
          </p:txBody>
        </p:sp>
        <p:sp>
          <p:nvSpPr>
            <p:cNvPr id="84" name="Line 27"/>
            <p:cNvSpPr>
              <a:spLocks noChangeShapeType="1"/>
            </p:cNvSpPr>
            <p:nvPr/>
          </p:nvSpPr>
          <p:spPr bwMode="auto">
            <a:xfrm flipH="1">
              <a:off x="1917" y="774"/>
              <a:ext cx="254" cy="179"/>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85" name="Line 28"/>
            <p:cNvSpPr>
              <a:spLocks noChangeShapeType="1"/>
            </p:cNvSpPr>
            <p:nvPr/>
          </p:nvSpPr>
          <p:spPr bwMode="auto">
            <a:xfrm>
              <a:off x="2171" y="774"/>
              <a:ext cx="0" cy="179"/>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86" name="Line 29"/>
            <p:cNvSpPr>
              <a:spLocks noChangeShapeType="1"/>
            </p:cNvSpPr>
            <p:nvPr/>
          </p:nvSpPr>
          <p:spPr bwMode="auto">
            <a:xfrm>
              <a:off x="2171" y="774"/>
              <a:ext cx="254" cy="179"/>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87" name="Text Box 30"/>
            <p:cNvSpPr txBox="1">
              <a:spLocks noChangeArrowheads="1"/>
            </p:cNvSpPr>
            <p:nvPr/>
          </p:nvSpPr>
          <p:spPr bwMode="auto">
            <a:xfrm>
              <a:off x="1882" y="1167"/>
              <a:ext cx="326"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2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B</a:t>
              </a:r>
            </a:p>
          </p:txBody>
        </p:sp>
        <p:sp>
          <p:nvSpPr>
            <p:cNvPr id="88" name="Text Box 31"/>
            <p:cNvSpPr txBox="1">
              <a:spLocks noChangeArrowheads="1"/>
            </p:cNvSpPr>
            <p:nvPr/>
          </p:nvSpPr>
          <p:spPr bwMode="auto">
            <a:xfrm>
              <a:off x="2099" y="1167"/>
              <a:ext cx="326"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2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B</a:t>
              </a:r>
            </a:p>
          </p:txBody>
        </p:sp>
        <p:sp>
          <p:nvSpPr>
            <p:cNvPr id="89" name="Oval 32"/>
            <p:cNvSpPr>
              <a:spLocks noChangeArrowheads="1"/>
            </p:cNvSpPr>
            <p:nvPr/>
          </p:nvSpPr>
          <p:spPr bwMode="auto">
            <a:xfrm>
              <a:off x="3477" y="952"/>
              <a:ext cx="218" cy="215"/>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2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45</a:t>
              </a:r>
            </a:p>
          </p:txBody>
        </p:sp>
        <p:sp>
          <p:nvSpPr>
            <p:cNvPr id="90" name="Oval 33"/>
            <p:cNvSpPr>
              <a:spLocks noChangeArrowheads="1"/>
            </p:cNvSpPr>
            <p:nvPr/>
          </p:nvSpPr>
          <p:spPr bwMode="auto">
            <a:xfrm>
              <a:off x="3223" y="953"/>
              <a:ext cx="218" cy="215"/>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2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40</a:t>
              </a:r>
            </a:p>
          </p:txBody>
        </p:sp>
        <p:sp>
          <p:nvSpPr>
            <p:cNvPr id="91" name="Oval 34"/>
            <p:cNvSpPr>
              <a:spLocks noChangeArrowheads="1"/>
            </p:cNvSpPr>
            <p:nvPr/>
          </p:nvSpPr>
          <p:spPr bwMode="auto">
            <a:xfrm>
              <a:off x="2969" y="952"/>
              <a:ext cx="218" cy="215"/>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2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35</a:t>
              </a:r>
            </a:p>
          </p:txBody>
        </p:sp>
        <p:sp>
          <p:nvSpPr>
            <p:cNvPr id="92" name="Line 35"/>
            <p:cNvSpPr>
              <a:spLocks noChangeShapeType="1"/>
            </p:cNvSpPr>
            <p:nvPr/>
          </p:nvSpPr>
          <p:spPr bwMode="auto">
            <a:xfrm flipH="1">
              <a:off x="3078" y="774"/>
              <a:ext cx="254" cy="179"/>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93" name="Line 36"/>
            <p:cNvSpPr>
              <a:spLocks noChangeShapeType="1"/>
            </p:cNvSpPr>
            <p:nvPr/>
          </p:nvSpPr>
          <p:spPr bwMode="auto">
            <a:xfrm>
              <a:off x="3332" y="774"/>
              <a:ext cx="0" cy="179"/>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94" name="Line 37"/>
            <p:cNvSpPr>
              <a:spLocks noChangeShapeType="1"/>
            </p:cNvSpPr>
            <p:nvPr/>
          </p:nvSpPr>
          <p:spPr bwMode="auto">
            <a:xfrm>
              <a:off x="3332" y="774"/>
              <a:ext cx="254" cy="179"/>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95" name="Text Box 38"/>
            <p:cNvSpPr txBox="1">
              <a:spLocks noChangeArrowheads="1"/>
            </p:cNvSpPr>
            <p:nvPr/>
          </p:nvSpPr>
          <p:spPr bwMode="auto">
            <a:xfrm>
              <a:off x="3187" y="1167"/>
              <a:ext cx="326"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2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B</a:t>
              </a:r>
            </a:p>
          </p:txBody>
        </p:sp>
        <p:sp>
          <p:nvSpPr>
            <p:cNvPr id="96" name="Text Box 39"/>
            <p:cNvSpPr txBox="1">
              <a:spLocks noChangeArrowheads="1"/>
            </p:cNvSpPr>
            <p:nvPr/>
          </p:nvSpPr>
          <p:spPr bwMode="auto">
            <a:xfrm>
              <a:off x="3477" y="1167"/>
              <a:ext cx="327"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2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B</a:t>
              </a:r>
            </a:p>
          </p:txBody>
        </p:sp>
        <p:sp>
          <p:nvSpPr>
            <p:cNvPr id="97" name="Oval 40"/>
            <p:cNvSpPr>
              <a:spLocks noChangeArrowheads="1"/>
            </p:cNvSpPr>
            <p:nvPr/>
          </p:nvSpPr>
          <p:spPr bwMode="auto">
            <a:xfrm>
              <a:off x="4348" y="915"/>
              <a:ext cx="218" cy="215"/>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2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61</a:t>
              </a:r>
            </a:p>
          </p:txBody>
        </p:sp>
        <p:sp>
          <p:nvSpPr>
            <p:cNvPr id="98" name="Oval 41"/>
            <p:cNvSpPr>
              <a:spLocks noChangeArrowheads="1"/>
            </p:cNvSpPr>
            <p:nvPr/>
          </p:nvSpPr>
          <p:spPr bwMode="auto">
            <a:xfrm>
              <a:off x="4094" y="916"/>
              <a:ext cx="217" cy="215"/>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2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56</a:t>
              </a:r>
            </a:p>
          </p:txBody>
        </p:sp>
        <p:sp>
          <p:nvSpPr>
            <p:cNvPr id="99" name="Oval 42"/>
            <p:cNvSpPr>
              <a:spLocks noChangeArrowheads="1"/>
            </p:cNvSpPr>
            <p:nvPr/>
          </p:nvSpPr>
          <p:spPr bwMode="auto">
            <a:xfrm>
              <a:off x="3840" y="915"/>
              <a:ext cx="218" cy="215"/>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2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51</a:t>
              </a:r>
            </a:p>
          </p:txBody>
        </p:sp>
        <p:sp>
          <p:nvSpPr>
            <p:cNvPr id="100" name="Line 43"/>
            <p:cNvSpPr>
              <a:spLocks noChangeShapeType="1"/>
            </p:cNvSpPr>
            <p:nvPr/>
          </p:nvSpPr>
          <p:spPr bwMode="auto">
            <a:xfrm flipH="1">
              <a:off x="3949" y="736"/>
              <a:ext cx="253" cy="18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101" name="Line 44"/>
            <p:cNvSpPr>
              <a:spLocks noChangeShapeType="1"/>
            </p:cNvSpPr>
            <p:nvPr/>
          </p:nvSpPr>
          <p:spPr bwMode="auto">
            <a:xfrm>
              <a:off x="4202" y="736"/>
              <a:ext cx="0" cy="18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102" name="Line 45"/>
            <p:cNvSpPr>
              <a:spLocks noChangeShapeType="1"/>
            </p:cNvSpPr>
            <p:nvPr/>
          </p:nvSpPr>
          <p:spPr bwMode="auto">
            <a:xfrm>
              <a:off x="4202" y="736"/>
              <a:ext cx="255" cy="18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103" name="Text Box 46"/>
            <p:cNvSpPr txBox="1">
              <a:spLocks noChangeArrowheads="1"/>
            </p:cNvSpPr>
            <p:nvPr/>
          </p:nvSpPr>
          <p:spPr bwMode="auto">
            <a:xfrm>
              <a:off x="4493" y="1132"/>
              <a:ext cx="326"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2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B</a:t>
              </a:r>
            </a:p>
          </p:txBody>
        </p:sp>
        <p:sp>
          <p:nvSpPr>
            <p:cNvPr id="104" name="Oval 47"/>
            <p:cNvSpPr>
              <a:spLocks noChangeArrowheads="1"/>
            </p:cNvSpPr>
            <p:nvPr/>
          </p:nvSpPr>
          <p:spPr bwMode="auto">
            <a:xfrm>
              <a:off x="793" y="1381"/>
              <a:ext cx="218" cy="214"/>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2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9</a:t>
              </a:r>
            </a:p>
          </p:txBody>
        </p:sp>
        <p:sp>
          <p:nvSpPr>
            <p:cNvPr id="105" name="Oval 48"/>
            <p:cNvSpPr>
              <a:spLocks noChangeArrowheads="1"/>
            </p:cNvSpPr>
            <p:nvPr/>
          </p:nvSpPr>
          <p:spPr bwMode="auto">
            <a:xfrm>
              <a:off x="1119" y="1381"/>
              <a:ext cx="218" cy="214"/>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2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11</a:t>
              </a:r>
            </a:p>
          </p:txBody>
        </p:sp>
        <p:sp>
          <p:nvSpPr>
            <p:cNvPr id="106" name="Line 49"/>
            <p:cNvSpPr>
              <a:spLocks noChangeShapeType="1"/>
            </p:cNvSpPr>
            <p:nvPr/>
          </p:nvSpPr>
          <p:spPr bwMode="auto">
            <a:xfrm flipH="1">
              <a:off x="902" y="1202"/>
              <a:ext cx="326" cy="179"/>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107" name="Line 50"/>
            <p:cNvSpPr>
              <a:spLocks noChangeShapeType="1"/>
            </p:cNvSpPr>
            <p:nvPr/>
          </p:nvSpPr>
          <p:spPr bwMode="auto">
            <a:xfrm>
              <a:off x="1228" y="1202"/>
              <a:ext cx="0" cy="179"/>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108" name="Text Box 51"/>
            <p:cNvSpPr txBox="1">
              <a:spLocks noChangeArrowheads="1"/>
            </p:cNvSpPr>
            <p:nvPr/>
          </p:nvSpPr>
          <p:spPr bwMode="auto">
            <a:xfrm>
              <a:off x="793" y="1596"/>
              <a:ext cx="326"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2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B</a:t>
              </a:r>
            </a:p>
          </p:txBody>
        </p:sp>
        <p:sp>
          <p:nvSpPr>
            <p:cNvPr id="109" name="Text Box 52"/>
            <p:cNvSpPr txBox="1">
              <a:spLocks noChangeArrowheads="1"/>
            </p:cNvSpPr>
            <p:nvPr/>
          </p:nvSpPr>
          <p:spPr bwMode="auto">
            <a:xfrm>
              <a:off x="1156" y="1596"/>
              <a:ext cx="325"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2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B</a:t>
              </a:r>
            </a:p>
          </p:txBody>
        </p:sp>
        <p:sp>
          <p:nvSpPr>
            <p:cNvPr id="110" name="Oval 53"/>
            <p:cNvSpPr>
              <a:spLocks noChangeArrowheads="1"/>
            </p:cNvSpPr>
            <p:nvPr/>
          </p:nvSpPr>
          <p:spPr bwMode="auto">
            <a:xfrm>
              <a:off x="1446" y="1381"/>
              <a:ext cx="217" cy="214"/>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2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14</a:t>
              </a:r>
            </a:p>
          </p:txBody>
        </p:sp>
        <p:sp>
          <p:nvSpPr>
            <p:cNvPr id="111" name="Oval 54"/>
            <p:cNvSpPr>
              <a:spLocks noChangeArrowheads="1"/>
            </p:cNvSpPr>
            <p:nvPr/>
          </p:nvSpPr>
          <p:spPr bwMode="auto">
            <a:xfrm>
              <a:off x="1736" y="1381"/>
              <a:ext cx="218" cy="214"/>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2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16</a:t>
              </a:r>
            </a:p>
          </p:txBody>
        </p:sp>
        <p:sp>
          <p:nvSpPr>
            <p:cNvPr id="112" name="Line 55"/>
            <p:cNvSpPr>
              <a:spLocks noChangeShapeType="1"/>
            </p:cNvSpPr>
            <p:nvPr/>
          </p:nvSpPr>
          <p:spPr bwMode="auto">
            <a:xfrm flipH="1">
              <a:off x="1554" y="1203"/>
              <a:ext cx="0" cy="17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113" name="Line 56"/>
            <p:cNvSpPr>
              <a:spLocks noChangeShapeType="1"/>
            </p:cNvSpPr>
            <p:nvPr/>
          </p:nvSpPr>
          <p:spPr bwMode="auto">
            <a:xfrm>
              <a:off x="1590" y="1203"/>
              <a:ext cx="255" cy="17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114" name="Text Box 57"/>
            <p:cNvSpPr txBox="1">
              <a:spLocks noChangeArrowheads="1"/>
            </p:cNvSpPr>
            <p:nvPr/>
          </p:nvSpPr>
          <p:spPr bwMode="auto">
            <a:xfrm>
              <a:off x="1917" y="1596"/>
              <a:ext cx="326"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2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B</a:t>
              </a:r>
            </a:p>
          </p:txBody>
        </p:sp>
        <p:sp>
          <p:nvSpPr>
            <p:cNvPr id="115" name="Oval 58"/>
            <p:cNvSpPr>
              <a:spLocks noChangeArrowheads="1"/>
            </p:cNvSpPr>
            <p:nvPr/>
          </p:nvSpPr>
          <p:spPr bwMode="auto">
            <a:xfrm>
              <a:off x="2136" y="1346"/>
              <a:ext cx="217" cy="214"/>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2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30</a:t>
              </a:r>
            </a:p>
          </p:txBody>
        </p:sp>
        <p:sp>
          <p:nvSpPr>
            <p:cNvPr id="116" name="Oval 59"/>
            <p:cNvSpPr>
              <a:spLocks noChangeArrowheads="1"/>
            </p:cNvSpPr>
            <p:nvPr/>
          </p:nvSpPr>
          <p:spPr bwMode="auto">
            <a:xfrm>
              <a:off x="2462" y="1346"/>
              <a:ext cx="217" cy="214"/>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2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32</a:t>
              </a:r>
            </a:p>
          </p:txBody>
        </p:sp>
        <p:sp>
          <p:nvSpPr>
            <p:cNvPr id="117" name="Line 60"/>
            <p:cNvSpPr>
              <a:spLocks noChangeShapeType="1"/>
            </p:cNvSpPr>
            <p:nvPr/>
          </p:nvSpPr>
          <p:spPr bwMode="auto">
            <a:xfrm flipH="1">
              <a:off x="2244" y="1167"/>
              <a:ext cx="181" cy="179"/>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136" name="Line 61"/>
            <p:cNvSpPr>
              <a:spLocks noChangeShapeType="1"/>
            </p:cNvSpPr>
            <p:nvPr/>
          </p:nvSpPr>
          <p:spPr bwMode="auto">
            <a:xfrm>
              <a:off x="2425" y="1167"/>
              <a:ext cx="146" cy="179"/>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162" name="Text Box 62"/>
            <p:cNvSpPr txBox="1">
              <a:spLocks noChangeArrowheads="1"/>
            </p:cNvSpPr>
            <p:nvPr/>
          </p:nvSpPr>
          <p:spPr bwMode="auto">
            <a:xfrm>
              <a:off x="2498" y="1596"/>
              <a:ext cx="326"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2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B</a:t>
              </a:r>
            </a:p>
          </p:txBody>
        </p:sp>
        <p:sp>
          <p:nvSpPr>
            <p:cNvPr id="164" name="Oval 63"/>
            <p:cNvSpPr>
              <a:spLocks noChangeArrowheads="1"/>
            </p:cNvSpPr>
            <p:nvPr/>
          </p:nvSpPr>
          <p:spPr bwMode="auto">
            <a:xfrm>
              <a:off x="2752" y="1346"/>
              <a:ext cx="217" cy="214"/>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2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36</a:t>
              </a:r>
            </a:p>
          </p:txBody>
        </p:sp>
        <p:sp>
          <p:nvSpPr>
            <p:cNvPr id="165" name="Line 64"/>
            <p:cNvSpPr>
              <a:spLocks noChangeShapeType="1"/>
            </p:cNvSpPr>
            <p:nvPr/>
          </p:nvSpPr>
          <p:spPr bwMode="auto">
            <a:xfrm flipH="1">
              <a:off x="2860" y="1167"/>
              <a:ext cx="218" cy="179"/>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166" name="Line 65"/>
            <p:cNvSpPr>
              <a:spLocks noChangeShapeType="1"/>
            </p:cNvSpPr>
            <p:nvPr/>
          </p:nvSpPr>
          <p:spPr bwMode="auto">
            <a:xfrm>
              <a:off x="3078" y="1167"/>
              <a:ext cx="72" cy="18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167" name="Text Box 66"/>
            <p:cNvSpPr txBox="1">
              <a:spLocks noChangeArrowheads="1"/>
            </p:cNvSpPr>
            <p:nvPr/>
          </p:nvSpPr>
          <p:spPr bwMode="auto">
            <a:xfrm>
              <a:off x="2752" y="1596"/>
              <a:ext cx="326"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2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B</a:t>
              </a:r>
            </a:p>
          </p:txBody>
        </p:sp>
        <p:sp>
          <p:nvSpPr>
            <p:cNvPr id="168" name="Oval 67"/>
            <p:cNvSpPr>
              <a:spLocks noChangeArrowheads="1"/>
            </p:cNvSpPr>
            <p:nvPr/>
          </p:nvSpPr>
          <p:spPr bwMode="auto">
            <a:xfrm>
              <a:off x="3041" y="1346"/>
              <a:ext cx="218" cy="214"/>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2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38</a:t>
              </a:r>
            </a:p>
          </p:txBody>
        </p:sp>
        <p:sp>
          <p:nvSpPr>
            <p:cNvPr id="169" name="Oval 68"/>
            <p:cNvSpPr>
              <a:spLocks noChangeArrowheads="1"/>
            </p:cNvSpPr>
            <p:nvPr/>
          </p:nvSpPr>
          <p:spPr bwMode="auto">
            <a:xfrm>
              <a:off x="3586" y="1310"/>
              <a:ext cx="218" cy="214"/>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2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52</a:t>
              </a:r>
            </a:p>
          </p:txBody>
        </p:sp>
        <p:sp>
          <p:nvSpPr>
            <p:cNvPr id="170" name="Line 69"/>
            <p:cNvSpPr>
              <a:spLocks noChangeShapeType="1"/>
            </p:cNvSpPr>
            <p:nvPr/>
          </p:nvSpPr>
          <p:spPr bwMode="auto">
            <a:xfrm>
              <a:off x="3948" y="1130"/>
              <a:ext cx="38" cy="18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171" name="Text Box 70"/>
            <p:cNvSpPr txBox="1">
              <a:spLocks noChangeArrowheads="1"/>
            </p:cNvSpPr>
            <p:nvPr/>
          </p:nvSpPr>
          <p:spPr bwMode="auto">
            <a:xfrm>
              <a:off x="3586" y="1524"/>
              <a:ext cx="326"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2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B</a:t>
              </a:r>
            </a:p>
          </p:txBody>
        </p:sp>
        <p:sp>
          <p:nvSpPr>
            <p:cNvPr id="172" name="Line 71"/>
            <p:cNvSpPr>
              <a:spLocks noChangeShapeType="1"/>
            </p:cNvSpPr>
            <p:nvPr/>
          </p:nvSpPr>
          <p:spPr bwMode="auto">
            <a:xfrm flipH="1">
              <a:off x="3695" y="1130"/>
              <a:ext cx="253" cy="18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179" name="Oval 72"/>
            <p:cNvSpPr>
              <a:spLocks noChangeArrowheads="1"/>
            </p:cNvSpPr>
            <p:nvPr/>
          </p:nvSpPr>
          <p:spPr bwMode="auto">
            <a:xfrm>
              <a:off x="3877" y="1310"/>
              <a:ext cx="217" cy="214"/>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2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54</a:t>
              </a:r>
            </a:p>
          </p:txBody>
        </p:sp>
        <p:sp>
          <p:nvSpPr>
            <p:cNvPr id="180" name="Oval 73"/>
            <p:cNvSpPr>
              <a:spLocks noChangeArrowheads="1"/>
            </p:cNvSpPr>
            <p:nvPr/>
          </p:nvSpPr>
          <p:spPr bwMode="auto">
            <a:xfrm>
              <a:off x="4130" y="1310"/>
              <a:ext cx="217" cy="214"/>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2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57</a:t>
              </a:r>
            </a:p>
          </p:txBody>
        </p:sp>
        <p:sp>
          <p:nvSpPr>
            <p:cNvPr id="181" name="Oval 74"/>
            <p:cNvSpPr>
              <a:spLocks noChangeArrowheads="1"/>
            </p:cNvSpPr>
            <p:nvPr/>
          </p:nvSpPr>
          <p:spPr bwMode="auto">
            <a:xfrm>
              <a:off x="4420" y="1310"/>
              <a:ext cx="217" cy="214"/>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2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59</a:t>
              </a:r>
            </a:p>
          </p:txBody>
        </p:sp>
        <p:sp>
          <p:nvSpPr>
            <p:cNvPr id="182" name="Line 75"/>
            <p:cNvSpPr>
              <a:spLocks noChangeShapeType="1"/>
            </p:cNvSpPr>
            <p:nvPr/>
          </p:nvSpPr>
          <p:spPr bwMode="auto">
            <a:xfrm flipH="1">
              <a:off x="4239" y="1132"/>
              <a:ext cx="0" cy="17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183" name="Line 76"/>
            <p:cNvSpPr>
              <a:spLocks noChangeShapeType="1"/>
            </p:cNvSpPr>
            <p:nvPr/>
          </p:nvSpPr>
          <p:spPr bwMode="auto">
            <a:xfrm>
              <a:off x="4239" y="1131"/>
              <a:ext cx="289" cy="179"/>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184" name="Text Box 77"/>
            <p:cNvSpPr txBox="1">
              <a:spLocks noChangeArrowheads="1"/>
            </p:cNvSpPr>
            <p:nvPr/>
          </p:nvSpPr>
          <p:spPr bwMode="auto">
            <a:xfrm>
              <a:off x="4456" y="1525"/>
              <a:ext cx="326"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2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B</a:t>
              </a:r>
            </a:p>
          </p:txBody>
        </p:sp>
        <p:sp>
          <p:nvSpPr>
            <p:cNvPr id="185" name="Text Box 78"/>
            <p:cNvSpPr txBox="1">
              <a:spLocks noChangeArrowheads="1"/>
            </p:cNvSpPr>
            <p:nvPr/>
          </p:nvSpPr>
          <p:spPr bwMode="auto">
            <a:xfrm>
              <a:off x="4130" y="1524"/>
              <a:ext cx="326"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2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B</a:t>
              </a:r>
            </a:p>
          </p:txBody>
        </p:sp>
        <p:sp>
          <p:nvSpPr>
            <p:cNvPr id="186" name="Oval 79"/>
            <p:cNvSpPr>
              <a:spLocks noChangeArrowheads="1"/>
            </p:cNvSpPr>
            <p:nvPr/>
          </p:nvSpPr>
          <p:spPr bwMode="auto">
            <a:xfrm>
              <a:off x="1447" y="1704"/>
              <a:ext cx="217" cy="215"/>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2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15</a:t>
              </a:r>
            </a:p>
          </p:txBody>
        </p:sp>
        <p:sp>
          <p:nvSpPr>
            <p:cNvPr id="187" name="Line 80"/>
            <p:cNvSpPr>
              <a:spLocks noChangeShapeType="1"/>
            </p:cNvSpPr>
            <p:nvPr/>
          </p:nvSpPr>
          <p:spPr bwMode="auto">
            <a:xfrm flipH="1">
              <a:off x="1555" y="1596"/>
              <a:ext cx="0" cy="10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188" name="Text Box 81"/>
            <p:cNvSpPr txBox="1">
              <a:spLocks noChangeArrowheads="1"/>
            </p:cNvSpPr>
            <p:nvPr/>
          </p:nvSpPr>
          <p:spPr bwMode="auto">
            <a:xfrm>
              <a:off x="1482" y="1937"/>
              <a:ext cx="326"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2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B</a:t>
              </a:r>
            </a:p>
          </p:txBody>
        </p:sp>
        <p:sp>
          <p:nvSpPr>
            <p:cNvPr id="189" name="Oval 82"/>
            <p:cNvSpPr>
              <a:spLocks noChangeArrowheads="1"/>
            </p:cNvSpPr>
            <p:nvPr/>
          </p:nvSpPr>
          <p:spPr bwMode="auto">
            <a:xfrm>
              <a:off x="2135" y="1668"/>
              <a:ext cx="217" cy="215"/>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2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31</a:t>
              </a:r>
            </a:p>
          </p:txBody>
        </p:sp>
        <p:sp>
          <p:nvSpPr>
            <p:cNvPr id="190" name="Line 83"/>
            <p:cNvSpPr>
              <a:spLocks noChangeShapeType="1"/>
            </p:cNvSpPr>
            <p:nvPr/>
          </p:nvSpPr>
          <p:spPr bwMode="auto">
            <a:xfrm flipH="1">
              <a:off x="2243" y="1561"/>
              <a:ext cx="0" cy="10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191" name="Text Box 84"/>
            <p:cNvSpPr txBox="1">
              <a:spLocks noChangeArrowheads="1"/>
            </p:cNvSpPr>
            <p:nvPr/>
          </p:nvSpPr>
          <p:spPr bwMode="auto">
            <a:xfrm>
              <a:off x="1990" y="1937"/>
              <a:ext cx="580"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zh-CN" altLang="en-US" sz="12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答案结点</a:t>
              </a:r>
              <a:r>
                <a:rPr kumimoji="0" lang="en-US" altLang="zh-CN" sz="12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1</a:t>
              </a:r>
            </a:p>
          </p:txBody>
        </p:sp>
        <p:sp>
          <p:nvSpPr>
            <p:cNvPr id="192" name="Line 85"/>
            <p:cNvSpPr>
              <a:spLocks noChangeShapeType="1"/>
            </p:cNvSpPr>
            <p:nvPr/>
          </p:nvSpPr>
          <p:spPr bwMode="auto">
            <a:xfrm>
              <a:off x="3152" y="1570"/>
              <a:ext cx="0" cy="91"/>
            </a:xfrm>
            <a:prstGeom prst="line">
              <a:avLst/>
            </a:prstGeom>
            <a:noFill/>
            <a:ln w="9525">
              <a:solidFill>
                <a:srgbClr val="FF0000"/>
              </a:solidFill>
              <a:prstDash val="dash"/>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193" name="Oval 86"/>
            <p:cNvSpPr>
              <a:spLocks noChangeArrowheads="1"/>
            </p:cNvSpPr>
            <p:nvPr/>
          </p:nvSpPr>
          <p:spPr bwMode="auto">
            <a:xfrm>
              <a:off x="3016" y="1661"/>
              <a:ext cx="217" cy="215"/>
            </a:xfrm>
            <a:prstGeom prst="ellipse">
              <a:avLst/>
            </a:prstGeom>
            <a:noFill/>
            <a:ln w="9525">
              <a:solidFill>
                <a:srgbClr val="FF0000"/>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2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39</a:t>
              </a:r>
            </a:p>
          </p:txBody>
        </p:sp>
        <p:sp>
          <p:nvSpPr>
            <p:cNvPr id="194" name="Text Box 87"/>
            <p:cNvSpPr txBox="1">
              <a:spLocks noChangeArrowheads="1"/>
            </p:cNvSpPr>
            <p:nvPr/>
          </p:nvSpPr>
          <p:spPr bwMode="auto">
            <a:xfrm>
              <a:off x="2880" y="1933"/>
              <a:ext cx="580" cy="179"/>
            </a:xfrm>
            <a:prstGeom prst="rect">
              <a:avLst/>
            </a:prstGeom>
            <a:noFill/>
            <a:ln w="9525">
              <a:solidFill>
                <a:srgbClr val="FF0000"/>
              </a:solidFill>
              <a:prstDash val="dash"/>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zh-CN" altLang="en-US" sz="12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答案结点</a:t>
              </a:r>
              <a:r>
                <a:rPr kumimoji="0" lang="en-US" altLang="zh-CN" sz="12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2</a:t>
              </a:r>
            </a:p>
          </p:txBody>
        </p:sp>
      </p:grpSp>
      <p:sp>
        <p:nvSpPr>
          <p:cNvPr id="195" name="Rectangle 6"/>
          <p:cNvSpPr>
            <a:spLocks noChangeArrowheads="1"/>
          </p:cNvSpPr>
          <p:nvPr/>
        </p:nvSpPr>
        <p:spPr bwMode="auto">
          <a:xfrm>
            <a:off x="6944999" y="2159002"/>
            <a:ext cx="4889117" cy="2736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669925" indent="-325438">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669925" marR="0" lvl="1" indent="-325438" defTabSz="914400" eaLnBrk="1" fontAlgn="base" latinLnBrk="0" hangingPunct="1">
              <a:lnSpc>
                <a:spcPct val="110000"/>
              </a:lnSpc>
              <a:spcBef>
                <a:spcPct val="0"/>
              </a:spcBef>
              <a:spcAft>
                <a:spcPct val="0"/>
              </a:spcAft>
              <a:buClr>
                <a:srgbClr val="3B812F"/>
              </a:buClr>
              <a:buSzPct val="60000"/>
              <a:buFont typeface="Wingdings" panose="05000000000000000000" pitchFamily="2" charset="2"/>
              <a:buNone/>
              <a:tabLst/>
              <a:defRPr/>
            </a:pPr>
            <a:r>
              <a:rPr kumimoji="0" lang="zh-CN" altLang="en-US" sz="2200" b="0" i="1"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例：在量度</a:t>
            </a:r>
            <a:r>
              <a:rPr kumimoji="0" lang="en-US" altLang="zh-CN" sz="2200" b="0" i="1"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2)</a:t>
            </a:r>
            <a:r>
              <a:rPr kumimoji="0" lang="zh-CN" altLang="en-US" sz="2200" b="0" i="1"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下各结点的代价</a:t>
            </a:r>
            <a:r>
              <a:rPr kumimoji="0" lang="zh-CN" altLang="en-US" sz="22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a:t>
            </a:r>
          </a:p>
          <a:p>
            <a:pPr marL="669925" marR="0" lvl="1" indent="-325438" defTabSz="914400" eaLnBrk="1" fontAlgn="base" latinLnBrk="0" hangingPunct="1">
              <a:lnSpc>
                <a:spcPct val="110000"/>
              </a:lnSpc>
              <a:spcBef>
                <a:spcPct val="0"/>
              </a:spcBef>
              <a:spcAft>
                <a:spcPct val="0"/>
              </a:spcAft>
              <a:buClr>
                <a:srgbClr val="3B812F"/>
              </a:buClr>
              <a:buSzPct val="60000"/>
              <a:buFont typeface="Wingdings" panose="05000000000000000000" pitchFamily="2" charset="2"/>
              <a:buNone/>
              <a:tabLst/>
              <a:defRPr/>
            </a:pPr>
            <a:r>
              <a:rPr kumimoji="0" lang="zh-CN" altLang="en-US" sz="22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      </a:t>
            </a:r>
            <a:r>
              <a:rPr kumimoji="0" lang="zh-CN" altLang="en-US" sz="2200" b="1" i="0" u="none" strike="noStrike" kern="0" cap="none" spc="0" normalizeH="0" baseline="0" noProof="0" dirty="0" smtClean="0">
                <a:ln>
                  <a:noFill/>
                </a:ln>
                <a:solidFill>
                  <a:schemeClr val="bg1">
                    <a:lumMod val="50000"/>
                  </a:schemeClr>
                </a:solidFill>
                <a:effectLst/>
                <a:uLnTx/>
                <a:uFillTx/>
                <a:latin typeface="微软雅黑" panose="020B0503020204020204" pitchFamily="34" charset="-122"/>
                <a:ea typeface="微软雅黑" panose="020B0503020204020204" pitchFamily="34" charset="-122"/>
              </a:rPr>
              <a:t>结点</a:t>
            </a:r>
            <a:r>
              <a:rPr kumimoji="0" lang="zh-CN" altLang="en-US" sz="22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                            </a:t>
            </a:r>
            <a:r>
              <a:rPr kumimoji="0" lang="zh-CN" altLang="en-US" sz="2200" b="1" i="0" u="none" strike="noStrike" kern="0" cap="none" spc="0" normalizeH="0" baseline="0" noProof="0" dirty="0" smtClean="0">
                <a:ln>
                  <a:noFill/>
                </a:ln>
                <a:solidFill>
                  <a:schemeClr val="bg1">
                    <a:lumMod val="50000"/>
                  </a:schemeClr>
                </a:solidFill>
                <a:effectLst/>
                <a:uLnTx/>
                <a:uFillTx/>
                <a:latin typeface="微软雅黑" panose="020B0503020204020204" pitchFamily="34" charset="-122"/>
                <a:ea typeface="微软雅黑" panose="020B0503020204020204" pitchFamily="34" charset="-122"/>
              </a:rPr>
              <a:t>代价</a:t>
            </a:r>
          </a:p>
          <a:p>
            <a:pPr marL="669925" marR="0" lvl="1" indent="-325438" defTabSz="914400" eaLnBrk="1" fontAlgn="base" latinLnBrk="0" hangingPunct="1">
              <a:lnSpc>
                <a:spcPct val="110000"/>
              </a:lnSpc>
              <a:spcBef>
                <a:spcPct val="0"/>
              </a:spcBef>
              <a:spcAft>
                <a:spcPct val="0"/>
              </a:spcAft>
              <a:buClr>
                <a:srgbClr val="3B812F"/>
              </a:buClr>
              <a:buSzPct val="60000"/>
              <a:buFont typeface="Wingdings" panose="05000000000000000000" pitchFamily="2" charset="2"/>
              <a:buChar char="q"/>
              <a:tabLst/>
              <a:defRPr/>
            </a:pPr>
            <a:r>
              <a:rPr kumimoji="0" lang="en-US" altLang="zh-CN" sz="22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1                                     4</a:t>
            </a:r>
          </a:p>
          <a:p>
            <a:pPr marL="669925" marR="0" lvl="1" indent="-325438" defTabSz="914400" eaLnBrk="1" fontAlgn="base" latinLnBrk="0" hangingPunct="1">
              <a:lnSpc>
                <a:spcPct val="110000"/>
              </a:lnSpc>
              <a:spcBef>
                <a:spcPct val="0"/>
              </a:spcBef>
              <a:spcAft>
                <a:spcPct val="0"/>
              </a:spcAft>
              <a:buClr>
                <a:srgbClr val="3B812F"/>
              </a:buClr>
              <a:buSzPct val="60000"/>
              <a:buFont typeface="Wingdings" panose="05000000000000000000" pitchFamily="2" charset="2"/>
              <a:buChar char="q"/>
              <a:tabLst/>
              <a:defRPr/>
            </a:pPr>
            <a:r>
              <a:rPr kumimoji="0" lang="en-US" altLang="zh-CN" sz="22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18</a:t>
            </a:r>
            <a:r>
              <a:rPr kumimoji="0" lang="zh-CN" altLang="en-US" sz="22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a:t>
            </a:r>
            <a:r>
              <a:rPr kumimoji="0" lang="en-US" altLang="zh-CN" sz="22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34                            3</a:t>
            </a:r>
          </a:p>
          <a:p>
            <a:pPr marL="669925" marR="0" lvl="1" indent="-325438" defTabSz="914400" eaLnBrk="1" fontAlgn="base" latinLnBrk="0" hangingPunct="1">
              <a:lnSpc>
                <a:spcPct val="110000"/>
              </a:lnSpc>
              <a:spcBef>
                <a:spcPct val="0"/>
              </a:spcBef>
              <a:spcAft>
                <a:spcPct val="0"/>
              </a:spcAft>
              <a:buClr>
                <a:srgbClr val="3B812F"/>
              </a:buClr>
              <a:buSzPct val="60000"/>
              <a:buFont typeface="Wingdings" panose="05000000000000000000" pitchFamily="2" charset="2"/>
              <a:buChar char="q"/>
              <a:tabLst/>
              <a:defRPr/>
            </a:pPr>
            <a:r>
              <a:rPr kumimoji="0" lang="en-US" altLang="zh-CN" sz="22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29</a:t>
            </a:r>
            <a:r>
              <a:rPr kumimoji="0" lang="zh-CN" altLang="en-US" sz="22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a:t>
            </a:r>
            <a:r>
              <a:rPr kumimoji="0" lang="en-US" altLang="zh-CN" sz="22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35                            2</a:t>
            </a:r>
          </a:p>
          <a:p>
            <a:pPr marL="669925" marR="0" lvl="1" indent="-325438" defTabSz="914400" eaLnBrk="1" fontAlgn="base" latinLnBrk="0" hangingPunct="1">
              <a:lnSpc>
                <a:spcPct val="110000"/>
              </a:lnSpc>
              <a:spcBef>
                <a:spcPct val="0"/>
              </a:spcBef>
              <a:spcAft>
                <a:spcPct val="0"/>
              </a:spcAft>
              <a:buClr>
                <a:srgbClr val="3B812F"/>
              </a:buClr>
              <a:buSzPct val="60000"/>
              <a:buFont typeface="Wingdings" panose="05000000000000000000" pitchFamily="2" charset="2"/>
              <a:buChar char="q"/>
              <a:tabLst/>
              <a:defRPr/>
            </a:pPr>
            <a:r>
              <a:rPr kumimoji="0" lang="en-US" altLang="zh-CN" sz="22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30</a:t>
            </a:r>
            <a:r>
              <a:rPr kumimoji="0" lang="zh-CN" altLang="en-US" sz="22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a:t>
            </a:r>
            <a:r>
              <a:rPr kumimoji="0" lang="en-US" altLang="zh-CN" sz="22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38                            1</a:t>
            </a:r>
          </a:p>
          <a:p>
            <a:pPr marL="669925" marR="0" lvl="1" indent="-325438" defTabSz="914400" eaLnBrk="1" fontAlgn="base" latinLnBrk="0" hangingPunct="1">
              <a:lnSpc>
                <a:spcPct val="110000"/>
              </a:lnSpc>
              <a:spcBef>
                <a:spcPct val="0"/>
              </a:spcBef>
              <a:spcAft>
                <a:spcPct val="0"/>
              </a:spcAft>
              <a:buClr>
                <a:srgbClr val="3B812F"/>
              </a:buClr>
              <a:buSzPct val="60000"/>
              <a:buFont typeface="Wingdings" panose="05000000000000000000" pitchFamily="2" charset="2"/>
              <a:buChar char="q"/>
              <a:tabLst/>
              <a:defRPr/>
            </a:pPr>
            <a:r>
              <a:rPr kumimoji="0" lang="zh-CN" altLang="en-US" sz="22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其余结点</a:t>
            </a:r>
            <a:r>
              <a:rPr kumimoji="0" lang="en-US" altLang="zh-CN" sz="22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a:t>
            </a:r>
            <a:r>
              <a:rPr kumimoji="0" lang="zh-CN" altLang="en-US" sz="22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除</a:t>
            </a:r>
            <a:r>
              <a:rPr kumimoji="0" lang="en-US" altLang="zh-CN" sz="22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31</a:t>
            </a:r>
            <a:r>
              <a:rPr kumimoji="0" lang="zh-CN" altLang="en-US" sz="22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a:t>
            </a:r>
            <a:r>
              <a:rPr kumimoji="0" lang="en-US" altLang="zh-CN" sz="22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39)  ≥ 3</a:t>
            </a:r>
            <a:r>
              <a:rPr kumimoji="0" lang="zh-CN" altLang="en-US" sz="22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a:t>
            </a:r>
            <a:r>
              <a:rPr kumimoji="0" lang="en-US" altLang="zh-CN" sz="22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2</a:t>
            </a:r>
            <a:r>
              <a:rPr kumimoji="0" lang="zh-CN" altLang="en-US" sz="22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a:t>
            </a:r>
            <a:r>
              <a:rPr kumimoji="0" lang="en-US" altLang="zh-CN" sz="22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1</a:t>
            </a:r>
          </a:p>
        </p:txBody>
      </p:sp>
      <p:sp>
        <p:nvSpPr>
          <p:cNvPr id="196" name="Rectangle 89"/>
          <p:cNvSpPr>
            <a:spLocks noChangeArrowheads="1"/>
          </p:cNvSpPr>
          <p:nvPr/>
        </p:nvSpPr>
        <p:spPr bwMode="auto">
          <a:xfrm>
            <a:off x="2246445" y="5348289"/>
            <a:ext cx="8302432" cy="646331"/>
          </a:xfrm>
          <a:prstGeom prst="rect">
            <a:avLst/>
          </a:prstGeom>
          <a:solidFill>
            <a:srgbClr val="006633">
              <a:lumMod val="20000"/>
              <a:lumOff val="80000"/>
            </a:srgbClr>
          </a:solidFill>
          <a:ln>
            <a:noFill/>
          </a:ln>
        </p:spPr>
        <p:txBody>
          <a:bodyPr wrap="square">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50000"/>
              </a:lnSpc>
              <a:spcBef>
                <a:spcPct val="0"/>
              </a:spcBef>
              <a:spcAft>
                <a:spcPct val="0"/>
              </a:spcAft>
              <a:buClrTx/>
              <a:buSzTx/>
              <a:buFontTx/>
              <a:buNone/>
              <a:tabLst/>
              <a:defRPr/>
            </a:pPr>
            <a:r>
              <a:rPr kumimoji="0" lang="zh-CN" altLang="en-US" sz="2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量度</a:t>
            </a:r>
            <a:r>
              <a:rPr kumimoji="0" lang="en-US" altLang="zh-CN" sz="2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2)</a:t>
            </a:r>
            <a:r>
              <a:rPr kumimoji="0" lang="zh-CN" altLang="en-US" sz="2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：在子树</a:t>
            </a:r>
            <a:r>
              <a:rPr kumimoji="0" lang="en-US" altLang="zh-CN" sz="2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X</a:t>
            </a:r>
            <a:r>
              <a:rPr kumimoji="0" lang="zh-CN" altLang="en-US" sz="2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中离</a:t>
            </a:r>
            <a:r>
              <a:rPr kumimoji="0" lang="en-US" altLang="zh-CN" sz="2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X</a:t>
            </a:r>
            <a:r>
              <a:rPr kumimoji="0" lang="zh-CN" altLang="en-US" sz="2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最近的那个答案结点到</a:t>
            </a:r>
            <a:r>
              <a:rPr kumimoji="0" lang="en-US" altLang="zh-CN" sz="2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X</a:t>
            </a:r>
            <a:r>
              <a:rPr kumimoji="0" lang="zh-CN" altLang="en-US" sz="2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的路径长度。</a:t>
            </a:r>
          </a:p>
        </p:txBody>
      </p:sp>
      <p:sp>
        <p:nvSpPr>
          <p:cNvPr id="4" name="矩形 3"/>
          <p:cNvSpPr/>
          <p:nvPr/>
        </p:nvSpPr>
        <p:spPr>
          <a:xfrm>
            <a:off x="958533" y="6043886"/>
            <a:ext cx="10670987" cy="692497"/>
          </a:xfrm>
          <a:prstGeom prst="rect">
            <a:avLst/>
          </a:prstGeom>
          <a:solidFill>
            <a:schemeClr val="accent4"/>
          </a:solidFill>
        </p:spPr>
        <p:txBody>
          <a:bodyPr wrap="square">
            <a:spAutoFit/>
          </a:bodyPr>
          <a:lstStyle/>
          <a:p>
            <a:pPr marL="0" marR="0" lvl="0" indent="0" defTabSz="914400" eaLnBrk="1" fontAlgn="base" latinLnBrk="0" hangingPunct="1">
              <a:lnSpc>
                <a:spcPct val="150000"/>
              </a:lnSpc>
              <a:spcBef>
                <a:spcPct val="0"/>
              </a:spcBef>
              <a:spcAft>
                <a:spcPct val="0"/>
              </a:spcAft>
              <a:buClrTx/>
              <a:buSzTx/>
              <a:buFontTx/>
              <a:buNone/>
              <a:tabLst/>
              <a:defRPr/>
            </a:pPr>
            <a:r>
              <a:rPr kumimoji="0" lang="zh-CN" altLang="en-US" sz="26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偏向于选择由根到</a:t>
            </a:r>
            <a:r>
              <a:rPr kumimoji="0" lang="zh-CN" altLang="en-US" sz="2600" b="0" i="0" u="none" strike="noStrike" kern="0" cap="none" spc="0" normalizeH="0" baseline="0" noProof="0" dirty="0" smtClean="0">
                <a:ln>
                  <a:noFill/>
                </a:ln>
                <a:solidFill>
                  <a:srgbClr val="FF0000"/>
                </a:solidFill>
                <a:effectLst/>
                <a:uLnTx/>
                <a:uFillTx/>
                <a:latin typeface="微软雅黑" panose="020B0503020204020204" pitchFamily="34" charset="-122"/>
                <a:ea typeface="微软雅黑" panose="020B0503020204020204" pitchFamily="34" charset="-122"/>
              </a:rPr>
              <a:t>最近</a:t>
            </a:r>
            <a:r>
              <a:rPr kumimoji="0" lang="zh-CN" altLang="en-US" sz="26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的那个答案结点路径上的结点作为</a:t>
            </a:r>
            <a:r>
              <a:rPr kumimoji="0" lang="en-US" altLang="zh-CN" sz="26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E</a:t>
            </a:r>
            <a:r>
              <a:rPr kumimoji="0" lang="zh-CN" altLang="en-US" sz="26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结点进行扩展</a:t>
            </a:r>
            <a:endParaRPr kumimoji="0" lang="zh-CN" altLang="en-US" sz="1800" b="0" i="0" u="none" strike="noStrike" kern="0" cap="none" spc="0" normalizeH="0" baseline="0" noProof="0" dirty="0" smtClean="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056211668"/>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3333" y="338667"/>
            <a:ext cx="2607733" cy="593644"/>
          </a:xfrm>
          <a:prstGeom prst="rect">
            <a:avLst/>
          </a:prstGeom>
        </p:spPr>
      </p:pic>
      <p:pic>
        <p:nvPicPr>
          <p:cNvPr id="3" name="图片 2"/>
          <p:cNvPicPr>
            <a:picLocks noChangeAspect="1"/>
          </p:cNvPicPr>
          <p:nvPr/>
        </p:nvPicPr>
        <p:blipFill rotWithShape="1">
          <a:blip r:embed="rId4">
            <a:alphaModFix amt="4000"/>
            <a:extLst>
              <a:ext uri="{28A0092B-C50C-407E-A947-70E740481C1C}">
                <a14:useLocalDpi xmlns:a14="http://schemas.microsoft.com/office/drawing/2010/main" val="0"/>
              </a:ext>
            </a:extLst>
          </a:blip>
          <a:srcRect t="4939" r="28793" b="22469"/>
          <a:stretch/>
        </p:blipFill>
        <p:spPr>
          <a:xfrm>
            <a:off x="2641601" y="902926"/>
            <a:ext cx="9550400" cy="5955074"/>
          </a:xfrm>
          <a:prstGeom prst="rect">
            <a:avLst/>
          </a:prstGeom>
        </p:spPr>
      </p:pic>
      <p:sp>
        <p:nvSpPr>
          <p:cNvPr id="6" name="矩形 5"/>
          <p:cNvSpPr/>
          <p:nvPr/>
        </p:nvSpPr>
        <p:spPr>
          <a:xfrm flipV="1">
            <a:off x="2962656" y="1276286"/>
            <a:ext cx="8861848" cy="45719"/>
          </a:xfrm>
          <a:prstGeom prst="rect">
            <a:avLst/>
          </a:prstGeom>
          <a:solidFill>
            <a:srgbClr val="239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矩形 9"/>
          <p:cNvSpPr/>
          <p:nvPr/>
        </p:nvSpPr>
        <p:spPr>
          <a:xfrm>
            <a:off x="9618453" y="383465"/>
            <a:ext cx="2206050" cy="523220"/>
          </a:xfrm>
          <a:prstGeom prst="rect">
            <a:avLst/>
          </a:prstGeom>
          <a:solidFill>
            <a:srgbClr val="239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矩形 10"/>
          <p:cNvSpPr/>
          <p:nvPr/>
        </p:nvSpPr>
        <p:spPr>
          <a:xfrm>
            <a:off x="9558068" y="352688"/>
            <a:ext cx="2359995" cy="584775"/>
          </a:xfrm>
          <a:prstGeom prst="rect">
            <a:avLst/>
          </a:prstGeom>
        </p:spPr>
        <p:txBody>
          <a:bodyPr wrap="square" anchor="ct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lnSpc>
                <a:spcPct val="100000"/>
              </a:lnSpc>
              <a:spcBef>
                <a:spcPts val="0"/>
              </a:spcBef>
              <a:spcAft>
                <a:spcPts val="0"/>
              </a:spcAft>
              <a:defRPr/>
            </a:pPr>
            <a:r>
              <a:rPr lang="zh-CN" altLang="en-US" sz="3200" b="1" dirty="0" smtClean="0">
                <a:solidFill>
                  <a:schemeClr val="bg1"/>
                </a:solidFill>
                <a:latin typeface="微软雅黑" charset="-122"/>
                <a:ea typeface="微软雅黑" charset="-122"/>
                <a:sym typeface="+mn-ea"/>
              </a:rPr>
              <a:t>分支限界法</a:t>
            </a:r>
            <a:endParaRPr lang="zh-CN" altLang="en-US" sz="3200" b="1" dirty="0">
              <a:solidFill>
                <a:schemeClr val="bg1"/>
              </a:solidFill>
              <a:latin typeface="微软雅黑" charset="-122"/>
              <a:ea typeface="微软雅黑" charset="-122"/>
              <a:sym typeface="+mn-ea"/>
            </a:endParaRPr>
          </a:p>
        </p:txBody>
      </p:sp>
      <p:sp>
        <p:nvSpPr>
          <p:cNvPr id="13" name="文本框 12"/>
          <p:cNvSpPr txBox="1"/>
          <p:nvPr/>
        </p:nvSpPr>
        <p:spPr>
          <a:xfrm>
            <a:off x="342670" y="1027613"/>
            <a:ext cx="2688396" cy="584775"/>
          </a:xfrm>
          <a:prstGeom prst="rect">
            <a:avLst/>
          </a:prstGeom>
          <a:noFill/>
        </p:spPr>
        <p:txBody>
          <a:bodyPr wrap="square" rtlCol="0">
            <a:spAutoFit/>
          </a:bodyPr>
          <a:lstStyle/>
          <a:p>
            <a:r>
              <a:rPr kumimoji="1" lang="zh-CN" altLang="en-US" sz="3200" b="1" dirty="0" smtClean="0">
                <a:latin typeface="Microsoft YaHei" charset="-122"/>
                <a:ea typeface="Microsoft YaHei" charset="-122"/>
                <a:cs typeface="Microsoft YaHei" charset="-122"/>
              </a:rPr>
              <a:t>结点成本函数</a:t>
            </a:r>
            <a:endParaRPr kumimoji="1" lang="zh-CN" altLang="en-US" sz="3200" b="1" dirty="0">
              <a:latin typeface="Microsoft YaHei" charset="-122"/>
              <a:ea typeface="Microsoft YaHei" charset="-122"/>
              <a:cs typeface="Microsoft YaHei" charset="-122"/>
            </a:endParaRPr>
          </a:p>
        </p:txBody>
      </p:sp>
      <p:sp>
        <p:nvSpPr>
          <p:cNvPr id="4" name="矩形 3"/>
          <p:cNvSpPr/>
          <p:nvPr/>
        </p:nvSpPr>
        <p:spPr>
          <a:xfrm>
            <a:off x="423333" y="1660828"/>
            <a:ext cx="11401170" cy="4616648"/>
          </a:xfrm>
          <a:prstGeom prst="rect">
            <a:avLst/>
          </a:prstGeom>
        </p:spPr>
        <p:txBody>
          <a:bodyPr wrap="square">
            <a:spAutoFit/>
          </a:bodyPr>
          <a:lstStyle/>
          <a:p>
            <a:pPr marL="342900" lvl="0" indent="-342900" fontAlgn="base">
              <a:lnSpc>
                <a:spcPct val="150000"/>
              </a:lnSpc>
              <a:spcAft>
                <a:spcPct val="0"/>
              </a:spcAft>
              <a:buClr>
                <a:srgbClr val="CC9900"/>
              </a:buClr>
              <a:buSzPct val="65000"/>
              <a:buFont typeface="Wingdings" panose="05000000000000000000" pitchFamily="2" charset="2"/>
              <a:buChar char="n"/>
              <a:defRPr/>
            </a:pPr>
            <a:r>
              <a:rPr lang="en-US" altLang="zh-CN" sz="2400" kern="0" dirty="0">
                <a:solidFill>
                  <a:schemeClr val="bg1">
                    <a:lumMod val="50000"/>
                  </a:schemeClr>
                </a:solidFill>
                <a:latin typeface="微软雅黑" panose="020B0503020204020204" pitchFamily="34" charset="-122"/>
                <a:ea typeface="微软雅黑" panose="020B0503020204020204" pitchFamily="34" charset="-122"/>
              </a:rPr>
              <a:t>C(·)</a:t>
            </a:r>
            <a:r>
              <a:rPr lang="zh-CN" altLang="en-US" sz="2400" kern="0" dirty="0">
                <a:solidFill>
                  <a:srgbClr val="000000"/>
                </a:solidFill>
                <a:latin typeface="微软雅黑" panose="020B0503020204020204" pitchFamily="34" charset="-122"/>
                <a:ea typeface="微软雅黑" panose="020B0503020204020204" pitchFamily="34" charset="-122"/>
              </a:rPr>
              <a:t>：“有智力”的排序函数，依据成本排序，优先</a:t>
            </a:r>
            <a:r>
              <a:rPr lang="zh-CN" altLang="en-US" sz="2400" kern="0" dirty="0" smtClean="0">
                <a:solidFill>
                  <a:srgbClr val="000000"/>
                </a:solidFill>
                <a:latin typeface="微软雅黑" panose="020B0503020204020204" pitchFamily="34" charset="-122"/>
                <a:ea typeface="微软雅黑" panose="020B0503020204020204" pitchFamily="34" charset="-122"/>
              </a:rPr>
              <a:t>选择成本</a:t>
            </a:r>
            <a:r>
              <a:rPr lang="zh-CN" altLang="en-US" sz="2400" kern="0" dirty="0">
                <a:solidFill>
                  <a:srgbClr val="000000"/>
                </a:solidFill>
                <a:latin typeface="微软雅黑" panose="020B0503020204020204" pitchFamily="34" charset="-122"/>
                <a:ea typeface="微软雅黑" panose="020B0503020204020204" pitchFamily="34" charset="-122"/>
              </a:rPr>
              <a:t>最小的活结点作为下一个</a:t>
            </a:r>
            <a:r>
              <a:rPr lang="en-US" altLang="zh-CN" sz="2400" kern="0" dirty="0">
                <a:solidFill>
                  <a:srgbClr val="000000"/>
                </a:solidFill>
                <a:latin typeface="微软雅黑" panose="020B0503020204020204" pitchFamily="34" charset="-122"/>
                <a:ea typeface="微软雅黑" panose="020B0503020204020204" pitchFamily="34" charset="-122"/>
              </a:rPr>
              <a:t>E</a:t>
            </a:r>
            <a:r>
              <a:rPr lang="zh-CN" altLang="en-US" sz="2400" kern="0" dirty="0">
                <a:solidFill>
                  <a:srgbClr val="000000"/>
                </a:solidFill>
                <a:latin typeface="微软雅黑" panose="020B0503020204020204" pitchFamily="34" charset="-122"/>
                <a:ea typeface="微软雅黑" panose="020B0503020204020204" pitchFamily="34" charset="-122"/>
              </a:rPr>
              <a:t>结点进行扩展</a:t>
            </a:r>
            <a:r>
              <a:rPr lang="zh-CN" altLang="en-US" sz="2400" kern="0" dirty="0" smtClean="0">
                <a:solidFill>
                  <a:srgbClr val="000000"/>
                </a:solidFill>
                <a:latin typeface="微软雅黑" panose="020B0503020204020204" pitchFamily="34" charset="-122"/>
                <a:ea typeface="微软雅黑" panose="020B0503020204020204" pitchFamily="34" charset="-122"/>
              </a:rPr>
              <a:t>。</a:t>
            </a:r>
            <a:r>
              <a:rPr lang="en-US" altLang="zh-CN" sz="2400" kern="0" dirty="0" smtClean="0">
                <a:solidFill>
                  <a:srgbClr val="000000"/>
                </a:solidFill>
                <a:latin typeface="微软雅黑" panose="020B0503020204020204" pitchFamily="34" charset="-122"/>
                <a:ea typeface="微软雅黑" panose="020B0503020204020204" pitchFamily="34" charset="-122"/>
              </a:rPr>
              <a:t>C</a:t>
            </a:r>
            <a:r>
              <a:rPr lang="en-US" altLang="zh-CN" sz="2400" kern="0" dirty="0">
                <a:solidFill>
                  <a:srgbClr val="000000"/>
                </a:solidFill>
                <a:latin typeface="微软雅黑" panose="020B0503020204020204" pitchFamily="34" charset="-122"/>
                <a:ea typeface="微软雅黑" panose="020B0503020204020204" pitchFamily="34" charset="-122"/>
              </a:rPr>
              <a:t>(·)</a:t>
            </a:r>
            <a:r>
              <a:rPr lang="zh-CN" altLang="en-US" sz="2400" kern="0" dirty="0">
                <a:solidFill>
                  <a:srgbClr val="000000"/>
                </a:solidFill>
                <a:latin typeface="微软雅黑" panose="020B0503020204020204" pitchFamily="34" charset="-122"/>
                <a:ea typeface="微软雅黑" panose="020B0503020204020204" pitchFamily="34" charset="-122"/>
              </a:rPr>
              <a:t>又称为“</a:t>
            </a:r>
            <a:r>
              <a:rPr lang="zh-CN" altLang="en-US" sz="2400" kern="0" dirty="0">
                <a:solidFill>
                  <a:srgbClr val="FF0000"/>
                </a:solidFill>
                <a:latin typeface="微软雅黑" panose="020B0503020204020204" pitchFamily="34" charset="-122"/>
                <a:ea typeface="微软雅黑" panose="020B0503020204020204" pitchFamily="34" charset="-122"/>
              </a:rPr>
              <a:t>结点成本函数</a:t>
            </a:r>
            <a:r>
              <a:rPr lang="zh-CN" altLang="en-US" sz="2400" kern="0" dirty="0">
                <a:solidFill>
                  <a:srgbClr val="000000"/>
                </a:solidFill>
                <a:latin typeface="微软雅黑" panose="020B0503020204020204" pitchFamily="34" charset="-122"/>
                <a:ea typeface="微软雅黑" panose="020B0503020204020204" pitchFamily="34" charset="-122"/>
              </a:rPr>
              <a:t>”</a:t>
            </a:r>
          </a:p>
          <a:p>
            <a:pPr marL="342900" lvl="0" indent="-342900" fontAlgn="base">
              <a:lnSpc>
                <a:spcPct val="150000"/>
              </a:lnSpc>
              <a:spcAft>
                <a:spcPct val="0"/>
              </a:spcAft>
              <a:buClr>
                <a:srgbClr val="CC9900"/>
              </a:buClr>
              <a:buSzPct val="65000"/>
              <a:buFont typeface="Wingdings" panose="05000000000000000000" pitchFamily="2" charset="2"/>
              <a:buChar char="n"/>
              <a:defRPr/>
            </a:pPr>
            <a:r>
              <a:rPr lang="zh-CN" altLang="en-US" sz="2800" kern="0" dirty="0">
                <a:solidFill>
                  <a:schemeClr val="bg1">
                    <a:lumMod val="50000"/>
                  </a:schemeClr>
                </a:solidFill>
                <a:latin typeface="微软雅黑" panose="020B0503020204020204" pitchFamily="34" charset="-122"/>
                <a:ea typeface="微软雅黑" panose="020B0503020204020204" pitchFamily="34" charset="-122"/>
              </a:rPr>
              <a:t>结点成本函数</a:t>
            </a:r>
            <a:r>
              <a:rPr lang="en-US" altLang="zh-CN" sz="2800" kern="0" dirty="0">
                <a:solidFill>
                  <a:schemeClr val="bg1">
                    <a:lumMod val="50000"/>
                  </a:schemeClr>
                </a:solidFill>
                <a:latin typeface="微软雅黑" panose="020B0503020204020204" pitchFamily="34" charset="-122"/>
                <a:ea typeface="微软雅黑" panose="020B0503020204020204" pitchFamily="34" charset="-122"/>
              </a:rPr>
              <a:t>C(X)</a:t>
            </a:r>
            <a:r>
              <a:rPr lang="zh-CN" altLang="en-US" sz="2800" kern="0" dirty="0">
                <a:solidFill>
                  <a:schemeClr val="bg1">
                    <a:lumMod val="50000"/>
                  </a:schemeClr>
                </a:solidFill>
                <a:latin typeface="微软雅黑" panose="020B0503020204020204" pitchFamily="34" charset="-122"/>
                <a:ea typeface="微软雅黑" panose="020B0503020204020204" pitchFamily="34" charset="-122"/>
              </a:rPr>
              <a:t>的取值</a:t>
            </a:r>
            <a:r>
              <a:rPr lang="zh-CN" altLang="en-US" sz="2400" kern="0" dirty="0">
                <a:solidFill>
                  <a:srgbClr val="000000"/>
                </a:solidFill>
                <a:latin typeface="微软雅黑" panose="020B0503020204020204" pitchFamily="34" charset="-122"/>
                <a:ea typeface="微软雅黑" panose="020B0503020204020204" pitchFamily="34" charset="-122"/>
              </a:rPr>
              <a:t>：</a:t>
            </a:r>
          </a:p>
          <a:p>
            <a:pPr marL="342900" lvl="0" indent="-342900" fontAlgn="base">
              <a:lnSpc>
                <a:spcPct val="150000"/>
              </a:lnSpc>
              <a:spcAft>
                <a:spcPct val="0"/>
              </a:spcAft>
              <a:buClr>
                <a:srgbClr val="CC9900"/>
              </a:buClr>
              <a:buSzPct val="65000"/>
              <a:defRPr/>
            </a:pPr>
            <a:r>
              <a:rPr lang="zh-CN" altLang="en-US" sz="2400" kern="0" dirty="0">
                <a:solidFill>
                  <a:srgbClr val="000000"/>
                </a:solidFill>
                <a:latin typeface="微软雅黑" panose="020B0503020204020204" pitchFamily="34" charset="-122"/>
                <a:ea typeface="微软雅黑" panose="020B0503020204020204" pitchFamily="34" charset="-122"/>
              </a:rPr>
              <a:t>  </a:t>
            </a:r>
            <a:r>
              <a:rPr lang="en-US" altLang="zh-CN" sz="2400" kern="0" dirty="0">
                <a:solidFill>
                  <a:srgbClr val="000000"/>
                </a:solidFill>
                <a:latin typeface="微软雅黑" panose="020B0503020204020204" pitchFamily="34" charset="-122"/>
                <a:ea typeface="微软雅黑" panose="020B0503020204020204" pitchFamily="34" charset="-122"/>
              </a:rPr>
              <a:t>1</a:t>
            </a:r>
            <a:r>
              <a:rPr lang="zh-CN" altLang="en-US" sz="2400" kern="0" dirty="0">
                <a:solidFill>
                  <a:srgbClr val="000000"/>
                </a:solidFill>
                <a:latin typeface="微软雅黑" panose="020B0503020204020204" pitchFamily="34" charset="-122"/>
                <a:ea typeface="微软雅黑" panose="020B0503020204020204" pitchFamily="34" charset="-122"/>
              </a:rPr>
              <a:t>）如果</a:t>
            </a:r>
            <a:r>
              <a:rPr lang="en-US" altLang="zh-CN" sz="2400" kern="0" dirty="0">
                <a:solidFill>
                  <a:srgbClr val="000000"/>
                </a:solidFill>
                <a:latin typeface="微软雅黑" panose="020B0503020204020204" pitchFamily="34" charset="-122"/>
                <a:ea typeface="微软雅黑" panose="020B0503020204020204" pitchFamily="34" charset="-122"/>
              </a:rPr>
              <a:t>X</a:t>
            </a:r>
            <a:r>
              <a:rPr lang="zh-CN" altLang="en-US" sz="2400" kern="0" dirty="0">
                <a:solidFill>
                  <a:srgbClr val="000000"/>
                </a:solidFill>
                <a:latin typeface="微软雅黑" panose="020B0503020204020204" pitchFamily="34" charset="-122"/>
                <a:ea typeface="微软雅黑" panose="020B0503020204020204" pitchFamily="34" charset="-122"/>
              </a:rPr>
              <a:t>是答案结点，则</a:t>
            </a:r>
            <a:r>
              <a:rPr lang="en-US" altLang="zh-CN" sz="2400" kern="0" dirty="0">
                <a:solidFill>
                  <a:srgbClr val="000000"/>
                </a:solidFill>
                <a:latin typeface="微软雅黑" panose="020B0503020204020204" pitchFamily="34" charset="-122"/>
                <a:ea typeface="微软雅黑" panose="020B0503020204020204" pitchFamily="34" charset="-122"/>
              </a:rPr>
              <a:t>C(X)</a:t>
            </a:r>
            <a:r>
              <a:rPr lang="zh-CN" altLang="en-US" sz="2400" kern="0" dirty="0">
                <a:solidFill>
                  <a:srgbClr val="000000"/>
                </a:solidFill>
                <a:latin typeface="微软雅黑" panose="020B0503020204020204" pitchFamily="34" charset="-122"/>
                <a:ea typeface="微软雅黑" panose="020B0503020204020204" pitchFamily="34" charset="-122"/>
              </a:rPr>
              <a:t>是由状态空间树的根结点到</a:t>
            </a:r>
            <a:r>
              <a:rPr lang="en-US" altLang="zh-CN" sz="2400" kern="0" dirty="0" smtClean="0">
                <a:solidFill>
                  <a:srgbClr val="000000"/>
                </a:solidFill>
                <a:latin typeface="微软雅黑" panose="020B0503020204020204" pitchFamily="34" charset="-122"/>
                <a:ea typeface="微软雅黑" panose="020B0503020204020204" pitchFamily="34" charset="-122"/>
              </a:rPr>
              <a:t>X</a:t>
            </a:r>
            <a:r>
              <a:rPr lang="zh-CN" altLang="en-US" sz="2400" kern="0" dirty="0" smtClean="0">
                <a:solidFill>
                  <a:srgbClr val="000000"/>
                </a:solidFill>
                <a:latin typeface="微软雅黑" panose="020B0503020204020204" pitchFamily="34" charset="-122"/>
                <a:ea typeface="微软雅黑" panose="020B0503020204020204" pitchFamily="34" charset="-122"/>
              </a:rPr>
              <a:t>的</a:t>
            </a:r>
            <a:r>
              <a:rPr lang="zh-CN" altLang="en-US" sz="2400" kern="0" dirty="0">
                <a:solidFill>
                  <a:srgbClr val="000000"/>
                </a:solidFill>
                <a:latin typeface="微软雅黑" panose="020B0503020204020204" pitchFamily="34" charset="-122"/>
                <a:ea typeface="微软雅黑" panose="020B0503020204020204" pitchFamily="34" charset="-122"/>
              </a:rPr>
              <a:t>成本</a:t>
            </a:r>
            <a:r>
              <a:rPr lang="en-US" altLang="zh-CN" kern="0" dirty="0">
                <a:solidFill>
                  <a:srgbClr val="000000"/>
                </a:solidFill>
                <a:latin typeface="微软雅黑" panose="020B0503020204020204" pitchFamily="34" charset="-122"/>
                <a:ea typeface="微软雅黑" panose="020B0503020204020204" pitchFamily="34" charset="-122"/>
              </a:rPr>
              <a:t>(</a:t>
            </a:r>
            <a:r>
              <a:rPr lang="zh-CN" altLang="en-US" kern="0" dirty="0">
                <a:solidFill>
                  <a:srgbClr val="000000"/>
                </a:solidFill>
                <a:latin typeface="微软雅黑" panose="020B0503020204020204" pitchFamily="34" charset="-122"/>
                <a:ea typeface="微软雅黑" panose="020B0503020204020204" pitchFamily="34" charset="-122"/>
              </a:rPr>
              <a:t>即所用的代价，可以是级数、计算复杂度等</a:t>
            </a:r>
            <a:r>
              <a:rPr lang="en-US" altLang="zh-CN" kern="0" dirty="0">
                <a:solidFill>
                  <a:srgbClr val="000000"/>
                </a:solidFill>
                <a:latin typeface="微软雅黑" panose="020B0503020204020204" pitchFamily="34" charset="-122"/>
                <a:ea typeface="微软雅黑" panose="020B0503020204020204" pitchFamily="34" charset="-122"/>
              </a:rPr>
              <a:t>)</a:t>
            </a:r>
            <a:r>
              <a:rPr lang="zh-CN" altLang="en-US" sz="2400" kern="0" dirty="0">
                <a:solidFill>
                  <a:srgbClr val="000000"/>
                </a:solidFill>
                <a:latin typeface="微软雅黑" panose="020B0503020204020204" pitchFamily="34" charset="-122"/>
                <a:ea typeface="微软雅黑" panose="020B0503020204020204" pitchFamily="34" charset="-122"/>
              </a:rPr>
              <a:t>。</a:t>
            </a:r>
            <a:endParaRPr lang="en-US" altLang="zh-CN" kern="0" dirty="0">
              <a:solidFill>
                <a:srgbClr val="000000"/>
              </a:solidFill>
              <a:latin typeface="微软雅黑" panose="020B0503020204020204" pitchFamily="34" charset="-122"/>
              <a:ea typeface="微软雅黑" panose="020B0503020204020204" pitchFamily="34" charset="-122"/>
            </a:endParaRPr>
          </a:p>
          <a:p>
            <a:pPr marL="342900" lvl="0" indent="-342900" fontAlgn="base">
              <a:lnSpc>
                <a:spcPct val="150000"/>
              </a:lnSpc>
              <a:spcAft>
                <a:spcPct val="0"/>
              </a:spcAft>
              <a:buClr>
                <a:srgbClr val="CC9900"/>
              </a:buClr>
              <a:buSzPct val="65000"/>
              <a:defRPr/>
            </a:pPr>
            <a:r>
              <a:rPr lang="en-US" altLang="zh-CN" sz="2400" kern="0" dirty="0">
                <a:solidFill>
                  <a:srgbClr val="000000"/>
                </a:solidFill>
                <a:latin typeface="微软雅黑" panose="020B0503020204020204" pitchFamily="34" charset="-122"/>
                <a:ea typeface="微软雅黑" panose="020B0503020204020204" pitchFamily="34" charset="-122"/>
              </a:rPr>
              <a:t>  2) </a:t>
            </a:r>
            <a:r>
              <a:rPr lang="zh-CN" altLang="en-US" sz="2400" kern="0" dirty="0">
                <a:solidFill>
                  <a:srgbClr val="000000"/>
                </a:solidFill>
                <a:latin typeface="微软雅黑" panose="020B0503020204020204" pitchFamily="34" charset="-122"/>
                <a:ea typeface="微软雅黑" panose="020B0503020204020204" pitchFamily="34" charset="-122"/>
              </a:rPr>
              <a:t>如果</a:t>
            </a:r>
            <a:r>
              <a:rPr lang="en-US" altLang="zh-CN" sz="2400" kern="0" dirty="0">
                <a:solidFill>
                  <a:srgbClr val="000000"/>
                </a:solidFill>
                <a:latin typeface="微软雅黑" panose="020B0503020204020204" pitchFamily="34" charset="-122"/>
                <a:ea typeface="微软雅黑" panose="020B0503020204020204" pitchFamily="34" charset="-122"/>
              </a:rPr>
              <a:t>X</a:t>
            </a:r>
            <a:r>
              <a:rPr lang="zh-CN" altLang="en-US" sz="2400" kern="0" dirty="0">
                <a:solidFill>
                  <a:srgbClr val="000000"/>
                </a:solidFill>
                <a:latin typeface="微软雅黑" panose="020B0503020204020204" pitchFamily="34" charset="-122"/>
                <a:ea typeface="微软雅黑" panose="020B0503020204020204" pitchFamily="34" charset="-122"/>
              </a:rPr>
              <a:t>不是答案结点且子树</a:t>
            </a:r>
            <a:r>
              <a:rPr lang="en-US" altLang="zh-CN" sz="2400" kern="0" dirty="0">
                <a:solidFill>
                  <a:srgbClr val="000000"/>
                </a:solidFill>
                <a:latin typeface="微软雅黑" panose="020B0503020204020204" pitchFamily="34" charset="-122"/>
                <a:ea typeface="微软雅黑" panose="020B0503020204020204" pitchFamily="34" charset="-122"/>
              </a:rPr>
              <a:t>X</a:t>
            </a:r>
            <a:r>
              <a:rPr lang="zh-CN" altLang="en-US" sz="2400" kern="0" dirty="0">
                <a:solidFill>
                  <a:srgbClr val="000000"/>
                </a:solidFill>
                <a:latin typeface="微软雅黑" panose="020B0503020204020204" pitchFamily="34" charset="-122"/>
                <a:ea typeface="微软雅黑" panose="020B0503020204020204" pitchFamily="34" charset="-122"/>
              </a:rPr>
              <a:t>不包含任何答案结点，</a:t>
            </a:r>
            <a:r>
              <a:rPr lang="zh-CN" altLang="en-US" sz="2400" kern="0" dirty="0" smtClean="0">
                <a:solidFill>
                  <a:srgbClr val="000000"/>
                </a:solidFill>
                <a:latin typeface="微软雅黑" panose="020B0503020204020204" pitchFamily="34" charset="-122"/>
                <a:ea typeface="微软雅黑" panose="020B0503020204020204" pitchFamily="34" charset="-122"/>
              </a:rPr>
              <a:t>则</a:t>
            </a:r>
            <a:r>
              <a:rPr lang="en-US" altLang="zh-CN" sz="2400" kern="0" dirty="0" smtClean="0">
                <a:solidFill>
                  <a:srgbClr val="000000"/>
                </a:solidFill>
                <a:latin typeface="微软雅黑" panose="020B0503020204020204" pitchFamily="34" charset="-122"/>
                <a:ea typeface="微软雅黑" panose="020B0503020204020204" pitchFamily="34" charset="-122"/>
              </a:rPr>
              <a:t>C(X</a:t>
            </a:r>
            <a:r>
              <a:rPr lang="en-US" altLang="zh-CN" sz="2400" kern="0" dirty="0">
                <a:solidFill>
                  <a:srgbClr val="000000"/>
                </a:solidFill>
                <a:latin typeface="微软雅黑" panose="020B0503020204020204" pitchFamily="34" charset="-122"/>
                <a:ea typeface="微软雅黑" panose="020B0503020204020204" pitchFamily="34" charset="-122"/>
              </a:rPr>
              <a:t>)</a:t>
            </a:r>
            <a:r>
              <a:rPr lang="zh-CN" altLang="en-US" sz="2400" kern="0" dirty="0">
                <a:solidFill>
                  <a:srgbClr val="000000"/>
                </a:solidFill>
                <a:latin typeface="微软雅黑" panose="020B0503020204020204" pitchFamily="34" charset="-122"/>
                <a:ea typeface="微软雅黑" panose="020B0503020204020204" pitchFamily="34" charset="-122"/>
              </a:rPr>
              <a:t>＝∞</a:t>
            </a:r>
          </a:p>
          <a:p>
            <a:pPr marL="804863" lvl="0" indent="-804863" fontAlgn="base">
              <a:lnSpc>
                <a:spcPct val="150000"/>
              </a:lnSpc>
              <a:spcAft>
                <a:spcPct val="0"/>
              </a:spcAft>
              <a:buClr>
                <a:srgbClr val="CC9900"/>
              </a:buClr>
              <a:buSzPct val="65000"/>
              <a:defRPr/>
            </a:pPr>
            <a:r>
              <a:rPr lang="zh-CN" altLang="en-US" sz="2400" kern="0" dirty="0">
                <a:solidFill>
                  <a:srgbClr val="000000"/>
                </a:solidFill>
                <a:latin typeface="微软雅黑" panose="020B0503020204020204" pitchFamily="34" charset="-122"/>
                <a:ea typeface="微软雅黑" panose="020B0503020204020204" pitchFamily="34" charset="-122"/>
              </a:rPr>
              <a:t>  </a:t>
            </a:r>
            <a:r>
              <a:rPr lang="en-US" altLang="zh-CN" sz="2400" kern="0" dirty="0">
                <a:solidFill>
                  <a:srgbClr val="000000"/>
                </a:solidFill>
                <a:latin typeface="微软雅黑" panose="020B0503020204020204" pitchFamily="34" charset="-122"/>
                <a:ea typeface="微软雅黑" panose="020B0503020204020204" pitchFamily="34" charset="-122"/>
              </a:rPr>
              <a:t>3) </a:t>
            </a:r>
            <a:r>
              <a:rPr lang="zh-CN" altLang="en-US" sz="2400" kern="0" dirty="0">
                <a:solidFill>
                  <a:srgbClr val="000000"/>
                </a:solidFill>
                <a:latin typeface="微软雅黑" panose="020B0503020204020204" pitchFamily="34" charset="-122"/>
                <a:ea typeface="微软雅黑" panose="020B0503020204020204" pitchFamily="34" charset="-122"/>
              </a:rPr>
              <a:t>如果</a:t>
            </a:r>
            <a:r>
              <a:rPr lang="en-US" altLang="zh-CN" sz="2400" kern="0" dirty="0">
                <a:solidFill>
                  <a:srgbClr val="000000"/>
                </a:solidFill>
                <a:latin typeface="微软雅黑" panose="020B0503020204020204" pitchFamily="34" charset="-122"/>
                <a:ea typeface="微软雅黑" panose="020B0503020204020204" pitchFamily="34" charset="-122"/>
              </a:rPr>
              <a:t>X</a:t>
            </a:r>
            <a:r>
              <a:rPr lang="zh-CN" altLang="en-US" sz="2400" kern="0" dirty="0">
                <a:solidFill>
                  <a:srgbClr val="000000"/>
                </a:solidFill>
                <a:latin typeface="微软雅黑" panose="020B0503020204020204" pitchFamily="34" charset="-122"/>
                <a:ea typeface="微软雅黑" panose="020B0503020204020204" pitchFamily="34" charset="-122"/>
              </a:rPr>
              <a:t>不是答案结点但子树</a:t>
            </a:r>
            <a:r>
              <a:rPr lang="en-US" altLang="zh-CN" sz="2400" kern="0" dirty="0">
                <a:solidFill>
                  <a:srgbClr val="000000"/>
                </a:solidFill>
                <a:latin typeface="微软雅黑" panose="020B0503020204020204" pitchFamily="34" charset="-122"/>
                <a:ea typeface="微软雅黑" panose="020B0503020204020204" pitchFamily="34" charset="-122"/>
              </a:rPr>
              <a:t>X</a:t>
            </a:r>
            <a:r>
              <a:rPr lang="zh-CN" altLang="en-US" sz="2400" kern="0" dirty="0">
                <a:solidFill>
                  <a:srgbClr val="000000"/>
                </a:solidFill>
                <a:latin typeface="微软雅黑" panose="020B0503020204020204" pitchFamily="34" charset="-122"/>
                <a:ea typeface="微软雅黑" panose="020B0503020204020204" pitchFamily="34" charset="-122"/>
              </a:rPr>
              <a:t>包含答案结点，则</a:t>
            </a:r>
            <a:r>
              <a:rPr lang="en-US" altLang="zh-CN" sz="2400" kern="0" dirty="0">
                <a:solidFill>
                  <a:srgbClr val="000000"/>
                </a:solidFill>
                <a:latin typeface="微软雅黑" panose="020B0503020204020204" pitchFamily="34" charset="-122"/>
                <a:ea typeface="微软雅黑" panose="020B0503020204020204" pitchFamily="34" charset="-122"/>
              </a:rPr>
              <a:t>C(X)</a:t>
            </a:r>
            <a:r>
              <a:rPr lang="zh-CN" altLang="en-US" sz="2400" kern="0" dirty="0">
                <a:solidFill>
                  <a:srgbClr val="000000"/>
                </a:solidFill>
                <a:latin typeface="微软雅黑" panose="020B0503020204020204" pitchFamily="34" charset="-122"/>
                <a:ea typeface="微软雅黑" panose="020B0503020204020204" pitchFamily="34" charset="-122"/>
              </a:rPr>
              <a:t>应等  于子树</a:t>
            </a:r>
            <a:r>
              <a:rPr lang="en-US" altLang="zh-CN" sz="2400" kern="0" dirty="0">
                <a:solidFill>
                  <a:srgbClr val="000000"/>
                </a:solidFill>
                <a:latin typeface="微软雅黑" panose="020B0503020204020204" pitchFamily="34" charset="-122"/>
                <a:ea typeface="微软雅黑" panose="020B0503020204020204" pitchFamily="34" charset="-122"/>
              </a:rPr>
              <a:t>X</a:t>
            </a:r>
            <a:r>
              <a:rPr lang="zh-CN" altLang="en-US" sz="2400" kern="0" dirty="0">
                <a:solidFill>
                  <a:srgbClr val="000000"/>
                </a:solidFill>
                <a:latin typeface="微软雅黑" panose="020B0503020204020204" pitchFamily="34" charset="-122"/>
                <a:ea typeface="微软雅黑" panose="020B0503020204020204" pitchFamily="34" charset="-122"/>
              </a:rPr>
              <a:t>中具有最小成本的答案结点的成本</a:t>
            </a:r>
          </a:p>
        </p:txBody>
      </p:sp>
    </p:spTree>
    <p:extLst>
      <p:ext uri="{BB962C8B-B14F-4D97-AF65-F5344CB8AC3E}">
        <p14:creationId xmlns:p14="http://schemas.microsoft.com/office/powerpoint/2010/main" val="391920746"/>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3333" y="338667"/>
            <a:ext cx="2607733" cy="593644"/>
          </a:xfrm>
          <a:prstGeom prst="rect">
            <a:avLst/>
          </a:prstGeom>
        </p:spPr>
      </p:pic>
      <p:pic>
        <p:nvPicPr>
          <p:cNvPr id="3" name="图片 2"/>
          <p:cNvPicPr>
            <a:picLocks noChangeAspect="1"/>
          </p:cNvPicPr>
          <p:nvPr/>
        </p:nvPicPr>
        <p:blipFill rotWithShape="1">
          <a:blip r:embed="rId4">
            <a:alphaModFix amt="4000"/>
            <a:extLst>
              <a:ext uri="{28A0092B-C50C-407E-A947-70E740481C1C}">
                <a14:useLocalDpi xmlns:a14="http://schemas.microsoft.com/office/drawing/2010/main" val="0"/>
              </a:ext>
            </a:extLst>
          </a:blip>
          <a:srcRect t="4939" r="28793" b="22469"/>
          <a:stretch/>
        </p:blipFill>
        <p:spPr>
          <a:xfrm>
            <a:off x="2641601" y="902926"/>
            <a:ext cx="9550400" cy="5955074"/>
          </a:xfrm>
          <a:prstGeom prst="rect">
            <a:avLst/>
          </a:prstGeom>
        </p:spPr>
      </p:pic>
      <p:sp>
        <p:nvSpPr>
          <p:cNvPr id="6" name="矩形 5"/>
          <p:cNvSpPr/>
          <p:nvPr/>
        </p:nvSpPr>
        <p:spPr>
          <a:xfrm flipV="1">
            <a:off x="2962656" y="1276286"/>
            <a:ext cx="8861848" cy="45719"/>
          </a:xfrm>
          <a:prstGeom prst="rect">
            <a:avLst/>
          </a:prstGeom>
          <a:solidFill>
            <a:srgbClr val="239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矩形 9"/>
          <p:cNvSpPr/>
          <p:nvPr/>
        </p:nvSpPr>
        <p:spPr>
          <a:xfrm>
            <a:off x="9618453" y="383465"/>
            <a:ext cx="2206050" cy="523220"/>
          </a:xfrm>
          <a:prstGeom prst="rect">
            <a:avLst/>
          </a:prstGeom>
          <a:solidFill>
            <a:srgbClr val="239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矩形 10"/>
          <p:cNvSpPr/>
          <p:nvPr/>
        </p:nvSpPr>
        <p:spPr>
          <a:xfrm>
            <a:off x="9558068" y="352688"/>
            <a:ext cx="2359995" cy="584775"/>
          </a:xfrm>
          <a:prstGeom prst="rect">
            <a:avLst/>
          </a:prstGeom>
        </p:spPr>
        <p:txBody>
          <a:bodyPr wrap="square" anchor="ct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lnSpc>
                <a:spcPct val="100000"/>
              </a:lnSpc>
              <a:spcBef>
                <a:spcPts val="0"/>
              </a:spcBef>
              <a:spcAft>
                <a:spcPts val="0"/>
              </a:spcAft>
              <a:defRPr/>
            </a:pPr>
            <a:r>
              <a:rPr lang="zh-CN" altLang="en-US" sz="3200" b="1" dirty="0" smtClean="0">
                <a:solidFill>
                  <a:schemeClr val="bg1"/>
                </a:solidFill>
                <a:latin typeface="微软雅黑" charset="-122"/>
                <a:ea typeface="微软雅黑" charset="-122"/>
                <a:sym typeface="+mn-ea"/>
              </a:rPr>
              <a:t>分支限界法</a:t>
            </a:r>
            <a:endParaRPr lang="zh-CN" altLang="en-US" sz="3200" b="1" dirty="0">
              <a:solidFill>
                <a:schemeClr val="bg1"/>
              </a:solidFill>
              <a:latin typeface="微软雅黑" charset="-122"/>
              <a:ea typeface="微软雅黑" charset="-122"/>
              <a:sym typeface="+mn-ea"/>
            </a:endParaRPr>
          </a:p>
        </p:txBody>
      </p:sp>
      <p:sp>
        <p:nvSpPr>
          <p:cNvPr id="13" name="文本框 12"/>
          <p:cNvSpPr txBox="1"/>
          <p:nvPr/>
        </p:nvSpPr>
        <p:spPr>
          <a:xfrm>
            <a:off x="342670" y="1027613"/>
            <a:ext cx="2688396" cy="584775"/>
          </a:xfrm>
          <a:prstGeom prst="rect">
            <a:avLst/>
          </a:prstGeom>
          <a:noFill/>
        </p:spPr>
        <p:txBody>
          <a:bodyPr wrap="square" rtlCol="0">
            <a:spAutoFit/>
          </a:bodyPr>
          <a:lstStyle/>
          <a:p>
            <a:r>
              <a:rPr kumimoji="1" lang="zh-CN" altLang="en-US" sz="3200" b="1" dirty="0" smtClean="0">
                <a:latin typeface="Microsoft YaHei" charset="-122"/>
                <a:ea typeface="Microsoft YaHei" charset="-122"/>
                <a:cs typeface="Microsoft YaHei" charset="-122"/>
              </a:rPr>
              <a:t>结点成本函数</a:t>
            </a:r>
            <a:endParaRPr kumimoji="1" lang="zh-CN" altLang="en-US" sz="3200" b="1" dirty="0">
              <a:latin typeface="Microsoft YaHei" charset="-122"/>
              <a:ea typeface="Microsoft YaHei" charset="-122"/>
              <a:cs typeface="Microsoft YaHei" charset="-122"/>
            </a:endParaRPr>
          </a:p>
        </p:txBody>
      </p:sp>
      <p:sp>
        <p:nvSpPr>
          <p:cNvPr id="9" name="Oval 4"/>
          <p:cNvSpPr>
            <a:spLocks noChangeArrowheads="1"/>
          </p:cNvSpPr>
          <p:nvPr/>
        </p:nvSpPr>
        <p:spPr bwMode="auto">
          <a:xfrm>
            <a:off x="5615496" y="2086722"/>
            <a:ext cx="431800" cy="431800"/>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R</a:t>
            </a:r>
          </a:p>
        </p:txBody>
      </p:sp>
      <p:sp>
        <p:nvSpPr>
          <p:cNvPr id="12" name="Oval 5"/>
          <p:cNvSpPr>
            <a:spLocks noChangeArrowheads="1"/>
          </p:cNvSpPr>
          <p:nvPr/>
        </p:nvSpPr>
        <p:spPr bwMode="auto">
          <a:xfrm>
            <a:off x="5183696" y="2734422"/>
            <a:ext cx="431800" cy="431800"/>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a1</a:t>
            </a:r>
          </a:p>
        </p:txBody>
      </p:sp>
      <p:sp>
        <p:nvSpPr>
          <p:cNvPr id="14" name="Oval 6"/>
          <p:cNvSpPr>
            <a:spLocks noChangeArrowheads="1"/>
          </p:cNvSpPr>
          <p:nvPr/>
        </p:nvSpPr>
        <p:spPr bwMode="auto">
          <a:xfrm>
            <a:off x="4823333" y="3310684"/>
            <a:ext cx="431800" cy="431800"/>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a2</a:t>
            </a:r>
          </a:p>
        </p:txBody>
      </p:sp>
      <p:sp>
        <p:nvSpPr>
          <p:cNvPr id="15" name="Oval 7"/>
          <p:cNvSpPr>
            <a:spLocks noChangeArrowheads="1"/>
          </p:cNvSpPr>
          <p:nvPr/>
        </p:nvSpPr>
        <p:spPr bwMode="auto">
          <a:xfrm>
            <a:off x="4104196" y="4102847"/>
            <a:ext cx="431800" cy="431800"/>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ak</a:t>
            </a:r>
          </a:p>
        </p:txBody>
      </p:sp>
      <p:sp>
        <p:nvSpPr>
          <p:cNvPr id="16" name="Oval 8"/>
          <p:cNvSpPr>
            <a:spLocks noChangeArrowheads="1"/>
          </p:cNvSpPr>
          <p:nvPr/>
        </p:nvSpPr>
        <p:spPr bwMode="auto">
          <a:xfrm>
            <a:off x="3743833" y="4895009"/>
            <a:ext cx="431800" cy="431800"/>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X</a:t>
            </a:r>
          </a:p>
        </p:txBody>
      </p:sp>
      <p:sp>
        <p:nvSpPr>
          <p:cNvPr id="17" name="Oval 9"/>
          <p:cNvSpPr>
            <a:spLocks noChangeArrowheads="1"/>
          </p:cNvSpPr>
          <p:nvPr/>
        </p:nvSpPr>
        <p:spPr bwMode="auto">
          <a:xfrm>
            <a:off x="6047296" y="2734422"/>
            <a:ext cx="431800" cy="431800"/>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b1</a:t>
            </a:r>
          </a:p>
        </p:txBody>
      </p:sp>
      <p:sp>
        <p:nvSpPr>
          <p:cNvPr id="18" name="Oval 10"/>
          <p:cNvSpPr>
            <a:spLocks noChangeArrowheads="1"/>
          </p:cNvSpPr>
          <p:nvPr/>
        </p:nvSpPr>
        <p:spPr bwMode="auto">
          <a:xfrm>
            <a:off x="6768021" y="4247309"/>
            <a:ext cx="431800" cy="431800"/>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bj</a:t>
            </a:r>
          </a:p>
        </p:txBody>
      </p:sp>
      <p:sp>
        <p:nvSpPr>
          <p:cNvPr id="19" name="Oval 11"/>
          <p:cNvSpPr>
            <a:spLocks noChangeArrowheads="1"/>
          </p:cNvSpPr>
          <p:nvPr/>
        </p:nvSpPr>
        <p:spPr bwMode="auto">
          <a:xfrm>
            <a:off x="6407658" y="3383709"/>
            <a:ext cx="431800" cy="431800"/>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b2</a:t>
            </a:r>
          </a:p>
        </p:txBody>
      </p:sp>
      <p:sp>
        <p:nvSpPr>
          <p:cNvPr id="20" name="Oval 12"/>
          <p:cNvSpPr>
            <a:spLocks noChangeArrowheads="1"/>
          </p:cNvSpPr>
          <p:nvPr/>
        </p:nvSpPr>
        <p:spPr bwMode="auto">
          <a:xfrm>
            <a:off x="7415721" y="4968034"/>
            <a:ext cx="431800" cy="431800"/>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Y</a:t>
            </a:r>
          </a:p>
        </p:txBody>
      </p:sp>
      <p:sp>
        <p:nvSpPr>
          <p:cNvPr id="21" name="Line 13"/>
          <p:cNvSpPr>
            <a:spLocks noChangeShapeType="1"/>
          </p:cNvSpPr>
          <p:nvPr/>
        </p:nvSpPr>
        <p:spPr bwMode="auto">
          <a:xfrm flipH="1">
            <a:off x="5399596" y="2518522"/>
            <a:ext cx="360362" cy="2159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22" name="Line 14"/>
          <p:cNvSpPr>
            <a:spLocks noChangeShapeType="1"/>
          </p:cNvSpPr>
          <p:nvPr/>
        </p:nvSpPr>
        <p:spPr bwMode="auto">
          <a:xfrm flipH="1">
            <a:off x="5112258" y="3167809"/>
            <a:ext cx="287338" cy="14446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23" name="Line 15"/>
          <p:cNvSpPr>
            <a:spLocks noChangeShapeType="1"/>
          </p:cNvSpPr>
          <p:nvPr/>
        </p:nvSpPr>
        <p:spPr bwMode="auto">
          <a:xfrm flipH="1">
            <a:off x="4031171" y="4534647"/>
            <a:ext cx="287337" cy="36036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24" name="Line 16"/>
          <p:cNvSpPr>
            <a:spLocks noChangeShapeType="1"/>
          </p:cNvSpPr>
          <p:nvPr/>
        </p:nvSpPr>
        <p:spPr bwMode="auto">
          <a:xfrm flipH="1" flipV="1">
            <a:off x="5904421" y="2518522"/>
            <a:ext cx="287337" cy="2159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25" name="Line 17"/>
          <p:cNvSpPr>
            <a:spLocks noChangeShapeType="1"/>
          </p:cNvSpPr>
          <p:nvPr/>
        </p:nvSpPr>
        <p:spPr bwMode="auto">
          <a:xfrm flipH="1" flipV="1">
            <a:off x="6336221" y="3167809"/>
            <a:ext cx="287337" cy="2159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26" name="Line 18"/>
          <p:cNvSpPr>
            <a:spLocks noChangeShapeType="1"/>
          </p:cNvSpPr>
          <p:nvPr/>
        </p:nvSpPr>
        <p:spPr bwMode="auto">
          <a:xfrm flipH="1" flipV="1">
            <a:off x="7055358" y="4679109"/>
            <a:ext cx="504825" cy="28892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27" name="Text Box 19"/>
          <p:cNvSpPr txBox="1">
            <a:spLocks noChangeArrowheads="1"/>
          </p:cNvSpPr>
          <p:nvPr/>
        </p:nvSpPr>
        <p:spPr bwMode="auto">
          <a:xfrm>
            <a:off x="4535996" y="3742484"/>
            <a:ext cx="458787"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a:t>
            </a:r>
          </a:p>
        </p:txBody>
      </p:sp>
      <p:sp>
        <p:nvSpPr>
          <p:cNvPr id="28" name="Text Box 20"/>
          <p:cNvSpPr txBox="1">
            <a:spLocks noChangeArrowheads="1"/>
          </p:cNvSpPr>
          <p:nvPr/>
        </p:nvSpPr>
        <p:spPr bwMode="auto">
          <a:xfrm>
            <a:off x="6623558" y="3815509"/>
            <a:ext cx="458788"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a:t>
            </a:r>
          </a:p>
        </p:txBody>
      </p:sp>
      <p:sp>
        <p:nvSpPr>
          <p:cNvPr id="29" name="Line 21"/>
          <p:cNvSpPr>
            <a:spLocks noChangeShapeType="1"/>
          </p:cNvSpPr>
          <p:nvPr/>
        </p:nvSpPr>
        <p:spPr bwMode="auto">
          <a:xfrm>
            <a:off x="3312033" y="5110909"/>
            <a:ext cx="360363" cy="0"/>
          </a:xfrm>
          <a:prstGeom prst="line">
            <a:avLst/>
          </a:prstGeom>
          <a:noFill/>
          <a:ln w="9525">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smtClean="0">
              <a:solidFill>
                <a:srgbClr val="000000"/>
              </a:solidFill>
              <a:latin typeface="Arial" panose="020B0604020202020204" pitchFamily="34" charset="0"/>
              <a:ea typeface="宋体" panose="02010600030101010101" pitchFamily="2" charset="-122"/>
            </a:endParaRPr>
          </a:p>
        </p:txBody>
      </p:sp>
      <p:sp>
        <p:nvSpPr>
          <p:cNvPr id="30" name="Text Box 22"/>
          <p:cNvSpPr txBox="1">
            <a:spLocks noChangeArrowheads="1"/>
          </p:cNvSpPr>
          <p:nvPr/>
        </p:nvSpPr>
        <p:spPr bwMode="auto">
          <a:xfrm>
            <a:off x="2230946" y="4968034"/>
            <a:ext cx="12954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zh-CN" altLang="en-US" sz="1800" b="0" i="0" u="none" strike="noStrike" kern="0" cap="none" spc="0" normalizeH="0" baseline="0" noProof="0" smtClean="0">
                <a:ln>
                  <a:noFill/>
                </a:ln>
                <a:solidFill>
                  <a:srgbClr val="FF3300"/>
                </a:solidFill>
                <a:effectLst/>
                <a:uLnTx/>
                <a:uFillTx/>
                <a:latin typeface="Arial" panose="020B0604020202020204" pitchFamily="34" charset="0"/>
                <a:ea typeface="宋体" panose="02010600030101010101" pitchFamily="2" charset="-122"/>
              </a:rPr>
              <a:t>答案结点</a:t>
            </a:r>
          </a:p>
        </p:txBody>
      </p:sp>
      <p:sp>
        <p:nvSpPr>
          <p:cNvPr id="31" name="Text Box 23"/>
          <p:cNvSpPr txBox="1">
            <a:spLocks noChangeArrowheads="1"/>
          </p:cNvSpPr>
          <p:nvPr/>
        </p:nvSpPr>
        <p:spPr bwMode="auto">
          <a:xfrm>
            <a:off x="8280908" y="4968034"/>
            <a:ext cx="1582738" cy="376238"/>
          </a:xfrm>
          <a:prstGeom prst="rect">
            <a:avLst/>
          </a:prstGeom>
          <a:noFill/>
          <a:ln w="9525">
            <a:solidFill>
              <a:srgbClr val="0000CC"/>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zh-CN" altLang="en-US" sz="1800" b="0" i="0" u="none" strike="noStrike" kern="0" cap="none" spc="0" normalizeH="0" baseline="0" noProof="0" smtClean="0">
                <a:ln>
                  <a:noFill/>
                </a:ln>
                <a:solidFill>
                  <a:srgbClr val="0000CC"/>
                </a:solidFill>
                <a:effectLst/>
                <a:uLnTx/>
                <a:uFillTx/>
                <a:latin typeface="Arial" panose="020B0604020202020204" pitchFamily="34" charset="0"/>
                <a:ea typeface="宋体" panose="02010600030101010101" pitchFamily="2" charset="-122"/>
              </a:rPr>
              <a:t>非答案结点</a:t>
            </a:r>
          </a:p>
        </p:txBody>
      </p:sp>
      <p:sp>
        <p:nvSpPr>
          <p:cNvPr id="32" name="Line 24"/>
          <p:cNvSpPr>
            <a:spLocks noChangeShapeType="1"/>
          </p:cNvSpPr>
          <p:nvPr/>
        </p:nvSpPr>
        <p:spPr bwMode="auto">
          <a:xfrm flipH="1">
            <a:off x="7920546" y="5183934"/>
            <a:ext cx="360362" cy="0"/>
          </a:xfrm>
          <a:prstGeom prst="line">
            <a:avLst/>
          </a:prstGeom>
          <a:noFill/>
          <a:ln w="9525">
            <a:solidFill>
              <a:srgbClr val="0000CC"/>
            </a:solidFill>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smtClean="0">
              <a:solidFill>
                <a:srgbClr val="000000"/>
              </a:solidFill>
              <a:latin typeface="Arial" panose="020B0604020202020204" pitchFamily="34" charset="0"/>
              <a:ea typeface="宋体" panose="02010600030101010101" pitchFamily="2" charset="-122"/>
            </a:endParaRPr>
          </a:p>
        </p:txBody>
      </p:sp>
      <p:sp>
        <p:nvSpPr>
          <p:cNvPr id="33" name="Text Box 25"/>
          <p:cNvSpPr txBox="1">
            <a:spLocks noChangeArrowheads="1"/>
          </p:cNvSpPr>
          <p:nvPr/>
        </p:nvSpPr>
        <p:spPr bwMode="auto">
          <a:xfrm>
            <a:off x="2807208" y="4031409"/>
            <a:ext cx="15113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800" b="0" i="0" u="none" strike="noStrike" kern="0" cap="none" spc="0" normalizeH="0" baseline="0" noProof="0" smtClean="0">
                <a:ln>
                  <a:noFill/>
                </a:ln>
                <a:solidFill>
                  <a:srgbClr val="FF3300"/>
                </a:solidFill>
                <a:effectLst/>
                <a:uLnTx/>
                <a:uFillTx/>
                <a:latin typeface="Arial" panose="020B0604020202020204" pitchFamily="34" charset="0"/>
                <a:ea typeface="宋体" panose="02010600030101010101" pitchFamily="2" charset="-122"/>
              </a:rPr>
              <a:t>C(a</a:t>
            </a:r>
            <a:r>
              <a:rPr kumimoji="0" lang="en-US" altLang="zh-CN" sz="1800" b="0" i="0" u="none" strike="noStrike" kern="0" cap="none" spc="0" normalizeH="0" baseline="-25000" noProof="0" smtClean="0">
                <a:ln>
                  <a:noFill/>
                </a:ln>
                <a:solidFill>
                  <a:srgbClr val="FF3300"/>
                </a:solidFill>
                <a:effectLst/>
                <a:uLnTx/>
                <a:uFillTx/>
                <a:latin typeface="Arial" panose="020B0604020202020204" pitchFamily="34" charset="0"/>
                <a:ea typeface="宋体" panose="02010600030101010101" pitchFamily="2" charset="-122"/>
              </a:rPr>
              <a:t>k</a:t>
            </a:r>
            <a:r>
              <a:rPr kumimoji="0" lang="en-US" altLang="zh-CN" sz="1800" b="0" i="0" u="none" strike="noStrike" kern="0" cap="none" spc="0" normalizeH="0" baseline="0" noProof="0" smtClean="0">
                <a:ln>
                  <a:noFill/>
                </a:ln>
                <a:solidFill>
                  <a:srgbClr val="FF3300"/>
                </a:solidFill>
                <a:effectLst/>
                <a:uLnTx/>
                <a:uFillTx/>
                <a:latin typeface="Arial" panose="020B0604020202020204" pitchFamily="34" charset="0"/>
                <a:ea typeface="宋体" panose="02010600030101010101" pitchFamily="2" charset="-122"/>
              </a:rPr>
              <a:t>)=C(X)</a:t>
            </a:r>
          </a:p>
        </p:txBody>
      </p:sp>
      <p:sp>
        <p:nvSpPr>
          <p:cNvPr id="34" name="Text Box 26"/>
          <p:cNvSpPr txBox="1">
            <a:spLocks noChangeArrowheads="1"/>
          </p:cNvSpPr>
          <p:nvPr/>
        </p:nvSpPr>
        <p:spPr bwMode="auto">
          <a:xfrm>
            <a:off x="3599371" y="3167809"/>
            <a:ext cx="15113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800" b="0" i="0" u="none" strike="noStrike" kern="0" cap="none" spc="0" normalizeH="0" baseline="0" noProof="0" smtClean="0">
                <a:ln>
                  <a:noFill/>
                </a:ln>
                <a:solidFill>
                  <a:srgbClr val="FF3300"/>
                </a:solidFill>
                <a:effectLst/>
                <a:uLnTx/>
                <a:uFillTx/>
                <a:latin typeface="Arial" panose="020B0604020202020204" pitchFamily="34" charset="0"/>
                <a:ea typeface="宋体" panose="02010600030101010101" pitchFamily="2" charset="-122"/>
              </a:rPr>
              <a:t>C(a</a:t>
            </a:r>
            <a:r>
              <a:rPr kumimoji="0" lang="en-US" altLang="zh-CN" sz="1800" b="0" i="0" u="none" strike="noStrike" kern="0" cap="none" spc="0" normalizeH="0" baseline="-25000" noProof="0" smtClean="0">
                <a:ln>
                  <a:noFill/>
                </a:ln>
                <a:solidFill>
                  <a:srgbClr val="FF3300"/>
                </a:solidFill>
                <a:effectLst/>
                <a:uLnTx/>
                <a:uFillTx/>
                <a:latin typeface="Arial" panose="020B0604020202020204" pitchFamily="34" charset="0"/>
                <a:ea typeface="宋体" panose="02010600030101010101" pitchFamily="2" charset="-122"/>
              </a:rPr>
              <a:t>2</a:t>
            </a:r>
            <a:r>
              <a:rPr kumimoji="0" lang="en-US" altLang="zh-CN" sz="1800" b="0" i="0" u="none" strike="noStrike" kern="0" cap="none" spc="0" normalizeH="0" baseline="0" noProof="0" smtClean="0">
                <a:ln>
                  <a:noFill/>
                </a:ln>
                <a:solidFill>
                  <a:srgbClr val="FF3300"/>
                </a:solidFill>
                <a:effectLst/>
                <a:uLnTx/>
                <a:uFillTx/>
                <a:latin typeface="Arial" panose="020B0604020202020204" pitchFamily="34" charset="0"/>
                <a:ea typeface="宋体" panose="02010600030101010101" pitchFamily="2" charset="-122"/>
              </a:rPr>
              <a:t>)=C(X)</a:t>
            </a:r>
          </a:p>
        </p:txBody>
      </p:sp>
      <p:sp>
        <p:nvSpPr>
          <p:cNvPr id="35" name="Text Box 27"/>
          <p:cNvSpPr txBox="1">
            <a:spLocks noChangeArrowheads="1"/>
          </p:cNvSpPr>
          <p:nvPr/>
        </p:nvSpPr>
        <p:spPr bwMode="auto">
          <a:xfrm>
            <a:off x="3959733" y="2518522"/>
            <a:ext cx="15113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800" b="0" i="0" u="none" strike="noStrike" kern="0" cap="none" spc="0" normalizeH="0" baseline="0" noProof="0" smtClean="0">
                <a:ln>
                  <a:noFill/>
                </a:ln>
                <a:solidFill>
                  <a:srgbClr val="FF3300"/>
                </a:solidFill>
                <a:effectLst/>
                <a:uLnTx/>
                <a:uFillTx/>
                <a:latin typeface="Arial" panose="020B0604020202020204" pitchFamily="34" charset="0"/>
                <a:ea typeface="宋体" panose="02010600030101010101" pitchFamily="2" charset="-122"/>
              </a:rPr>
              <a:t>C(a</a:t>
            </a:r>
            <a:r>
              <a:rPr kumimoji="0" lang="en-US" altLang="zh-CN" sz="1800" b="0" i="0" u="none" strike="noStrike" kern="0" cap="none" spc="0" normalizeH="0" baseline="-25000" noProof="0" smtClean="0">
                <a:ln>
                  <a:noFill/>
                </a:ln>
                <a:solidFill>
                  <a:srgbClr val="FF3300"/>
                </a:solidFill>
                <a:effectLst/>
                <a:uLnTx/>
                <a:uFillTx/>
                <a:latin typeface="Arial" panose="020B0604020202020204" pitchFamily="34" charset="0"/>
                <a:ea typeface="宋体" panose="02010600030101010101" pitchFamily="2" charset="-122"/>
              </a:rPr>
              <a:t>1</a:t>
            </a:r>
            <a:r>
              <a:rPr kumimoji="0" lang="en-US" altLang="zh-CN" sz="1800" b="0" i="0" u="none" strike="noStrike" kern="0" cap="none" spc="0" normalizeH="0" baseline="0" noProof="0" smtClean="0">
                <a:ln>
                  <a:noFill/>
                </a:ln>
                <a:solidFill>
                  <a:srgbClr val="FF3300"/>
                </a:solidFill>
                <a:effectLst/>
                <a:uLnTx/>
                <a:uFillTx/>
                <a:latin typeface="Arial" panose="020B0604020202020204" pitchFamily="34" charset="0"/>
                <a:ea typeface="宋体" panose="02010600030101010101" pitchFamily="2" charset="-122"/>
              </a:rPr>
              <a:t>)=C(X)</a:t>
            </a:r>
          </a:p>
        </p:txBody>
      </p:sp>
      <p:sp>
        <p:nvSpPr>
          <p:cNvPr id="36" name="Text Box 28"/>
          <p:cNvSpPr txBox="1">
            <a:spLocks noChangeArrowheads="1"/>
          </p:cNvSpPr>
          <p:nvPr/>
        </p:nvSpPr>
        <p:spPr bwMode="auto">
          <a:xfrm>
            <a:off x="6407658" y="2662984"/>
            <a:ext cx="15113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800" b="0" i="0" u="none" strike="noStrike" kern="0" cap="none" spc="0" normalizeH="0" baseline="0" noProof="0" smtClean="0">
                <a:ln>
                  <a:noFill/>
                </a:ln>
                <a:solidFill>
                  <a:srgbClr val="0000CC"/>
                </a:solidFill>
                <a:effectLst/>
                <a:uLnTx/>
                <a:uFillTx/>
                <a:latin typeface="Arial" panose="020B0604020202020204" pitchFamily="34" charset="0"/>
                <a:ea typeface="宋体" panose="02010600030101010101" pitchFamily="2" charset="-122"/>
              </a:rPr>
              <a:t>C(b</a:t>
            </a:r>
            <a:r>
              <a:rPr kumimoji="0" lang="en-US" altLang="zh-CN" sz="1800" b="0" i="0" u="none" strike="noStrike" kern="0" cap="none" spc="0" normalizeH="0" baseline="-25000" noProof="0" smtClean="0">
                <a:ln>
                  <a:noFill/>
                </a:ln>
                <a:solidFill>
                  <a:srgbClr val="0000CC"/>
                </a:solidFill>
                <a:effectLst/>
                <a:uLnTx/>
                <a:uFillTx/>
                <a:latin typeface="Arial" panose="020B0604020202020204" pitchFamily="34" charset="0"/>
                <a:ea typeface="宋体" panose="02010600030101010101" pitchFamily="2" charset="-122"/>
              </a:rPr>
              <a:t>1</a:t>
            </a:r>
            <a:r>
              <a:rPr kumimoji="0" lang="en-US" altLang="zh-CN" sz="1800" b="0" i="0" u="none" strike="noStrike" kern="0" cap="none" spc="0" normalizeH="0" baseline="0" noProof="0" smtClean="0">
                <a:ln>
                  <a:noFill/>
                </a:ln>
                <a:solidFill>
                  <a:srgbClr val="0000CC"/>
                </a:solidFill>
                <a:effectLst/>
                <a:uLnTx/>
                <a:uFillTx/>
                <a:latin typeface="Arial" panose="020B0604020202020204" pitchFamily="34" charset="0"/>
                <a:ea typeface="宋体" panose="02010600030101010101" pitchFamily="2" charset="-122"/>
              </a:rPr>
              <a:t>)=</a:t>
            </a:r>
            <a:r>
              <a:rPr kumimoji="0" lang="en-US" altLang="zh-CN" sz="1800" b="0" i="0" u="none" strike="noStrike" kern="0" cap="none" spc="0" normalizeH="0" baseline="0" noProof="0" smtClean="0">
                <a:ln>
                  <a:noFill/>
                </a:ln>
                <a:solidFill>
                  <a:srgbClr val="0000CC"/>
                </a:solidFill>
                <a:effectLst/>
                <a:uLnTx/>
                <a:uFillTx/>
                <a:latin typeface="宋体" panose="02010600030101010101" pitchFamily="2" charset="-122"/>
                <a:ea typeface="宋体" panose="02010600030101010101" pitchFamily="2" charset="-122"/>
              </a:rPr>
              <a:t>∞</a:t>
            </a:r>
            <a:endParaRPr kumimoji="0" lang="en-US" altLang="en-US" sz="1800" b="0" i="0" u="none" strike="noStrike" kern="0" cap="none" spc="0" normalizeH="0" baseline="0" noProof="0" smtClean="0">
              <a:ln>
                <a:noFill/>
              </a:ln>
              <a:solidFill>
                <a:srgbClr val="0000CC"/>
              </a:solidFill>
              <a:effectLst/>
              <a:uLnTx/>
              <a:uFillTx/>
              <a:latin typeface="宋体" panose="02010600030101010101" pitchFamily="2" charset="-122"/>
              <a:ea typeface="宋体" panose="02010600030101010101" pitchFamily="2" charset="-122"/>
            </a:endParaRPr>
          </a:p>
        </p:txBody>
      </p:sp>
      <p:sp>
        <p:nvSpPr>
          <p:cNvPr id="37" name="Text Box 29"/>
          <p:cNvSpPr txBox="1">
            <a:spLocks noChangeArrowheads="1"/>
          </p:cNvSpPr>
          <p:nvPr/>
        </p:nvSpPr>
        <p:spPr bwMode="auto">
          <a:xfrm>
            <a:off x="6839458" y="3383709"/>
            <a:ext cx="15113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800" b="0" i="0" u="none" strike="noStrike" kern="0" cap="none" spc="0" normalizeH="0" baseline="0" noProof="0" smtClean="0">
                <a:ln>
                  <a:noFill/>
                </a:ln>
                <a:solidFill>
                  <a:srgbClr val="0000CC"/>
                </a:solidFill>
                <a:effectLst/>
                <a:uLnTx/>
                <a:uFillTx/>
                <a:latin typeface="Arial" panose="020B0604020202020204" pitchFamily="34" charset="0"/>
                <a:ea typeface="宋体" panose="02010600030101010101" pitchFamily="2" charset="-122"/>
              </a:rPr>
              <a:t>C(b</a:t>
            </a:r>
            <a:r>
              <a:rPr kumimoji="0" lang="en-US" altLang="zh-CN" sz="1800" b="0" i="0" u="none" strike="noStrike" kern="0" cap="none" spc="0" normalizeH="0" baseline="-25000" noProof="0" smtClean="0">
                <a:ln>
                  <a:noFill/>
                </a:ln>
                <a:solidFill>
                  <a:srgbClr val="0000CC"/>
                </a:solidFill>
                <a:effectLst/>
                <a:uLnTx/>
                <a:uFillTx/>
                <a:latin typeface="Arial" panose="020B0604020202020204" pitchFamily="34" charset="0"/>
                <a:ea typeface="宋体" panose="02010600030101010101" pitchFamily="2" charset="-122"/>
              </a:rPr>
              <a:t>2</a:t>
            </a:r>
            <a:r>
              <a:rPr kumimoji="0" lang="en-US" altLang="zh-CN" sz="1800" b="0" i="0" u="none" strike="noStrike" kern="0" cap="none" spc="0" normalizeH="0" baseline="0" noProof="0" smtClean="0">
                <a:ln>
                  <a:noFill/>
                </a:ln>
                <a:solidFill>
                  <a:srgbClr val="0000CC"/>
                </a:solidFill>
                <a:effectLst/>
                <a:uLnTx/>
                <a:uFillTx/>
                <a:latin typeface="Arial" panose="020B0604020202020204" pitchFamily="34" charset="0"/>
                <a:ea typeface="宋体" panose="02010600030101010101" pitchFamily="2" charset="-122"/>
              </a:rPr>
              <a:t>)=</a:t>
            </a:r>
            <a:r>
              <a:rPr kumimoji="0" lang="en-US" altLang="zh-CN" sz="1800" b="0" i="0" u="none" strike="noStrike" kern="0" cap="none" spc="0" normalizeH="0" baseline="0" noProof="0" smtClean="0">
                <a:ln>
                  <a:noFill/>
                </a:ln>
                <a:solidFill>
                  <a:srgbClr val="0000CC"/>
                </a:solidFill>
                <a:effectLst/>
                <a:uLnTx/>
                <a:uFillTx/>
                <a:latin typeface="宋体" panose="02010600030101010101" pitchFamily="2" charset="-122"/>
                <a:ea typeface="宋体" panose="02010600030101010101" pitchFamily="2" charset="-122"/>
              </a:rPr>
              <a:t>∞</a:t>
            </a:r>
            <a:endParaRPr kumimoji="0" lang="en-US" altLang="en-US" sz="1800" b="0" i="0" u="none" strike="noStrike" kern="0" cap="none" spc="0" normalizeH="0" baseline="0" noProof="0" smtClean="0">
              <a:ln>
                <a:noFill/>
              </a:ln>
              <a:solidFill>
                <a:srgbClr val="0000CC"/>
              </a:solidFill>
              <a:effectLst/>
              <a:uLnTx/>
              <a:uFillTx/>
              <a:latin typeface="宋体" panose="02010600030101010101" pitchFamily="2" charset="-122"/>
              <a:ea typeface="宋体" panose="02010600030101010101" pitchFamily="2" charset="-122"/>
            </a:endParaRPr>
          </a:p>
        </p:txBody>
      </p:sp>
      <p:sp>
        <p:nvSpPr>
          <p:cNvPr id="38" name="Text Box 30"/>
          <p:cNvSpPr txBox="1">
            <a:spLocks noChangeArrowheads="1"/>
          </p:cNvSpPr>
          <p:nvPr/>
        </p:nvSpPr>
        <p:spPr bwMode="auto">
          <a:xfrm>
            <a:off x="7271258" y="4247309"/>
            <a:ext cx="15113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800" b="0" i="0" u="none" strike="noStrike" kern="0" cap="none" spc="0" normalizeH="0" baseline="0" noProof="0" smtClean="0">
                <a:ln>
                  <a:noFill/>
                </a:ln>
                <a:solidFill>
                  <a:srgbClr val="0000CC"/>
                </a:solidFill>
                <a:effectLst/>
                <a:uLnTx/>
                <a:uFillTx/>
                <a:latin typeface="Arial" panose="020B0604020202020204" pitchFamily="34" charset="0"/>
                <a:ea typeface="宋体" panose="02010600030101010101" pitchFamily="2" charset="-122"/>
              </a:rPr>
              <a:t>C(b</a:t>
            </a:r>
            <a:r>
              <a:rPr kumimoji="0" lang="en-US" altLang="zh-CN" sz="1800" b="0" i="0" u="none" strike="noStrike" kern="0" cap="none" spc="0" normalizeH="0" baseline="-25000" noProof="0" smtClean="0">
                <a:ln>
                  <a:noFill/>
                </a:ln>
                <a:solidFill>
                  <a:srgbClr val="0000CC"/>
                </a:solidFill>
                <a:effectLst/>
                <a:uLnTx/>
                <a:uFillTx/>
                <a:latin typeface="Arial" panose="020B0604020202020204" pitchFamily="34" charset="0"/>
                <a:ea typeface="宋体" panose="02010600030101010101" pitchFamily="2" charset="-122"/>
              </a:rPr>
              <a:t>j</a:t>
            </a:r>
            <a:r>
              <a:rPr kumimoji="0" lang="en-US" altLang="zh-CN" sz="1800" b="0" i="0" u="none" strike="noStrike" kern="0" cap="none" spc="0" normalizeH="0" baseline="0" noProof="0" smtClean="0">
                <a:ln>
                  <a:noFill/>
                </a:ln>
                <a:solidFill>
                  <a:srgbClr val="0000CC"/>
                </a:solidFill>
                <a:effectLst/>
                <a:uLnTx/>
                <a:uFillTx/>
                <a:latin typeface="Arial" panose="020B0604020202020204" pitchFamily="34" charset="0"/>
                <a:ea typeface="宋体" panose="02010600030101010101" pitchFamily="2" charset="-122"/>
              </a:rPr>
              <a:t>)=</a:t>
            </a:r>
            <a:r>
              <a:rPr kumimoji="0" lang="en-US" altLang="zh-CN" sz="1800" b="0" i="0" u="none" strike="noStrike" kern="0" cap="none" spc="0" normalizeH="0" baseline="0" noProof="0" smtClean="0">
                <a:ln>
                  <a:noFill/>
                </a:ln>
                <a:solidFill>
                  <a:srgbClr val="0000CC"/>
                </a:solidFill>
                <a:effectLst/>
                <a:uLnTx/>
                <a:uFillTx/>
                <a:latin typeface="宋体" panose="02010600030101010101" pitchFamily="2" charset="-122"/>
                <a:ea typeface="宋体" panose="02010600030101010101" pitchFamily="2" charset="-122"/>
              </a:rPr>
              <a:t>∞</a:t>
            </a:r>
            <a:endParaRPr kumimoji="0" lang="en-US" altLang="en-US" sz="1800" b="0" i="0" u="none" strike="noStrike" kern="0" cap="none" spc="0" normalizeH="0" baseline="0" noProof="0" smtClean="0">
              <a:ln>
                <a:noFill/>
              </a:ln>
              <a:solidFill>
                <a:srgbClr val="0000CC"/>
              </a:solidFill>
              <a:effectLst/>
              <a:uLnTx/>
              <a:uFillTx/>
              <a:latin typeface="宋体" panose="02010600030101010101" pitchFamily="2" charset="-122"/>
              <a:ea typeface="宋体" panose="02010600030101010101" pitchFamily="2" charset="-122"/>
            </a:endParaRPr>
          </a:p>
        </p:txBody>
      </p:sp>
      <p:sp>
        <p:nvSpPr>
          <p:cNvPr id="39" name="Text Box 31"/>
          <p:cNvSpPr txBox="1">
            <a:spLocks noChangeArrowheads="1"/>
          </p:cNvSpPr>
          <p:nvPr/>
        </p:nvSpPr>
        <p:spPr bwMode="auto">
          <a:xfrm>
            <a:off x="7776083" y="4679109"/>
            <a:ext cx="15113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800" b="0" i="0" u="none" strike="noStrike" kern="0" cap="none" spc="0" normalizeH="0" baseline="0" noProof="0" smtClean="0">
                <a:ln>
                  <a:noFill/>
                </a:ln>
                <a:solidFill>
                  <a:srgbClr val="0000CC"/>
                </a:solidFill>
                <a:effectLst/>
                <a:uLnTx/>
                <a:uFillTx/>
                <a:latin typeface="Arial" panose="020B0604020202020204" pitchFamily="34" charset="0"/>
                <a:ea typeface="宋体" panose="02010600030101010101" pitchFamily="2" charset="-122"/>
              </a:rPr>
              <a:t>C(Y)=</a:t>
            </a:r>
            <a:r>
              <a:rPr kumimoji="0" lang="en-US" altLang="zh-CN" sz="1800" b="0" i="0" u="none" strike="noStrike" kern="0" cap="none" spc="0" normalizeH="0" baseline="0" noProof="0" smtClean="0">
                <a:ln>
                  <a:noFill/>
                </a:ln>
                <a:solidFill>
                  <a:srgbClr val="0000CC"/>
                </a:solidFill>
                <a:effectLst/>
                <a:uLnTx/>
                <a:uFillTx/>
                <a:latin typeface="宋体" panose="02010600030101010101" pitchFamily="2" charset="-122"/>
                <a:ea typeface="宋体" panose="02010600030101010101" pitchFamily="2" charset="-122"/>
              </a:rPr>
              <a:t>∞</a:t>
            </a:r>
            <a:endParaRPr kumimoji="0" lang="en-US" altLang="en-US" sz="1800" b="0" i="0" u="none" strike="noStrike" kern="0" cap="none" spc="0" normalizeH="0" baseline="0" noProof="0" smtClean="0">
              <a:ln>
                <a:noFill/>
              </a:ln>
              <a:solidFill>
                <a:srgbClr val="0000CC"/>
              </a:solidFill>
              <a:effectLst/>
              <a:uLnTx/>
              <a:uFillTx/>
              <a:latin typeface="宋体" panose="02010600030101010101" pitchFamily="2" charset="-122"/>
              <a:ea typeface="宋体" panose="02010600030101010101" pitchFamily="2" charset="-122"/>
            </a:endParaRPr>
          </a:p>
        </p:txBody>
      </p:sp>
      <p:sp>
        <p:nvSpPr>
          <p:cNvPr id="40" name="Oval 32"/>
          <p:cNvSpPr>
            <a:spLocks noChangeArrowheads="1"/>
          </p:cNvSpPr>
          <p:nvPr/>
        </p:nvSpPr>
        <p:spPr bwMode="auto">
          <a:xfrm>
            <a:off x="4607433" y="4895009"/>
            <a:ext cx="431800" cy="431800"/>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X’</a:t>
            </a:r>
          </a:p>
        </p:txBody>
      </p:sp>
      <p:sp>
        <p:nvSpPr>
          <p:cNvPr id="41" name="Line 33"/>
          <p:cNvSpPr>
            <a:spLocks noChangeShapeType="1"/>
          </p:cNvSpPr>
          <p:nvPr/>
        </p:nvSpPr>
        <p:spPr bwMode="auto">
          <a:xfrm flipH="1" flipV="1">
            <a:off x="4320096" y="4536234"/>
            <a:ext cx="431800" cy="35877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42" name="Text Box 35"/>
          <p:cNvSpPr txBox="1">
            <a:spLocks noChangeArrowheads="1"/>
          </p:cNvSpPr>
          <p:nvPr/>
        </p:nvSpPr>
        <p:spPr bwMode="auto">
          <a:xfrm>
            <a:off x="3743833" y="5542709"/>
            <a:ext cx="15113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800" b="0" i="0" u="none" strike="noStrike" kern="0" cap="none" spc="0" normalizeH="0" baseline="0" noProof="0" smtClean="0">
                <a:ln>
                  <a:noFill/>
                </a:ln>
                <a:solidFill>
                  <a:srgbClr val="FF3300"/>
                </a:solidFill>
                <a:effectLst/>
                <a:uLnTx/>
                <a:uFillTx/>
                <a:latin typeface="Arial" panose="020B0604020202020204" pitchFamily="34" charset="0"/>
                <a:ea typeface="宋体" panose="02010600030101010101" pitchFamily="2" charset="-122"/>
              </a:rPr>
              <a:t>C(X)</a:t>
            </a:r>
            <a:r>
              <a:rPr kumimoji="0" lang="en-US" altLang="zh-CN" sz="1800" b="0" i="0" u="none" strike="noStrike" kern="0" cap="none" spc="0" normalizeH="0" baseline="0" noProof="0" smtClean="0">
                <a:ln>
                  <a:noFill/>
                </a:ln>
                <a:solidFill>
                  <a:srgbClr val="FF3300"/>
                </a:solidFill>
                <a:effectLst/>
                <a:uLnTx/>
                <a:uFillTx/>
                <a:latin typeface="宋体" panose="02010600030101010101" pitchFamily="2" charset="-122"/>
                <a:ea typeface="宋体" panose="02010600030101010101" pitchFamily="2" charset="-122"/>
              </a:rPr>
              <a:t>≤</a:t>
            </a:r>
            <a:r>
              <a:rPr kumimoji="0" lang="en-US" altLang="zh-CN" sz="1800" b="0" i="0" u="none" strike="noStrike" kern="0" cap="none" spc="0" normalizeH="0" baseline="0" noProof="0" smtClean="0">
                <a:ln>
                  <a:noFill/>
                </a:ln>
                <a:solidFill>
                  <a:srgbClr val="FF3300"/>
                </a:solidFill>
                <a:effectLst/>
                <a:uLnTx/>
                <a:uFillTx/>
                <a:latin typeface="Arial" panose="020B0604020202020204" pitchFamily="34" charset="0"/>
                <a:ea typeface="宋体" panose="02010600030101010101" pitchFamily="2" charset="-122"/>
              </a:rPr>
              <a:t>C(X’)</a:t>
            </a:r>
          </a:p>
        </p:txBody>
      </p:sp>
      <p:sp>
        <p:nvSpPr>
          <p:cNvPr id="43" name="Text Box 36"/>
          <p:cNvSpPr txBox="1">
            <a:spLocks noChangeArrowheads="1"/>
          </p:cNvSpPr>
          <p:nvPr/>
        </p:nvSpPr>
        <p:spPr bwMode="auto">
          <a:xfrm>
            <a:off x="3167571" y="5255372"/>
            <a:ext cx="8636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800" b="0" i="0" u="none" strike="noStrike" kern="0" cap="none" spc="0" normalizeH="0" baseline="0" noProof="0" smtClean="0">
                <a:ln>
                  <a:noFill/>
                </a:ln>
                <a:solidFill>
                  <a:srgbClr val="FF3300"/>
                </a:solidFill>
                <a:effectLst/>
                <a:uLnTx/>
                <a:uFillTx/>
                <a:latin typeface="Arial" panose="020B0604020202020204" pitchFamily="34" charset="0"/>
                <a:ea typeface="宋体" panose="02010600030101010101" pitchFamily="2" charset="-122"/>
              </a:rPr>
              <a:t>C(X)</a:t>
            </a:r>
          </a:p>
        </p:txBody>
      </p:sp>
      <p:sp>
        <p:nvSpPr>
          <p:cNvPr id="44" name="Text Box 37"/>
          <p:cNvSpPr txBox="1">
            <a:spLocks noChangeArrowheads="1"/>
          </p:cNvSpPr>
          <p:nvPr/>
        </p:nvSpPr>
        <p:spPr bwMode="auto">
          <a:xfrm>
            <a:off x="5112258" y="1726359"/>
            <a:ext cx="15113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800" b="0" i="0" u="none" strike="noStrike" kern="0" cap="none" spc="0" normalizeH="0" baseline="0" noProof="0" smtClean="0">
                <a:ln>
                  <a:noFill/>
                </a:ln>
                <a:solidFill>
                  <a:srgbClr val="FF3300"/>
                </a:solidFill>
                <a:effectLst/>
                <a:uLnTx/>
                <a:uFillTx/>
                <a:latin typeface="Arial" panose="020B0604020202020204" pitchFamily="34" charset="0"/>
                <a:ea typeface="宋体" panose="02010600030101010101" pitchFamily="2" charset="-122"/>
              </a:rPr>
              <a:t>C(R)=C(X)</a:t>
            </a:r>
          </a:p>
        </p:txBody>
      </p:sp>
      <p:sp>
        <p:nvSpPr>
          <p:cNvPr id="45" name="Text Box 38"/>
          <p:cNvSpPr txBox="1">
            <a:spLocks noChangeArrowheads="1"/>
          </p:cNvSpPr>
          <p:nvPr/>
        </p:nvSpPr>
        <p:spPr bwMode="auto">
          <a:xfrm>
            <a:off x="5112258" y="1726359"/>
            <a:ext cx="15113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800" b="0" i="0" u="none" strike="noStrike" kern="0" cap="none" spc="0" normalizeH="0" baseline="0" noProof="0" dirty="0" smtClean="0">
                <a:ln>
                  <a:noFill/>
                </a:ln>
                <a:solidFill>
                  <a:srgbClr val="FF3300"/>
                </a:solidFill>
                <a:effectLst/>
                <a:uLnTx/>
                <a:uFillTx/>
                <a:latin typeface="Arial" panose="020B0604020202020204" pitchFamily="34" charset="0"/>
                <a:ea typeface="宋体" panose="02010600030101010101" pitchFamily="2" charset="-122"/>
              </a:rPr>
              <a:t>C(R)=</a:t>
            </a:r>
            <a:r>
              <a:rPr kumimoji="0" lang="zh-CN" altLang="en-US" sz="1800" b="0" i="0" u="none" strike="noStrike" kern="0" cap="none" spc="0" normalizeH="0" baseline="0" noProof="0" dirty="0" smtClean="0">
                <a:ln>
                  <a:noFill/>
                </a:ln>
                <a:solidFill>
                  <a:srgbClr val="FF3300"/>
                </a:solidFill>
                <a:effectLst/>
                <a:uLnTx/>
                <a:uFillTx/>
                <a:latin typeface="Arial" panose="020B0604020202020204" pitchFamily="34" charset="0"/>
                <a:ea typeface="宋体" panose="02010600030101010101" pitchFamily="2" charset="-122"/>
              </a:rPr>
              <a:t>？</a:t>
            </a:r>
          </a:p>
        </p:txBody>
      </p:sp>
      <p:sp>
        <p:nvSpPr>
          <p:cNvPr id="46" name="Rectangle 2"/>
          <p:cNvSpPr txBox="1">
            <a:spLocks noChangeArrowheads="1"/>
          </p:cNvSpPr>
          <p:nvPr/>
        </p:nvSpPr>
        <p:spPr bwMode="auto">
          <a:xfrm>
            <a:off x="4168332" y="6141233"/>
            <a:ext cx="3953668" cy="4158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0" fontAlgn="base" hangingPunct="0">
              <a:spcBef>
                <a:spcPct val="0"/>
              </a:spcBef>
              <a:spcAft>
                <a:spcPct val="0"/>
              </a:spcAft>
              <a:defRPr sz="4200">
                <a:solidFill>
                  <a:schemeClr val="tx2"/>
                </a:solidFill>
                <a:latin typeface="+mj-lt"/>
                <a:ea typeface="+mj-ea"/>
                <a:cs typeface="+mj-cs"/>
              </a:defRPr>
            </a:lvl1pPr>
            <a:lvl2pPr algn="l" rtl="0" eaLnBrk="0" fontAlgn="base" hangingPunct="0">
              <a:spcBef>
                <a:spcPct val="0"/>
              </a:spcBef>
              <a:spcAft>
                <a:spcPct val="0"/>
              </a:spcAft>
              <a:defRPr sz="4200">
                <a:solidFill>
                  <a:schemeClr val="tx2"/>
                </a:solidFill>
                <a:latin typeface="Garamond" pitchFamily="18" charset="0"/>
                <a:ea typeface="宋体" pitchFamily="2" charset="-122"/>
              </a:defRPr>
            </a:lvl2pPr>
            <a:lvl3pPr algn="l" rtl="0" eaLnBrk="0" fontAlgn="base" hangingPunct="0">
              <a:spcBef>
                <a:spcPct val="0"/>
              </a:spcBef>
              <a:spcAft>
                <a:spcPct val="0"/>
              </a:spcAft>
              <a:defRPr sz="4200">
                <a:solidFill>
                  <a:schemeClr val="tx2"/>
                </a:solidFill>
                <a:latin typeface="Garamond" pitchFamily="18" charset="0"/>
                <a:ea typeface="宋体" pitchFamily="2" charset="-122"/>
              </a:defRPr>
            </a:lvl3pPr>
            <a:lvl4pPr algn="l" rtl="0" eaLnBrk="0" fontAlgn="base" hangingPunct="0">
              <a:spcBef>
                <a:spcPct val="0"/>
              </a:spcBef>
              <a:spcAft>
                <a:spcPct val="0"/>
              </a:spcAft>
              <a:defRPr sz="4200">
                <a:solidFill>
                  <a:schemeClr val="tx2"/>
                </a:solidFill>
                <a:latin typeface="Garamond" pitchFamily="18" charset="0"/>
                <a:ea typeface="宋体" pitchFamily="2" charset="-122"/>
              </a:defRPr>
            </a:lvl4pPr>
            <a:lvl5pPr algn="l" rtl="0" eaLnBrk="0" fontAlgn="base" hangingPunct="0">
              <a:spcBef>
                <a:spcPct val="0"/>
              </a:spcBef>
              <a:spcAft>
                <a:spcPct val="0"/>
              </a:spcAft>
              <a:defRPr sz="4200">
                <a:solidFill>
                  <a:schemeClr val="tx2"/>
                </a:solidFill>
                <a:latin typeface="Garamond" pitchFamily="18" charset="0"/>
                <a:ea typeface="宋体" pitchFamily="2" charset="-122"/>
              </a:defRPr>
            </a:lvl5pPr>
            <a:lvl6pPr marL="457200" algn="l" rtl="0" fontAlgn="base">
              <a:spcBef>
                <a:spcPct val="0"/>
              </a:spcBef>
              <a:spcAft>
                <a:spcPct val="0"/>
              </a:spcAft>
              <a:defRPr sz="4200">
                <a:solidFill>
                  <a:schemeClr val="tx2"/>
                </a:solidFill>
                <a:latin typeface="Garamond" pitchFamily="18" charset="0"/>
                <a:ea typeface="宋体" pitchFamily="2" charset="-122"/>
              </a:defRPr>
            </a:lvl6pPr>
            <a:lvl7pPr marL="914400" algn="l" rtl="0" fontAlgn="base">
              <a:spcBef>
                <a:spcPct val="0"/>
              </a:spcBef>
              <a:spcAft>
                <a:spcPct val="0"/>
              </a:spcAft>
              <a:defRPr sz="4200">
                <a:solidFill>
                  <a:schemeClr val="tx2"/>
                </a:solidFill>
                <a:latin typeface="Garamond" pitchFamily="18" charset="0"/>
                <a:ea typeface="宋体" pitchFamily="2" charset="-122"/>
              </a:defRPr>
            </a:lvl7pPr>
            <a:lvl8pPr marL="1371600" algn="l" rtl="0" fontAlgn="base">
              <a:spcBef>
                <a:spcPct val="0"/>
              </a:spcBef>
              <a:spcAft>
                <a:spcPct val="0"/>
              </a:spcAft>
              <a:defRPr sz="4200">
                <a:solidFill>
                  <a:schemeClr val="tx2"/>
                </a:solidFill>
                <a:latin typeface="Garamond" pitchFamily="18" charset="0"/>
                <a:ea typeface="宋体" pitchFamily="2" charset="-122"/>
              </a:defRPr>
            </a:lvl8pPr>
            <a:lvl9pPr marL="1828800" algn="l" rtl="0" fontAlgn="base">
              <a:spcBef>
                <a:spcPct val="0"/>
              </a:spcBef>
              <a:spcAft>
                <a:spcPct val="0"/>
              </a:spcAft>
              <a:defRPr sz="4200">
                <a:solidFill>
                  <a:schemeClr val="tx2"/>
                </a:solidFill>
                <a:latin typeface="Garamond" pitchFamily="18"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32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结点成本函数的计算</a:t>
            </a:r>
          </a:p>
        </p:txBody>
      </p:sp>
    </p:spTree>
    <p:extLst>
      <p:ext uri="{BB962C8B-B14F-4D97-AF65-F5344CB8AC3E}">
        <p14:creationId xmlns:p14="http://schemas.microsoft.com/office/powerpoint/2010/main" val="1965245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grpId="0" nodeType="clickEffect">
                                  <p:stCondLst>
                                    <p:cond delay="0"/>
                                  </p:stCondLst>
                                  <p:childTnLst>
                                    <p:anim calcmode="lin" valueType="num">
                                      <p:cBhvr additive="base">
                                        <p:cTn id="6" dur="500"/>
                                        <p:tgtEl>
                                          <p:spTgt spid="45"/>
                                        </p:tgtEl>
                                        <p:attrNameLst>
                                          <p:attrName>ppt_x</p:attrName>
                                        </p:attrNameLst>
                                      </p:cBhvr>
                                      <p:tavLst>
                                        <p:tav tm="0">
                                          <p:val>
                                            <p:strVal val="ppt_x"/>
                                          </p:val>
                                        </p:tav>
                                        <p:tav tm="100000">
                                          <p:val>
                                            <p:strVal val="ppt_x"/>
                                          </p:val>
                                        </p:tav>
                                      </p:tavLst>
                                    </p:anim>
                                    <p:anim calcmode="lin" valueType="num">
                                      <p:cBhvr additive="base">
                                        <p:cTn id="7" dur="500"/>
                                        <p:tgtEl>
                                          <p:spTgt spid="45"/>
                                        </p:tgtEl>
                                        <p:attrNameLst>
                                          <p:attrName>ppt_y</p:attrName>
                                        </p:attrNameLst>
                                      </p:cBhvr>
                                      <p:tavLst>
                                        <p:tav tm="0">
                                          <p:val>
                                            <p:strVal val="ppt_y"/>
                                          </p:val>
                                        </p:tav>
                                        <p:tav tm="100000">
                                          <p:val>
                                            <p:strVal val="1+ppt_h/2"/>
                                          </p:val>
                                        </p:tav>
                                      </p:tavLst>
                                    </p:anim>
                                    <p:set>
                                      <p:cBhvr>
                                        <p:cTn id="8" dur="1" fill="hold">
                                          <p:stCondLst>
                                            <p:cond delay="499"/>
                                          </p:stCondLst>
                                        </p:cTn>
                                        <p:tgtEl>
                                          <p:spTgt spid="45"/>
                                        </p:tgtEl>
                                        <p:attrNameLst>
                                          <p:attrName>style.visibility</p:attrName>
                                        </p:attrNameLst>
                                      </p:cBhvr>
                                      <p:to>
                                        <p:strVal val="hidden"/>
                                      </p:to>
                                    </p:set>
                                  </p:childTnLst>
                                </p:cTn>
                              </p:par>
                              <p:par>
                                <p:cTn id="9" presetID="3" presetClass="entr" presetSubtype="10" fill="hold" grpId="0" nodeType="withEffect">
                                  <p:stCondLst>
                                    <p:cond delay="0"/>
                                  </p:stCondLst>
                                  <p:childTnLst>
                                    <p:set>
                                      <p:cBhvr>
                                        <p:cTn id="10" dur="1" fill="hold">
                                          <p:stCondLst>
                                            <p:cond delay="0"/>
                                          </p:stCondLst>
                                        </p:cTn>
                                        <p:tgtEl>
                                          <p:spTgt spid="44"/>
                                        </p:tgtEl>
                                        <p:attrNameLst>
                                          <p:attrName>style.visibility</p:attrName>
                                        </p:attrNameLst>
                                      </p:cBhvr>
                                      <p:to>
                                        <p:strVal val="visible"/>
                                      </p:to>
                                    </p:set>
                                    <p:animEffect transition="in" filter="blinds(horizontal)">
                                      <p:cBhvr>
                                        <p:cTn id="11" dur="500"/>
                                        <p:tgtEl>
                                          <p:spTgt spid="44"/>
                                        </p:tgtEl>
                                      </p:cBhvr>
                                    </p:animEffect>
                                  </p:childTnLst>
                                </p:cTn>
                              </p:par>
                            </p:childTnLst>
                          </p:cTn>
                        </p:par>
                      </p:childTnLst>
                    </p:cTn>
                  </p:par>
                  <p:par>
                    <p:cTn id="12" fill="hold">
                      <p:stCondLst>
                        <p:cond delay="indefinite"/>
                      </p:stCondLst>
                      <p:childTnLst>
                        <p:par>
                          <p:cTn id="13" fill="hold">
                            <p:stCondLst>
                              <p:cond delay="0"/>
                            </p:stCondLst>
                            <p:childTnLst>
                              <p:par>
                                <p:cTn id="14" presetID="3" presetClass="entr" presetSubtype="10" fill="hold" grpId="0" nodeType="clickEffect">
                                  <p:stCondLst>
                                    <p:cond delay="0"/>
                                  </p:stCondLst>
                                  <p:childTnLst>
                                    <p:set>
                                      <p:cBhvr>
                                        <p:cTn id="15" dur="1" fill="hold">
                                          <p:stCondLst>
                                            <p:cond delay="0"/>
                                          </p:stCondLst>
                                        </p:cTn>
                                        <p:tgtEl>
                                          <p:spTgt spid="42"/>
                                        </p:tgtEl>
                                        <p:attrNameLst>
                                          <p:attrName>style.visibility</p:attrName>
                                        </p:attrNameLst>
                                      </p:cBhvr>
                                      <p:to>
                                        <p:strVal val="visible"/>
                                      </p:to>
                                    </p:set>
                                    <p:animEffect transition="in" filter="blinds(horizontal)">
                                      <p:cBhvr>
                                        <p:cTn id="16" dur="500"/>
                                        <p:tgtEl>
                                          <p:spTgt spid="42"/>
                                        </p:tgtEl>
                                      </p:cBhvr>
                                    </p:animEffect>
                                  </p:childTnLst>
                                </p:cTn>
                              </p:par>
                              <p:par>
                                <p:cTn id="17" presetID="3" presetClass="entr" presetSubtype="10" fill="hold" nodeType="withEffect">
                                  <p:stCondLst>
                                    <p:cond delay="0"/>
                                  </p:stCondLst>
                                  <p:childTnLst>
                                    <p:set>
                                      <p:cBhvr>
                                        <p:cTn id="18" dur="1" fill="hold">
                                          <p:stCondLst>
                                            <p:cond delay="0"/>
                                          </p:stCondLst>
                                        </p:cTn>
                                        <p:tgtEl>
                                          <p:spTgt spid="41"/>
                                        </p:tgtEl>
                                        <p:attrNameLst>
                                          <p:attrName>style.visibility</p:attrName>
                                        </p:attrNameLst>
                                      </p:cBhvr>
                                      <p:to>
                                        <p:strVal val="visible"/>
                                      </p:to>
                                    </p:set>
                                    <p:animEffect transition="in" filter="blinds(horizontal)">
                                      <p:cBhvr>
                                        <p:cTn id="19" dur="500"/>
                                        <p:tgtEl>
                                          <p:spTgt spid="41"/>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40"/>
                                        </p:tgtEl>
                                        <p:attrNameLst>
                                          <p:attrName>style.visibility</p:attrName>
                                        </p:attrNameLst>
                                      </p:cBhvr>
                                      <p:to>
                                        <p:strVal val="visible"/>
                                      </p:to>
                                    </p:set>
                                    <p:animEffect transition="in" filter="blinds(horizontal)">
                                      <p:cBhvr>
                                        <p:cTn id="22"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2" grpId="0"/>
      <p:bldP spid="44" grpId="0"/>
      <p:bldP spid="45" grpId="0"/>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3333" y="338667"/>
            <a:ext cx="2607733" cy="593644"/>
          </a:xfrm>
          <a:prstGeom prst="rect">
            <a:avLst/>
          </a:prstGeom>
        </p:spPr>
      </p:pic>
      <p:pic>
        <p:nvPicPr>
          <p:cNvPr id="3" name="图片 2"/>
          <p:cNvPicPr>
            <a:picLocks noChangeAspect="1"/>
          </p:cNvPicPr>
          <p:nvPr/>
        </p:nvPicPr>
        <p:blipFill rotWithShape="1">
          <a:blip r:embed="rId5">
            <a:alphaModFix amt="4000"/>
            <a:extLst>
              <a:ext uri="{28A0092B-C50C-407E-A947-70E740481C1C}">
                <a14:useLocalDpi xmlns:a14="http://schemas.microsoft.com/office/drawing/2010/main" val="0"/>
              </a:ext>
            </a:extLst>
          </a:blip>
          <a:srcRect t="4939" r="28793" b="22469"/>
          <a:stretch/>
        </p:blipFill>
        <p:spPr>
          <a:xfrm>
            <a:off x="2641601" y="902926"/>
            <a:ext cx="9550400" cy="5955074"/>
          </a:xfrm>
          <a:prstGeom prst="rect">
            <a:avLst/>
          </a:prstGeom>
        </p:spPr>
      </p:pic>
      <p:sp>
        <p:nvSpPr>
          <p:cNvPr id="6" name="矩形 5"/>
          <p:cNvSpPr/>
          <p:nvPr/>
        </p:nvSpPr>
        <p:spPr>
          <a:xfrm flipV="1">
            <a:off x="3977640" y="1276285"/>
            <a:ext cx="7846864" cy="45719"/>
          </a:xfrm>
          <a:prstGeom prst="rect">
            <a:avLst/>
          </a:prstGeom>
          <a:solidFill>
            <a:srgbClr val="239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矩形 9"/>
          <p:cNvSpPr/>
          <p:nvPr/>
        </p:nvSpPr>
        <p:spPr>
          <a:xfrm>
            <a:off x="9618453" y="383465"/>
            <a:ext cx="2206050" cy="523220"/>
          </a:xfrm>
          <a:prstGeom prst="rect">
            <a:avLst/>
          </a:prstGeom>
          <a:solidFill>
            <a:srgbClr val="239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矩形 10"/>
          <p:cNvSpPr/>
          <p:nvPr/>
        </p:nvSpPr>
        <p:spPr>
          <a:xfrm>
            <a:off x="9558068" y="352688"/>
            <a:ext cx="2359995" cy="584775"/>
          </a:xfrm>
          <a:prstGeom prst="rect">
            <a:avLst/>
          </a:prstGeom>
        </p:spPr>
        <p:txBody>
          <a:bodyPr wrap="square" anchor="ct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lnSpc>
                <a:spcPct val="100000"/>
              </a:lnSpc>
              <a:spcBef>
                <a:spcPts val="0"/>
              </a:spcBef>
              <a:spcAft>
                <a:spcPts val="0"/>
              </a:spcAft>
              <a:defRPr/>
            </a:pPr>
            <a:r>
              <a:rPr lang="zh-CN" altLang="en-US" sz="3200" b="1" dirty="0" smtClean="0">
                <a:solidFill>
                  <a:schemeClr val="bg1"/>
                </a:solidFill>
                <a:latin typeface="微软雅黑" charset="-122"/>
                <a:ea typeface="微软雅黑" charset="-122"/>
                <a:sym typeface="+mn-ea"/>
              </a:rPr>
              <a:t>分支限界法</a:t>
            </a:r>
            <a:endParaRPr lang="zh-CN" altLang="en-US" sz="3200" b="1" dirty="0">
              <a:solidFill>
                <a:schemeClr val="bg1"/>
              </a:solidFill>
              <a:latin typeface="微软雅黑" charset="-122"/>
              <a:ea typeface="微软雅黑" charset="-122"/>
              <a:sym typeface="+mn-ea"/>
            </a:endParaRPr>
          </a:p>
        </p:txBody>
      </p:sp>
      <p:sp>
        <p:nvSpPr>
          <p:cNvPr id="13" name="文本框 12"/>
          <p:cNvSpPr txBox="1"/>
          <p:nvPr/>
        </p:nvSpPr>
        <p:spPr>
          <a:xfrm>
            <a:off x="342670" y="1027613"/>
            <a:ext cx="3836138" cy="584775"/>
          </a:xfrm>
          <a:prstGeom prst="rect">
            <a:avLst/>
          </a:prstGeom>
          <a:noFill/>
        </p:spPr>
        <p:txBody>
          <a:bodyPr wrap="square" rtlCol="0">
            <a:spAutoFit/>
          </a:bodyPr>
          <a:lstStyle/>
          <a:p>
            <a:r>
              <a:rPr kumimoji="1" lang="zh-CN" altLang="en-US" sz="3200" b="1" dirty="0" smtClean="0">
                <a:latin typeface="Microsoft YaHei" charset="-122"/>
                <a:ea typeface="Microsoft YaHei" charset="-122"/>
                <a:cs typeface="Microsoft YaHei" charset="-122"/>
              </a:rPr>
              <a:t>结点成本函数 问题</a:t>
            </a:r>
            <a:endParaRPr kumimoji="1" lang="zh-CN" altLang="en-US" sz="3200" b="1" dirty="0">
              <a:latin typeface="Microsoft YaHei" charset="-122"/>
              <a:ea typeface="Microsoft YaHei" charset="-122"/>
              <a:cs typeface="Microsoft YaHei" charset="-122"/>
            </a:endParaRPr>
          </a:p>
        </p:txBody>
      </p:sp>
      <p:sp>
        <p:nvSpPr>
          <p:cNvPr id="9" name="Rectangle 3"/>
          <p:cNvSpPr txBox="1">
            <a:spLocks noChangeArrowheads="1"/>
          </p:cNvSpPr>
          <p:nvPr/>
        </p:nvSpPr>
        <p:spPr bwMode="auto">
          <a:xfrm>
            <a:off x="342670" y="1612388"/>
            <a:ext cx="11481834" cy="1439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0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anose="05000000000000000000" pitchFamily="2" charset="2"/>
              <a:buChar char="q"/>
              <a:defRPr sz="2600">
                <a:solidFill>
                  <a:schemeClr val="tx1"/>
                </a:solidFill>
                <a:latin typeface="+mn-lt"/>
                <a:ea typeface="+mn-ea"/>
              </a:defRPr>
            </a:lvl2pPr>
            <a:lvl3pPr marL="1022350" indent="-350838" algn="l" rtl="0" eaLnBrk="0" fontAlgn="base" hangingPunct="0">
              <a:spcBef>
                <a:spcPct val="20000"/>
              </a:spcBef>
              <a:spcAft>
                <a:spcPct val="0"/>
              </a:spcAft>
              <a:buClr>
                <a:schemeClr val="accent1"/>
              </a:buClr>
              <a:buSzPct val="65000"/>
              <a:buFont typeface="Wingdings" panose="05000000000000000000" pitchFamily="2" charset="2"/>
              <a:buChar char="n"/>
              <a:defRPr sz="2200">
                <a:solidFill>
                  <a:schemeClr val="tx1"/>
                </a:solidFill>
                <a:latin typeface="+mn-lt"/>
                <a:ea typeface="+mn-ea"/>
              </a:defRPr>
            </a:lvl3pPr>
            <a:lvl4pPr marL="1339850" indent="-315913" algn="l" rtl="0" eaLnBrk="0" fontAlgn="base" hangingPunct="0">
              <a:spcBef>
                <a:spcPct val="20000"/>
              </a:spcBef>
              <a:spcAft>
                <a:spcPct val="0"/>
              </a:spcAft>
              <a:buClr>
                <a:schemeClr val="accent2"/>
              </a:buClr>
              <a:buSzPct val="70000"/>
              <a:buFont typeface="Wingdings" panose="05000000000000000000" pitchFamily="2" charset="2"/>
              <a:buChar char="q"/>
              <a:defRPr sz="2000">
                <a:solidFill>
                  <a:schemeClr val="tx1"/>
                </a:solidFill>
                <a:latin typeface="+mn-lt"/>
                <a:ea typeface="+mn-ea"/>
              </a:defRPr>
            </a:lvl4pPr>
            <a:lvl5pPr marL="1681163"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vl6pPr marL="21383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6pPr>
            <a:lvl7pPr marL="25955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7pPr>
            <a:lvl8pPr marL="30527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8pPr>
            <a:lvl9pPr marL="35099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9pPr>
          </a:lstStyle>
          <a:p>
            <a:pPr marL="342900" marR="0" lvl="0" indent="-342900" algn="l" defTabSz="914400" rtl="0" eaLnBrk="1" fontAlgn="base" latinLnBrk="0" hangingPunct="1">
              <a:lnSpc>
                <a:spcPct val="150000"/>
              </a:lnSpc>
              <a:spcBef>
                <a:spcPct val="20000"/>
              </a:spcBef>
              <a:spcAft>
                <a:spcPct val="0"/>
              </a:spcAft>
              <a:buClr>
                <a:srgbClr val="CC9900"/>
              </a:buClr>
              <a:buSzPct val="65000"/>
              <a:buFont typeface="Wingdings" panose="05000000000000000000" pitchFamily="2" charset="2"/>
              <a:buChar char="n"/>
              <a:tabLst/>
              <a:defRPr/>
            </a:pPr>
            <a:r>
              <a:rPr kumimoji="0" lang="zh-CN" altLang="en-US" sz="28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计算结点</a:t>
            </a:r>
            <a:r>
              <a:rPr kumimoji="0" lang="en-US" altLang="zh-CN" sz="28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X</a:t>
            </a:r>
            <a:r>
              <a:rPr kumimoji="0" lang="zh-CN" altLang="en-US" sz="28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的代价通常要检索子树</a:t>
            </a:r>
            <a:r>
              <a:rPr kumimoji="0" lang="en-US" altLang="zh-CN" sz="28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X</a:t>
            </a:r>
            <a:r>
              <a:rPr kumimoji="0" lang="zh-CN" altLang="en-US" sz="28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才能确定，因此计算</a:t>
            </a:r>
            <a:r>
              <a:rPr kumimoji="0" lang="en-US" altLang="zh-CN" sz="28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C(X)</a:t>
            </a:r>
            <a:r>
              <a:rPr kumimoji="0" lang="zh-CN" altLang="en-US" sz="28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的工作量和复杂度与</a:t>
            </a:r>
            <a:r>
              <a:rPr kumimoji="0" lang="zh-CN" altLang="en-US" sz="2800" b="0" i="0" u="none" strike="noStrike" kern="0" cap="none" spc="0" normalizeH="0" baseline="0" noProof="0" dirty="0" smtClean="0">
                <a:ln>
                  <a:noFill/>
                </a:ln>
                <a:solidFill>
                  <a:srgbClr val="FF3300"/>
                </a:solidFill>
                <a:effectLst/>
                <a:uLnTx/>
                <a:uFillTx/>
                <a:latin typeface="微软雅黑" panose="020B0503020204020204" pitchFamily="34" charset="-122"/>
                <a:ea typeface="微软雅黑" panose="020B0503020204020204" pitchFamily="34" charset="-122"/>
              </a:rPr>
              <a:t>解原始问题是相同</a:t>
            </a:r>
            <a:r>
              <a:rPr kumimoji="0" lang="zh-CN" altLang="en-US" sz="28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的。</a:t>
            </a:r>
          </a:p>
        </p:txBody>
      </p:sp>
      <p:sp>
        <p:nvSpPr>
          <p:cNvPr id="12" name="Rectangle 4"/>
          <p:cNvSpPr>
            <a:spLocks noChangeArrowheads="1"/>
          </p:cNvSpPr>
          <p:nvPr/>
        </p:nvSpPr>
        <p:spPr bwMode="auto">
          <a:xfrm>
            <a:off x="342670" y="3011232"/>
            <a:ext cx="11481834" cy="100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342900" marR="0" lvl="0" indent="-342900" defTabSz="914400" eaLnBrk="1" fontAlgn="base" latinLnBrk="0" hangingPunct="1">
              <a:lnSpc>
                <a:spcPct val="150000"/>
              </a:lnSpc>
              <a:spcBef>
                <a:spcPct val="20000"/>
              </a:spcBef>
              <a:spcAft>
                <a:spcPct val="0"/>
              </a:spcAft>
              <a:buClr>
                <a:srgbClr val="CC9900"/>
              </a:buClr>
              <a:buSzPct val="65000"/>
              <a:buFont typeface="Wingdings" panose="05000000000000000000" pitchFamily="2" charset="2"/>
              <a:buChar char="n"/>
              <a:tabLst/>
              <a:defRPr/>
            </a:pPr>
            <a:r>
              <a:rPr kumimoji="0" lang="zh-CN" altLang="en-US" sz="28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计算结点成本的精确值是不现实的</a:t>
            </a:r>
            <a:r>
              <a:rPr kumimoji="0" lang="en-US" altLang="zh-CN" sz="28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a:t>
            </a:r>
            <a:r>
              <a:rPr kumimoji="0" lang="zh-CN" altLang="en-US" sz="28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相当于求解原始问题。怎么办？</a:t>
            </a:r>
          </a:p>
        </p:txBody>
      </p:sp>
      <p:sp>
        <p:nvSpPr>
          <p:cNvPr id="14" name="Rectangle 5"/>
          <p:cNvSpPr>
            <a:spLocks noChangeArrowheads="1"/>
          </p:cNvSpPr>
          <p:nvPr/>
        </p:nvSpPr>
        <p:spPr bwMode="auto">
          <a:xfrm>
            <a:off x="370102" y="4019294"/>
            <a:ext cx="8496300" cy="1655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342900" marR="0" lvl="0" indent="-342900" defTabSz="914400" eaLnBrk="1" fontAlgn="base" latinLnBrk="0" hangingPunct="1">
              <a:lnSpc>
                <a:spcPct val="150000"/>
              </a:lnSpc>
              <a:spcBef>
                <a:spcPct val="20000"/>
              </a:spcBef>
              <a:spcAft>
                <a:spcPct val="0"/>
              </a:spcAft>
              <a:buClr>
                <a:srgbClr val="CC9900"/>
              </a:buClr>
              <a:buSzPct val="65000"/>
              <a:buFont typeface="Wingdings" panose="05000000000000000000" pitchFamily="2" charset="2"/>
              <a:buChar char="n"/>
              <a:tabLst/>
              <a:defRPr/>
            </a:pPr>
            <a:r>
              <a:rPr kumimoji="0" lang="zh-CN" altLang="en-US" sz="28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结点成本的估计函数</a:t>
            </a:r>
          </a:p>
          <a:p>
            <a:pPr marL="342900" marR="0" lvl="0" indent="-342900" defTabSz="914400" eaLnBrk="1" fontAlgn="base" latinLnBrk="0" hangingPunct="1">
              <a:lnSpc>
                <a:spcPct val="150000"/>
              </a:lnSpc>
              <a:spcBef>
                <a:spcPct val="20000"/>
              </a:spcBef>
              <a:spcAft>
                <a:spcPct val="0"/>
              </a:spcAft>
              <a:buClr>
                <a:srgbClr val="CC9900"/>
              </a:buClr>
              <a:buSzPct val="65000"/>
              <a:buFont typeface="Wingdings" panose="05000000000000000000" pitchFamily="2" charset="2"/>
              <a:buNone/>
              <a:tabLst/>
              <a:defRPr/>
            </a:pPr>
            <a:r>
              <a:rPr kumimoji="0" lang="zh-CN" altLang="en-US" sz="28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          包括两部分：       和 </a:t>
            </a:r>
            <a:r>
              <a:rPr kumimoji="0" lang="en-US" altLang="zh-CN" sz="2800" b="0" i="1"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h(X)</a:t>
            </a:r>
          </a:p>
          <a:p>
            <a:pPr marL="342900" marR="0" lvl="0" indent="-342900" defTabSz="914400" eaLnBrk="1" fontAlgn="base" latinLnBrk="0" hangingPunct="1">
              <a:lnSpc>
                <a:spcPct val="150000"/>
              </a:lnSpc>
              <a:spcBef>
                <a:spcPct val="20000"/>
              </a:spcBef>
              <a:spcAft>
                <a:spcPct val="0"/>
              </a:spcAft>
              <a:buClr>
                <a:srgbClr val="CC9900"/>
              </a:buClr>
              <a:buSzPct val="65000"/>
              <a:buFont typeface="Wingdings" panose="05000000000000000000" pitchFamily="2" charset="2"/>
              <a:buNone/>
              <a:tabLst/>
              <a:defRPr/>
            </a:pPr>
            <a:r>
              <a:rPr kumimoji="0" lang="en-US" altLang="zh-CN" sz="28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   </a:t>
            </a:r>
          </a:p>
        </p:txBody>
      </p:sp>
      <p:graphicFrame>
        <p:nvGraphicFramePr>
          <p:cNvPr id="15" name="Object 13"/>
          <p:cNvGraphicFramePr>
            <a:graphicFrameLocks noChangeAspect="1"/>
          </p:cNvGraphicFramePr>
          <p:nvPr>
            <p:extLst>
              <p:ext uri="{D42A27DB-BD31-4B8C-83A1-F6EECF244321}">
                <p14:modId xmlns:p14="http://schemas.microsoft.com/office/powerpoint/2010/main" val="911642041"/>
              </p:ext>
            </p:extLst>
          </p:nvPr>
        </p:nvGraphicFramePr>
        <p:xfrm>
          <a:off x="4167759" y="4191889"/>
          <a:ext cx="785813" cy="468313"/>
        </p:xfrm>
        <a:graphic>
          <a:graphicData uri="http://schemas.openxmlformats.org/presentationml/2006/ole">
            <mc:AlternateContent xmlns:mc="http://schemas.openxmlformats.org/markup-compatibility/2006">
              <mc:Choice xmlns:v="urn:schemas-microsoft-com:vml" Requires="v">
                <p:oleObj spid="_x0000_s4186" name="公式" r:id="rId6" imgW="355292" imgH="203024" progId="Equation.3">
                  <p:embed/>
                </p:oleObj>
              </mc:Choice>
              <mc:Fallback>
                <p:oleObj name="公式" r:id="rId6" imgW="355292" imgH="203024" progId="Equation.3">
                  <p:embed/>
                  <p:pic>
                    <p:nvPicPr>
                      <p:cNvPr id="7" name="Object 1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67759" y="4191889"/>
                        <a:ext cx="785813" cy="468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6" name="Object 8"/>
          <p:cNvGraphicFramePr>
            <a:graphicFrameLocks noChangeAspect="1"/>
          </p:cNvGraphicFramePr>
          <p:nvPr>
            <p:extLst>
              <p:ext uri="{D42A27DB-BD31-4B8C-83A1-F6EECF244321}">
                <p14:modId xmlns:p14="http://schemas.microsoft.com/office/powerpoint/2010/main" val="2518970789"/>
              </p:ext>
            </p:extLst>
          </p:nvPr>
        </p:nvGraphicFramePr>
        <p:xfrm>
          <a:off x="3527171" y="4942777"/>
          <a:ext cx="719138" cy="400050"/>
        </p:xfrm>
        <a:graphic>
          <a:graphicData uri="http://schemas.openxmlformats.org/presentationml/2006/ole">
            <mc:AlternateContent xmlns:mc="http://schemas.openxmlformats.org/markup-compatibility/2006">
              <mc:Choice xmlns:v="urn:schemas-microsoft-com:vml" Requires="v">
                <p:oleObj spid="_x0000_s4187" name="公式" r:id="rId8" imgW="380835" imgH="203112" progId="Equation.3">
                  <p:embed/>
                </p:oleObj>
              </mc:Choice>
              <mc:Fallback>
                <p:oleObj name="公式" r:id="rId8" imgW="380835" imgH="203112" progId="Equation.3">
                  <p:embed/>
                  <p:pic>
                    <p:nvPicPr>
                      <p:cNvPr id="184328" name="Object 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527171" y="4942777"/>
                        <a:ext cx="719138" cy="400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909715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500" fill="hold"/>
                                        <p:tgtEl>
                                          <p:spTgt spid="14"/>
                                        </p:tgtEl>
                                        <p:attrNameLst>
                                          <p:attrName>ppt_x</p:attrName>
                                        </p:attrNameLst>
                                      </p:cBhvr>
                                      <p:tavLst>
                                        <p:tav tm="0">
                                          <p:val>
                                            <p:strVal val="#ppt_x"/>
                                          </p:val>
                                        </p:tav>
                                        <p:tav tm="100000">
                                          <p:val>
                                            <p:strVal val="#ppt_x"/>
                                          </p:val>
                                        </p:tav>
                                      </p:tavLst>
                                    </p:anim>
                                    <p:anim calcmode="lin" valueType="num">
                                      <p:cBhvr additive="base">
                                        <p:cTn id="14" dur="500" fill="hold"/>
                                        <p:tgtEl>
                                          <p:spTgt spid="14"/>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anim calcmode="lin" valueType="num">
                                      <p:cBhvr additive="base">
                                        <p:cTn id="17" dur="500" fill="hold"/>
                                        <p:tgtEl>
                                          <p:spTgt spid="15"/>
                                        </p:tgtEl>
                                        <p:attrNameLst>
                                          <p:attrName>ppt_x</p:attrName>
                                        </p:attrNameLst>
                                      </p:cBhvr>
                                      <p:tavLst>
                                        <p:tav tm="0">
                                          <p:val>
                                            <p:strVal val="#ppt_x"/>
                                          </p:val>
                                        </p:tav>
                                        <p:tav tm="100000">
                                          <p:val>
                                            <p:strVal val="#ppt_x"/>
                                          </p:val>
                                        </p:tav>
                                      </p:tavLst>
                                    </p:anim>
                                    <p:anim calcmode="lin" valueType="num">
                                      <p:cBhvr additive="base">
                                        <p:cTn id="18" dur="500" fill="hold"/>
                                        <p:tgtEl>
                                          <p:spTgt spid="15"/>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anim calcmode="lin" valueType="num">
                                      <p:cBhvr additive="base">
                                        <p:cTn id="21" dur="500" fill="hold"/>
                                        <p:tgtEl>
                                          <p:spTgt spid="16"/>
                                        </p:tgtEl>
                                        <p:attrNameLst>
                                          <p:attrName>ppt_x</p:attrName>
                                        </p:attrNameLst>
                                      </p:cBhvr>
                                      <p:tavLst>
                                        <p:tav tm="0">
                                          <p:val>
                                            <p:strVal val="#ppt_x"/>
                                          </p:val>
                                        </p:tav>
                                        <p:tav tm="100000">
                                          <p:val>
                                            <p:strVal val="#ppt_x"/>
                                          </p:val>
                                        </p:tav>
                                      </p:tavLst>
                                    </p:anim>
                                    <p:anim calcmode="lin" valueType="num">
                                      <p:cBhvr additive="base">
                                        <p:cTn id="22"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3333" y="338667"/>
            <a:ext cx="2607733" cy="593644"/>
          </a:xfrm>
          <a:prstGeom prst="rect">
            <a:avLst/>
          </a:prstGeom>
        </p:spPr>
      </p:pic>
      <p:pic>
        <p:nvPicPr>
          <p:cNvPr id="3" name="图片 2"/>
          <p:cNvPicPr>
            <a:picLocks noChangeAspect="1"/>
          </p:cNvPicPr>
          <p:nvPr/>
        </p:nvPicPr>
        <p:blipFill rotWithShape="1">
          <a:blip r:embed="rId5">
            <a:alphaModFix amt="4000"/>
            <a:extLst>
              <a:ext uri="{28A0092B-C50C-407E-A947-70E740481C1C}">
                <a14:useLocalDpi xmlns:a14="http://schemas.microsoft.com/office/drawing/2010/main" val="0"/>
              </a:ext>
            </a:extLst>
          </a:blip>
          <a:srcRect t="4939" r="28793" b="22469"/>
          <a:stretch/>
        </p:blipFill>
        <p:spPr>
          <a:xfrm>
            <a:off x="2641601" y="902926"/>
            <a:ext cx="9550400" cy="5955074"/>
          </a:xfrm>
          <a:prstGeom prst="rect">
            <a:avLst/>
          </a:prstGeom>
        </p:spPr>
      </p:pic>
      <p:sp>
        <p:nvSpPr>
          <p:cNvPr id="6" name="矩形 5"/>
          <p:cNvSpPr/>
          <p:nvPr/>
        </p:nvSpPr>
        <p:spPr>
          <a:xfrm flipV="1">
            <a:off x="3031066" y="1276284"/>
            <a:ext cx="8793438" cy="45719"/>
          </a:xfrm>
          <a:prstGeom prst="rect">
            <a:avLst/>
          </a:prstGeom>
          <a:solidFill>
            <a:srgbClr val="239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矩形 9"/>
          <p:cNvSpPr/>
          <p:nvPr/>
        </p:nvSpPr>
        <p:spPr>
          <a:xfrm>
            <a:off x="9618453" y="383465"/>
            <a:ext cx="2206050" cy="523220"/>
          </a:xfrm>
          <a:prstGeom prst="rect">
            <a:avLst/>
          </a:prstGeom>
          <a:solidFill>
            <a:srgbClr val="239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矩形 10"/>
          <p:cNvSpPr/>
          <p:nvPr/>
        </p:nvSpPr>
        <p:spPr>
          <a:xfrm>
            <a:off x="9558068" y="352688"/>
            <a:ext cx="2359995" cy="584775"/>
          </a:xfrm>
          <a:prstGeom prst="rect">
            <a:avLst/>
          </a:prstGeom>
        </p:spPr>
        <p:txBody>
          <a:bodyPr wrap="square" anchor="ct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lnSpc>
                <a:spcPct val="100000"/>
              </a:lnSpc>
              <a:spcBef>
                <a:spcPts val="0"/>
              </a:spcBef>
              <a:spcAft>
                <a:spcPts val="0"/>
              </a:spcAft>
              <a:defRPr/>
            </a:pPr>
            <a:r>
              <a:rPr lang="zh-CN" altLang="en-US" sz="3200" b="1" dirty="0" smtClean="0">
                <a:solidFill>
                  <a:schemeClr val="bg1"/>
                </a:solidFill>
                <a:latin typeface="微软雅黑" charset="-122"/>
                <a:ea typeface="微软雅黑" charset="-122"/>
                <a:sym typeface="+mn-ea"/>
              </a:rPr>
              <a:t>分支限界法</a:t>
            </a:r>
            <a:endParaRPr lang="zh-CN" altLang="en-US" sz="3200" b="1" dirty="0">
              <a:solidFill>
                <a:schemeClr val="bg1"/>
              </a:solidFill>
              <a:latin typeface="微软雅黑" charset="-122"/>
              <a:ea typeface="微软雅黑" charset="-122"/>
              <a:sym typeface="+mn-ea"/>
            </a:endParaRPr>
          </a:p>
        </p:txBody>
      </p:sp>
      <p:sp>
        <p:nvSpPr>
          <p:cNvPr id="13" name="文本框 12"/>
          <p:cNvSpPr txBox="1"/>
          <p:nvPr/>
        </p:nvSpPr>
        <p:spPr>
          <a:xfrm>
            <a:off x="342670" y="1027613"/>
            <a:ext cx="2688396" cy="584775"/>
          </a:xfrm>
          <a:prstGeom prst="rect">
            <a:avLst/>
          </a:prstGeom>
          <a:noFill/>
        </p:spPr>
        <p:txBody>
          <a:bodyPr wrap="square" rtlCol="0">
            <a:spAutoFit/>
          </a:bodyPr>
          <a:lstStyle/>
          <a:p>
            <a:r>
              <a:rPr kumimoji="1" lang="zh-CN" altLang="en-US" sz="3200" b="1" dirty="0" smtClean="0">
                <a:latin typeface="Microsoft YaHei" charset="-122"/>
                <a:ea typeface="Microsoft YaHei" charset="-122"/>
                <a:cs typeface="Microsoft YaHei" charset="-122"/>
              </a:rPr>
              <a:t>结点成本函数</a:t>
            </a:r>
            <a:endParaRPr kumimoji="1" lang="zh-CN" altLang="en-US" sz="3200" b="1" dirty="0">
              <a:latin typeface="Microsoft YaHei" charset="-122"/>
              <a:ea typeface="Microsoft YaHei" charset="-122"/>
              <a:cs typeface="Microsoft YaHei" charset="-122"/>
            </a:endParaRPr>
          </a:p>
        </p:txBody>
      </p:sp>
      <p:graphicFrame>
        <p:nvGraphicFramePr>
          <p:cNvPr id="16" name="Object 8"/>
          <p:cNvGraphicFramePr>
            <a:graphicFrameLocks noChangeAspect="1"/>
          </p:cNvGraphicFramePr>
          <p:nvPr>
            <p:extLst>
              <p:ext uri="{D42A27DB-BD31-4B8C-83A1-F6EECF244321}">
                <p14:modId xmlns:p14="http://schemas.microsoft.com/office/powerpoint/2010/main" val="2924011513"/>
              </p:ext>
            </p:extLst>
          </p:nvPr>
        </p:nvGraphicFramePr>
        <p:xfrm>
          <a:off x="453760" y="1833817"/>
          <a:ext cx="719138" cy="400050"/>
        </p:xfrm>
        <a:graphic>
          <a:graphicData uri="http://schemas.openxmlformats.org/presentationml/2006/ole">
            <mc:AlternateContent xmlns:mc="http://schemas.openxmlformats.org/markup-compatibility/2006">
              <mc:Choice xmlns:v="urn:schemas-microsoft-com:vml" Requires="v">
                <p:oleObj spid="_x0000_s5458" name="公式" r:id="rId6" imgW="380835" imgH="203112" progId="Equation.3">
                  <p:embed/>
                </p:oleObj>
              </mc:Choice>
              <mc:Fallback>
                <p:oleObj name="公式" r:id="rId6" imgW="380835" imgH="203112" progId="Equation.3">
                  <p:embed/>
                  <p:pic>
                    <p:nvPicPr>
                      <p:cNvPr id="16" name="Object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3760" y="1833817"/>
                        <a:ext cx="719138" cy="400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 name="矩形 3"/>
          <p:cNvSpPr/>
          <p:nvPr/>
        </p:nvSpPr>
        <p:spPr>
          <a:xfrm>
            <a:off x="1172898" y="1647080"/>
            <a:ext cx="9939528" cy="1372683"/>
          </a:xfrm>
          <a:prstGeom prst="rect">
            <a:avLst/>
          </a:prstGeom>
        </p:spPr>
        <p:txBody>
          <a:bodyPr wrap="square">
            <a:spAutoFit/>
          </a:bodyPr>
          <a:lstStyle/>
          <a:p>
            <a:pPr marL="342900" lvl="0" indent="-342900" fontAlgn="base">
              <a:lnSpc>
                <a:spcPct val="150000"/>
              </a:lnSpc>
              <a:spcBef>
                <a:spcPct val="20000"/>
              </a:spcBef>
              <a:spcAft>
                <a:spcPct val="0"/>
              </a:spcAft>
              <a:buClr>
                <a:srgbClr val="CC9900"/>
              </a:buClr>
              <a:buSzPct val="65000"/>
            </a:pPr>
            <a:r>
              <a:rPr lang="zh-CN" altLang="en-US" sz="2600" kern="0" dirty="0">
                <a:solidFill>
                  <a:srgbClr val="000000"/>
                </a:solidFill>
                <a:latin typeface="微软雅黑" panose="020B0503020204020204" pitchFamily="34" charset="-122"/>
                <a:ea typeface="微软雅黑" panose="020B0503020204020204" pitchFamily="34" charset="-122"/>
              </a:rPr>
              <a:t>是由</a:t>
            </a:r>
            <a:r>
              <a:rPr lang="en-US" altLang="zh-CN" sz="2600" kern="0" dirty="0">
                <a:solidFill>
                  <a:srgbClr val="000000"/>
                </a:solidFill>
                <a:latin typeface="微软雅黑" panose="020B0503020204020204" pitchFamily="34" charset="-122"/>
                <a:ea typeface="微软雅黑" panose="020B0503020204020204" pitchFamily="34" charset="-122"/>
              </a:rPr>
              <a:t>X</a:t>
            </a:r>
            <a:r>
              <a:rPr lang="zh-CN" altLang="en-US" sz="2600" kern="0" dirty="0">
                <a:solidFill>
                  <a:srgbClr val="000000"/>
                </a:solidFill>
                <a:latin typeface="微软雅黑" panose="020B0503020204020204" pitchFamily="34" charset="-122"/>
                <a:ea typeface="微软雅黑" panose="020B0503020204020204" pitchFamily="34" charset="-122"/>
              </a:rPr>
              <a:t>到达一个答案结点所需成本的</a:t>
            </a:r>
            <a:r>
              <a:rPr lang="zh-CN" altLang="en-US" sz="2600" kern="0" dirty="0">
                <a:solidFill>
                  <a:srgbClr val="FF0000"/>
                </a:solidFill>
                <a:latin typeface="微软雅黑" panose="020B0503020204020204" pitchFamily="34" charset="-122"/>
                <a:ea typeface="微软雅黑" panose="020B0503020204020204" pitchFamily="34" charset="-122"/>
              </a:rPr>
              <a:t>估计函数</a:t>
            </a:r>
            <a:r>
              <a:rPr lang="zh-CN" altLang="en-US" sz="2600" kern="0" dirty="0">
                <a:solidFill>
                  <a:srgbClr val="000000"/>
                </a:solidFill>
                <a:latin typeface="微软雅黑" panose="020B0503020204020204" pitchFamily="34" charset="-122"/>
                <a:ea typeface="微软雅黑" panose="020B0503020204020204" pitchFamily="34" charset="-122"/>
              </a:rPr>
              <a:t>。</a:t>
            </a:r>
          </a:p>
          <a:p>
            <a:pPr marL="342900" lvl="0" indent="-342900" fontAlgn="base">
              <a:lnSpc>
                <a:spcPct val="150000"/>
              </a:lnSpc>
              <a:spcBef>
                <a:spcPct val="20000"/>
              </a:spcBef>
              <a:spcAft>
                <a:spcPct val="0"/>
              </a:spcAft>
              <a:buClr>
                <a:srgbClr val="CC9900"/>
              </a:buClr>
              <a:buSzPct val="65000"/>
            </a:pPr>
            <a:r>
              <a:rPr lang="zh-CN" altLang="en-US" sz="2600" b="1" kern="0" dirty="0" smtClean="0">
                <a:solidFill>
                  <a:srgbClr val="000000"/>
                </a:solidFill>
                <a:latin typeface="微软雅黑" panose="020B0503020204020204" pitchFamily="34" charset="-122"/>
                <a:ea typeface="微软雅黑" panose="020B0503020204020204" pitchFamily="34" charset="-122"/>
              </a:rPr>
              <a:t>性质</a:t>
            </a:r>
            <a:r>
              <a:rPr lang="zh-CN" altLang="en-US" sz="2600" b="1" kern="0" dirty="0">
                <a:solidFill>
                  <a:srgbClr val="000000"/>
                </a:solidFill>
                <a:latin typeface="微软雅黑" panose="020B0503020204020204" pitchFamily="34" charset="-122"/>
                <a:ea typeface="微软雅黑" panose="020B0503020204020204" pitchFamily="34" charset="-122"/>
              </a:rPr>
              <a:t>：</a:t>
            </a:r>
            <a:r>
              <a:rPr lang="zh-CN" altLang="en-US" sz="2600" kern="0" dirty="0">
                <a:solidFill>
                  <a:srgbClr val="000000"/>
                </a:solidFill>
                <a:latin typeface="微软雅黑" panose="020B0503020204020204" pitchFamily="34" charset="-122"/>
                <a:ea typeface="微软雅黑" panose="020B0503020204020204" pitchFamily="34" charset="-122"/>
              </a:rPr>
              <a:t>单纯使用         选择</a:t>
            </a:r>
            <a:r>
              <a:rPr lang="en-US" altLang="zh-CN" sz="2600" kern="0" dirty="0">
                <a:solidFill>
                  <a:srgbClr val="000000"/>
                </a:solidFill>
                <a:latin typeface="微软雅黑" panose="020B0503020204020204" pitchFamily="34" charset="-122"/>
                <a:ea typeface="微软雅黑" panose="020B0503020204020204" pitchFamily="34" charset="-122"/>
              </a:rPr>
              <a:t>E</a:t>
            </a:r>
            <a:r>
              <a:rPr lang="zh-CN" altLang="en-US" sz="2600" kern="0" dirty="0">
                <a:solidFill>
                  <a:srgbClr val="000000"/>
                </a:solidFill>
                <a:latin typeface="微软雅黑" panose="020B0503020204020204" pitchFamily="34" charset="-122"/>
                <a:ea typeface="微软雅黑" panose="020B0503020204020204" pitchFamily="34" charset="-122"/>
              </a:rPr>
              <a:t>结点会导致算法</a:t>
            </a:r>
            <a:r>
              <a:rPr lang="zh-CN" altLang="en-US" sz="2600" kern="0" dirty="0" smtClean="0">
                <a:solidFill>
                  <a:srgbClr val="000000"/>
                </a:solidFill>
                <a:latin typeface="微软雅黑" panose="020B0503020204020204" pitchFamily="34" charset="-122"/>
                <a:ea typeface="微软雅黑" panose="020B0503020204020204" pitchFamily="34" charset="-122"/>
              </a:rPr>
              <a:t>偏向纵深</a:t>
            </a:r>
            <a:r>
              <a:rPr lang="zh-CN" altLang="en-US" sz="2600" kern="0" dirty="0">
                <a:solidFill>
                  <a:srgbClr val="000000"/>
                </a:solidFill>
                <a:latin typeface="微软雅黑" panose="020B0503020204020204" pitchFamily="34" charset="-122"/>
                <a:ea typeface="微软雅黑" panose="020B0503020204020204" pitchFamily="34" charset="-122"/>
              </a:rPr>
              <a:t>检查。</a:t>
            </a:r>
          </a:p>
        </p:txBody>
      </p:sp>
      <p:graphicFrame>
        <p:nvGraphicFramePr>
          <p:cNvPr id="17" name="Object 8"/>
          <p:cNvGraphicFramePr>
            <a:graphicFrameLocks noChangeAspect="1"/>
          </p:cNvGraphicFramePr>
          <p:nvPr>
            <p:extLst>
              <p:ext uri="{D42A27DB-BD31-4B8C-83A1-F6EECF244321}">
                <p14:modId xmlns:p14="http://schemas.microsoft.com/office/powerpoint/2010/main" val="2000621953"/>
              </p:ext>
            </p:extLst>
          </p:nvPr>
        </p:nvGraphicFramePr>
        <p:xfrm>
          <a:off x="3669400" y="2489137"/>
          <a:ext cx="719138" cy="400050"/>
        </p:xfrm>
        <a:graphic>
          <a:graphicData uri="http://schemas.openxmlformats.org/presentationml/2006/ole">
            <mc:AlternateContent xmlns:mc="http://schemas.openxmlformats.org/markup-compatibility/2006">
              <mc:Choice xmlns:v="urn:schemas-microsoft-com:vml" Requires="v">
                <p:oleObj spid="_x0000_s5459" name="公式" r:id="rId6" imgW="380835" imgH="203112" progId="Equation.3">
                  <p:embed/>
                </p:oleObj>
              </mc:Choice>
              <mc:Fallback>
                <p:oleObj name="公式" r:id="rId6" imgW="380835" imgH="203112" progId="Equation.3">
                  <p:embed/>
                  <p:pic>
                    <p:nvPicPr>
                      <p:cNvPr id="16" name="Object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669400" y="2489137"/>
                        <a:ext cx="719138" cy="400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8" name="Group 31"/>
          <p:cNvGrpSpPr>
            <a:grpSpLocks/>
          </p:cNvGrpSpPr>
          <p:nvPr/>
        </p:nvGrpSpPr>
        <p:grpSpPr bwMode="auto">
          <a:xfrm>
            <a:off x="1401128" y="3114675"/>
            <a:ext cx="5653087" cy="3457575"/>
            <a:chOff x="1179" y="1570"/>
            <a:chExt cx="3561" cy="2178"/>
          </a:xfrm>
        </p:grpSpPr>
        <p:grpSp>
          <p:nvGrpSpPr>
            <p:cNvPr id="19" name="Group 29"/>
            <p:cNvGrpSpPr>
              <a:grpSpLocks/>
            </p:cNvGrpSpPr>
            <p:nvPr/>
          </p:nvGrpSpPr>
          <p:grpSpPr bwMode="auto">
            <a:xfrm>
              <a:off x="1565" y="3430"/>
              <a:ext cx="3175" cy="318"/>
              <a:chOff x="1565" y="3430"/>
              <a:chExt cx="3175" cy="363"/>
            </a:xfrm>
          </p:grpSpPr>
          <p:sp>
            <p:nvSpPr>
              <p:cNvPr id="28" name="Rectangle 16"/>
              <p:cNvSpPr>
                <a:spLocks noChangeArrowheads="1"/>
              </p:cNvSpPr>
              <p:nvPr/>
            </p:nvSpPr>
            <p:spPr bwMode="auto">
              <a:xfrm>
                <a:off x="1565" y="3430"/>
                <a:ext cx="3175" cy="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342900" marR="0" lvl="0" indent="-342900" defTabSz="914400" eaLnBrk="1" fontAlgn="base" latinLnBrk="0" hangingPunct="1">
                  <a:lnSpc>
                    <a:spcPct val="100000"/>
                  </a:lnSpc>
                  <a:spcBef>
                    <a:spcPct val="20000"/>
                  </a:spcBef>
                  <a:spcAft>
                    <a:spcPct val="0"/>
                  </a:spcAft>
                  <a:buClr>
                    <a:srgbClr val="CC9900"/>
                  </a:buClr>
                  <a:buSzPct val="65000"/>
                  <a:buFont typeface="Wingdings" panose="05000000000000000000" pitchFamily="2" charset="2"/>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          </a:t>
                </a:r>
                <a:r>
                  <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是</a:t>
                </a: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X</a:t>
                </a:r>
                <a:r>
                  <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到答案结点的最小成本</a:t>
                </a:r>
              </a:p>
            </p:txBody>
          </p:sp>
          <p:graphicFrame>
            <p:nvGraphicFramePr>
              <p:cNvPr id="29" name="Object 14"/>
              <p:cNvGraphicFramePr>
                <a:graphicFrameLocks noChangeAspect="1"/>
              </p:cNvGraphicFramePr>
              <p:nvPr/>
            </p:nvGraphicFramePr>
            <p:xfrm>
              <a:off x="1690" y="3475"/>
              <a:ext cx="340" cy="227"/>
            </p:xfrm>
            <a:graphic>
              <a:graphicData uri="http://schemas.openxmlformats.org/presentationml/2006/ole">
                <mc:AlternateContent xmlns:mc="http://schemas.openxmlformats.org/markup-compatibility/2006">
                  <mc:Choice xmlns:v="urn:schemas-microsoft-com:vml" Requires="v">
                    <p:oleObj spid="_x0000_s5460" name="公式" r:id="rId8" imgW="317225" imgH="203024" progId="Equation.3">
                      <p:embed/>
                    </p:oleObj>
                  </mc:Choice>
                  <mc:Fallback>
                    <p:oleObj name="公式" r:id="rId8" imgW="317225" imgH="203024" progId="Equation.3">
                      <p:embed/>
                      <p:pic>
                        <p:nvPicPr>
                          <p:cNvPr id="43027" name="Object 1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690" y="3475"/>
                            <a:ext cx="340" cy="2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20" name="Oval 17"/>
            <p:cNvSpPr>
              <a:spLocks noChangeArrowheads="1"/>
            </p:cNvSpPr>
            <p:nvPr/>
          </p:nvSpPr>
          <p:spPr bwMode="auto">
            <a:xfrm>
              <a:off x="2427" y="2023"/>
              <a:ext cx="317" cy="317"/>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X</a:t>
              </a:r>
            </a:p>
          </p:txBody>
        </p:sp>
        <p:sp>
          <p:nvSpPr>
            <p:cNvPr id="21" name="Oval 18"/>
            <p:cNvSpPr>
              <a:spLocks noChangeArrowheads="1"/>
            </p:cNvSpPr>
            <p:nvPr/>
          </p:nvSpPr>
          <p:spPr bwMode="auto">
            <a:xfrm>
              <a:off x="2200" y="2612"/>
              <a:ext cx="317" cy="317"/>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Y</a:t>
              </a:r>
            </a:p>
          </p:txBody>
        </p:sp>
        <p:sp>
          <p:nvSpPr>
            <p:cNvPr id="22" name="Line 19"/>
            <p:cNvSpPr>
              <a:spLocks noChangeShapeType="1"/>
            </p:cNvSpPr>
            <p:nvPr/>
          </p:nvSpPr>
          <p:spPr bwMode="auto">
            <a:xfrm flipH="1">
              <a:off x="2427" y="2340"/>
              <a:ext cx="136" cy="27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graphicFrame>
          <p:nvGraphicFramePr>
            <p:cNvPr id="23" name="Object 23"/>
            <p:cNvGraphicFramePr>
              <a:graphicFrameLocks noChangeAspect="1"/>
            </p:cNvGraphicFramePr>
            <p:nvPr>
              <p:extLst>
                <p:ext uri="{D42A27DB-BD31-4B8C-83A1-F6EECF244321}">
                  <p14:modId xmlns:p14="http://schemas.microsoft.com/office/powerpoint/2010/main" val="501487699"/>
                </p:ext>
              </p:extLst>
            </p:nvPr>
          </p:nvGraphicFramePr>
          <p:xfrm>
            <a:off x="2839" y="2936"/>
            <a:ext cx="982" cy="252"/>
          </p:xfrm>
          <a:graphic>
            <a:graphicData uri="http://schemas.openxmlformats.org/presentationml/2006/ole">
              <mc:AlternateContent xmlns:mc="http://schemas.openxmlformats.org/markup-compatibility/2006">
                <mc:Choice xmlns:v="urn:schemas-microsoft-com:vml" Requires="v">
                  <p:oleObj spid="_x0000_s5461" name="公式" r:id="rId10" imgW="825500" imgH="203200" progId="Equation.3">
                    <p:embed/>
                  </p:oleObj>
                </mc:Choice>
                <mc:Fallback>
                  <p:oleObj name="公式" r:id="rId10" imgW="825500" imgH="203200" progId="Equation.3">
                    <p:embed/>
                    <p:pic>
                      <p:nvPicPr>
                        <p:cNvPr id="43021" name="Object 2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839" y="2936"/>
                          <a:ext cx="982" cy="2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4" name="Freeform 24"/>
            <p:cNvSpPr>
              <a:spLocks/>
            </p:cNvSpPr>
            <p:nvPr/>
          </p:nvSpPr>
          <p:spPr bwMode="auto">
            <a:xfrm>
              <a:off x="2517" y="1570"/>
              <a:ext cx="190" cy="453"/>
            </a:xfrm>
            <a:custGeom>
              <a:avLst/>
              <a:gdLst>
                <a:gd name="T0" fmla="*/ 2147483646 w 114"/>
                <a:gd name="T1" fmla="*/ 0 h 453"/>
                <a:gd name="T2" fmla="*/ 2147483646 w 114"/>
                <a:gd name="T3" fmla="*/ 90 h 453"/>
                <a:gd name="T4" fmla="*/ 2147483646 w 114"/>
                <a:gd name="T5" fmla="*/ 226 h 453"/>
                <a:gd name="T6" fmla="*/ 2147483646 w 114"/>
                <a:gd name="T7" fmla="*/ 453 h 453"/>
                <a:gd name="T8" fmla="*/ 0 60000 65536"/>
                <a:gd name="T9" fmla="*/ 0 60000 65536"/>
                <a:gd name="T10" fmla="*/ 0 60000 65536"/>
                <a:gd name="T11" fmla="*/ 0 60000 65536"/>
                <a:gd name="T12" fmla="*/ 0 w 114"/>
                <a:gd name="T13" fmla="*/ 0 h 453"/>
                <a:gd name="T14" fmla="*/ 114 w 114"/>
                <a:gd name="T15" fmla="*/ 453 h 453"/>
              </a:gdLst>
              <a:ahLst/>
              <a:cxnLst>
                <a:cxn ang="T8">
                  <a:pos x="T0" y="T1"/>
                </a:cxn>
                <a:cxn ang="T9">
                  <a:pos x="T2" y="T3"/>
                </a:cxn>
                <a:cxn ang="T10">
                  <a:pos x="T4" y="T5"/>
                </a:cxn>
                <a:cxn ang="T11">
                  <a:pos x="T6" y="T7"/>
                </a:cxn>
              </a:cxnLst>
              <a:rect l="T12" t="T13" r="T14" b="T15"/>
              <a:pathLst>
                <a:path w="114" h="453">
                  <a:moveTo>
                    <a:pt x="15" y="0"/>
                  </a:moveTo>
                  <a:cubicBezTo>
                    <a:pt x="7" y="26"/>
                    <a:pt x="0" y="52"/>
                    <a:pt x="15" y="90"/>
                  </a:cubicBezTo>
                  <a:cubicBezTo>
                    <a:pt x="30" y="128"/>
                    <a:pt x="98" y="166"/>
                    <a:pt x="106" y="226"/>
                  </a:cubicBezTo>
                  <a:cubicBezTo>
                    <a:pt x="114" y="286"/>
                    <a:pt x="87" y="369"/>
                    <a:pt x="60" y="453"/>
                  </a:cubicBezTo>
                </a:path>
              </a:pathLst>
            </a:custGeom>
            <a:noFill/>
            <a:ln w="9525">
              <a:solidFill>
                <a:srgbClr val="000000"/>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graphicFrame>
          <p:nvGraphicFramePr>
            <p:cNvPr id="25" name="Object 25"/>
            <p:cNvGraphicFramePr>
              <a:graphicFrameLocks noChangeAspect="1"/>
            </p:cNvGraphicFramePr>
            <p:nvPr/>
          </p:nvGraphicFramePr>
          <p:xfrm>
            <a:off x="2790" y="1751"/>
            <a:ext cx="876" cy="252"/>
          </p:xfrm>
          <a:graphic>
            <a:graphicData uri="http://schemas.openxmlformats.org/presentationml/2006/ole">
              <mc:AlternateContent xmlns:mc="http://schemas.openxmlformats.org/markup-compatibility/2006">
                <mc:Choice xmlns:v="urn:schemas-microsoft-com:vml" Requires="v">
                  <p:oleObj spid="_x0000_s5462" name="公式" r:id="rId12" imgW="736600" imgH="203200" progId="Equation.3">
                    <p:embed/>
                  </p:oleObj>
                </mc:Choice>
                <mc:Fallback>
                  <p:oleObj name="公式" r:id="rId12" imgW="736600" imgH="203200" progId="Equation.3">
                    <p:embed/>
                    <p:pic>
                      <p:nvPicPr>
                        <p:cNvPr id="43023" name="Object 25"/>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790" y="1751"/>
                          <a:ext cx="876" cy="2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6" name="Freeform 27"/>
            <p:cNvSpPr>
              <a:spLocks/>
            </p:cNvSpPr>
            <p:nvPr/>
          </p:nvSpPr>
          <p:spPr bwMode="auto">
            <a:xfrm>
              <a:off x="2154" y="2931"/>
              <a:ext cx="227" cy="272"/>
            </a:xfrm>
            <a:custGeom>
              <a:avLst/>
              <a:gdLst>
                <a:gd name="T0" fmla="*/ 6580 w 205"/>
                <a:gd name="T1" fmla="*/ 0 h 272"/>
                <a:gd name="T2" fmla="*/ 8808 w 205"/>
                <a:gd name="T3" fmla="*/ 136 h 272"/>
                <a:gd name="T4" fmla="*/ 0 w 205"/>
                <a:gd name="T5" fmla="*/ 272 h 272"/>
                <a:gd name="T6" fmla="*/ 0 60000 65536"/>
                <a:gd name="T7" fmla="*/ 0 60000 65536"/>
                <a:gd name="T8" fmla="*/ 0 60000 65536"/>
                <a:gd name="T9" fmla="*/ 0 w 205"/>
                <a:gd name="T10" fmla="*/ 0 h 272"/>
                <a:gd name="T11" fmla="*/ 205 w 205"/>
                <a:gd name="T12" fmla="*/ 272 h 272"/>
              </a:gdLst>
              <a:ahLst/>
              <a:cxnLst>
                <a:cxn ang="T6">
                  <a:pos x="T0" y="T1"/>
                </a:cxn>
                <a:cxn ang="T7">
                  <a:pos x="T2" y="T3"/>
                </a:cxn>
                <a:cxn ang="T8">
                  <a:pos x="T4" y="T5"/>
                </a:cxn>
              </a:cxnLst>
              <a:rect l="T9" t="T10" r="T11" b="T12"/>
              <a:pathLst>
                <a:path w="205" h="272">
                  <a:moveTo>
                    <a:pt x="136" y="0"/>
                  </a:moveTo>
                  <a:cubicBezTo>
                    <a:pt x="170" y="45"/>
                    <a:pt x="205" y="91"/>
                    <a:pt x="182" y="136"/>
                  </a:cubicBezTo>
                  <a:cubicBezTo>
                    <a:pt x="159" y="181"/>
                    <a:pt x="79" y="226"/>
                    <a:pt x="0" y="272"/>
                  </a:cubicBezTo>
                </a:path>
              </a:pathLst>
            </a:custGeom>
            <a:noFill/>
            <a:ln w="9525">
              <a:solidFill>
                <a:srgbClr val="000000"/>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graphicFrame>
          <p:nvGraphicFramePr>
            <p:cNvPr id="27" name="Object 30"/>
            <p:cNvGraphicFramePr>
              <a:graphicFrameLocks noChangeAspect="1"/>
            </p:cNvGraphicFramePr>
            <p:nvPr/>
          </p:nvGraphicFramePr>
          <p:xfrm>
            <a:off x="1179" y="3067"/>
            <a:ext cx="846" cy="252"/>
          </p:xfrm>
          <a:graphic>
            <a:graphicData uri="http://schemas.openxmlformats.org/presentationml/2006/ole">
              <mc:AlternateContent xmlns:mc="http://schemas.openxmlformats.org/markup-compatibility/2006">
                <mc:Choice xmlns:v="urn:schemas-microsoft-com:vml" Requires="v">
                  <p:oleObj spid="_x0000_s5463" name="公式" r:id="rId14" imgW="710891" imgH="203112" progId="Equation.3">
                    <p:embed/>
                  </p:oleObj>
                </mc:Choice>
                <mc:Fallback>
                  <p:oleObj name="公式" r:id="rId14" imgW="710891" imgH="203112" progId="Equation.3">
                    <p:embed/>
                    <p:pic>
                      <p:nvPicPr>
                        <p:cNvPr id="43025" name="Object 30"/>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179" y="3067"/>
                          <a:ext cx="846" cy="2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30" name="Text Box 38"/>
          <p:cNvSpPr txBox="1">
            <a:spLocks noChangeArrowheads="1"/>
          </p:cNvSpPr>
          <p:nvPr/>
        </p:nvSpPr>
        <p:spPr bwMode="auto">
          <a:xfrm>
            <a:off x="7310477" y="3751283"/>
            <a:ext cx="4514026" cy="2616101"/>
          </a:xfrm>
          <a:prstGeom prst="rect">
            <a:avLst/>
          </a:prstGeom>
          <a:solidFill>
            <a:srgbClr val="006633">
              <a:lumMod val="20000"/>
              <a:lumOff val="80000"/>
            </a:srgbClr>
          </a:solidFill>
          <a:ln>
            <a:noFill/>
          </a:ln>
        </p:spPr>
        <p:txBody>
          <a:bodyPr wrap="square">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zh-CN" altLang="en-US" sz="24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纵深</a:t>
            </a:r>
            <a:r>
              <a:rPr kumimoji="0" lang="zh-CN" altLang="en-US" sz="2400" b="1"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检查</a:t>
            </a:r>
            <a:r>
              <a:rPr kumimoji="0" lang="zh-CN" altLang="en-US" sz="20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a:t>
            </a:r>
            <a:endParaRPr kumimoji="0" lang="zh-CN" altLang="en-US" sz="20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20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1</a:t>
            </a:r>
            <a:r>
              <a:rPr kumimoji="0" lang="zh-CN" altLang="en-US" sz="20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）如果                        </a:t>
            </a:r>
            <a:r>
              <a:rPr kumimoji="0" lang="zh-CN" altLang="en-US" sz="20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，最</a:t>
            </a:r>
            <a:r>
              <a:rPr kumimoji="0" lang="zh-CN" altLang="en-US" sz="20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理想！</a:t>
            </a:r>
          </a:p>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20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2</a:t>
            </a:r>
            <a:r>
              <a:rPr kumimoji="0" lang="zh-CN" altLang="en-US" sz="20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）否则，可能导致不能很快</a:t>
            </a:r>
            <a:r>
              <a:rPr kumimoji="0" lang="zh-CN" altLang="en-US" sz="20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地找到</a:t>
            </a:r>
            <a:r>
              <a:rPr kumimoji="0" lang="zh-CN" altLang="en-US" sz="20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更靠近根的答案结点。</a:t>
            </a:r>
          </a:p>
          <a:p>
            <a:pPr marL="0" marR="0" lvl="0" indent="0" defTabSz="914400" eaLnBrk="1" fontAlgn="base" latinLnBrk="0" hangingPunct="1">
              <a:lnSpc>
                <a:spcPct val="100000"/>
              </a:lnSpc>
              <a:spcBef>
                <a:spcPct val="50000"/>
              </a:spcBef>
              <a:spcAft>
                <a:spcPct val="0"/>
              </a:spcAft>
              <a:buClrTx/>
              <a:buSzTx/>
              <a:buFontTx/>
              <a:buNone/>
              <a:tabLst/>
              <a:defRPr/>
            </a:pPr>
            <a:r>
              <a:rPr kumimoji="0" lang="zh-CN" altLang="en-US" sz="20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特例： </a:t>
            </a:r>
            <a:r>
              <a:rPr kumimoji="0" lang="en-US" altLang="zh-CN" sz="20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Z</a:t>
            </a:r>
            <a:r>
              <a:rPr kumimoji="0" lang="zh-CN" altLang="en-US" sz="20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比</a:t>
            </a:r>
            <a:r>
              <a:rPr kumimoji="0" lang="en-US" altLang="zh-CN" sz="20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W</a:t>
            </a:r>
            <a:r>
              <a:rPr kumimoji="0" lang="zh-CN" altLang="en-US" sz="20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更接近答案</a:t>
            </a:r>
            <a:r>
              <a:rPr kumimoji="0" lang="zh-CN" altLang="en-US" sz="20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结点</a:t>
            </a:r>
            <a:r>
              <a:rPr kumimoji="0" lang="en-US" altLang="zh-CN" sz="20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a:t>
            </a:r>
            <a:endParaRPr kumimoji="0" lang="zh-CN" altLang="en-US" sz="20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endParaRPr>
          </a:p>
          <a:p>
            <a:pPr marL="0" marR="0" lvl="0" indent="0" defTabSz="914400" eaLnBrk="1" fontAlgn="base" latinLnBrk="0" hangingPunct="1">
              <a:lnSpc>
                <a:spcPct val="100000"/>
              </a:lnSpc>
              <a:spcBef>
                <a:spcPct val="50000"/>
              </a:spcBef>
              <a:spcAft>
                <a:spcPct val="0"/>
              </a:spcAft>
              <a:buClrTx/>
              <a:buSzTx/>
              <a:buFontTx/>
              <a:buNone/>
              <a:tabLst/>
              <a:defRPr/>
            </a:pPr>
            <a:r>
              <a:rPr kumimoji="0" lang="zh-CN" altLang="en-US" sz="20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           但                        。</a:t>
            </a:r>
            <a:endParaRPr kumimoji="0" lang="zh-CN" altLang="en-US" sz="20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p:txBody>
      </p:sp>
      <p:graphicFrame>
        <p:nvGraphicFramePr>
          <p:cNvPr id="31" name="Object 39"/>
          <p:cNvGraphicFramePr>
            <a:graphicFrameLocks noChangeAspect="1"/>
          </p:cNvGraphicFramePr>
          <p:nvPr>
            <p:extLst>
              <p:ext uri="{D42A27DB-BD31-4B8C-83A1-F6EECF244321}">
                <p14:modId xmlns:p14="http://schemas.microsoft.com/office/powerpoint/2010/main" val="1470798455"/>
              </p:ext>
            </p:extLst>
          </p:nvPr>
        </p:nvGraphicFramePr>
        <p:xfrm>
          <a:off x="8483742" y="4282186"/>
          <a:ext cx="1547812" cy="374650"/>
        </p:xfrm>
        <a:graphic>
          <a:graphicData uri="http://schemas.openxmlformats.org/presentationml/2006/ole">
            <mc:AlternateContent xmlns:mc="http://schemas.openxmlformats.org/markup-compatibility/2006">
              <mc:Choice xmlns:v="urn:schemas-microsoft-com:vml" Requires="v">
                <p:oleObj spid="_x0000_s5464" name="公式" r:id="rId16" imgW="876300" imgH="203200" progId="Equation.3">
                  <p:embed/>
                </p:oleObj>
              </mc:Choice>
              <mc:Fallback>
                <p:oleObj name="公式" r:id="rId16" imgW="876300" imgH="203200" progId="Equation.3">
                  <p:embed/>
                  <p:pic>
                    <p:nvPicPr>
                      <p:cNvPr id="43015" name="Object 39"/>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8483742" y="4282186"/>
                        <a:ext cx="1547812" cy="374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2" name="Object 40"/>
          <p:cNvGraphicFramePr>
            <a:graphicFrameLocks noChangeAspect="1"/>
          </p:cNvGraphicFramePr>
          <p:nvPr>
            <p:extLst>
              <p:ext uri="{D42A27DB-BD31-4B8C-83A1-F6EECF244321}">
                <p14:modId xmlns:p14="http://schemas.microsoft.com/office/powerpoint/2010/main" val="2614054493"/>
              </p:ext>
            </p:extLst>
          </p:nvPr>
        </p:nvGraphicFramePr>
        <p:xfrm>
          <a:off x="8530209" y="5932170"/>
          <a:ext cx="1511300" cy="382588"/>
        </p:xfrm>
        <a:graphic>
          <a:graphicData uri="http://schemas.openxmlformats.org/presentationml/2006/ole">
            <mc:AlternateContent xmlns:mc="http://schemas.openxmlformats.org/markup-compatibility/2006">
              <mc:Choice xmlns:v="urn:schemas-microsoft-com:vml" Requires="v">
                <p:oleObj spid="_x0000_s5465" name="公式" r:id="rId18" imgW="837836" imgH="203112" progId="Equation.3">
                  <p:embed/>
                </p:oleObj>
              </mc:Choice>
              <mc:Fallback>
                <p:oleObj name="公式" r:id="rId18" imgW="837836" imgH="203112" progId="Equation.3">
                  <p:embed/>
                  <p:pic>
                    <p:nvPicPr>
                      <p:cNvPr id="43016" name="Object 40"/>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8530209" y="5932170"/>
                        <a:ext cx="1511300" cy="3825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3973123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500" fill="hold"/>
                                        <p:tgtEl>
                                          <p:spTgt spid="17"/>
                                        </p:tgtEl>
                                        <p:attrNameLst>
                                          <p:attrName>ppt_x</p:attrName>
                                        </p:attrNameLst>
                                      </p:cBhvr>
                                      <p:tavLst>
                                        <p:tav tm="0">
                                          <p:val>
                                            <p:strVal val="#ppt_x"/>
                                          </p:val>
                                        </p:tav>
                                        <p:tav tm="100000">
                                          <p:val>
                                            <p:strVal val="#ppt_x"/>
                                          </p:val>
                                        </p:tav>
                                      </p:tavLst>
                                    </p:anim>
                                    <p:anim calcmode="lin" valueType="num">
                                      <p:cBhvr additive="base">
                                        <p:cTn id="12"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443628" y="1215842"/>
            <a:ext cx="2653255" cy="523220"/>
          </a:xfrm>
          <a:prstGeom prst="rect">
            <a:avLst/>
          </a:prstGeom>
          <a:solidFill>
            <a:srgbClr val="239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3333" y="338667"/>
            <a:ext cx="2607733" cy="593644"/>
          </a:xfrm>
          <a:prstGeom prst="rect">
            <a:avLst/>
          </a:prstGeom>
        </p:spPr>
      </p:pic>
      <p:sp>
        <p:nvSpPr>
          <p:cNvPr id="2" name="矩形 1"/>
          <p:cNvSpPr/>
          <p:nvPr/>
        </p:nvSpPr>
        <p:spPr>
          <a:xfrm>
            <a:off x="0" y="6688667"/>
            <a:ext cx="12192000" cy="169333"/>
          </a:xfrm>
          <a:prstGeom prst="rect">
            <a:avLst/>
          </a:prstGeom>
          <a:solidFill>
            <a:srgbClr val="239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矩形 4"/>
          <p:cNvSpPr/>
          <p:nvPr/>
        </p:nvSpPr>
        <p:spPr>
          <a:xfrm>
            <a:off x="311433" y="1185065"/>
            <a:ext cx="2869883" cy="584775"/>
          </a:xfrm>
          <a:prstGeom prst="rect">
            <a:avLst/>
          </a:prstGeom>
        </p:spPr>
        <p:txBody>
          <a:bodyPr wrap="square" anchor="ct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lnSpc>
                <a:spcPct val="100000"/>
              </a:lnSpc>
              <a:spcBef>
                <a:spcPts val="0"/>
              </a:spcBef>
              <a:spcAft>
                <a:spcPts val="0"/>
              </a:spcAft>
              <a:defRPr/>
            </a:pPr>
            <a:r>
              <a:rPr lang="zh-CN" altLang="en-US" sz="3200" b="1" dirty="0">
                <a:solidFill>
                  <a:schemeClr val="bg1"/>
                </a:solidFill>
                <a:latin typeface="微软雅黑" charset="-122"/>
                <a:ea typeface="微软雅黑" charset="-122"/>
                <a:sym typeface="+mn-ea"/>
              </a:rPr>
              <a:t>搜索</a:t>
            </a:r>
            <a:r>
              <a:rPr lang="zh-CN" altLang="en-US" sz="3200" b="1" dirty="0" smtClean="0">
                <a:solidFill>
                  <a:schemeClr val="bg1"/>
                </a:solidFill>
                <a:latin typeface="微软雅黑" charset="-122"/>
                <a:ea typeface="微软雅黑" charset="-122"/>
                <a:sym typeface="+mn-ea"/>
              </a:rPr>
              <a:t>和遍历</a:t>
            </a:r>
            <a:endParaRPr lang="zh-CN" altLang="en-US" sz="3200" b="1" dirty="0">
              <a:solidFill>
                <a:schemeClr val="bg1"/>
              </a:solidFill>
              <a:latin typeface="微软雅黑" charset="-122"/>
              <a:ea typeface="微软雅黑" charset="-122"/>
              <a:sym typeface="+mn-ea"/>
            </a:endParaRPr>
          </a:p>
        </p:txBody>
      </p:sp>
      <p:pic>
        <p:nvPicPr>
          <p:cNvPr id="7" name="图片 6"/>
          <p:cNvPicPr>
            <a:picLocks noChangeAspect="1"/>
          </p:cNvPicPr>
          <p:nvPr/>
        </p:nvPicPr>
        <p:blipFill>
          <a:blip r:embed="rId4">
            <a:alphaModFix amt="15000"/>
            <a:extLst>
              <a:ext uri="{28A0092B-C50C-407E-A947-70E740481C1C}">
                <a14:useLocalDpi xmlns:a14="http://schemas.microsoft.com/office/drawing/2010/main" val="0"/>
              </a:ext>
            </a:extLst>
          </a:blip>
          <a:stretch>
            <a:fillRect/>
          </a:stretch>
        </p:blipFill>
        <p:spPr>
          <a:xfrm>
            <a:off x="9838266" y="338667"/>
            <a:ext cx="1964267" cy="618074"/>
          </a:xfrm>
          <a:prstGeom prst="rect">
            <a:avLst/>
          </a:prstGeom>
        </p:spPr>
      </p:pic>
      <p:sp>
        <p:nvSpPr>
          <p:cNvPr id="4" name="矩形 3"/>
          <p:cNvSpPr/>
          <p:nvPr/>
        </p:nvSpPr>
        <p:spPr>
          <a:xfrm>
            <a:off x="423333" y="1822064"/>
            <a:ext cx="11379200" cy="1569660"/>
          </a:xfrm>
          <a:prstGeom prst="rect">
            <a:avLst/>
          </a:prstGeom>
        </p:spPr>
        <p:txBody>
          <a:bodyPr wrap="square">
            <a:spAutoFit/>
          </a:bodyPr>
          <a:lstStyle/>
          <a:p>
            <a:pPr marL="0" marR="0" lvl="0" indent="0" defTabSz="914400" eaLnBrk="1" fontAlgn="base" latinLnBrk="0" hangingPunct="1">
              <a:lnSpc>
                <a:spcPct val="150000"/>
              </a:lnSpc>
              <a:spcBef>
                <a:spcPct val="20000"/>
              </a:spcBef>
              <a:spcAft>
                <a:spcPct val="0"/>
              </a:spcAft>
              <a:buClr>
                <a:srgbClr val="CC9900"/>
              </a:buClr>
              <a:buSzPct val="65000"/>
              <a:buFontTx/>
              <a:buNone/>
              <a:tabLst/>
              <a:defRPr/>
            </a:pPr>
            <a:r>
              <a:rPr kumimoji="0" lang="zh-CN" altLang="en-US" sz="3200" b="0" i="0" u="none" strike="noStrike" kern="0" cap="none" spc="0" normalizeH="0" baseline="0" noProof="0" dirty="0" smtClean="0">
                <a:ln>
                  <a:noFill/>
                </a:ln>
                <a:solidFill>
                  <a:srgbClr val="FF0000"/>
                </a:solidFill>
                <a:effectLst/>
                <a:uLnTx/>
                <a:uFillTx/>
                <a:latin typeface="微软雅黑" panose="020B0503020204020204" pitchFamily="34" charset="-122"/>
                <a:ea typeface="微软雅黑" panose="020B0503020204020204" pitchFamily="34" charset="-122"/>
              </a:rPr>
              <a:t>被检测：</a:t>
            </a:r>
            <a:r>
              <a:rPr kumimoji="0" lang="zh-CN" altLang="en-US" sz="28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在图中，当某结点的所有邻接结点都被访问了时，称该结点</a:t>
            </a:r>
            <a:r>
              <a:rPr kumimoji="0" lang="zh-CN" altLang="en-US" sz="3200" b="0" i="0" u="none" strike="noStrike" kern="0" cap="none" spc="0" normalizeH="0" baseline="0" noProof="0" dirty="0" smtClean="0">
                <a:ln>
                  <a:noFill/>
                </a:ln>
                <a:solidFill>
                  <a:srgbClr val="0000FF"/>
                </a:solidFill>
                <a:effectLst/>
                <a:uLnTx/>
                <a:uFillTx/>
                <a:latin typeface="微软雅黑" panose="020B0503020204020204" pitchFamily="34" charset="-122"/>
                <a:ea typeface="微软雅黑" panose="020B0503020204020204" pitchFamily="34" charset="-122"/>
              </a:rPr>
              <a:t>被检测</a:t>
            </a:r>
            <a:r>
              <a:rPr kumimoji="0" lang="zh-CN" altLang="en-US" sz="28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了</a:t>
            </a:r>
            <a:endParaRPr kumimoji="0" lang="zh-CN" altLang="en-US" sz="2000" b="0" i="0" u="none" strike="noStrike" kern="0" cap="none" spc="0" normalizeH="0" baseline="0" noProof="0" dirty="0" smtClean="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
        <p:nvSpPr>
          <p:cNvPr id="8" name="矩形 7"/>
          <p:cNvSpPr/>
          <p:nvPr/>
        </p:nvSpPr>
        <p:spPr>
          <a:xfrm>
            <a:off x="443628" y="3752102"/>
            <a:ext cx="6096000" cy="2296013"/>
          </a:xfrm>
          <a:prstGeom prst="rect">
            <a:avLst/>
          </a:prstGeom>
        </p:spPr>
        <p:txBody>
          <a:bodyPr>
            <a:spAutoFit/>
          </a:bodyPr>
          <a:lstStyle/>
          <a:p>
            <a:pPr lvl="0" fontAlgn="base">
              <a:lnSpc>
                <a:spcPct val="150000"/>
              </a:lnSpc>
              <a:spcBef>
                <a:spcPct val="20000"/>
              </a:spcBef>
              <a:spcAft>
                <a:spcPct val="0"/>
              </a:spcAft>
              <a:buClr>
                <a:srgbClr val="CC9900"/>
              </a:buClr>
              <a:buSzPct val="65000"/>
            </a:pPr>
            <a:r>
              <a:rPr lang="zh-CN" altLang="en-US" sz="3200" kern="0" dirty="0">
                <a:solidFill>
                  <a:srgbClr val="000000"/>
                </a:solidFill>
                <a:latin typeface="微软雅黑" panose="020B0503020204020204" pitchFamily="34" charset="-122"/>
                <a:ea typeface="微软雅黑" panose="020B0503020204020204" pitchFamily="34" charset="-122"/>
              </a:rPr>
              <a:t>经典的</a:t>
            </a:r>
            <a:r>
              <a:rPr lang="zh-CN" altLang="en-US" sz="3200" kern="0" dirty="0" smtClean="0">
                <a:solidFill>
                  <a:srgbClr val="000000"/>
                </a:solidFill>
                <a:latin typeface="微软雅黑" panose="020B0503020204020204" pitchFamily="34" charset="-122"/>
                <a:ea typeface="微软雅黑" panose="020B0503020204020204" pitchFamily="34" charset="-122"/>
              </a:rPr>
              <a:t>图</a:t>
            </a:r>
            <a:r>
              <a:rPr lang="zh-CN" altLang="en-US" sz="3200" kern="0" dirty="0">
                <a:solidFill>
                  <a:srgbClr val="000000"/>
                </a:solidFill>
                <a:latin typeface="微软雅黑" panose="020B0503020204020204" pitchFamily="34" charset="-122"/>
                <a:ea typeface="微软雅黑" panose="020B0503020204020204" pitchFamily="34" charset="-122"/>
              </a:rPr>
              <a:t>搜索</a:t>
            </a:r>
            <a:r>
              <a:rPr lang="zh-CN" altLang="en-US" sz="3200" kern="0" dirty="0" smtClean="0">
                <a:solidFill>
                  <a:srgbClr val="000000"/>
                </a:solidFill>
                <a:latin typeface="微软雅黑" panose="020B0503020204020204" pitchFamily="34" charset="-122"/>
                <a:ea typeface="微软雅黑" panose="020B0503020204020204" pitchFamily="34" charset="-122"/>
              </a:rPr>
              <a:t>算法</a:t>
            </a:r>
            <a:r>
              <a:rPr lang="zh-CN" altLang="en-US" sz="3200" kern="0" dirty="0">
                <a:solidFill>
                  <a:srgbClr val="000000"/>
                </a:solidFill>
                <a:latin typeface="微软雅黑" panose="020B0503020204020204" pitchFamily="34" charset="-122"/>
                <a:ea typeface="微软雅黑" panose="020B0503020204020204" pitchFamily="34" charset="-122"/>
              </a:rPr>
              <a:t>：</a:t>
            </a:r>
            <a:endParaRPr lang="en-US" altLang="zh-CN" sz="3200" kern="0" dirty="0">
              <a:solidFill>
                <a:srgbClr val="000000"/>
              </a:solidFill>
              <a:latin typeface="微软雅黑" panose="020B0503020204020204" pitchFamily="34" charset="-122"/>
              <a:ea typeface="微软雅黑" panose="020B0503020204020204" pitchFamily="34" charset="-122"/>
            </a:endParaRPr>
          </a:p>
          <a:p>
            <a:pPr marL="366713" lvl="1" fontAlgn="base">
              <a:lnSpc>
                <a:spcPct val="150000"/>
              </a:lnSpc>
              <a:spcBef>
                <a:spcPct val="20000"/>
              </a:spcBef>
              <a:spcAft>
                <a:spcPct val="0"/>
              </a:spcAft>
              <a:buClr>
                <a:srgbClr val="3B812F"/>
              </a:buClr>
              <a:buSzPct val="60000"/>
              <a:buFont typeface="Wingdings" panose="05000000000000000000" pitchFamily="2" charset="2"/>
              <a:buChar char="q"/>
            </a:pPr>
            <a:r>
              <a:rPr lang="zh-CN" altLang="en-US" sz="2800" kern="0" dirty="0">
                <a:solidFill>
                  <a:srgbClr val="000000"/>
                </a:solidFill>
                <a:latin typeface="微软雅黑" panose="020B0503020204020204" pitchFamily="34" charset="-122"/>
                <a:ea typeface="微软雅黑" panose="020B0503020204020204" pitchFamily="34" charset="-122"/>
              </a:rPr>
              <a:t> </a:t>
            </a:r>
            <a:r>
              <a:rPr lang="zh-CN" altLang="en-US" sz="2800" kern="0" dirty="0" smtClean="0">
                <a:solidFill>
                  <a:srgbClr val="000000"/>
                </a:solidFill>
                <a:latin typeface="微软雅黑" panose="020B0503020204020204" pitchFamily="34" charset="-122"/>
                <a:ea typeface="微软雅黑" panose="020B0503020204020204" pitchFamily="34" charset="-122"/>
              </a:rPr>
              <a:t>广度优先搜索（</a:t>
            </a:r>
            <a:r>
              <a:rPr lang="en-US" altLang="zh-CN" sz="2800" kern="0" dirty="0">
                <a:solidFill>
                  <a:srgbClr val="000000"/>
                </a:solidFill>
                <a:latin typeface="微软雅黑" panose="020B0503020204020204" pitchFamily="34" charset="-122"/>
                <a:ea typeface="微软雅黑" panose="020B0503020204020204" pitchFamily="34" charset="-122"/>
              </a:rPr>
              <a:t>BFS</a:t>
            </a:r>
            <a:r>
              <a:rPr lang="zh-CN" altLang="en-US" sz="2800" kern="0" dirty="0">
                <a:solidFill>
                  <a:srgbClr val="000000"/>
                </a:solidFill>
                <a:latin typeface="微软雅黑" panose="020B0503020204020204" pitchFamily="34" charset="-122"/>
                <a:ea typeface="微软雅黑" panose="020B0503020204020204" pitchFamily="34" charset="-122"/>
              </a:rPr>
              <a:t>）</a:t>
            </a:r>
            <a:endParaRPr lang="en-US" altLang="zh-CN" sz="2800" kern="0" dirty="0">
              <a:solidFill>
                <a:srgbClr val="000000"/>
              </a:solidFill>
              <a:latin typeface="微软雅黑" panose="020B0503020204020204" pitchFamily="34" charset="-122"/>
              <a:ea typeface="微软雅黑" panose="020B0503020204020204" pitchFamily="34" charset="-122"/>
            </a:endParaRPr>
          </a:p>
          <a:p>
            <a:pPr marL="366713" lvl="1" fontAlgn="base">
              <a:lnSpc>
                <a:spcPct val="150000"/>
              </a:lnSpc>
              <a:spcBef>
                <a:spcPct val="20000"/>
              </a:spcBef>
              <a:spcAft>
                <a:spcPct val="0"/>
              </a:spcAft>
              <a:buClr>
                <a:srgbClr val="3B812F"/>
              </a:buClr>
              <a:buSzPct val="60000"/>
              <a:buFont typeface="Wingdings" panose="05000000000000000000" pitchFamily="2" charset="2"/>
              <a:buChar char="q"/>
            </a:pPr>
            <a:r>
              <a:rPr lang="zh-CN" altLang="en-US" sz="2800" kern="0" dirty="0">
                <a:solidFill>
                  <a:srgbClr val="000000"/>
                </a:solidFill>
                <a:latin typeface="微软雅黑" panose="020B0503020204020204" pitchFamily="34" charset="-122"/>
                <a:ea typeface="微软雅黑" panose="020B0503020204020204" pitchFamily="34" charset="-122"/>
              </a:rPr>
              <a:t> </a:t>
            </a:r>
            <a:r>
              <a:rPr lang="zh-CN" altLang="en-US" sz="2800" kern="0" dirty="0" smtClean="0">
                <a:solidFill>
                  <a:srgbClr val="000000"/>
                </a:solidFill>
                <a:latin typeface="微软雅黑" panose="020B0503020204020204" pitchFamily="34" charset="-122"/>
                <a:ea typeface="微软雅黑" panose="020B0503020204020204" pitchFamily="34" charset="-122"/>
              </a:rPr>
              <a:t>深度优先</a:t>
            </a:r>
            <a:r>
              <a:rPr lang="zh-CN" altLang="en-US" sz="2800" kern="0" dirty="0">
                <a:solidFill>
                  <a:srgbClr val="000000"/>
                </a:solidFill>
                <a:latin typeface="微软雅黑" panose="020B0503020204020204" pitchFamily="34" charset="-122"/>
                <a:ea typeface="微软雅黑" panose="020B0503020204020204" pitchFamily="34" charset="-122"/>
              </a:rPr>
              <a:t>搜索</a:t>
            </a:r>
            <a:r>
              <a:rPr lang="zh-CN" altLang="en-US" sz="2800" kern="0" dirty="0" smtClean="0">
                <a:solidFill>
                  <a:srgbClr val="000000"/>
                </a:solidFill>
                <a:latin typeface="微软雅黑" panose="020B0503020204020204" pitchFamily="34" charset="-122"/>
                <a:ea typeface="微软雅黑" panose="020B0503020204020204" pitchFamily="34" charset="-122"/>
              </a:rPr>
              <a:t>（</a:t>
            </a:r>
            <a:r>
              <a:rPr lang="en-US" altLang="zh-CN" sz="2800" kern="0" dirty="0">
                <a:solidFill>
                  <a:srgbClr val="000000"/>
                </a:solidFill>
                <a:latin typeface="微软雅黑" panose="020B0503020204020204" pitchFamily="34" charset="-122"/>
                <a:ea typeface="微软雅黑" panose="020B0503020204020204" pitchFamily="34" charset="-122"/>
              </a:rPr>
              <a:t>DFS</a:t>
            </a:r>
            <a:r>
              <a:rPr lang="zh-CN" altLang="en-US" sz="2800" kern="0" dirty="0">
                <a:solidFill>
                  <a:srgbClr val="000000"/>
                </a:solidFill>
                <a:latin typeface="微软雅黑" panose="020B0503020204020204" pitchFamily="34" charset="-122"/>
                <a:ea typeface="微软雅黑" panose="020B0503020204020204" pitchFamily="34" charset="-122"/>
              </a:rPr>
              <a:t>）</a:t>
            </a:r>
            <a:endParaRPr lang="en-US" altLang="zh-CN" sz="2800" kern="0" dirty="0">
              <a:solidFill>
                <a:srgbClr val="0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40319760"/>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3333" y="338667"/>
            <a:ext cx="2607733" cy="593644"/>
          </a:xfrm>
          <a:prstGeom prst="rect">
            <a:avLst/>
          </a:prstGeom>
        </p:spPr>
      </p:pic>
      <p:pic>
        <p:nvPicPr>
          <p:cNvPr id="3" name="图片 2"/>
          <p:cNvPicPr>
            <a:picLocks noChangeAspect="1"/>
          </p:cNvPicPr>
          <p:nvPr/>
        </p:nvPicPr>
        <p:blipFill rotWithShape="1">
          <a:blip r:embed="rId5">
            <a:alphaModFix amt="4000"/>
            <a:extLst>
              <a:ext uri="{28A0092B-C50C-407E-A947-70E740481C1C}">
                <a14:useLocalDpi xmlns:a14="http://schemas.microsoft.com/office/drawing/2010/main" val="0"/>
              </a:ext>
            </a:extLst>
          </a:blip>
          <a:srcRect t="4939" r="28793" b="22469"/>
          <a:stretch/>
        </p:blipFill>
        <p:spPr>
          <a:xfrm>
            <a:off x="2641601" y="902926"/>
            <a:ext cx="9550400" cy="5955074"/>
          </a:xfrm>
          <a:prstGeom prst="rect">
            <a:avLst/>
          </a:prstGeom>
        </p:spPr>
      </p:pic>
      <p:sp>
        <p:nvSpPr>
          <p:cNvPr id="6" name="矩形 5"/>
          <p:cNvSpPr/>
          <p:nvPr/>
        </p:nvSpPr>
        <p:spPr>
          <a:xfrm flipV="1">
            <a:off x="4837176" y="1276282"/>
            <a:ext cx="6987328" cy="45719"/>
          </a:xfrm>
          <a:prstGeom prst="rect">
            <a:avLst/>
          </a:prstGeom>
          <a:solidFill>
            <a:srgbClr val="239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矩形 9"/>
          <p:cNvSpPr/>
          <p:nvPr/>
        </p:nvSpPr>
        <p:spPr>
          <a:xfrm>
            <a:off x="9618453" y="383465"/>
            <a:ext cx="2206050" cy="523220"/>
          </a:xfrm>
          <a:prstGeom prst="rect">
            <a:avLst/>
          </a:prstGeom>
          <a:solidFill>
            <a:srgbClr val="239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矩形 10"/>
          <p:cNvSpPr/>
          <p:nvPr/>
        </p:nvSpPr>
        <p:spPr>
          <a:xfrm>
            <a:off x="9558068" y="352688"/>
            <a:ext cx="2359995" cy="584775"/>
          </a:xfrm>
          <a:prstGeom prst="rect">
            <a:avLst/>
          </a:prstGeom>
        </p:spPr>
        <p:txBody>
          <a:bodyPr wrap="square" anchor="ct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lnSpc>
                <a:spcPct val="100000"/>
              </a:lnSpc>
              <a:spcBef>
                <a:spcPts val="0"/>
              </a:spcBef>
              <a:spcAft>
                <a:spcPts val="0"/>
              </a:spcAft>
              <a:defRPr/>
            </a:pPr>
            <a:r>
              <a:rPr lang="zh-CN" altLang="en-US" sz="3200" b="1" dirty="0" smtClean="0">
                <a:solidFill>
                  <a:schemeClr val="bg1"/>
                </a:solidFill>
                <a:latin typeface="微软雅黑" charset="-122"/>
                <a:ea typeface="微软雅黑" charset="-122"/>
                <a:sym typeface="+mn-ea"/>
              </a:rPr>
              <a:t>分支限界法</a:t>
            </a:r>
            <a:endParaRPr lang="zh-CN" altLang="en-US" sz="3200" b="1" dirty="0">
              <a:solidFill>
                <a:schemeClr val="bg1"/>
              </a:solidFill>
              <a:latin typeface="微软雅黑" charset="-122"/>
              <a:ea typeface="微软雅黑" charset="-122"/>
              <a:sym typeface="+mn-ea"/>
            </a:endParaRPr>
          </a:p>
        </p:txBody>
      </p:sp>
      <p:sp>
        <p:nvSpPr>
          <p:cNvPr id="13" name="文本框 12"/>
          <p:cNvSpPr txBox="1"/>
          <p:nvPr/>
        </p:nvSpPr>
        <p:spPr>
          <a:xfrm>
            <a:off x="342670" y="1027613"/>
            <a:ext cx="4430498" cy="584775"/>
          </a:xfrm>
          <a:prstGeom prst="rect">
            <a:avLst/>
          </a:prstGeom>
          <a:noFill/>
        </p:spPr>
        <p:txBody>
          <a:bodyPr wrap="square" rtlCol="0">
            <a:spAutoFit/>
          </a:bodyPr>
          <a:lstStyle/>
          <a:p>
            <a:r>
              <a:rPr kumimoji="1" lang="zh-CN" altLang="en-US" sz="3200" b="1" dirty="0" smtClean="0">
                <a:latin typeface="Microsoft YaHei" charset="-122"/>
                <a:ea typeface="Microsoft YaHei" charset="-122"/>
                <a:cs typeface="Microsoft YaHei" charset="-122"/>
              </a:rPr>
              <a:t>结点成本函数 纵深检查</a:t>
            </a:r>
            <a:endParaRPr kumimoji="1" lang="zh-CN" altLang="en-US" sz="3200" b="1" dirty="0">
              <a:latin typeface="Microsoft YaHei" charset="-122"/>
              <a:ea typeface="Microsoft YaHei" charset="-122"/>
              <a:cs typeface="Microsoft YaHei" charset="-122"/>
            </a:endParaRPr>
          </a:p>
        </p:txBody>
      </p:sp>
      <p:sp>
        <p:nvSpPr>
          <p:cNvPr id="33" name="Rectangle 3"/>
          <p:cNvSpPr txBox="1">
            <a:spLocks noChangeArrowheads="1"/>
          </p:cNvSpPr>
          <p:nvPr/>
        </p:nvSpPr>
        <p:spPr bwMode="auto">
          <a:xfrm>
            <a:off x="348090" y="1540516"/>
            <a:ext cx="8229600" cy="20439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0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anose="05000000000000000000" pitchFamily="2" charset="2"/>
              <a:buChar char="q"/>
              <a:defRPr sz="2600">
                <a:solidFill>
                  <a:schemeClr val="tx1"/>
                </a:solidFill>
                <a:latin typeface="+mn-lt"/>
                <a:ea typeface="+mn-ea"/>
              </a:defRPr>
            </a:lvl2pPr>
            <a:lvl3pPr marL="1022350" indent="-350838" algn="l" rtl="0" eaLnBrk="0" fontAlgn="base" hangingPunct="0">
              <a:spcBef>
                <a:spcPct val="20000"/>
              </a:spcBef>
              <a:spcAft>
                <a:spcPct val="0"/>
              </a:spcAft>
              <a:buClr>
                <a:schemeClr val="accent1"/>
              </a:buClr>
              <a:buSzPct val="65000"/>
              <a:buFont typeface="Wingdings" panose="05000000000000000000" pitchFamily="2" charset="2"/>
              <a:buChar char="n"/>
              <a:defRPr sz="2200">
                <a:solidFill>
                  <a:schemeClr val="tx1"/>
                </a:solidFill>
                <a:latin typeface="+mn-lt"/>
                <a:ea typeface="+mn-ea"/>
              </a:defRPr>
            </a:lvl3pPr>
            <a:lvl4pPr marL="1339850" indent="-315913" algn="l" rtl="0" eaLnBrk="0" fontAlgn="base" hangingPunct="0">
              <a:spcBef>
                <a:spcPct val="20000"/>
              </a:spcBef>
              <a:spcAft>
                <a:spcPct val="0"/>
              </a:spcAft>
              <a:buClr>
                <a:schemeClr val="accent2"/>
              </a:buClr>
              <a:buSzPct val="70000"/>
              <a:buFont typeface="Wingdings" panose="05000000000000000000" pitchFamily="2" charset="2"/>
              <a:buChar char="q"/>
              <a:defRPr sz="2000">
                <a:solidFill>
                  <a:schemeClr val="tx1"/>
                </a:solidFill>
                <a:latin typeface="+mn-lt"/>
                <a:ea typeface="+mn-ea"/>
              </a:defRPr>
            </a:lvl4pPr>
            <a:lvl5pPr marL="1681163"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vl6pPr marL="21383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6pPr>
            <a:lvl7pPr marL="25955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7pPr>
            <a:lvl8pPr marL="30527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8pPr>
            <a:lvl9pPr marL="35099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9pPr>
          </a:lstStyle>
          <a:p>
            <a:pPr marL="342900" marR="0" lvl="0" indent="-342900" algn="l" defTabSz="914400" rtl="0" eaLnBrk="1" fontAlgn="base" latinLnBrk="0" hangingPunct="1">
              <a:lnSpc>
                <a:spcPct val="150000"/>
              </a:lnSpc>
              <a:spcBef>
                <a:spcPct val="0"/>
              </a:spcBef>
              <a:spcAft>
                <a:spcPct val="0"/>
              </a:spcAft>
              <a:buClr>
                <a:srgbClr val="CC9900"/>
              </a:buClr>
              <a:buSzPct val="65000"/>
              <a:buFont typeface="Wingdings" panose="05000000000000000000" pitchFamily="2" charset="2"/>
              <a:buNone/>
              <a:tabLst/>
              <a:defRPr/>
            </a:pPr>
            <a:r>
              <a:rPr kumimoji="0" lang="zh-CN" altLang="en-US" sz="2600" b="0" i="0" u="none" strike="noStrike" kern="0" cap="none" spc="0" normalizeH="0" baseline="0" noProof="0" dirty="0" smtClean="0">
                <a:ln>
                  <a:noFill/>
                </a:ln>
                <a:solidFill>
                  <a:schemeClr val="bg1">
                    <a:lumMod val="50000"/>
                  </a:schemeClr>
                </a:solidFill>
                <a:effectLst/>
                <a:uLnTx/>
                <a:uFillTx/>
                <a:latin typeface="微软雅黑" panose="020B0503020204020204" pitchFamily="34" charset="-122"/>
                <a:ea typeface="微软雅黑" panose="020B0503020204020204" pitchFamily="34" charset="-122"/>
              </a:rPr>
              <a:t>如何避免单纯考虑       造成的纵深检查？</a:t>
            </a:r>
          </a:p>
          <a:p>
            <a:pPr marL="342900" marR="0" lvl="0" indent="-342900" algn="l" defTabSz="914400" rtl="0" eaLnBrk="1" fontAlgn="base" latinLnBrk="0" hangingPunct="1">
              <a:lnSpc>
                <a:spcPct val="150000"/>
              </a:lnSpc>
              <a:spcBef>
                <a:spcPct val="0"/>
              </a:spcBef>
              <a:spcAft>
                <a:spcPct val="0"/>
              </a:spcAft>
              <a:buClr>
                <a:srgbClr val="CC9900"/>
              </a:buClr>
              <a:buSzPct val="65000"/>
              <a:buFont typeface="Wingdings" panose="05000000000000000000" pitchFamily="2" charset="2"/>
              <a:buChar char="n"/>
              <a:tabLst/>
              <a:defRPr/>
            </a:pPr>
            <a:r>
              <a:rPr kumimoji="0" lang="zh-CN" altLang="en-US" sz="26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引进</a:t>
            </a:r>
            <a:r>
              <a:rPr kumimoji="0" lang="en-US" altLang="zh-CN" sz="2800" i="1"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h(X)</a:t>
            </a:r>
            <a:r>
              <a:rPr kumimoji="0" lang="en-US" altLang="zh-CN" sz="3200" i="1"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 </a:t>
            </a:r>
            <a:r>
              <a:rPr kumimoji="0" lang="zh-CN" altLang="en-US" sz="26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改进成本估计函数。</a:t>
            </a:r>
          </a:p>
          <a:p>
            <a:pPr marL="342900" marR="0" lvl="0" indent="-342900" algn="l" defTabSz="914400" rtl="0" eaLnBrk="1" fontAlgn="base" latinLnBrk="0" hangingPunct="1">
              <a:lnSpc>
                <a:spcPct val="150000"/>
              </a:lnSpc>
              <a:spcBef>
                <a:spcPct val="0"/>
              </a:spcBef>
              <a:spcAft>
                <a:spcPct val="0"/>
              </a:spcAft>
              <a:buClr>
                <a:srgbClr val="CC9900"/>
              </a:buClr>
              <a:buSzPct val="65000"/>
              <a:buFont typeface="Wingdings" panose="05000000000000000000" pitchFamily="2" charset="2"/>
              <a:buChar char="n"/>
              <a:tabLst/>
              <a:defRPr/>
            </a:pPr>
            <a:r>
              <a:rPr kumimoji="0" lang="en-US" altLang="zh-CN" sz="2600" b="0" i="1"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h(X)</a:t>
            </a:r>
            <a:r>
              <a:rPr kumimoji="0" lang="zh-CN" altLang="en-US" sz="26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：根结点到结点</a:t>
            </a:r>
            <a:r>
              <a:rPr kumimoji="0" lang="en-US" altLang="zh-CN" sz="26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X</a:t>
            </a:r>
            <a:r>
              <a:rPr kumimoji="0" lang="zh-CN" altLang="en-US" sz="26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的成本</a:t>
            </a:r>
            <a:r>
              <a:rPr kumimoji="0" lang="en-US" altLang="zh-CN" sz="26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a:t>
            </a:r>
            <a:r>
              <a:rPr kumimoji="0" lang="zh-CN" altLang="en-US" sz="26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已发生成本。</a:t>
            </a:r>
          </a:p>
        </p:txBody>
      </p:sp>
      <p:graphicFrame>
        <p:nvGraphicFramePr>
          <p:cNvPr id="34" name="Object 11"/>
          <p:cNvGraphicFramePr>
            <a:graphicFrameLocks noChangeAspect="1"/>
          </p:cNvGraphicFramePr>
          <p:nvPr>
            <p:extLst>
              <p:ext uri="{D42A27DB-BD31-4B8C-83A1-F6EECF244321}">
                <p14:modId xmlns:p14="http://schemas.microsoft.com/office/powerpoint/2010/main" val="661916100"/>
              </p:ext>
            </p:extLst>
          </p:nvPr>
        </p:nvGraphicFramePr>
        <p:xfrm>
          <a:off x="3082862" y="1740472"/>
          <a:ext cx="719137" cy="400050"/>
        </p:xfrm>
        <a:graphic>
          <a:graphicData uri="http://schemas.openxmlformats.org/presentationml/2006/ole">
            <mc:AlternateContent xmlns:mc="http://schemas.openxmlformats.org/markup-compatibility/2006">
              <mc:Choice xmlns:v="urn:schemas-microsoft-com:vml" Requires="v">
                <p:oleObj spid="_x0000_s6269" name="公式" r:id="rId6" imgW="380835" imgH="203112" progId="Equation.3">
                  <p:embed/>
                </p:oleObj>
              </mc:Choice>
              <mc:Fallback>
                <p:oleObj name="公式" r:id="rId6" imgW="380835" imgH="203112" progId="Equation.3">
                  <p:embed/>
                  <p:pic>
                    <p:nvPicPr>
                      <p:cNvPr id="44035" name="Object 1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82862" y="1740472"/>
                        <a:ext cx="719137" cy="400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35" name="Group 15"/>
          <p:cNvGrpSpPr>
            <a:grpSpLocks/>
          </p:cNvGrpSpPr>
          <p:nvPr/>
        </p:nvGrpSpPr>
        <p:grpSpPr bwMode="auto">
          <a:xfrm>
            <a:off x="348090" y="3584448"/>
            <a:ext cx="11476413" cy="2735263"/>
            <a:chOff x="340" y="1426"/>
            <a:chExt cx="5184" cy="1723"/>
          </a:xfrm>
        </p:grpSpPr>
        <p:sp>
          <p:nvSpPr>
            <p:cNvPr id="36" name="Rectangle 12"/>
            <p:cNvSpPr>
              <a:spLocks noChangeArrowheads="1"/>
            </p:cNvSpPr>
            <p:nvPr/>
          </p:nvSpPr>
          <p:spPr bwMode="auto">
            <a:xfrm>
              <a:off x="340" y="1426"/>
              <a:ext cx="5184" cy="1723"/>
            </a:xfrm>
            <a:prstGeom prst="rect">
              <a:avLst/>
            </a:prstGeom>
            <a:noFill/>
            <a:ln>
              <a:noFill/>
            </a:ln>
          </p:spPr>
          <p:txBody>
            <a:bodyPr/>
            <a:lstStyle>
              <a:lvl1pPr marL="342900" indent="-342900" eaLnBrk="0" hangingPunct="0">
                <a:spcBef>
                  <a:spcPct val="20000"/>
                </a:spcBef>
                <a:buClr>
                  <a:schemeClr val="accent1"/>
                </a:buClr>
                <a:buSzPct val="65000"/>
                <a:buFont typeface="Wingdings" pitchFamily="2" charset="2"/>
                <a:buChar char="n"/>
                <a:defRPr sz="3000">
                  <a:solidFill>
                    <a:schemeClr val="tx1"/>
                  </a:solidFill>
                  <a:latin typeface="Arial" charset="0"/>
                  <a:ea typeface="宋体" charset="-122"/>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Arial" charset="0"/>
                  <a:ea typeface="宋体" charset="-122"/>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Arial" charset="0"/>
                  <a:ea typeface="宋体" charset="-122"/>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Arial" charset="0"/>
                  <a:ea typeface="宋体" charset="-122"/>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9pPr>
            </a:lstStyle>
            <a:p>
              <a:pPr marL="342900" marR="0" lvl="0" indent="-342900" defTabSz="914400" eaLnBrk="1" fontAlgn="base" latinLnBrk="0" hangingPunct="1">
                <a:lnSpc>
                  <a:spcPct val="150000"/>
                </a:lnSpc>
                <a:spcBef>
                  <a:spcPct val="0"/>
                </a:spcBef>
                <a:spcAft>
                  <a:spcPct val="0"/>
                </a:spcAft>
                <a:buClr>
                  <a:srgbClr val="CC9900"/>
                </a:buClr>
                <a:buSzPct val="65000"/>
                <a:buFont typeface="Wingdings" pitchFamily="2" charset="2"/>
                <a:buNone/>
                <a:tabLst/>
                <a:defRPr/>
              </a:pPr>
              <a:r>
                <a:rPr kumimoji="0" lang="zh-CN" altLang="en-US" sz="28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改进的</a:t>
              </a:r>
              <a:r>
                <a:rPr kumimoji="0" lang="zh-CN" altLang="en-US" sz="2800" b="1" i="0" u="none" strike="noStrike" kern="0" cap="none" spc="0" normalizeH="0" baseline="0" noProof="0" dirty="0">
                  <a:ln>
                    <a:noFill/>
                  </a:ln>
                  <a:solidFill>
                    <a:srgbClr val="FF0000"/>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rPr>
                <a:t>结点成本估计函数</a:t>
              </a:r>
            </a:p>
            <a:p>
              <a:pPr marL="342900" marR="0" lvl="0" indent="-342900" defTabSz="914400" eaLnBrk="1" fontAlgn="base" latinLnBrk="0" hangingPunct="1">
                <a:lnSpc>
                  <a:spcPct val="150000"/>
                </a:lnSpc>
                <a:spcBef>
                  <a:spcPct val="0"/>
                </a:spcBef>
                <a:spcAft>
                  <a:spcPct val="0"/>
                </a:spcAft>
                <a:buClr>
                  <a:srgbClr val="CC9900"/>
                </a:buClr>
                <a:buSzPct val="65000"/>
                <a:buFont typeface="Wingdings" pitchFamily="2" charset="2"/>
                <a:buChar char="n"/>
                <a:tabLst/>
                <a:defRPr/>
              </a:pPr>
              <a:endParaRPr kumimoji="0" lang="zh-CN" altLang="en-US" sz="26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a:p>
              <a:pPr marL="342900" marR="0" lvl="0" indent="-342900" defTabSz="914400" eaLnBrk="1" fontAlgn="base" latinLnBrk="0" hangingPunct="1">
                <a:lnSpc>
                  <a:spcPct val="150000"/>
                </a:lnSpc>
                <a:spcBef>
                  <a:spcPct val="0"/>
                </a:spcBef>
                <a:spcAft>
                  <a:spcPct val="0"/>
                </a:spcAft>
                <a:buClr>
                  <a:srgbClr val="CC9900"/>
                </a:buClr>
                <a:buSzPct val="65000"/>
                <a:buFont typeface="Wingdings" pitchFamily="2" charset="2"/>
                <a:buChar char="n"/>
                <a:tabLst/>
                <a:defRPr/>
              </a:pPr>
              <a:r>
                <a:rPr kumimoji="0" lang="en-US" altLang="zh-CN" sz="26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f(·)</a:t>
              </a:r>
              <a:r>
                <a:rPr kumimoji="0" lang="zh-CN" altLang="en-US" sz="26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是一个非降函数。</a:t>
              </a:r>
            </a:p>
            <a:p>
              <a:pPr marL="342900" marR="0" lvl="0" indent="-342900" defTabSz="914400" eaLnBrk="1" fontAlgn="base" latinLnBrk="0" hangingPunct="1">
                <a:lnSpc>
                  <a:spcPct val="150000"/>
                </a:lnSpc>
                <a:spcBef>
                  <a:spcPct val="0"/>
                </a:spcBef>
                <a:spcAft>
                  <a:spcPct val="0"/>
                </a:spcAft>
                <a:buClr>
                  <a:srgbClr val="CC9900"/>
                </a:buClr>
                <a:buSzPct val="65000"/>
                <a:buFont typeface="Wingdings" pitchFamily="2" charset="2"/>
                <a:buChar char="n"/>
                <a:tabLst/>
                <a:defRPr/>
              </a:pPr>
              <a:r>
                <a:rPr kumimoji="0" lang="zh-CN" altLang="en-US" sz="26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非零的</a:t>
              </a:r>
              <a:r>
                <a:rPr kumimoji="0" lang="en-US" altLang="zh-CN" sz="26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f(·)</a:t>
              </a:r>
              <a:r>
                <a:rPr kumimoji="0" lang="zh-CN" altLang="en-US" sz="26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可以减少算法作偏向于纵深检查的可能性，</a:t>
              </a:r>
              <a:r>
                <a:rPr kumimoji="0" lang="zh-CN" altLang="en-US" sz="26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它</a:t>
              </a:r>
              <a:r>
                <a:rPr lang="zh-CN" altLang="en-US" sz="2600" kern="0" dirty="0">
                  <a:solidFill>
                    <a:srgbClr val="FF0000"/>
                  </a:solidFill>
                  <a:latin typeface="微软雅黑" panose="020B0503020204020204" pitchFamily="34" charset="-122"/>
                  <a:ea typeface="微软雅黑" panose="020B0503020204020204" pitchFamily="34" charset="-122"/>
                </a:rPr>
                <a:t>迫使</a:t>
              </a:r>
              <a:r>
                <a:rPr kumimoji="0" lang="zh-CN" altLang="en-US" sz="26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算法</a:t>
              </a:r>
              <a:r>
                <a:rPr kumimoji="0" lang="zh-CN" altLang="en-US" sz="26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优先检索</a:t>
              </a:r>
              <a:r>
                <a:rPr kumimoji="0" lang="zh-CN" altLang="en-US" sz="2600" b="1" i="0" u="none" strike="noStrike" kern="0" cap="none" spc="0" normalizeH="0" baseline="0" noProof="0" dirty="0">
                  <a:ln>
                    <a:noFill/>
                  </a:ln>
                  <a:solidFill>
                    <a:srgbClr val="FF0000"/>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rPr>
                <a:t>更靠近答案结点</a:t>
              </a:r>
              <a:r>
                <a:rPr kumimoji="0" lang="zh-CN" altLang="en-US" sz="26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但又</a:t>
              </a:r>
              <a:r>
                <a:rPr kumimoji="0" lang="zh-CN" altLang="en-US" sz="2600" b="1" i="0" u="none" strike="noStrike" kern="0" cap="none" spc="0" normalizeH="0" baseline="0" noProof="0" dirty="0">
                  <a:ln>
                    <a:noFill/>
                  </a:ln>
                  <a:solidFill>
                    <a:srgbClr val="FF0000"/>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rPr>
                <a:t>离根较近</a:t>
              </a:r>
              <a:r>
                <a:rPr kumimoji="0" lang="zh-CN" altLang="en-US" sz="26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的结点。</a:t>
              </a:r>
            </a:p>
          </p:txBody>
        </p:sp>
        <p:graphicFrame>
          <p:nvGraphicFramePr>
            <p:cNvPr id="37" name="Object 13"/>
            <p:cNvGraphicFramePr>
              <a:graphicFrameLocks noChangeAspect="1"/>
            </p:cNvGraphicFramePr>
            <p:nvPr>
              <p:extLst>
                <p:ext uri="{D42A27DB-BD31-4B8C-83A1-F6EECF244321}">
                  <p14:modId xmlns:p14="http://schemas.microsoft.com/office/powerpoint/2010/main" val="3444637281"/>
                </p:ext>
              </p:extLst>
            </p:nvPr>
          </p:nvGraphicFramePr>
          <p:xfrm>
            <a:off x="2178" y="1529"/>
            <a:ext cx="537" cy="320"/>
          </p:xfrm>
          <a:graphic>
            <a:graphicData uri="http://schemas.openxmlformats.org/presentationml/2006/ole">
              <mc:AlternateContent xmlns:mc="http://schemas.openxmlformats.org/markup-compatibility/2006">
                <mc:Choice xmlns:v="urn:schemas-microsoft-com:vml" Requires="v">
                  <p:oleObj spid="_x0000_s6270" name="公式" r:id="rId8" imgW="355292" imgH="203024" progId="Equation.3">
                    <p:embed/>
                  </p:oleObj>
                </mc:Choice>
                <mc:Fallback>
                  <p:oleObj name="公式" r:id="rId8" imgW="355292" imgH="203024" progId="Equation.3">
                    <p:embed/>
                    <p:pic>
                      <p:nvPicPr>
                        <p:cNvPr id="44038" name="Object 1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178" y="1529"/>
                          <a:ext cx="537" cy="3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8" name="Object 14"/>
            <p:cNvGraphicFramePr>
              <a:graphicFrameLocks noChangeAspect="1"/>
            </p:cNvGraphicFramePr>
            <p:nvPr/>
          </p:nvGraphicFramePr>
          <p:xfrm>
            <a:off x="1565" y="1935"/>
            <a:ext cx="2223" cy="314"/>
          </p:xfrm>
          <a:graphic>
            <a:graphicData uri="http://schemas.openxmlformats.org/presentationml/2006/ole">
              <mc:AlternateContent xmlns:mc="http://schemas.openxmlformats.org/markup-compatibility/2006">
                <mc:Choice xmlns:v="urn:schemas-microsoft-com:vml" Requires="v">
                  <p:oleObj spid="_x0000_s6271" name="公式" r:id="rId10" imgW="1497950" imgH="203112" progId="Equation.3">
                    <p:embed/>
                  </p:oleObj>
                </mc:Choice>
                <mc:Fallback>
                  <p:oleObj name="公式" r:id="rId10" imgW="1497950" imgH="203112" progId="Equation.3">
                    <p:embed/>
                    <p:pic>
                      <p:nvPicPr>
                        <p:cNvPr id="44039" name="Object 14"/>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565" y="1935"/>
                          <a:ext cx="2223" cy="3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Tree>
    <p:extLst>
      <p:ext uri="{BB962C8B-B14F-4D97-AF65-F5344CB8AC3E}">
        <p14:creationId xmlns:p14="http://schemas.microsoft.com/office/powerpoint/2010/main" val="3278473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anim calcmode="lin" valueType="num">
                                      <p:cBhvr additive="base">
                                        <p:cTn id="7" dur="500" fill="hold"/>
                                        <p:tgtEl>
                                          <p:spTgt spid="35"/>
                                        </p:tgtEl>
                                        <p:attrNameLst>
                                          <p:attrName>ppt_x</p:attrName>
                                        </p:attrNameLst>
                                      </p:cBhvr>
                                      <p:tavLst>
                                        <p:tav tm="0">
                                          <p:val>
                                            <p:strVal val="#ppt_x"/>
                                          </p:val>
                                        </p:tav>
                                        <p:tav tm="100000">
                                          <p:val>
                                            <p:strVal val="#ppt_x"/>
                                          </p:val>
                                        </p:tav>
                                      </p:tavLst>
                                    </p:anim>
                                    <p:anim calcmode="lin" valueType="num">
                                      <p:cBhvr additive="base">
                                        <p:cTn id="8"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3333" y="338667"/>
            <a:ext cx="2607733" cy="593644"/>
          </a:xfrm>
          <a:prstGeom prst="rect">
            <a:avLst/>
          </a:prstGeom>
        </p:spPr>
      </p:pic>
      <p:pic>
        <p:nvPicPr>
          <p:cNvPr id="3" name="图片 2"/>
          <p:cNvPicPr>
            <a:picLocks noChangeAspect="1"/>
          </p:cNvPicPr>
          <p:nvPr/>
        </p:nvPicPr>
        <p:blipFill rotWithShape="1">
          <a:blip r:embed="rId5">
            <a:alphaModFix amt="4000"/>
            <a:extLst>
              <a:ext uri="{28A0092B-C50C-407E-A947-70E740481C1C}">
                <a14:useLocalDpi xmlns:a14="http://schemas.microsoft.com/office/drawing/2010/main" val="0"/>
              </a:ext>
            </a:extLst>
          </a:blip>
          <a:srcRect t="4939" r="28793" b="22469"/>
          <a:stretch/>
        </p:blipFill>
        <p:spPr>
          <a:xfrm>
            <a:off x="2641601" y="902926"/>
            <a:ext cx="9550400" cy="5955074"/>
          </a:xfrm>
          <a:prstGeom prst="rect">
            <a:avLst/>
          </a:prstGeom>
        </p:spPr>
      </p:pic>
      <p:sp>
        <p:nvSpPr>
          <p:cNvPr id="6" name="矩形 5"/>
          <p:cNvSpPr/>
          <p:nvPr/>
        </p:nvSpPr>
        <p:spPr>
          <a:xfrm flipV="1">
            <a:off x="1993392" y="1276286"/>
            <a:ext cx="9831112" cy="45719"/>
          </a:xfrm>
          <a:prstGeom prst="rect">
            <a:avLst/>
          </a:prstGeom>
          <a:solidFill>
            <a:srgbClr val="239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矩形 9"/>
          <p:cNvSpPr/>
          <p:nvPr/>
        </p:nvSpPr>
        <p:spPr>
          <a:xfrm>
            <a:off x="9618453" y="383465"/>
            <a:ext cx="2206050" cy="523220"/>
          </a:xfrm>
          <a:prstGeom prst="rect">
            <a:avLst/>
          </a:prstGeom>
          <a:solidFill>
            <a:srgbClr val="239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矩形 10"/>
          <p:cNvSpPr/>
          <p:nvPr/>
        </p:nvSpPr>
        <p:spPr>
          <a:xfrm>
            <a:off x="9558068" y="352688"/>
            <a:ext cx="2359995" cy="584775"/>
          </a:xfrm>
          <a:prstGeom prst="rect">
            <a:avLst/>
          </a:prstGeom>
        </p:spPr>
        <p:txBody>
          <a:bodyPr wrap="square" anchor="ct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lnSpc>
                <a:spcPct val="100000"/>
              </a:lnSpc>
              <a:spcBef>
                <a:spcPts val="0"/>
              </a:spcBef>
              <a:spcAft>
                <a:spcPts val="0"/>
              </a:spcAft>
              <a:defRPr/>
            </a:pPr>
            <a:r>
              <a:rPr lang="zh-CN" altLang="en-US" sz="3200" b="1" dirty="0" smtClean="0">
                <a:solidFill>
                  <a:schemeClr val="bg1"/>
                </a:solidFill>
                <a:latin typeface="微软雅黑" charset="-122"/>
                <a:ea typeface="微软雅黑" charset="-122"/>
                <a:sym typeface="+mn-ea"/>
              </a:rPr>
              <a:t>分支限界法</a:t>
            </a:r>
            <a:endParaRPr lang="zh-CN" altLang="en-US" sz="3200" b="1" dirty="0">
              <a:solidFill>
                <a:schemeClr val="bg1"/>
              </a:solidFill>
              <a:latin typeface="微软雅黑" charset="-122"/>
              <a:ea typeface="微软雅黑" charset="-122"/>
              <a:sym typeface="+mn-ea"/>
            </a:endParaRPr>
          </a:p>
        </p:txBody>
      </p:sp>
      <p:sp>
        <p:nvSpPr>
          <p:cNvPr id="13" name="文本框 12"/>
          <p:cNvSpPr txBox="1"/>
          <p:nvPr/>
        </p:nvSpPr>
        <p:spPr>
          <a:xfrm>
            <a:off x="342670" y="1027613"/>
            <a:ext cx="1742162" cy="584775"/>
          </a:xfrm>
          <a:prstGeom prst="rect">
            <a:avLst/>
          </a:prstGeom>
          <a:noFill/>
        </p:spPr>
        <p:txBody>
          <a:bodyPr wrap="square" rtlCol="0">
            <a:spAutoFit/>
          </a:bodyPr>
          <a:lstStyle/>
          <a:p>
            <a:r>
              <a:rPr kumimoji="1" lang="en-US" altLang="zh-CN" sz="3200" b="1" dirty="0" smtClean="0">
                <a:latin typeface="Microsoft YaHei" charset="-122"/>
                <a:ea typeface="Microsoft YaHei" charset="-122"/>
                <a:cs typeface="Microsoft YaHei" charset="-122"/>
              </a:rPr>
              <a:t>LC-</a:t>
            </a:r>
            <a:r>
              <a:rPr kumimoji="1" lang="zh-CN" altLang="en-US" sz="3200" b="1" dirty="0" smtClean="0">
                <a:latin typeface="Microsoft YaHei" charset="-122"/>
                <a:ea typeface="Microsoft YaHei" charset="-122"/>
                <a:cs typeface="Microsoft YaHei" charset="-122"/>
              </a:rPr>
              <a:t>检索</a:t>
            </a:r>
            <a:endParaRPr kumimoji="1" lang="zh-CN" altLang="en-US" sz="3200" b="1" dirty="0">
              <a:latin typeface="Microsoft YaHei" charset="-122"/>
              <a:ea typeface="Microsoft YaHei" charset="-122"/>
              <a:cs typeface="Microsoft YaHei" charset="-122"/>
            </a:endParaRPr>
          </a:p>
        </p:txBody>
      </p:sp>
      <p:sp>
        <p:nvSpPr>
          <p:cNvPr id="4" name="矩形 3"/>
          <p:cNvSpPr/>
          <p:nvPr/>
        </p:nvSpPr>
        <p:spPr>
          <a:xfrm>
            <a:off x="342669" y="1675001"/>
            <a:ext cx="10959315" cy="1308884"/>
          </a:xfrm>
          <a:prstGeom prst="rect">
            <a:avLst/>
          </a:prstGeom>
        </p:spPr>
        <p:txBody>
          <a:bodyPr wrap="square">
            <a:spAutoFit/>
          </a:bodyPr>
          <a:lstStyle/>
          <a:p>
            <a:pPr lvl="0" algn="just" fontAlgn="base">
              <a:lnSpc>
                <a:spcPct val="150000"/>
              </a:lnSpc>
              <a:spcBef>
                <a:spcPct val="0"/>
              </a:spcBef>
              <a:spcAft>
                <a:spcPct val="0"/>
              </a:spcAft>
            </a:pPr>
            <a:r>
              <a:rPr lang="zh-CN" altLang="en-US" sz="2800" dirty="0">
                <a:solidFill>
                  <a:schemeClr val="bg1">
                    <a:lumMod val="50000"/>
                  </a:schemeClr>
                </a:solidFill>
                <a:latin typeface="微软雅黑" panose="020B0503020204020204" pitchFamily="34" charset="-122"/>
                <a:ea typeface="微软雅黑" panose="020B0503020204020204" pitchFamily="34" charset="-122"/>
              </a:rPr>
              <a:t>选择    </a:t>
            </a:r>
            <a:r>
              <a:rPr lang="zh-CN" altLang="en-US" sz="2800" dirty="0" smtClean="0">
                <a:solidFill>
                  <a:schemeClr val="bg1">
                    <a:lumMod val="50000"/>
                  </a:schemeClr>
                </a:solidFill>
                <a:latin typeface="微软雅黑" panose="020B0503020204020204" pitchFamily="34" charset="-122"/>
                <a:ea typeface="微软雅黑" panose="020B0503020204020204" pitchFamily="34" charset="-122"/>
              </a:rPr>
              <a:t>值</a:t>
            </a:r>
            <a:r>
              <a:rPr lang="zh-CN" altLang="en-US" sz="2800" dirty="0">
                <a:solidFill>
                  <a:schemeClr val="bg1">
                    <a:lumMod val="50000"/>
                  </a:schemeClr>
                </a:solidFill>
                <a:latin typeface="微软雅黑" panose="020B0503020204020204" pitchFamily="34" charset="-122"/>
                <a:ea typeface="微软雅黑" panose="020B0503020204020204" pitchFamily="34" charset="-122"/>
              </a:rPr>
              <a:t>最小的活结点作为下一个</a:t>
            </a:r>
            <a:r>
              <a:rPr lang="en-US" altLang="zh-CN" sz="2800" dirty="0">
                <a:solidFill>
                  <a:schemeClr val="bg1">
                    <a:lumMod val="50000"/>
                  </a:schemeClr>
                </a:solidFill>
                <a:latin typeface="微软雅黑" panose="020B0503020204020204" pitchFamily="34" charset="-122"/>
                <a:ea typeface="微软雅黑" panose="020B0503020204020204" pitchFamily="34" charset="-122"/>
              </a:rPr>
              <a:t>E-</a:t>
            </a:r>
            <a:r>
              <a:rPr lang="zh-CN" altLang="en-US" sz="2800" dirty="0" smtClean="0">
                <a:solidFill>
                  <a:schemeClr val="bg1">
                    <a:lumMod val="50000"/>
                  </a:schemeClr>
                </a:solidFill>
                <a:latin typeface="微软雅黑" panose="020B0503020204020204" pitchFamily="34" charset="-122"/>
                <a:ea typeface="微软雅黑" panose="020B0503020204020204" pitchFamily="34" charset="-122"/>
              </a:rPr>
              <a:t>结点的</a:t>
            </a:r>
            <a:r>
              <a:rPr lang="zh-CN" altLang="en-US" sz="2800" dirty="0">
                <a:solidFill>
                  <a:schemeClr val="bg1">
                    <a:lumMod val="50000"/>
                  </a:schemeClr>
                </a:solidFill>
                <a:latin typeface="微软雅黑" panose="020B0503020204020204" pitchFamily="34" charset="-122"/>
                <a:ea typeface="微软雅黑" panose="020B0503020204020204" pitchFamily="34" charset="-122"/>
              </a:rPr>
              <a:t>状态空间树检索方法</a:t>
            </a:r>
            <a:r>
              <a:rPr lang="zh-CN" altLang="en-US" sz="2800" dirty="0" smtClean="0">
                <a:solidFill>
                  <a:schemeClr val="bg1">
                    <a:lumMod val="50000"/>
                  </a:schemeClr>
                </a:solidFill>
                <a:latin typeface="微软雅黑" panose="020B0503020204020204" pitchFamily="34" charset="-122"/>
                <a:ea typeface="微软雅黑" panose="020B0503020204020204" pitchFamily="34" charset="-122"/>
              </a:rPr>
              <a:t>。（</a:t>
            </a:r>
            <a:r>
              <a:rPr lang="en-US" altLang="zh-CN" sz="2800" dirty="0">
                <a:solidFill>
                  <a:schemeClr val="bg1">
                    <a:lumMod val="50000"/>
                  </a:schemeClr>
                </a:solidFill>
                <a:latin typeface="微软雅黑" panose="020B0503020204020204" pitchFamily="34" charset="-122"/>
                <a:ea typeface="微软雅黑" panose="020B0503020204020204" pitchFamily="34" charset="-122"/>
              </a:rPr>
              <a:t>Least Cost Search</a:t>
            </a:r>
            <a:r>
              <a:rPr lang="zh-CN" altLang="en-US" sz="2800" dirty="0">
                <a:solidFill>
                  <a:schemeClr val="bg1">
                    <a:lumMod val="50000"/>
                  </a:schemeClr>
                </a:solidFill>
                <a:latin typeface="微软雅黑" panose="020B0503020204020204" pitchFamily="34" charset="-122"/>
                <a:ea typeface="微软雅黑" panose="020B0503020204020204" pitchFamily="34" charset="-122"/>
              </a:rPr>
              <a:t>）</a:t>
            </a:r>
          </a:p>
        </p:txBody>
      </p:sp>
      <p:graphicFrame>
        <p:nvGraphicFramePr>
          <p:cNvPr id="14" name="Object 10"/>
          <p:cNvGraphicFramePr>
            <a:graphicFrameLocks noChangeAspect="1"/>
          </p:cNvGraphicFramePr>
          <p:nvPr>
            <p:extLst>
              <p:ext uri="{D42A27DB-BD31-4B8C-83A1-F6EECF244321}">
                <p14:modId xmlns:p14="http://schemas.microsoft.com/office/powerpoint/2010/main" val="606385058"/>
              </p:ext>
            </p:extLst>
          </p:nvPr>
        </p:nvGraphicFramePr>
        <p:xfrm>
          <a:off x="1172210" y="1802410"/>
          <a:ext cx="720598" cy="523316"/>
        </p:xfrm>
        <a:graphic>
          <a:graphicData uri="http://schemas.openxmlformats.org/presentationml/2006/ole">
            <mc:AlternateContent xmlns:mc="http://schemas.openxmlformats.org/markup-compatibility/2006">
              <mc:Choice xmlns:v="urn:schemas-microsoft-com:vml" Requires="v">
                <p:oleObj spid="_x0000_s7335" name="公式" r:id="rId6" imgW="291973" imgH="203112" progId="Equation.3">
                  <p:embed/>
                </p:oleObj>
              </mc:Choice>
              <mc:Fallback>
                <p:oleObj name="公式" r:id="rId6" imgW="291973" imgH="203112" progId="Equation.3">
                  <p:embed/>
                  <p:pic>
                    <p:nvPicPr>
                      <p:cNvPr id="45059" name="Object 1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72210" y="1802410"/>
                        <a:ext cx="720598" cy="523316"/>
                      </a:xfrm>
                      <a:prstGeom prst="rect">
                        <a:avLst/>
                      </a:prstGeom>
                      <a:noFill/>
                      <a:ln>
                        <a:noFill/>
                      </a:ln>
                      <a:effectLst/>
                    </p:spPr>
                  </p:pic>
                </p:oleObj>
              </mc:Fallback>
            </mc:AlternateContent>
          </a:graphicData>
        </a:graphic>
      </p:graphicFrame>
      <p:sp>
        <p:nvSpPr>
          <p:cNvPr id="5" name="矩形 4"/>
          <p:cNvSpPr/>
          <p:nvPr/>
        </p:nvSpPr>
        <p:spPr>
          <a:xfrm>
            <a:off x="342669" y="3120313"/>
            <a:ext cx="11133051" cy="2160591"/>
          </a:xfrm>
          <a:prstGeom prst="rect">
            <a:avLst/>
          </a:prstGeom>
        </p:spPr>
        <p:txBody>
          <a:bodyPr wrap="square">
            <a:spAutoFit/>
          </a:bodyPr>
          <a:lstStyle/>
          <a:p>
            <a:pPr lvl="0" algn="just" fontAlgn="base">
              <a:lnSpc>
                <a:spcPct val="120000"/>
              </a:lnSpc>
              <a:spcBef>
                <a:spcPct val="0"/>
              </a:spcBef>
              <a:spcAft>
                <a:spcPct val="0"/>
              </a:spcAft>
            </a:pPr>
            <a:r>
              <a:rPr lang="zh-CN" altLang="en-US" sz="2800" dirty="0">
                <a:solidFill>
                  <a:srgbClr val="000000"/>
                </a:solidFill>
                <a:latin typeface="微软雅黑" panose="020B0503020204020204" pitchFamily="34" charset="-122"/>
                <a:ea typeface="微软雅黑" panose="020B0503020204020204" pitchFamily="34" charset="-122"/>
              </a:rPr>
              <a:t>特例：</a:t>
            </a:r>
          </a:p>
          <a:p>
            <a:pPr marL="800100" lvl="1" indent="-342900" algn="just" fontAlgn="base">
              <a:lnSpc>
                <a:spcPct val="120000"/>
              </a:lnSpc>
              <a:spcBef>
                <a:spcPct val="0"/>
              </a:spcBef>
              <a:spcAft>
                <a:spcPct val="0"/>
              </a:spcAft>
              <a:buFont typeface="Wingdings" panose="05000000000000000000" pitchFamily="2" charset="2"/>
              <a:buChar char="p"/>
            </a:pPr>
            <a:r>
              <a:rPr lang="en-US" altLang="zh-CN" sz="2800" dirty="0">
                <a:solidFill>
                  <a:srgbClr val="000000"/>
                </a:solidFill>
                <a:latin typeface="微软雅黑" panose="020B0503020204020204" pitchFamily="34" charset="-122"/>
                <a:ea typeface="微软雅黑" panose="020B0503020204020204" pitchFamily="34" charset="-122"/>
              </a:rPr>
              <a:t>BFS</a:t>
            </a:r>
            <a:r>
              <a:rPr lang="zh-CN" altLang="en-US" sz="2800" dirty="0">
                <a:solidFill>
                  <a:srgbClr val="000000"/>
                </a:solidFill>
                <a:latin typeface="微软雅黑" panose="020B0503020204020204" pitchFamily="34" charset="-122"/>
                <a:ea typeface="微软雅黑" panose="020B0503020204020204" pitchFamily="34" charset="-122"/>
              </a:rPr>
              <a:t>： 依据级数来生成结点，</a:t>
            </a:r>
            <a:r>
              <a:rPr lang="zh-CN" altLang="en-US" sz="2800" dirty="0" smtClean="0">
                <a:solidFill>
                  <a:srgbClr val="000000"/>
                </a:solidFill>
                <a:latin typeface="微软雅黑" panose="020B0503020204020204" pitchFamily="34" charset="-122"/>
                <a:ea typeface="微软雅黑" panose="020B0503020204020204" pitchFamily="34" charset="-122"/>
              </a:rPr>
              <a:t>令        ＝</a:t>
            </a:r>
            <a:r>
              <a:rPr lang="en-US" altLang="zh-CN" sz="2800" dirty="0">
                <a:solidFill>
                  <a:srgbClr val="000000"/>
                </a:solidFill>
                <a:latin typeface="微软雅黑" panose="020B0503020204020204" pitchFamily="34" charset="-122"/>
                <a:ea typeface="微软雅黑" panose="020B0503020204020204" pitchFamily="34" charset="-122"/>
              </a:rPr>
              <a:t>0</a:t>
            </a:r>
            <a:r>
              <a:rPr lang="zh-CN" altLang="en-US" sz="2800" dirty="0">
                <a:solidFill>
                  <a:srgbClr val="000000"/>
                </a:solidFill>
                <a:latin typeface="微软雅黑" panose="020B0503020204020204" pitchFamily="34" charset="-122"/>
                <a:ea typeface="微软雅黑" panose="020B0503020204020204" pitchFamily="34" charset="-122"/>
              </a:rPr>
              <a:t>； </a:t>
            </a:r>
            <a:r>
              <a:rPr lang="en-US" altLang="zh-CN" sz="2800" dirty="0">
                <a:solidFill>
                  <a:srgbClr val="000000"/>
                </a:solidFill>
                <a:latin typeface="微软雅黑" panose="020B0503020204020204" pitchFamily="34" charset="-122"/>
                <a:ea typeface="微软雅黑" panose="020B0503020204020204" pitchFamily="34" charset="-122"/>
              </a:rPr>
              <a:t>f (h(X)) </a:t>
            </a:r>
            <a:r>
              <a:rPr lang="zh-CN" altLang="en-US" sz="2800" dirty="0">
                <a:solidFill>
                  <a:srgbClr val="000000"/>
                </a:solidFill>
                <a:latin typeface="微软雅黑" panose="020B0503020204020204" pitchFamily="34" charset="-122"/>
                <a:ea typeface="微软雅黑" panose="020B0503020204020204" pitchFamily="34" charset="-122"/>
              </a:rPr>
              <a:t>＝</a:t>
            </a:r>
            <a:r>
              <a:rPr lang="en-US" altLang="zh-CN" sz="2800" dirty="0" smtClean="0">
                <a:solidFill>
                  <a:srgbClr val="000000"/>
                </a:solidFill>
                <a:latin typeface="微软雅黑" panose="020B0503020204020204" pitchFamily="34" charset="-122"/>
                <a:ea typeface="微软雅黑" panose="020B0503020204020204" pitchFamily="34" charset="-122"/>
              </a:rPr>
              <a:t>X </a:t>
            </a:r>
            <a:r>
              <a:rPr lang="zh-CN" altLang="en-US" sz="2800" dirty="0" smtClean="0">
                <a:solidFill>
                  <a:srgbClr val="000000"/>
                </a:solidFill>
                <a:latin typeface="微软雅黑" panose="020B0503020204020204" pitchFamily="34" charset="-122"/>
                <a:ea typeface="微软雅黑" panose="020B0503020204020204" pitchFamily="34" charset="-122"/>
              </a:rPr>
              <a:t>的</a:t>
            </a:r>
            <a:r>
              <a:rPr lang="zh-CN" altLang="en-US" sz="2800" dirty="0">
                <a:solidFill>
                  <a:srgbClr val="000000"/>
                </a:solidFill>
                <a:latin typeface="微软雅黑" panose="020B0503020204020204" pitchFamily="34" charset="-122"/>
                <a:ea typeface="微软雅黑" panose="020B0503020204020204" pitchFamily="34" charset="-122"/>
              </a:rPr>
              <a:t>级数</a:t>
            </a:r>
          </a:p>
          <a:p>
            <a:pPr marL="800100" lvl="1" indent="-342900" algn="just" fontAlgn="base">
              <a:lnSpc>
                <a:spcPct val="120000"/>
              </a:lnSpc>
              <a:spcBef>
                <a:spcPct val="0"/>
              </a:spcBef>
              <a:spcAft>
                <a:spcPct val="0"/>
              </a:spcAft>
              <a:buFont typeface="Wingdings" panose="05000000000000000000" pitchFamily="2" charset="2"/>
              <a:buChar char="p"/>
            </a:pPr>
            <a:r>
              <a:rPr lang="en-US" altLang="zh-CN" sz="2800" dirty="0">
                <a:solidFill>
                  <a:srgbClr val="000000"/>
                </a:solidFill>
                <a:latin typeface="微软雅黑" panose="020B0503020204020204" pitchFamily="34" charset="-122"/>
                <a:ea typeface="微软雅黑" panose="020B0503020204020204" pitchFamily="34" charset="-122"/>
              </a:rPr>
              <a:t>D-Search</a:t>
            </a:r>
            <a:r>
              <a:rPr lang="zh-CN" altLang="en-US" sz="2800" dirty="0">
                <a:solidFill>
                  <a:srgbClr val="000000"/>
                </a:solidFill>
                <a:latin typeface="微软雅黑" panose="020B0503020204020204" pitchFamily="34" charset="-122"/>
                <a:ea typeface="微软雅黑" panose="020B0503020204020204" pitchFamily="34" charset="-122"/>
              </a:rPr>
              <a:t>：</a:t>
            </a:r>
            <a:r>
              <a:rPr lang="zh-CN" altLang="en-US" sz="2800" dirty="0" smtClean="0">
                <a:solidFill>
                  <a:srgbClr val="000000"/>
                </a:solidFill>
                <a:latin typeface="微软雅黑" panose="020B0503020204020204" pitchFamily="34" charset="-122"/>
                <a:ea typeface="微软雅黑" panose="020B0503020204020204" pitchFamily="34" charset="-122"/>
              </a:rPr>
              <a:t>令 </a:t>
            </a:r>
            <a:r>
              <a:rPr lang="en-US" altLang="zh-CN" sz="2800" dirty="0" smtClean="0">
                <a:solidFill>
                  <a:srgbClr val="000000"/>
                </a:solidFill>
                <a:latin typeface="微软雅黑" panose="020B0503020204020204" pitchFamily="34" charset="-122"/>
                <a:ea typeface="微软雅黑" panose="020B0503020204020204" pitchFamily="34" charset="-122"/>
              </a:rPr>
              <a:t>f </a:t>
            </a:r>
            <a:r>
              <a:rPr lang="en-US" altLang="zh-CN" sz="2800" dirty="0">
                <a:solidFill>
                  <a:srgbClr val="000000"/>
                </a:solidFill>
                <a:latin typeface="微软雅黑" panose="020B0503020204020204" pitchFamily="34" charset="-122"/>
                <a:ea typeface="微软雅黑" panose="020B0503020204020204" pitchFamily="34" charset="-122"/>
              </a:rPr>
              <a:t>(h(X)) </a:t>
            </a:r>
            <a:r>
              <a:rPr lang="zh-CN" altLang="en-US" sz="2800" dirty="0">
                <a:solidFill>
                  <a:srgbClr val="000000"/>
                </a:solidFill>
                <a:latin typeface="微软雅黑" panose="020B0503020204020204" pitchFamily="34" charset="-122"/>
                <a:ea typeface="微软雅黑" panose="020B0503020204020204" pitchFamily="34" charset="-122"/>
              </a:rPr>
              <a:t>＝</a:t>
            </a:r>
            <a:r>
              <a:rPr lang="en-US" altLang="zh-CN" sz="2800" dirty="0">
                <a:solidFill>
                  <a:srgbClr val="000000"/>
                </a:solidFill>
                <a:latin typeface="微软雅黑" panose="020B0503020204020204" pitchFamily="34" charset="-122"/>
                <a:ea typeface="微软雅黑" panose="020B0503020204020204" pitchFamily="34" charset="-122"/>
              </a:rPr>
              <a:t>0</a:t>
            </a:r>
            <a:r>
              <a:rPr lang="zh-CN" altLang="en-US" sz="2800" dirty="0">
                <a:solidFill>
                  <a:srgbClr val="000000"/>
                </a:solidFill>
                <a:latin typeface="微软雅黑" panose="020B0503020204020204" pitchFamily="34" charset="-122"/>
                <a:ea typeface="微软雅黑" panose="020B0503020204020204" pitchFamily="34" charset="-122"/>
              </a:rPr>
              <a:t>；而当</a:t>
            </a:r>
            <a:r>
              <a:rPr lang="en-US" altLang="zh-CN" sz="2800" dirty="0">
                <a:solidFill>
                  <a:srgbClr val="000000"/>
                </a:solidFill>
                <a:latin typeface="微软雅黑" panose="020B0503020204020204" pitchFamily="34" charset="-122"/>
                <a:ea typeface="微软雅黑" panose="020B0503020204020204" pitchFamily="34" charset="-122"/>
              </a:rPr>
              <a:t>Y</a:t>
            </a:r>
            <a:r>
              <a:rPr lang="zh-CN" altLang="en-US" sz="2800" dirty="0">
                <a:solidFill>
                  <a:srgbClr val="000000"/>
                </a:solidFill>
                <a:latin typeface="微软雅黑" panose="020B0503020204020204" pitchFamily="34" charset="-122"/>
                <a:ea typeface="微软雅黑" panose="020B0503020204020204" pitchFamily="34" charset="-122"/>
              </a:rPr>
              <a:t>是</a:t>
            </a:r>
            <a:r>
              <a:rPr lang="en-US" altLang="zh-CN" sz="2800" dirty="0">
                <a:solidFill>
                  <a:srgbClr val="000000"/>
                </a:solidFill>
                <a:latin typeface="微软雅黑" panose="020B0503020204020204" pitchFamily="34" charset="-122"/>
                <a:ea typeface="微软雅黑" panose="020B0503020204020204" pitchFamily="34" charset="-122"/>
              </a:rPr>
              <a:t>X</a:t>
            </a:r>
            <a:r>
              <a:rPr lang="zh-CN" altLang="en-US" sz="2800" dirty="0">
                <a:solidFill>
                  <a:srgbClr val="000000"/>
                </a:solidFill>
                <a:latin typeface="微软雅黑" panose="020B0503020204020204" pitchFamily="34" charset="-122"/>
                <a:ea typeface="微软雅黑" panose="020B0503020204020204" pitchFamily="34" charset="-122"/>
              </a:rPr>
              <a:t>的一个儿子时，</a:t>
            </a:r>
          </a:p>
          <a:p>
            <a:pPr lvl="1" algn="just" fontAlgn="base">
              <a:lnSpc>
                <a:spcPct val="120000"/>
              </a:lnSpc>
              <a:spcBef>
                <a:spcPct val="0"/>
              </a:spcBef>
              <a:spcAft>
                <a:spcPct val="0"/>
              </a:spcAft>
            </a:pPr>
            <a:r>
              <a:rPr lang="zh-CN" altLang="en-US" sz="2800" dirty="0">
                <a:solidFill>
                  <a:srgbClr val="000000"/>
                </a:solidFill>
                <a:latin typeface="微软雅黑" panose="020B0503020204020204" pitchFamily="34" charset="-122"/>
                <a:ea typeface="微软雅黑" panose="020B0503020204020204" pitchFamily="34" charset="-122"/>
              </a:rPr>
              <a:t>                       总有         ≥        。</a:t>
            </a:r>
          </a:p>
        </p:txBody>
      </p:sp>
      <p:graphicFrame>
        <p:nvGraphicFramePr>
          <p:cNvPr id="15" name="Object 14"/>
          <p:cNvGraphicFramePr>
            <a:graphicFrameLocks noChangeAspect="1"/>
          </p:cNvGraphicFramePr>
          <p:nvPr>
            <p:extLst>
              <p:ext uri="{D42A27DB-BD31-4B8C-83A1-F6EECF244321}">
                <p14:modId xmlns:p14="http://schemas.microsoft.com/office/powerpoint/2010/main" val="1602821401"/>
              </p:ext>
            </p:extLst>
          </p:nvPr>
        </p:nvGraphicFramePr>
        <p:xfrm>
          <a:off x="6329363" y="3739198"/>
          <a:ext cx="719137" cy="400050"/>
        </p:xfrm>
        <a:graphic>
          <a:graphicData uri="http://schemas.openxmlformats.org/presentationml/2006/ole">
            <mc:AlternateContent xmlns:mc="http://schemas.openxmlformats.org/markup-compatibility/2006">
              <mc:Choice xmlns:v="urn:schemas-microsoft-com:vml" Requires="v">
                <p:oleObj spid="_x0000_s7336" name="公式" r:id="rId8" imgW="380835" imgH="203112" progId="Equation.3">
                  <p:embed/>
                </p:oleObj>
              </mc:Choice>
              <mc:Fallback>
                <p:oleObj name="公式" r:id="rId8" imgW="380835" imgH="203112" progId="Equation.3">
                  <p:embed/>
                  <p:pic>
                    <p:nvPicPr>
                      <p:cNvPr id="45061" name="Object 1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329363" y="3739198"/>
                        <a:ext cx="719137" cy="400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6" name="Object 14"/>
          <p:cNvGraphicFramePr>
            <a:graphicFrameLocks noChangeAspect="1"/>
          </p:cNvGraphicFramePr>
          <p:nvPr>
            <p:extLst>
              <p:ext uri="{D42A27DB-BD31-4B8C-83A1-F6EECF244321}">
                <p14:modId xmlns:p14="http://schemas.microsoft.com/office/powerpoint/2010/main" val="2306951916"/>
              </p:ext>
            </p:extLst>
          </p:nvPr>
        </p:nvGraphicFramePr>
        <p:xfrm>
          <a:off x="4159187" y="4751134"/>
          <a:ext cx="787717" cy="438200"/>
        </p:xfrm>
        <a:graphic>
          <a:graphicData uri="http://schemas.openxmlformats.org/presentationml/2006/ole">
            <mc:AlternateContent xmlns:mc="http://schemas.openxmlformats.org/markup-compatibility/2006">
              <mc:Choice xmlns:v="urn:schemas-microsoft-com:vml" Requires="v">
                <p:oleObj spid="_x0000_s7337" name="公式" r:id="rId8" imgW="380835" imgH="203112" progId="Equation.3">
                  <p:embed/>
                </p:oleObj>
              </mc:Choice>
              <mc:Fallback>
                <p:oleObj name="公式" r:id="rId8" imgW="380835" imgH="203112" progId="Equation.3">
                  <p:embed/>
                  <p:pic>
                    <p:nvPicPr>
                      <p:cNvPr id="15" name="Object 1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159187" y="4751134"/>
                        <a:ext cx="787717" cy="438200"/>
                      </a:xfrm>
                      <a:prstGeom prst="rect">
                        <a:avLst/>
                      </a:prstGeom>
                      <a:noFill/>
                      <a:ln>
                        <a:noFill/>
                      </a:ln>
                      <a:effectLst/>
                    </p:spPr>
                  </p:pic>
                </p:oleObj>
              </mc:Fallback>
            </mc:AlternateContent>
          </a:graphicData>
        </a:graphic>
      </p:graphicFrame>
      <p:graphicFrame>
        <p:nvGraphicFramePr>
          <p:cNvPr id="17" name="Object 16"/>
          <p:cNvGraphicFramePr>
            <a:graphicFrameLocks noChangeAspect="1"/>
          </p:cNvGraphicFramePr>
          <p:nvPr>
            <p:extLst>
              <p:ext uri="{D42A27DB-BD31-4B8C-83A1-F6EECF244321}">
                <p14:modId xmlns:p14="http://schemas.microsoft.com/office/powerpoint/2010/main" val="16430814"/>
              </p:ext>
            </p:extLst>
          </p:nvPr>
        </p:nvGraphicFramePr>
        <p:xfrm>
          <a:off x="5268595" y="4745822"/>
          <a:ext cx="775589" cy="480217"/>
        </p:xfrm>
        <a:graphic>
          <a:graphicData uri="http://schemas.openxmlformats.org/presentationml/2006/ole">
            <mc:AlternateContent xmlns:mc="http://schemas.openxmlformats.org/markup-compatibility/2006">
              <mc:Choice xmlns:v="urn:schemas-microsoft-com:vml" Requires="v">
                <p:oleObj spid="_x0000_s7338" name="公式" r:id="rId10" imgW="342751" imgH="203112" progId="Equation.3">
                  <p:embed/>
                </p:oleObj>
              </mc:Choice>
              <mc:Fallback>
                <p:oleObj name="公式" r:id="rId10" imgW="342751" imgH="203112" progId="Equation.3">
                  <p:embed/>
                  <p:pic>
                    <p:nvPicPr>
                      <p:cNvPr id="45063" name="Object 16"/>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268595" y="4745822"/>
                        <a:ext cx="775589" cy="480217"/>
                      </a:xfrm>
                      <a:prstGeom prst="rect">
                        <a:avLst/>
                      </a:prstGeom>
                      <a:noFill/>
                      <a:ln>
                        <a:noFill/>
                      </a:ln>
                      <a:effectLst/>
                    </p:spPr>
                  </p:pic>
                </p:oleObj>
              </mc:Fallback>
            </mc:AlternateContent>
          </a:graphicData>
        </a:graphic>
      </p:graphicFrame>
      <p:sp>
        <p:nvSpPr>
          <p:cNvPr id="18" name="Rectangle 11"/>
          <p:cNvSpPr>
            <a:spLocks noChangeArrowheads="1"/>
          </p:cNvSpPr>
          <p:nvPr/>
        </p:nvSpPr>
        <p:spPr bwMode="auto">
          <a:xfrm>
            <a:off x="2287969" y="5951030"/>
            <a:ext cx="822960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342900" marR="0" lvl="0" indent="-342900" algn="just" defTabSz="914400" eaLnBrk="1" fontAlgn="base" latinLnBrk="0" hangingPunct="1">
              <a:lnSpc>
                <a:spcPct val="100000"/>
              </a:lnSpc>
              <a:spcBef>
                <a:spcPts val="1200"/>
              </a:spcBef>
              <a:spcAft>
                <a:spcPct val="0"/>
              </a:spcAft>
              <a:buClr>
                <a:srgbClr val="CC9900"/>
              </a:buClr>
              <a:buSzPct val="65000"/>
              <a:buFont typeface="Wingdings" panose="05000000000000000000" pitchFamily="2" charset="2"/>
              <a:buNone/>
              <a:tabLst/>
              <a:defRPr/>
            </a:pPr>
            <a:r>
              <a:rPr kumimoji="0" lang="en-US" altLang="zh-CN" sz="32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LC</a:t>
            </a:r>
            <a:r>
              <a:rPr kumimoji="0" lang="zh-CN" altLang="en-US" sz="32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分支</a:t>
            </a:r>
            <a:r>
              <a:rPr kumimoji="0" lang="en-US" altLang="zh-CN" sz="32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a:t>
            </a:r>
            <a:r>
              <a:rPr kumimoji="0" lang="zh-CN" altLang="en-US" sz="32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限界检索</a:t>
            </a:r>
            <a:r>
              <a:rPr kumimoji="0" lang="zh-CN" altLang="en-US" sz="28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a:t>
            </a:r>
            <a:r>
              <a:rPr kumimoji="0" lang="zh-CN" altLang="en-US" sz="32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带有</a:t>
            </a:r>
            <a:r>
              <a:rPr kumimoji="0" lang="zh-CN" altLang="en-US" sz="3200" b="0" i="0" u="none" strike="noStrike" kern="0" cap="none" spc="0" normalizeH="0" baseline="0" noProof="0" dirty="0" smtClean="0">
                <a:ln>
                  <a:noFill/>
                </a:ln>
                <a:solidFill>
                  <a:srgbClr val="FF0000"/>
                </a:solidFill>
                <a:effectLst/>
                <a:uLnTx/>
                <a:uFillTx/>
                <a:latin typeface="微软雅黑" panose="020B0503020204020204" pitchFamily="34" charset="-122"/>
                <a:ea typeface="微软雅黑" panose="020B0503020204020204" pitchFamily="34" charset="-122"/>
              </a:rPr>
              <a:t>限界函数</a:t>
            </a:r>
            <a:r>
              <a:rPr kumimoji="0" lang="zh-CN" altLang="en-US" sz="32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的</a:t>
            </a:r>
            <a:r>
              <a:rPr kumimoji="0" lang="en-US" altLang="zh-CN" sz="32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LC-</a:t>
            </a:r>
            <a:r>
              <a:rPr kumimoji="0" lang="zh-CN" altLang="en-US" sz="32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检索</a:t>
            </a:r>
          </a:p>
        </p:txBody>
      </p:sp>
    </p:spTree>
    <p:extLst>
      <p:ext uri="{BB962C8B-B14F-4D97-AF65-F5344CB8AC3E}">
        <p14:creationId xmlns:p14="http://schemas.microsoft.com/office/powerpoint/2010/main" val="3627508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ppt_x"/>
                                          </p:val>
                                        </p:tav>
                                        <p:tav tm="100000">
                                          <p:val>
                                            <p:strVal val="#ppt_x"/>
                                          </p:val>
                                        </p:tav>
                                      </p:tavLst>
                                    </p:anim>
                                    <p:anim calcmode="lin" valueType="num">
                                      <p:cBhvr additive="base">
                                        <p:cTn id="8"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3333" y="338667"/>
            <a:ext cx="2607733" cy="593644"/>
          </a:xfrm>
          <a:prstGeom prst="rect">
            <a:avLst/>
          </a:prstGeom>
        </p:spPr>
      </p:pic>
      <p:pic>
        <p:nvPicPr>
          <p:cNvPr id="3" name="图片 2"/>
          <p:cNvPicPr>
            <a:picLocks noChangeAspect="1"/>
          </p:cNvPicPr>
          <p:nvPr/>
        </p:nvPicPr>
        <p:blipFill rotWithShape="1">
          <a:blip r:embed="rId5">
            <a:alphaModFix amt="4000"/>
            <a:extLst>
              <a:ext uri="{28A0092B-C50C-407E-A947-70E740481C1C}">
                <a14:useLocalDpi xmlns:a14="http://schemas.microsoft.com/office/drawing/2010/main" val="0"/>
              </a:ext>
            </a:extLst>
          </a:blip>
          <a:srcRect t="4939" r="28793" b="22469"/>
          <a:stretch/>
        </p:blipFill>
        <p:spPr>
          <a:xfrm>
            <a:off x="2641601" y="902926"/>
            <a:ext cx="9550400" cy="5955074"/>
          </a:xfrm>
          <a:prstGeom prst="rect">
            <a:avLst/>
          </a:prstGeom>
        </p:spPr>
      </p:pic>
      <p:sp>
        <p:nvSpPr>
          <p:cNvPr id="6" name="矩形 5"/>
          <p:cNvSpPr/>
          <p:nvPr/>
        </p:nvSpPr>
        <p:spPr>
          <a:xfrm flipV="1">
            <a:off x="1993392" y="1276286"/>
            <a:ext cx="9831112" cy="45719"/>
          </a:xfrm>
          <a:prstGeom prst="rect">
            <a:avLst/>
          </a:prstGeom>
          <a:solidFill>
            <a:srgbClr val="239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矩形 9"/>
          <p:cNvSpPr/>
          <p:nvPr/>
        </p:nvSpPr>
        <p:spPr>
          <a:xfrm>
            <a:off x="9618453" y="383465"/>
            <a:ext cx="2206050" cy="523220"/>
          </a:xfrm>
          <a:prstGeom prst="rect">
            <a:avLst/>
          </a:prstGeom>
          <a:solidFill>
            <a:srgbClr val="239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矩形 10"/>
          <p:cNvSpPr/>
          <p:nvPr/>
        </p:nvSpPr>
        <p:spPr>
          <a:xfrm>
            <a:off x="9558068" y="352688"/>
            <a:ext cx="2359995" cy="584775"/>
          </a:xfrm>
          <a:prstGeom prst="rect">
            <a:avLst/>
          </a:prstGeom>
        </p:spPr>
        <p:txBody>
          <a:bodyPr wrap="square" anchor="ct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lnSpc>
                <a:spcPct val="100000"/>
              </a:lnSpc>
              <a:spcBef>
                <a:spcPts val="0"/>
              </a:spcBef>
              <a:spcAft>
                <a:spcPts val="0"/>
              </a:spcAft>
              <a:defRPr/>
            </a:pPr>
            <a:r>
              <a:rPr lang="zh-CN" altLang="en-US" sz="3200" b="1" dirty="0" smtClean="0">
                <a:solidFill>
                  <a:schemeClr val="bg1"/>
                </a:solidFill>
                <a:latin typeface="微软雅黑" charset="-122"/>
                <a:ea typeface="微软雅黑" charset="-122"/>
                <a:sym typeface="+mn-ea"/>
              </a:rPr>
              <a:t>分支限界法</a:t>
            </a:r>
            <a:endParaRPr lang="zh-CN" altLang="en-US" sz="3200" b="1" dirty="0">
              <a:solidFill>
                <a:schemeClr val="bg1"/>
              </a:solidFill>
              <a:latin typeface="微软雅黑" charset="-122"/>
              <a:ea typeface="微软雅黑" charset="-122"/>
              <a:sym typeface="+mn-ea"/>
            </a:endParaRPr>
          </a:p>
        </p:txBody>
      </p:sp>
      <p:sp>
        <p:nvSpPr>
          <p:cNvPr id="13" name="文本框 12"/>
          <p:cNvSpPr txBox="1"/>
          <p:nvPr/>
        </p:nvSpPr>
        <p:spPr>
          <a:xfrm>
            <a:off x="342670" y="1027613"/>
            <a:ext cx="1742162" cy="584775"/>
          </a:xfrm>
          <a:prstGeom prst="rect">
            <a:avLst/>
          </a:prstGeom>
          <a:noFill/>
        </p:spPr>
        <p:txBody>
          <a:bodyPr wrap="square" rtlCol="0">
            <a:spAutoFit/>
          </a:bodyPr>
          <a:lstStyle/>
          <a:p>
            <a:r>
              <a:rPr kumimoji="1" lang="en-US" altLang="zh-CN" sz="3200" b="1" dirty="0" smtClean="0">
                <a:latin typeface="Microsoft YaHei" charset="-122"/>
                <a:ea typeface="Microsoft YaHei" charset="-122"/>
                <a:cs typeface="Microsoft YaHei" charset="-122"/>
              </a:rPr>
              <a:t>LC-</a:t>
            </a:r>
            <a:r>
              <a:rPr kumimoji="1" lang="zh-CN" altLang="en-US" sz="3200" b="1" dirty="0" smtClean="0">
                <a:latin typeface="Microsoft YaHei" charset="-122"/>
                <a:ea typeface="Microsoft YaHei" charset="-122"/>
                <a:cs typeface="Microsoft YaHei" charset="-122"/>
              </a:rPr>
              <a:t>检索</a:t>
            </a:r>
            <a:endParaRPr kumimoji="1" lang="zh-CN" altLang="en-US" sz="3200" b="1" dirty="0">
              <a:latin typeface="Microsoft YaHei" charset="-122"/>
              <a:ea typeface="Microsoft YaHei" charset="-122"/>
              <a:cs typeface="Microsoft YaHei" charset="-122"/>
            </a:endParaRPr>
          </a:p>
        </p:txBody>
      </p:sp>
      <p:sp>
        <p:nvSpPr>
          <p:cNvPr id="19" name="Rectangle 3"/>
          <p:cNvSpPr txBox="1">
            <a:spLocks noChangeArrowheads="1"/>
          </p:cNvSpPr>
          <p:nvPr/>
        </p:nvSpPr>
        <p:spPr bwMode="auto">
          <a:xfrm>
            <a:off x="342670" y="1570678"/>
            <a:ext cx="10892348" cy="4119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0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anose="05000000000000000000" pitchFamily="2" charset="2"/>
              <a:buChar char="q"/>
              <a:defRPr sz="2600">
                <a:solidFill>
                  <a:schemeClr val="tx1"/>
                </a:solidFill>
                <a:latin typeface="+mn-lt"/>
                <a:ea typeface="+mn-ea"/>
              </a:defRPr>
            </a:lvl2pPr>
            <a:lvl3pPr marL="1022350" indent="-350838" algn="l" rtl="0" eaLnBrk="0" fontAlgn="base" hangingPunct="0">
              <a:spcBef>
                <a:spcPct val="20000"/>
              </a:spcBef>
              <a:spcAft>
                <a:spcPct val="0"/>
              </a:spcAft>
              <a:buClr>
                <a:schemeClr val="accent1"/>
              </a:buClr>
              <a:buSzPct val="65000"/>
              <a:buFont typeface="Wingdings" panose="05000000000000000000" pitchFamily="2" charset="2"/>
              <a:buChar char="n"/>
              <a:defRPr sz="2200">
                <a:solidFill>
                  <a:schemeClr val="tx1"/>
                </a:solidFill>
                <a:latin typeface="+mn-lt"/>
                <a:ea typeface="+mn-ea"/>
              </a:defRPr>
            </a:lvl3pPr>
            <a:lvl4pPr marL="1339850" indent="-315913" algn="l" rtl="0" eaLnBrk="0" fontAlgn="base" hangingPunct="0">
              <a:spcBef>
                <a:spcPct val="20000"/>
              </a:spcBef>
              <a:spcAft>
                <a:spcPct val="0"/>
              </a:spcAft>
              <a:buClr>
                <a:schemeClr val="accent2"/>
              </a:buClr>
              <a:buSzPct val="70000"/>
              <a:buFont typeface="Wingdings" panose="05000000000000000000" pitchFamily="2" charset="2"/>
              <a:buChar char="q"/>
              <a:defRPr sz="2000">
                <a:solidFill>
                  <a:schemeClr val="tx1"/>
                </a:solidFill>
                <a:latin typeface="+mn-lt"/>
                <a:ea typeface="+mn-ea"/>
              </a:defRPr>
            </a:lvl4pPr>
            <a:lvl5pPr marL="1681163"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vl6pPr marL="21383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6pPr>
            <a:lvl7pPr marL="25955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7pPr>
            <a:lvl8pPr marL="30527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8pPr>
            <a:lvl9pPr marL="35099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9pPr>
          </a:lstStyle>
          <a:p>
            <a:pPr marL="571500" marR="0" lvl="0" indent="-571500" algn="l" defTabSz="914400" rtl="0" eaLnBrk="1" fontAlgn="base" latinLnBrk="0" hangingPunct="1">
              <a:lnSpc>
                <a:spcPct val="150000"/>
              </a:lnSpc>
              <a:spcBef>
                <a:spcPct val="20000"/>
              </a:spcBef>
              <a:spcAft>
                <a:spcPct val="0"/>
              </a:spcAft>
              <a:buClr>
                <a:srgbClr val="CC9900"/>
              </a:buClr>
              <a:buSzPct val="65000"/>
              <a:buFont typeface="Wingdings" panose="05000000000000000000" pitchFamily="2" charset="2"/>
              <a:buNone/>
              <a:tabLst/>
              <a:defRPr/>
            </a:pPr>
            <a:r>
              <a:rPr kumimoji="0" lang="zh-CN" altLang="en-US" sz="30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设：  </a:t>
            </a:r>
            <a:r>
              <a:rPr kumimoji="0" lang="en-US" altLang="zh-CN" sz="30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T</a:t>
            </a:r>
            <a:r>
              <a:rPr kumimoji="0" lang="zh-CN" altLang="en-US" sz="30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是一棵状态空间树</a:t>
            </a:r>
          </a:p>
          <a:p>
            <a:pPr marL="342900" marR="0" lvl="0" indent="-342900" algn="l" defTabSz="914400" rtl="0" eaLnBrk="1" fontAlgn="base" latinLnBrk="0" hangingPunct="1">
              <a:lnSpc>
                <a:spcPct val="150000"/>
              </a:lnSpc>
              <a:spcBef>
                <a:spcPct val="20000"/>
              </a:spcBef>
              <a:spcAft>
                <a:spcPct val="0"/>
              </a:spcAft>
              <a:buClr>
                <a:srgbClr val="CC9900"/>
              </a:buClr>
              <a:buSzPct val="65000"/>
              <a:buFont typeface="Wingdings" panose="05000000000000000000" pitchFamily="2" charset="2"/>
              <a:buChar char="u"/>
              <a:tabLst/>
              <a:defRPr/>
            </a:pPr>
            <a:r>
              <a:rPr kumimoji="0" lang="zh-CN" altLang="en-US" sz="30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 </a:t>
            </a:r>
            <a:r>
              <a:rPr kumimoji="0" lang="en-US" altLang="zh-CN" sz="30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c(X)</a:t>
            </a:r>
            <a:r>
              <a:rPr kumimoji="0" lang="zh-CN" altLang="en-US" sz="30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是</a:t>
            </a:r>
            <a:r>
              <a:rPr kumimoji="0" lang="en-US" altLang="zh-CN" sz="30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T</a:t>
            </a:r>
            <a:r>
              <a:rPr kumimoji="0" lang="zh-CN" altLang="en-US" sz="30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的结点成本函数</a:t>
            </a:r>
          </a:p>
          <a:p>
            <a:pPr marL="342900" marR="0" lvl="0" indent="-342900" algn="l" defTabSz="914400" rtl="0" eaLnBrk="1" fontAlgn="base" latinLnBrk="0" hangingPunct="1">
              <a:lnSpc>
                <a:spcPct val="150000"/>
              </a:lnSpc>
              <a:spcBef>
                <a:spcPct val="20000"/>
              </a:spcBef>
              <a:spcAft>
                <a:spcPct val="0"/>
              </a:spcAft>
              <a:buClr>
                <a:srgbClr val="CC9900"/>
              </a:buClr>
              <a:buSzPct val="65000"/>
              <a:buFont typeface="Wingdings" panose="05000000000000000000" pitchFamily="2" charset="2"/>
              <a:buChar char="u"/>
              <a:tabLst/>
              <a:defRPr/>
            </a:pPr>
            <a:r>
              <a:rPr kumimoji="0" lang="zh-CN" altLang="en-US" sz="30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         是成本估计函数</a:t>
            </a:r>
          </a:p>
          <a:p>
            <a:pPr marL="342900" marR="0" lvl="0" indent="-342900" algn="l" defTabSz="914400" rtl="0" eaLnBrk="1" fontAlgn="base" latinLnBrk="0" hangingPunct="1">
              <a:lnSpc>
                <a:spcPct val="150000"/>
              </a:lnSpc>
              <a:spcBef>
                <a:spcPct val="20000"/>
              </a:spcBef>
              <a:spcAft>
                <a:spcPct val="0"/>
              </a:spcAft>
              <a:buClr>
                <a:srgbClr val="CC9900"/>
              </a:buClr>
              <a:buSzPct val="65000"/>
              <a:buFont typeface="Wingdings" panose="05000000000000000000" pitchFamily="2" charset="2"/>
              <a:buChar char="u"/>
              <a:tabLst/>
              <a:defRPr/>
            </a:pPr>
            <a:r>
              <a:rPr kumimoji="0" lang="zh-CN" altLang="en-US" sz="30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如果</a:t>
            </a:r>
            <a:r>
              <a:rPr kumimoji="0" lang="en-US" altLang="zh-CN" sz="30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X</a:t>
            </a:r>
            <a:r>
              <a:rPr kumimoji="0" lang="zh-CN" altLang="en-US" sz="30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是一个答案结点或者是一个叶结点，则</a:t>
            </a:r>
            <a:r>
              <a:rPr kumimoji="0" lang="en-US" altLang="zh-CN" sz="30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c(X)=        </a:t>
            </a:r>
            <a:r>
              <a:rPr kumimoji="0" lang="zh-CN" altLang="en-US" sz="30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a:t>
            </a:r>
            <a:endParaRPr kumimoji="0" lang="zh-CN" altLang="en-US" sz="30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p:txBody>
      </p:sp>
      <p:graphicFrame>
        <p:nvGraphicFramePr>
          <p:cNvPr id="20" name="Object 4"/>
          <p:cNvGraphicFramePr>
            <a:graphicFrameLocks noChangeAspect="1"/>
          </p:cNvGraphicFramePr>
          <p:nvPr>
            <p:extLst>
              <p:ext uri="{D42A27DB-BD31-4B8C-83A1-F6EECF244321}">
                <p14:modId xmlns:p14="http://schemas.microsoft.com/office/powerpoint/2010/main" val="4212999976"/>
              </p:ext>
            </p:extLst>
          </p:nvPr>
        </p:nvGraphicFramePr>
        <p:xfrm>
          <a:off x="851274" y="3281271"/>
          <a:ext cx="935038" cy="557212"/>
        </p:xfrm>
        <a:graphic>
          <a:graphicData uri="http://schemas.openxmlformats.org/presentationml/2006/ole">
            <mc:AlternateContent xmlns:mc="http://schemas.openxmlformats.org/markup-compatibility/2006">
              <mc:Choice xmlns:v="urn:schemas-microsoft-com:vml" Requires="v">
                <p:oleObj spid="_x0000_s8302" name="公式" r:id="rId6" imgW="355292" imgH="203024" progId="Equation.3">
                  <p:embed/>
                </p:oleObj>
              </mc:Choice>
              <mc:Fallback>
                <p:oleObj name="公式" r:id="rId6" imgW="355292" imgH="203024" progId="Equation.3">
                  <p:embed/>
                  <p:pic>
                    <p:nvPicPr>
                      <p:cNvPr id="46084" name="Object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51274" y="3281271"/>
                        <a:ext cx="935038" cy="557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 name="Object 4"/>
          <p:cNvGraphicFramePr>
            <a:graphicFrameLocks noChangeAspect="1"/>
          </p:cNvGraphicFramePr>
          <p:nvPr>
            <p:extLst>
              <p:ext uri="{D42A27DB-BD31-4B8C-83A1-F6EECF244321}">
                <p14:modId xmlns:p14="http://schemas.microsoft.com/office/powerpoint/2010/main" val="2176845890"/>
              </p:ext>
            </p:extLst>
          </p:nvPr>
        </p:nvGraphicFramePr>
        <p:xfrm>
          <a:off x="9228791" y="4062040"/>
          <a:ext cx="935038" cy="557212"/>
        </p:xfrm>
        <a:graphic>
          <a:graphicData uri="http://schemas.openxmlformats.org/presentationml/2006/ole">
            <mc:AlternateContent xmlns:mc="http://schemas.openxmlformats.org/markup-compatibility/2006">
              <mc:Choice xmlns:v="urn:schemas-microsoft-com:vml" Requires="v">
                <p:oleObj spid="_x0000_s8303" name="公式" r:id="rId6" imgW="355292" imgH="203024" progId="Equation.3">
                  <p:embed/>
                </p:oleObj>
              </mc:Choice>
              <mc:Fallback>
                <p:oleObj name="公式" r:id="rId6" imgW="355292" imgH="203024" progId="Equation.3">
                  <p:embed/>
                  <p:pic>
                    <p:nvPicPr>
                      <p:cNvPr id="46084" name="Object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228791" y="4062040"/>
                        <a:ext cx="935038" cy="557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2" name="Rectangle 7"/>
          <p:cNvSpPr>
            <a:spLocks noChangeArrowheads="1"/>
          </p:cNvSpPr>
          <p:nvPr/>
        </p:nvSpPr>
        <p:spPr bwMode="auto">
          <a:xfrm>
            <a:off x="3207217" y="5820896"/>
            <a:ext cx="6192837" cy="563563"/>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20000"/>
              </a:spcBef>
              <a:spcAft>
                <a:spcPct val="0"/>
              </a:spcAft>
              <a:buClr>
                <a:srgbClr val="CC9900"/>
              </a:buClr>
              <a:buSzPct val="65000"/>
              <a:buFont typeface="Wingdings" panose="05000000000000000000" pitchFamily="2" charset="2"/>
              <a:buNone/>
              <a:tabLst/>
              <a:defRPr/>
            </a:pPr>
            <a:r>
              <a:rPr kumimoji="0" lang="en-US" altLang="zh-CN" sz="30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LC</a:t>
            </a:r>
            <a:r>
              <a:rPr kumimoji="0" lang="zh-CN" altLang="en-US" sz="30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过程用        去寻找一个答案结点</a:t>
            </a:r>
          </a:p>
        </p:txBody>
      </p:sp>
      <p:graphicFrame>
        <p:nvGraphicFramePr>
          <p:cNvPr id="23" name="Object 8"/>
          <p:cNvGraphicFramePr>
            <a:graphicFrameLocks noChangeAspect="1"/>
          </p:cNvGraphicFramePr>
          <p:nvPr>
            <p:extLst>
              <p:ext uri="{D42A27DB-BD31-4B8C-83A1-F6EECF244321}">
                <p14:modId xmlns:p14="http://schemas.microsoft.com/office/powerpoint/2010/main" val="2960589630"/>
              </p:ext>
            </p:extLst>
          </p:nvPr>
        </p:nvGraphicFramePr>
        <p:xfrm>
          <a:off x="4993598" y="5816135"/>
          <a:ext cx="768350" cy="557213"/>
        </p:xfrm>
        <a:graphic>
          <a:graphicData uri="http://schemas.openxmlformats.org/presentationml/2006/ole">
            <mc:AlternateContent xmlns:mc="http://schemas.openxmlformats.org/markup-compatibility/2006">
              <mc:Choice xmlns:v="urn:schemas-microsoft-com:vml" Requires="v">
                <p:oleObj spid="_x0000_s8304" name="公式" r:id="rId8" imgW="291973" imgH="203112" progId="Equation.3">
                  <p:embed/>
                </p:oleObj>
              </mc:Choice>
              <mc:Fallback>
                <p:oleObj name="公式" r:id="rId8" imgW="291973" imgH="203112" progId="Equation.3">
                  <p:embed/>
                  <p:pic>
                    <p:nvPicPr>
                      <p:cNvPr id="265224" name="Object 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993598" y="5816135"/>
                        <a:ext cx="768350" cy="5572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2575288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ppt_x"/>
                                          </p:val>
                                        </p:tav>
                                        <p:tav tm="100000">
                                          <p:val>
                                            <p:strVal val="#ppt_x"/>
                                          </p:val>
                                        </p:tav>
                                      </p:tavLst>
                                    </p:anim>
                                    <p:anim calcmode="lin" valueType="num">
                                      <p:cBhvr additive="base">
                                        <p:cTn id="8" dur="500" fill="hold"/>
                                        <p:tgtEl>
                                          <p:spTgt spid="22"/>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3"/>
                                        </p:tgtEl>
                                        <p:attrNameLst>
                                          <p:attrName>style.visibility</p:attrName>
                                        </p:attrNameLst>
                                      </p:cBhvr>
                                      <p:to>
                                        <p:strVal val="visible"/>
                                      </p:to>
                                    </p:set>
                                    <p:anim calcmode="lin" valueType="num">
                                      <p:cBhvr additive="base">
                                        <p:cTn id="11" dur="500" fill="hold"/>
                                        <p:tgtEl>
                                          <p:spTgt spid="23"/>
                                        </p:tgtEl>
                                        <p:attrNameLst>
                                          <p:attrName>ppt_x</p:attrName>
                                        </p:attrNameLst>
                                      </p:cBhvr>
                                      <p:tavLst>
                                        <p:tav tm="0">
                                          <p:val>
                                            <p:strVal val="#ppt_x"/>
                                          </p:val>
                                        </p:tav>
                                        <p:tav tm="100000">
                                          <p:val>
                                            <p:strVal val="#ppt_x"/>
                                          </p:val>
                                        </p:tav>
                                      </p:tavLst>
                                    </p:anim>
                                    <p:anim calcmode="lin" valueType="num">
                                      <p:cBhvr additive="base">
                                        <p:cTn id="12"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3333" y="338667"/>
            <a:ext cx="2607733" cy="593644"/>
          </a:xfrm>
          <a:prstGeom prst="rect">
            <a:avLst/>
          </a:prstGeom>
        </p:spPr>
      </p:pic>
      <p:pic>
        <p:nvPicPr>
          <p:cNvPr id="3" name="图片 2"/>
          <p:cNvPicPr>
            <a:picLocks noChangeAspect="1"/>
          </p:cNvPicPr>
          <p:nvPr/>
        </p:nvPicPr>
        <p:blipFill rotWithShape="1">
          <a:blip r:embed="rId5">
            <a:alphaModFix amt="4000"/>
            <a:extLst>
              <a:ext uri="{28A0092B-C50C-407E-A947-70E740481C1C}">
                <a14:useLocalDpi xmlns:a14="http://schemas.microsoft.com/office/drawing/2010/main" val="0"/>
              </a:ext>
            </a:extLst>
          </a:blip>
          <a:srcRect t="4939" r="28793" b="22469"/>
          <a:stretch/>
        </p:blipFill>
        <p:spPr>
          <a:xfrm>
            <a:off x="2641601" y="902926"/>
            <a:ext cx="9550400" cy="5955074"/>
          </a:xfrm>
          <a:prstGeom prst="rect">
            <a:avLst/>
          </a:prstGeom>
        </p:spPr>
      </p:pic>
      <p:sp>
        <p:nvSpPr>
          <p:cNvPr id="6" name="矩形 5"/>
          <p:cNvSpPr/>
          <p:nvPr/>
        </p:nvSpPr>
        <p:spPr>
          <a:xfrm flipV="1">
            <a:off x="1993392" y="1276286"/>
            <a:ext cx="9831112" cy="45719"/>
          </a:xfrm>
          <a:prstGeom prst="rect">
            <a:avLst/>
          </a:prstGeom>
          <a:solidFill>
            <a:srgbClr val="239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矩形 9"/>
          <p:cNvSpPr/>
          <p:nvPr/>
        </p:nvSpPr>
        <p:spPr>
          <a:xfrm>
            <a:off x="9618453" y="383465"/>
            <a:ext cx="2206050" cy="523220"/>
          </a:xfrm>
          <a:prstGeom prst="rect">
            <a:avLst/>
          </a:prstGeom>
          <a:solidFill>
            <a:srgbClr val="239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矩形 10"/>
          <p:cNvSpPr/>
          <p:nvPr/>
        </p:nvSpPr>
        <p:spPr>
          <a:xfrm>
            <a:off x="9558068" y="352688"/>
            <a:ext cx="2359995" cy="584775"/>
          </a:xfrm>
          <a:prstGeom prst="rect">
            <a:avLst/>
          </a:prstGeom>
        </p:spPr>
        <p:txBody>
          <a:bodyPr wrap="square" anchor="ct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lnSpc>
                <a:spcPct val="100000"/>
              </a:lnSpc>
              <a:spcBef>
                <a:spcPts val="0"/>
              </a:spcBef>
              <a:spcAft>
                <a:spcPts val="0"/>
              </a:spcAft>
              <a:defRPr/>
            </a:pPr>
            <a:r>
              <a:rPr lang="zh-CN" altLang="en-US" sz="3200" b="1" dirty="0" smtClean="0">
                <a:solidFill>
                  <a:schemeClr val="bg1"/>
                </a:solidFill>
                <a:latin typeface="微软雅黑" charset="-122"/>
                <a:ea typeface="微软雅黑" charset="-122"/>
                <a:sym typeface="+mn-ea"/>
              </a:rPr>
              <a:t>分支限界法</a:t>
            </a:r>
            <a:endParaRPr lang="zh-CN" altLang="en-US" sz="3200" b="1" dirty="0">
              <a:solidFill>
                <a:schemeClr val="bg1"/>
              </a:solidFill>
              <a:latin typeface="微软雅黑" charset="-122"/>
              <a:ea typeface="微软雅黑" charset="-122"/>
              <a:sym typeface="+mn-ea"/>
            </a:endParaRPr>
          </a:p>
        </p:txBody>
      </p:sp>
      <p:sp>
        <p:nvSpPr>
          <p:cNvPr id="13" name="文本框 12"/>
          <p:cNvSpPr txBox="1"/>
          <p:nvPr/>
        </p:nvSpPr>
        <p:spPr>
          <a:xfrm>
            <a:off x="342670" y="1027613"/>
            <a:ext cx="1742162" cy="584775"/>
          </a:xfrm>
          <a:prstGeom prst="rect">
            <a:avLst/>
          </a:prstGeom>
          <a:noFill/>
        </p:spPr>
        <p:txBody>
          <a:bodyPr wrap="square" rtlCol="0">
            <a:spAutoFit/>
          </a:bodyPr>
          <a:lstStyle/>
          <a:p>
            <a:r>
              <a:rPr kumimoji="1" lang="en-US" altLang="zh-CN" sz="3200" b="1" dirty="0" smtClean="0">
                <a:latin typeface="Microsoft YaHei" charset="-122"/>
                <a:ea typeface="Microsoft YaHei" charset="-122"/>
                <a:cs typeface="Microsoft YaHei" charset="-122"/>
              </a:rPr>
              <a:t>LC-</a:t>
            </a:r>
            <a:r>
              <a:rPr kumimoji="1" lang="zh-CN" altLang="en-US" sz="3200" b="1" dirty="0" smtClean="0">
                <a:latin typeface="Microsoft YaHei" charset="-122"/>
                <a:ea typeface="Microsoft YaHei" charset="-122"/>
                <a:cs typeface="Microsoft YaHei" charset="-122"/>
              </a:rPr>
              <a:t>检索</a:t>
            </a:r>
            <a:endParaRPr kumimoji="1" lang="zh-CN" altLang="en-US" sz="3200" b="1" dirty="0">
              <a:latin typeface="Microsoft YaHei" charset="-122"/>
              <a:ea typeface="Microsoft YaHei" charset="-122"/>
              <a:cs typeface="Microsoft YaHei" charset="-122"/>
            </a:endParaRPr>
          </a:p>
        </p:txBody>
      </p:sp>
      <p:sp>
        <p:nvSpPr>
          <p:cNvPr id="4" name="矩形 3"/>
          <p:cNvSpPr/>
          <p:nvPr/>
        </p:nvSpPr>
        <p:spPr>
          <a:xfrm>
            <a:off x="376290" y="1462950"/>
            <a:ext cx="9023204" cy="5004447"/>
          </a:xfrm>
          <a:prstGeom prst="rect">
            <a:avLst/>
          </a:prstGeom>
        </p:spPr>
        <p:txBody>
          <a:bodyPr wrap="square">
            <a:spAutoFit/>
          </a:bodyPr>
          <a:lstStyle/>
          <a:p>
            <a:pPr marL="571500" lvl="0" indent="-571500" fontAlgn="base">
              <a:lnSpc>
                <a:spcPct val="90000"/>
              </a:lnSpc>
              <a:spcBef>
                <a:spcPct val="20000"/>
              </a:spcBef>
              <a:spcAft>
                <a:spcPct val="0"/>
              </a:spcAft>
              <a:buClr>
                <a:srgbClr val="CC9900"/>
              </a:buClr>
              <a:buSzPct val="65000"/>
            </a:pPr>
            <a:r>
              <a:rPr lang="en-US" altLang="zh-CN" sz="2100" kern="0" dirty="0">
                <a:solidFill>
                  <a:srgbClr val="000000"/>
                </a:solidFill>
                <a:latin typeface="微软雅黑" panose="020B0503020204020204" pitchFamily="34" charset="-122"/>
                <a:ea typeface="微软雅黑" panose="020B0503020204020204" pitchFamily="34" charset="-122"/>
              </a:rPr>
              <a:t>procedure LC(T,    ) </a:t>
            </a:r>
            <a:r>
              <a:rPr lang="en-US" altLang="zh-CN" sz="2100" kern="0" dirty="0" smtClean="0">
                <a:solidFill>
                  <a:srgbClr val="000000"/>
                </a:solidFill>
                <a:latin typeface="微软雅黑" panose="020B0503020204020204" pitchFamily="34" charset="-122"/>
                <a:ea typeface="微软雅黑" panose="020B0503020204020204" pitchFamily="34" charset="-122"/>
              </a:rPr>
              <a:t>      </a:t>
            </a:r>
            <a:r>
              <a:rPr lang="en-US" altLang="zh-CN" kern="0" dirty="0" smtClean="0">
                <a:solidFill>
                  <a:srgbClr val="000000"/>
                </a:solidFill>
                <a:latin typeface="微软雅黑" panose="020B0503020204020204" pitchFamily="34" charset="-122"/>
                <a:ea typeface="微软雅黑" panose="020B0503020204020204" pitchFamily="34" charset="-122"/>
              </a:rPr>
              <a:t>//</a:t>
            </a:r>
            <a:r>
              <a:rPr lang="zh-CN" altLang="en-US" kern="0" dirty="0">
                <a:solidFill>
                  <a:srgbClr val="000000"/>
                </a:solidFill>
                <a:latin typeface="微软雅黑" panose="020B0503020204020204" pitchFamily="34" charset="-122"/>
                <a:ea typeface="微软雅黑" panose="020B0503020204020204" pitchFamily="34" charset="-122"/>
              </a:rPr>
              <a:t>为找答案结点检索</a:t>
            </a:r>
            <a:r>
              <a:rPr lang="en-US" altLang="zh-CN" kern="0" dirty="0">
                <a:solidFill>
                  <a:srgbClr val="000000"/>
                </a:solidFill>
                <a:latin typeface="微软雅黑" panose="020B0503020204020204" pitchFamily="34" charset="-122"/>
                <a:ea typeface="微软雅黑" panose="020B0503020204020204" pitchFamily="34" charset="-122"/>
              </a:rPr>
              <a:t>T,     </a:t>
            </a:r>
            <a:r>
              <a:rPr lang="zh-CN" altLang="en-US" kern="0" dirty="0">
                <a:solidFill>
                  <a:srgbClr val="000000"/>
                </a:solidFill>
                <a:latin typeface="微软雅黑" panose="020B0503020204020204" pitchFamily="34" charset="-122"/>
                <a:ea typeface="微软雅黑" panose="020B0503020204020204" pitchFamily="34" charset="-122"/>
              </a:rPr>
              <a:t>为结点成本估计函数</a:t>
            </a:r>
            <a:r>
              <a:rPr lang="en-US" altLang="zh-CN" kern="0" dirty="0">
                <a:solidFill>
                  <a:srgbClr val="000000"/>
                </a:solidFill>
                <a:latin typeface="微软雅黑" panose="020B0503020204020204" pitchFamily="34" charset="-122"/>
                <a:ea typeface="微软雅黑" panose="020B0503020204020204" pitchFamily="34" charset="-122"/>
              </a:rPr>
              <a:t>//</a:t>
            </a:r>
          </a:p>
          <a:p>
            <a:pPr marL="571500" lvl="0" indent="-571500" fontAlgn="base">
              <a:lnSpc>
                <a:spcPct val="90000"/>
              </a:lnSpc>
              <a:spcBef>
                <a:spcPct val="20000"/>
              </a:spcBef>
              <a:spcAft>
                <a:spcPct val="0"/>
              </a:spcAft>
              <a:buClr>
                <a:srgbClr val="CC9900"/>
              </a:buClr>
              <a:buSzPct val="65000"/>
            </a:pPr>
            <a:r>
              <a:rPr lang="en-US" altLang="zh-CN" sz="2100" kern="0" dirty="0">
                <a:solidFill>
                  <a:srgbClr val="000000"/>
                </a:solidFill>
                <a:latin typeface="微软雅黑" panose="020B0503020204020204" pitchFamily="34" charset="-122"/>
                <a:ea typeface="微软雅黑" panose="020B0503020204020204" pitchFamily="34" charset="-122"/>
              </a:rPr>
              <a:t>   if T</a:t>
            </a:r>
            <a:r>
              <a:rPr lang="zh-CN" altLang="en-US" sz="2100" kern="0" dirty="0">
                <a:solidFill>
                  <a:srgbClr val="000000"/>
                </a:solidFill>
                <a:latin typeface="微软雅黑" panose="020B0503020204020204" pitchFamily="34" charset="-122"/>
                <a:ea typeface="微软雅黑" panose="020B0503020204020204" pitchFamily="34" charset="-122"/>
              </a:rPr>
              <a:t>是答案结点 </a:t>
            </a:r>
            <a:r>
              <a:rPr lang="en-US" altLang="zh-CN" sz="2100" kern="0" dirty="0">
                <a:solidFill>
                  <a:srgbClr val="000000"/>
                </a:solidFill>
                <a:latin typeface="微软雅黑" panose="020B0503020204020204" pitchFamily="34" charset="-122"/>
                <a:ea typeface="微软雅黑" panose="020B0503020204020204" pitchFamily="34" charset="-122"/>
              </a:rPr>
              <a:t>then </a:t>
            </a:r>
            <a:r>
              <a:rPr lang="zh-CN" altLang="en-US" sz="2100" kern="0" dirty="0">
                <a:solidFill>
                  <a:srgbClr val="000000"/>
                </a:solidFill>
                <a:latin typeface="微软雅黑" panose="020B0503020204020204" pitchFamily="34" charset="-122"/>
                <a:ea typeface="微软雅黑" panose="020B0503020204020204" pitchFamily="34" charset="-122"/>
              </a:rPr>
              <a:t>输出</a:t>
            </a:r>
            <a:r>
              <a:rPr lang="en-US" altLang="zh-CN" sz="2100" kern="0" dirty="0">
                <a:solidFill>
                  <a:srgbClr val="000000"/>
                </a:solidFill>
                <a:latin typeface="微软雅黑" panose="020B0503020204020204" pitchFamily="34" charset="-122"/>
                <a:ea typeface="微软雅黑" panose="020B0503020204020204" pitchFamily="34" charset="-122"/>
              </a:rPr>
              <a:t>T; return </a:t>
            </a:r>
            <a:r>
              <a:rPr lang="en-US" altLang="zh-CN" sz="2100" kern="0" dirty="0" err="1">
                <a:solidFill>
                  <a:srgbClr val="000000"/>
                </a:solidFill>
                <a:latin typeface="微软雅黑" panose="020B0503020204020204" pitchFamily="34" charset="-122"/>
                <a:ea typeface="微软雅黑" panose="020B0503020204020204" pitchFamily="34" charset="-122"/>
              </a:rPr>
              <a:t>endif</a:t>
            </a:r>
            <a:r>
              <a:rPr lang="en-US" altLang="zh-CN" sz="2100" kern="0" dirty="0">
                <a:solidFill>
                  <a:srgbClr val="000000"/>
                </a:solidFill>
                <a:latin typeface="微软雅黑" panose="020B0503020204020204" pitchFamily="34" charset="-122"/>
                <a:ea typeface="微软雅黑" panose="020B0503020204020204" pitchFamily="34" charset="-122"/>
              </a:rPr>
              <a:t>   </a:t>
            </a:r>
            <a:r>
              <a:rPr lang="en-US" altLang="zh-CN" sz="1600" kern="0" dirty="0">
                <a:solidFill>
                  <a:srgbClr val="000000"/>
                </a:solidFill>
                <a:latin typeface="微软雅黑" panose="020B0503020204020204" pitchFamily="34" charset="-122"/>
                <a:ea typeface="微软雅黑" panose="020B0503020204020204" pitchFamily="34" charset="-122"/>
              </a:rPr>
              <a:t>//T</a:t>
            </a:r>
            <a:r>
              <a:rPr lang="zh-CN" altLang="en-US" sz="1600" kern="0" dirty="0">
                <a:solidFill>
                  <a:srgbClr val="000000"/>
                </a:solidFill>
                <a:latin typeface="微软雅黑" panose="020B0503020204020204" pitchFamily="34" charset="-122"/>
                <a:ea typeface="微软雅黑" panose="020B0503020204020204" pitchFamily="34" charset="-122"/>
              </a:rPr>
              <a:t>为答案结点，输出</a:t>
            </a:r>
            <a:r>
              <a:rPr lang="en-US" altLang="zh-CN" sz="1600" kern="0" dirty="0">
                <a:solidFill>
                  <a:srgbClr val="000000"/>
                </a:solidFill>
                <a:latin typeface="微软雅黑" panose="020B0503020204020204" pitchFamily="34" charset="-122"/>
                <a:ea typeface="微软雅黑" panose="020B0503020204020204" pitchFamily="34" charset="-122"/>
              </a:rPr>
              <a:t>T//</a:t>
            </a:r>
          </a:p>
          <a:p>
            <a:pPr marL="571500" lvl="0" indent="-571500" fontAlgn="base">
              <a:lnSpc>
                <a:spcPct val="90000"/>
              </a:lnSpc>
              <a:spcBef>
                <a:spcPct val="20000"/>
              </a:spcBef>
              <a:spcAft>
                <a:spcPct val="0"/>
              </a:spcAft>
              <a:buClr>
                <a:srgbClr val="CC9900"/>
              </a:buClr>
              <a:buSzPct val="65000"/>
            </a:pPr>
            <a:r>
              <a:rPr lang="en-US" altLang="zh-CN" sz="2100" kern="0" dirty="0">
                <a:solidFill>
                  <a:srgbClr val="000000"/>
                </a:solidFill>
                <a:latin typeface="微软雅黑" panose="020B0503020204020204" pitchFamily="34" charset="-122"/>
                <a:ea typeface="微软雅黑" panose="020B0503020204020204" pitchFamily="34" charset="-122"/>
              </a:rPr>
              <a:t>   </a:t>
            </a:r>
            <a:r>
              <a:rPr lang="en-US" altLang="zh-CN" sz="2100" b="1" kern="0" dirty="0">
                <a:solidFill>
                  <a:srgbClr val="0000FF"/>
                </a:solidFill>
                <a:latin typeface="微软雅黑" panose="020B0503020204020204" pitchFamily="34" charset="-122"/>
                <a:ea typeface="微软雅黑" panose="020B0503020204020204" pitchFamily="34" charset="-122"/>
              </a:rPr>
              <a:t>E </a:t>
            </a:r>
            <a:r>
              <a:rPr lang="en-US" altLang="zh-CN" sz="2100" b="1" kern="0" dirty="0">
                <a:solidFill>
                  <a:srgbClr val="0000FF"/>
                </a:solidFill>
                <a:latin typeface="微软雅黑" panose="020B0503020204020204" pitchFamily="34" charset="-122"/>
                <a:ea typeface="微软雅黑" panose="020B0503020204020204" pitchFamily="34" charset="-122"/>
                <a:sym typeface="Wingdings" panose="05000000000000000000" pitchFamily="2" charset="2"/>
              </a:rPr>
              <a:t> T</a:t>
            </a:r>
            <a:r>
              <a:rPr lang="en-US" altLang="zh-CN" sz="2100" kern="0" dirty="0">
                <a:solidFill>
                  <a:srgbClr val="000000"/>
                </a:solidFill>
                <a:latin typeface="微软雅黑" panose="020B0503020204020204" pitchFamily="34" charset="-122"/>
                <a:ea typeface="微软雅黑" panose="020B0503020204020204" pitchFamily="34" charset="-122"/>
                <a:sym typeface="Wingdings" panose="05000000000000000000" pitchFamily="2" charset="2"/>
              </a:rPr>
              <a:t>    </a:t>
            </a:r>
            <a:r>
              <a:rPr lang="en-US" altLang="zh-CN" sz="1600" kern="0" dirty="0">
                <a:solidFill>
                  <a:srgbClr val="000000"/>
                </a:solidFill>
                <a:latin typeface="微软雅黑" panose="020B0503020204020204" pitchFamily="34" charset="-122"/>
                <a:ea typeface="微软雅黑" panose="020B0503020204020204" pitchFamily="34" charset="-122"/>
                <a:sym typeface="Wingdings" panose="05000000000000000000" pitchFamily="2" charset="2"/>
              </a:rPr>
              <a:t>//E</a:t>
            </a:r>
            <a:r>
              <a:rPr lang="zh-CN" altLang="en-US" sz="1600" kern="0" dirty="0">
                <a:solidFill>
                  <a:srgbClr val="000000"/>
                </a:solidFill>
                <a:latin typeface="微软雅黑" panose="020B0503020204020204" pitchFamily="34" charset="-122"/>
                <a:ea typeface="微软雅黑" panose="020B0503020204020204" pitchFamily="34" charset="-122"/>
                <a:sym typeface="Wingdings" panose="05000000000000000000" pitchFamily="2" charset="2"/>
              </a:rPr>
              <a:t>－结点</a:t>
            </a:r>
            <a:r>
              <a:rPr lang="en-US" altLang="zh-CN" sz="1600" kern="0" dirty="0">
                <a:solidFill>
                  <a:srgbClr val="000000"/>
                </a:solidFill>
                <a:latin typeface="微软雅黑" panose="020B0503020204020204" pitchFamily="34" charset="-122"/>
                <a:ea typeface="微软雅黑" panose="020B0503020204020204" pitchFamily="34" charset="-122"/>
                <a:sym typeface="Wingdings" panose="05000000000000000000" pitchFamily="2" charset="2"/>
              </a:rPr>
              <a:t>//</a:t>
            </a:r>
          </a:p>
          <a:p>
            <a:pPr marL="571500" lvl="0" indent="-571500" fontAlgn="base">
              <a:lnSpc>
                <a:spcPct val="90000"/>
              </a:lnSpc>
              <a:spcBef>
                <a:spcPct val="20000"/>
              </a:spcBef>
              <a:spcAft>
                <a:spcPct val="0"/>
              </a:spcAft>
              <a:buClr>
                <a:srgbClr val="CC9900"/>
              </a:buClr>
              <a:buSzPct val="65000"/>
            </a:pPr>
            <a:r>
              <a:rPr lang="en-US" altLang="zh-CN" sz="2100" kern="0" dirty="0">
                <a:solidFill>
                  <a:srgbClr val="000000"/>
                </a:solidFill>
                <a:latin typeface="微软雅黑" panose="020B0503020204020204" pitchFamily="34" charset="-122"/>
                <a:ea typeface="微软雅黑" panose="020B0503020204020204" pitchFamily="34" charset="-122"/>
                <a:sym typeface="Wingdings" panose="05000000000000000000" pitchFamily="2" charset="2"/>
              </a:rPr>
              <a:t>   </a:t>
            </a:r>
            <a:r>
              <a:rPr lang="zh-CN" altLang="en-US" sz="2100" kern="0" dirty="0">
                <a:solidFill>
                  <a:srgbClr val="000000"/>
                </a:solidFill>
                <a:latin typeface="微软雅黑" panose="020B0503020204020204" pitchFamily="34" charset="-122"/>
                <a:ea typeface="微软雅黑" panose="020B0503020204020204" pitchFamily="34" charset="-122"/>
                <a:sym typeface="Wingdings" panose="05000000000000000000" pitchFamily="2" charset="2"/>
              </a:rPr>
              <a:t>将活结点表初始化为空</a:t>
            </a:r>
          </a:p>
          <a:p>
            <a:pPr marL="571500" lvl="0" indent="-571500" fontAlgn="base">
              <a:lnSpc>
                <a:spcPct val="90000"/>
              </a:lnSpc>
              <a:spcBef>
                <a:spcPct val="20000"/>
              </a:spcBef>
              <a:spcAft>
                <a:spcPct val="0"/>
              </a:spcAft>
              <a:buClr>
                <a:srgbClr val="CC9900"/>
              </a:buClr>
              <a:buSzPct val="65000"/>
            </a:pPr>
            <a:r>
              <a:rPr lang="zh-CN" altLang="en-US" sz="2100" kern="0" dirty="0">
                <a:solidFill>
                  <a:srgbClr val="000000"/>
                </a:solidFill>
                <a:latin typeface="微软雅黑" panose="020B0503020204020204" pitchFamily="34" charset="-122"/>
                <a:ea typeface="微软雅黑" panose="020B0503020204020204" pitchFamily="34" charset="-122"/>
                <a:sym typeface="Wingdings" panose="05000000000000000000" pitchFamily="2" charset="2"/>
              </a:rPr>
              <a:t>   </a:t>
            </a:r>
            <a:r>
              <a:rPr lang="en-US" altLang="zh-CN" sz="2100" kern="0" dirty="0">
                <a:solidFill>
                  <a:srgbClr val="000000"/>
                </a:solidFill>
                <a:latin typeface="微软雅黑" panose="020B0503020204020204" pitchFamily="34" charset="-122"/>
                <a:ea typeface="微软雅黑" panose="020B0503020204020204" pitchFamily="34" charset="-122"/>
                <a:sym typeface="Wingdings" panose="05000000000000000000" pitchFamily="2" charset="2"/>
              </a:rPr>
              <a:t>loop</a:t>
            </a:r>
          </a:p>
          <a:p>
            <a:pPr marL="571500" lvl="0" indent="-571500" fontAlgn="base">
              <a:lnSpc>
                <a:spcPct val="90000"/>
              </a:lnSpc>
              <a:spcBef>
                <a:spcPct val="20000"/>
              </a:spcBef>
              <a:spcAft>
                <a:spcPct val="0"/>
              </a:spcAft>
              <a:buClr>
                <a:srgbClr val="CC9900"/>
              </a:buClr>
              <a:buSzPct val="65000"/>
            </a:pPr>
            <a:r>
              <a:rPr lang="en-US" altLang="zh-CN" sz="2100" kern="0" dirty="0">
                <a:solidFill>
                  <a:srgbClr val="000000"/>
                </a:solidFill>
                <a:latin typeface="微软雅黑" panose="020B0503020204020204" pitchFamily="34" charset="-122"/>
                <a:ea typeface="微软雅黑" panose="020B0503020204020204" pitchFamily="34" charset="-122"/>
                <a:sym typeface="Wingdings" panose="05000000000000000000" pitchFamily="2" charset="2"/>
              </a:rPr>
              <a:t>         for E</a:t>
            </a:r>
            <a:r>
              <a:rPr lang="zh-CN" altLang="en-US" sz="2100" kern="0" dirty="0">
                <a:solidFill>
                  <a:srgbClr val="000000"/>
                </a:solidFill>
                <a:latin typeface="微软雅黑" panose="020B0503020204020204" pitchFamily="34" charset="-122"/>
                <a:ea typeface="微软雅黑" panose="020B0503020204020204" pitchFamily="34" charset="-122"/>
                <a:sym typeface="Wingdings" panose="05000000000000000000" pitchFamily="2" charset="2"/>
              </a:rPr>
              <a:t>的每个儿子</a:t>
            </a:r>
            <a:r>
              <a:rPr lang="en-US" altLang="zh-CN" sz="2100" kern="0" dirty="0">
                <a:solidFill>
                  <a:srgbClr val="000000"/>
                </a:solidFill>
                <a:latin typeface="微软雅黑" panose="020B0503020204020204" pitchFamily="34" charset="-122"/>
                <a:ea typeface="微软雅黑" panose="020B0503020204020204" pitchFamily="34" charset="-122"/>
                <a:sym typeface="Wingdings" panose="05000000000000000000" pitchFamily="2" charset="2"/>
              </a:rPr>
              <a:t>X do</a:t>
            </a:r>
          </a:p>
          <a:p>
            <a:pPr marL="571500" lvl="0" indent="-571500" fontAlgn="base">
              <a:lnSpc>
                <a:spcPct val="90000"/>
              </a:lnSpc>
              <a:spcBef>
                <a:spcPct val="20000"/>
              </a:spcBef>
              <a:spcAft>
                <a:spcPct val="0"/>
              </a:spcAft>
              <a:buClr>
                <a:srgbClr val="CC9900"/>
              </a:buClr>
              <a:buSzPct val="65000"/>
            </a:pPr>
            <a:r>
              <a:rPr lang="en-US" altLang="zh-CN" sz="2100" kern="0" dirty="0">
                <a:solidFill>
                  <a:srgbClr val="000000"/>
                </a:solidFill>
                <a:latin typeface="微软雅黑" panose="020B0503020204020204" pitchFamily="34" charset="-122"/>
                <a:ea typeface="微软雅黑" panose="020B0503020204020204" pitchFamily="34" charset="-122"/>
                <a:sym typeface="Wingdings" panose="05000000000000000000" pitchFamily="2" charset="2"/>
              </a:rPr>
              <a:t>               if X</a:t>
            </a:r>
            <a:r>
              <a:rPr lang="zh-CN" altLang="en-US" sz="2100" kern="0" dirty="0">
                <a:solidFill>
                  <a:srgbClr val="000000"/>
                </a:solidFill>
                <a:latin typeface="微软雅黑" panose="020B0503020204020204" pitchFamily="34" charset="-122"/>
                <a:ea typeface="微软雅黑" panose="020B0503020204020204" pitchFamily="34" charset="-122"/>
                <a:sym typeface="Wingdings" panose="05000000000000000000" pitchFamily="2" charset="2"/>
              </a:rPr>
              <a:t>是答案结点 </a:t>
            </a:r>
            <a:r>
              <a:rPr lang="en-US" altLang="zh-CN" sz="2100" kern="0" dirty="0">
                <a:solidFill>
                  <a:srgbClr val="000000"/>
                </a:solidFill>
                <a:latin typeface="微软雅黑" panose="020B0503020204020204" pitchFamily="34" charset="-122"/>
                <a:ea typeface="微软雅黑" panose="020B0503020204020204" pitchFamily="34" charset="-122"/>
                <a:sym typeface="Wingdings" panose="05000000000000000000" pitchFamily="2" charset="2"/>
              </a:rPr>
              <a:t>then </a:t>
            </a:r>
            <a:r>
              <a:rPr lang="zh-CN" altLang="en-US" sz="2100" kern="0" dirty="0">
                <a:solidFill>
                  <a:srgbClr val="000000"/>
                </a:solidFill>
                <a:latin typeface="微软雅黑" panose="020B0503020204020204" pitchFamily="34" charset="-122"/>
                <a:ea typeface="微软雅黑" panose="020B0503020204020204" pitchFamily="34" charset="-122"/>
                <a:sym typeface="Wingdings" panose="05000000000000000000" pitchFamily="2" charset="2"/>
              </a:rPr>
              <a:t>输出从</a:t>
            </a:r>
            <a:r>
              <a:rPr lang="en-US" altLang="zh-CN" sz="2100" kern="0" dirty="0">
                <a:solidFill>
                  <a:srgbClr val="000000"/>
                </a:solidFill>
                <a:latin typeface="微软雅黑" panose="020B0503020204020204" pitchFamily="34" charset="-122"/>
                <a:ea typeface="微软雅黑" panose="020B0503020204020204" pitchFamily="34" charset="-122"/>
                <a:sym typeface="Wingdings" panose="05000000000000000000" pitchFamily="2" charset="2"/>
              </a:rPr>
              <a:t>X</a:t>
            </a:r>
            <a:r>
              <a:rPr lang="zh-CN" altLang="en-US" sz="2100" kern="0" dirty="0">
                <a:solidFill>
                  <a:srgbClr val="000000"/>
                </a:solidFill>
                <a:latin typeface="微软雅黑" panose="020B0503020204020204" pitchFamily="34" charset="-122"/>
                <a:ea typeface="微软雅黑" panose="020B0503020204020204" pitchFamily="34" charset="-122"/>
                <a:sym typeface="Wingdings" panose="05000000000000000000" pitchFamily="2" charset="2"/>
              </a:rPr>
              <a:t>到</a:t>
            </a:r>
            <a:r>
              <a:rPr lang="en-US" altLang="zh-CN" sz="2100" kern="0" dirty="0">
                <a:solidFill>
                  <a:srgbClr val="000000"/>
                </a:solidFill>
                <a:latin typeface="微软雅黑" panose="020B0503020204020204" pitchFamily="34" charset="-122"/>
                <a:ea typeface="微软雅黑" panose="020B0503020204020204" pitchFamily="34" charset="-122"/>
                <a:sym typeface="Wingdings" panose="05000000000000000000" pitchFamily="2" charset="2"/>
              </a:rPr>
              <a:t>T</a:t>
            </a:r>
            <a:r>
              <a:rPr lang="zh-CN" altLang="en-US" sz="2100" kern="0" dirty="0">
                <a:solidFill>
                  <a:srgbClr val="000000"/>
                </a:solidFill>
                <a:latin typeface="微软雅黑" panose="020B0503020204020204" pitchFamily="34" charset="-122"/>
                <a:ea typeface="微软雅黑" panose="020B0503020204020204" pitchFamily="34" charset="-122"/>
                <a:sym typeface="Wingdings" panose="05000000000000000000" pitchFamily="2" charset="2"/>
              </a:rPr>
              <a:t>的路径；</a:t>
            </a:r>
            <a:r>
              <a:rPr lang="en-US" altLang="zh-CN" sz="2100" kern="0" dirty="0">
                <a:solidFill>
                  <a:srgbClr val="000000"/>
                </a:solidFill>
                <a:latin typeface="微软雅黑" panose="020B0503020204020204" pitchFamily="34" charset="-122"/>
                <a:ea typeface="微软雅黑" panose="020B0503020204020204" pitchFamily="34" charset="-122"/>
                <a:sym typeface="Wingdings" panose="05000000000000000000" pitchFamily="2" charset="2"/>
              </a:rPr>
              <a:t>return </a:t>
            </a:r>
            <a:r>
              <a:rPr lang="en-US" altLang="zh-CN" sz="2100" kern="0" dirty="0" err="1">
                <a:solidFill>
                  <a:srgbClr val="000000"/>
                </a:solidFill>
                <a:latin typeface="微软雅黑" panose="020B0503020204020204" pitchFamily="34" charset="-122"/>
                <a:ea typeface="微软雅黑" panose="020B0503020204020204" pitchFamily="34" charset="-122"/>
                <a:sym typeface="Wingdings" panose="05000000000000000000" pitchFamily="2" charset="2"/>
              </a:rPr>
              <a:t>endif</a:t>
            </a:r>
            <a:r>
              <a:rPr lang="en-US" altLang="zh-CN" sz="2100" kern="0" dirty="0">
                <a:solidFill>
                  <a:srgbClr val="000000"/>
                </a:solidFill>
                <a:latin typeface="微软雅黑" panose="020B0503020204020204" pitchFamily="34" charset="-122"/>
                <a:ea typeface="微软雅黑" panose="020B0503020204020204" pitchFamily="34" charset="-122"/>
                <a:sym typeface="Wingdings" panose="05000000000000000000" pitchFamily="2" charset="2"/>
              </a:rPr>
              <a:t> </a:t>
            </a:r>
          </a:p>
          <a:p>
            <a:pPr marL="571500" lvl="0" indent="-571500" fontAlgn="base">
              <a:lnSpc>
                <a:spcPct val="90000"/>
              </a:lnSpc>
              <a:spcBef>
                <a:spcPct val="20000"/>
              </a:spcBef>
              <a:spcAft>
                <a:spcPct val="0"/>
              </a:spcAft>
              <a:buClr>
                <a:srgbClr val="CC9900"/>
              </a:buClr>
              <a:buSzPct val="65000"/>
            </a:pPr>
            <a:r>
              <a:rPr lang="en-US" altLang="zh-CN" sz="2100" kern="0" dirty="0">
                <a:solidFill>
                  <a:srgbClr val="000000"/>
                </a:solidFill>
                <a:latin typeface="微软雅黑" panose="020B0503020204020204" pitchFamily="34" charset="-122"/>
                <a:ea typeface="微软雅黑" panose="020B0503020204020204" pitchFamily="34" charset="-122"/>
              </a:rPr>
              <a:t>               call ADD(X)  </a:t>
            </a:r>
            <a:r>
              <a:rPr lang="en-US" altLang="zh-CN" sz="1600" kern="0" dirty="0">
                <a:solidFill>
                  <a:srgbClr val="000000"/>
                </a:solidFill>
                <a:latin typeface="微软雅黑" panose="020B0503020204020204" pitchFamily="34" charset="-122"/>
                <a:ea typeface="微软雅黑" panose="020B0503020204020204" pitchFamily="34" charset="-122"/>
              </a:rPr>
              <a:t>//X</a:t>
            </a:r>
            <a:r>
              <a:rPr lang="zh-CN" altLang="en-US" sz="1600" kern="0" dirty="0">
                <a:solidFill>
                  <a:srgbClr val="000000"/>
                </a:solidFill>
                <a:latin typeface="微软雅黑" panose="020B0503020204020204" pitchFamily="34" charset="-122"/>
                <a:ea typeface="微软雅黑" panose="020B0503020204020204" pitchFamily="34" charset="-122"/>
              </a:rPr>
              <a:t>是新的活结点，</a:t>
            </a:r>
            <a:r>
              <a:rPr lang="en-US" altLang="zh-CN" sz="1600" kern="0" dirty="0">
                <a:solidFill>
                  <a:srgbClr val="000000"/>
                </a:solidFill>
                <a:latin typeface="微软雅黑" panose="020B0503020204020204" pitchFamily="34" charset="-122"/>
                <a:ea typeface="微软雅黑" panose="020B0503020204020204" pitchFamily="34" charset="-122"/>
              </a:rPr>
              <a:t>ADD</a:t>
            </a:r>
            <a:r>
              <a:rPr lang="zh-CN" altLang="en-US" sz="1600" kern="0" dirty="0">
                <a:solidFill>
                  <a:srgbClr val="000000"/>
                </a:solidFill>
                <a:latin typeface="微软雅黑" panose="020B0503020204020204" pitchFamily="34" charset="-122"/>
                <a:ea typeface="微软雅黑" panose="020B0503020204020204" pitchFamily="34" charset="-122"/>
              </a:rPr>
              <a:t>将</a:t>
            </a:r>
            <a:r>
              <a:rPr lang="en-US" altLang="zh-CN" sz="1600" kern="0" dirty="0">
                <a:solidFill>
                  <a:srgbClr val="000000"/>
                </a:solidFill>
                <a:latin typeface="微软雅黑" panose="020B0503020204020204" pitchFamily="34" charset="-122"/>
                <a:ea typeface="微软雅黑" panose="020B0503020204020204" pitchFamily="34" charset="-122"/>
              </a:rPr>
              <a:t>X</a:t>
            </a:r>
            <a:r>
              <a:rPr lang="zh-CN" altLang="en-US" sz="1600" kern="0" dirty="0">
                <a:solidFill>
                  <a:srgbClr val="000000"/>
                </a:solidFill>
                <a:latin typeface="微软雅黑" panose="020B0503020204020204" pitchFamily="34" charset="-122"/>
                <a:ea typeface="微软雅黑" panose="020B0503020204020204" pitchFamily="34" charset="-122"/>
              </a:rPr>
              <a:t>加入活结点表中</a:t>
            </a:r>
            <a:r>
              <a:rPr lang="en-US" altLang="zh-CN" sz="1600" kern="0" dirty="0">
                <a:solidFill>
                  <a:srgbClr val="000000"/>
                </a:solidFill>
                <a:latin typeface="微软雅黑" panose="020B0503020204020204" pitchFamily="34" charset="-122"/>
                <a:ea typeface="微软雅黑" panose="020B0503020204020204" pitchFamily="34" charset="-122"/>
              </a:rPr>
              <a:t>//</a:t>
            </a:r>
          </a:p>
          <a:p>
            <a:pPr marL="571500" lvl="0" indent="-571500" fontAlgn="base">
              <a:lnSpc>
                <a:spcPct val="90000"/>
              </a:lnSpc>
              <a:spcBef>
                <a:spcPct val="20000"/>
              </a:spcBef>
              <a:spcAft>
                <a:spcPct val="0"/>
              </a:spcAft>
              <a:buClr>
                <a:srgbClr val="CC9900"/>
              </a:buClr>
              <a:buSzPct val="65000"/>
            </a:pPr>
            <a:r>
              <a:rPr lang="en-US" altLang="zh-CN" sz="2100" kern="0" dirty="0">
                <a:solidFill>
                  <a:srgbClr val="000000"/>
                </a:solidFill>
                <a:latin typeface="微软雅黑" panose="020B0503020204020204" pitchFamily="34" charset="-122"/>
                <a:ea typeface="微软雅黑" panose="020B0503020204020204" pitchFamily="34" charset="-122"/>
              </a:rPr>
              <a:t>               PARENT(X) </a:t>
            </a:r>
            <a:r>
              <a:rPr lang="en-US" altLang="zh-CN" sz="2100" kern="0" dirty="0">
                <a:solidFill>
                  <a:srgbClr val="000000"/>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2100" kern="0" dirty="0">
                <a:solidFill>
                  <a:srgbClr val="000000"/>
                </a:solidFill>
                <a:latin typeface="微软雅黑" panose="020B0503020204020204" pitchFamily="34" charset="-122"/>
                <a:ea typeface="微软雅黑" panose="020B0503020204020204" pitchFamily="34" charset="-122"/>
              </a:rPr>
              <a:t> E </a:t>
            </a:r>
            <a:r>
              <a:rPr lang="en-US" altLang="zh-CN" sz="1600" kern="0" dirty="0">
                <a:solidFill>
                  <a:srgbClr val="000000"/>
                </a:solidFill>
                <a:latin typeface="微软雅黑" panose="020B0503020204020204" pitchFamily="34" charset="-122"/>
                <a:ea typeface="微软雅黑" panose="020B0503020204020204" pitchFamily="34" charset="-122"/>
              </a:rPr>
              <a:t>//</a:t>
            </a:r>
            <a:r>
              <a:rPr lang="zh-CN" altLang="en-US" sz="1600" kern="0" dirty="0">
                <a:solidFill>
                  <a:srgbClr val="000000"/>
                </a:solidFill>
                <a:latin typeface="微软雅黑" panose="020B0503020204020204" pitchFamily="34" charset="-122"/>
                <a:ea typeface="微软雅黑" panose="020B0503020204020204" pitchFamily="34" charset="-122"/>
              </a:rPr>
              <a:t>指示到根的路径</a:t>
            </a:r>
            <a:r>
              <a:rPr lang="en-US" altLang="zh-CN" sz="1600" kern="0" dirty="0">
                <a:solidFill>
                  <a:srgbClr val="000000"/>
                </a:solidFill>
                <a:latin typeface="微软雅黑" panose="020B0503020204020204" pitchFamily="34" charset="-122"/>
                <a:ea typeface="微软雅黑" panose="020B0503020204020204" pitchFamily="34" charset="-122"/>
              </a:rPr>
              <a:t>//</a:t>
            </a:r>
          </a:p>
          <a:p>
            <a:pPr marL="571500" lvl="0" indent="-571500" fontAlgn="base">
              <a:lnSpc>
                <a:spcPct val="90000"/>
              </a:lnSpc>
              <a:spcBef>
                <a:spcPct val="20000"/>
              </a:spcBef>
              <a:spcAft>
                <a:spcPct val="0"/>
              </a:spcAft>
              <a:buClr>
                <a:srgbClr val="CC9900"/>
              </a:buClr>
              <a:buSzPct val="65000"/>
            </a:pPr>
            <a:r>
              <a:rPr lang="en-US" altLang="zh-CN" sz="2100" kern="0" dirty="0">
                <a:solidFill>
                  <a:srgbClr val="000000"/>
                </a:solidFill>
                <a:latin typeface="微软雅黑" panose="020B0503020204020204" pitchFamily="34" charset="-122"/>
                <a:ea typeface="微软雅黑" panose="020B0503020204020204" pitchFamily="34" charset="-122"/>
              </a:rPr>
              <a:t>         repeat </a:t>
            </a:r>
          </a:p>
          <a:p>
            <a:pPr marL="571500" lvl="0" indent="-571500" fontAlgn="base">
              <a:lnSpc>
                <a:spcPct val="90000"/>
              </a:lnSpc>
              <a:spcBef>
                <a:spcPct val="20000"/>
              </a:spcBef>
              <a:spcAft>
                <a:spcPct val="0"/>
              </a:spcAft>
              <a:buClr>
                <a:srgbClr val="CC9900"/>
              </a:buClr>
              <a:buSzPct val="65000"/>
            </a:pPr>
            <a:r>
              <a:rPr lang="en-US" altLang="zh-CN" sz="2100" kern="0" dirty="0">
                <a:solidFill>
                  <a:srgbClr val="000000"/>
                </a:solidFill>
                <a:latin typeface="微软雅黑" panose="020B0503020204020204" pitchFamily="34" charset="-122"/>
                <a:ea typeface="微软雅黑" panose="020B0503020204020204" pitchFamily="34" charset="-122"/>
              </a:rPr>
              <a:t>         if </a:t>
            </a:r>
            <a:r>
              <a:rPr lang="zh-CN" altLang="en-US" sz="2100" kern="0" dirty="0">
                <a:solidFill>
                  <a:srgbClr val="000000"/>
                </a:solidFill>
                <a:latin typeface="微软雅黑" panose="020B0503020204020204" pitchFamily="34" charset="-122"/>
                <a:ea typeface="微软雅黑" panose="020B0503020204020204" pitchFamily="34" charset="-122"/>
              </a:rPr>
              <a:t>不再有活结点 </a:t>
            </a:r>
            <a:r>
              <a:rPr lang="en-US" altLang="zh-CN" sz="2100" kern="0" dirty="0">
                <a:solidFill>
                  <a:srgbClr val="000000"/>
                </a:solidFill>
                <a:latin typeface="微软雅黑" panose="020B0503020204020204" pitchFamily="34" charset="-122"/>
                <a:ea typeface="微软雅黑" panose="020B0503020204020204" pitchFamily="34" charset="-122"/>
              </a:rPr>
              <a:t>then    print(“no  answer code”)</a:t>
            </a:r>
            <a:r>
              <a:rPr lang="zh-CN" altLang="en-US" sz="2100" kern="0" dirty="0">
                <a:solidFill>
                  <a:srgbClr val="000000"/>
                </a:solidFill>
                <a:latin typeface="微软雅黑" panose="020B0503020204020204" pitchFamily="34" charset="-122"/>
                <a:ea typeface="微软雅黑" panose="020B0503020204020204" pitchFamily="34" charset="-122"/>
              </a:rPr>
              <a:t>；</a:t>
            </a:r>
            <a:r>
              <a:rPr lang="en-US" altLang="zh-CN" sz="2100" kern="0" dirty="0">
                <a:solidFill>
                  <a:srgbClr val="000000"/>
                </a:solidFill>
                <a:latin typeface="微软雅黑" panose="020B0503020204020204" pitchFamily="34" charset="-122"/>
                <a:ea typeface="微软雅黑" panose="020B0503020204020204" pitchFamily="34" charset="-122"/>
              </a:rPr>
              <a:t>stop  </a:t>
            </a:r>
            <a:r>
              <a:rPr lang="en-US" altLang="zh-CN" sz="2100" kern="0" dirty="0" err="1">
                <a:solidFill>
                  <a:srgbClr val="000000"/>
                </a:solidFill>
                <a:latin typeface="微软雅黑" panose="020B0503020204020204" pitchFamily="34" charset="-122"/>
                <a:ea typeface="微软雅黑" panose="020B0503020204020204" pitchFamily="34" charset="-122"/>
              </a:rPr>
              <a:t>endif</a:t>
            </a:r>
            <a:endParaRPr lang="en-US" altLang="zh-CN" sz="2100" kern="0" dirty="0">
              <a:solidFill>
                <a:srgbClr val="000000"/>
              </a:solidFill>
              <a:latin typeface="微软雅黑" panose="020B0503020204020204" pitchFamily="34" charset="-122"/>
              <a:ea typeface="微软雅黑" panose="020B0503020204020204" pitchFamily="34" charset="-122"/>
            </a:endParaRPr>
          </a:p>
          <a:p>
            <a:pPr marL="571500" lvl="0" indent="-571500" fontAlgn="base">
              <a:lnSpc>
                <a:spcPct val="90000"/>
              </a:lnSpc>
              <a:spcBef>
                <a:spcPct val="20000"/>
              </a:spcBef>
              <a:spcAft>
                <a:spcPct val="0"/>
              </a:spcAft>
              <a:buClr>
                <a:srgbClr val="CC9900"/>
              </a:buClr>
              <a:buSzPct val="65000"/>
            </a:pPr>
            <a:r>
              <a:rPr lang="en-US" altLang="zh-CN" sz="2100" kern="0" dirty="0">
                <a:solidFill>
                  <a:srgbClr val="000000"/>
                </a:solidFill>
                <a:latin typeface="微软雅黑" panose="020B0503020204020204" pitchFamily="34" charset="-122"/>
                <a:ea typeface="微软雅黑" panose="020B0503020204020204" pitchFamily="34" charset="-122"/>
              </a:rPr>
              <a:t>         </a:t>
            </a:r>
            <a:r>
              <a:rPr lang="en-US" altLang="zh-CN" sz="2100" b="1" kern="0" dirty="0">
                <a:solidFill>
                  <a:srgbClr val="FF0000"/>
                </a:solidFill>
                <a:latin typeface="微软雅黑" panose="020B0503020204020204" pitchFamily="34" charset="-122"/>
                <a:ea typeface="微软雅黑" panose="020B0503020204020204" pitchFamily="34" charset="-122"/>
              </a:rPr>
              <a:t>call LEAST(E)  </a:t>
            </a:r>
            <a:r>
              <a:rPr lang="en-US" altLang="zh-CN" sz="1600" b="1" kern="0" dirty="0">
                <a:solidFill>
                  <a:srgbClr val="000000"/>
                </a:solidFill>
                <a:latin typeface="微软雅黑" panose="020B0503020204020204" pitchFamily="34" charset="-122"/>
                <a:ea typeface="微软雅黑" panose="020B0503020204020204" pitchFamily="34" charset="-122"/>
              </a:rPr>
              <a:t>//</a:t>
            </a:r>
            <a:r>
              <a:rPr lang="zh-CN" altLang="en-US" sz="1600" b="1" kern="0" dirty="0">
                <a:solidFill>
                  <a:srgbClr val="000000"/>
                </a:solidFill>
                <a:latin typeface="微软雅黑" panose="020B0503020204020204" pitchFamily="34" charset="-122"/>
                <a:ea typeface="微软雅黑" panose="020B0503020204020204" pitchFamily="34" charset="-122"/>
              </a:rPr>
              <a:t>从活结点表中找     最小的活结点，赋给</a:t>
            </a:r>
            <a:r>
              <a:rPr lang="en-US" altLang="zh-CN" sz="1600" b="1" kern="0" dirty="0">
                <a:solidFill>
                  <a:srgbClr val="000000"/>
                </a:solidFill>
                <a:latin typeface="微软雅黑" panose="020B0503020204020204" pitchFamily="34" charset="-122"/>
                <a:ea typeface="微软雅黑" panose="020B0503020204020204" pitchFamily="34" charset="-122"/>
              </a:rPr>
              <a:t>X</a:t>
            </a:r>
            <a:r>
              <a:rPr lang="zh-CN" altLang="en-US" sz="1600" b="1" kern="0" dirty="0">
                <a:solidFill>
                  <a:srgbClr val="000000"/>
                </a:solidFill>
                <a:latin typeface="微软雅黑" panose="020B0503020204020204" pitchFamily="34" charset="-122"/>
                <a:ea typeface="微软雅黑" panose="020B0503020204020204" pitchFamily="34" charset="-122"/>
              </a:rPr>
              <a:t>，并从活结点表中删除</a:t>
            </a:r>
            <a:r>
              <a:rPr lang="en-US" altLang="zh-CN" sz="1600" b="1" kern="0" dirty="0">
                <a:solidFill>
                  <a:srgbClr val="000000"/>
                </a:solidFill>
                <a:latin typeface="微软雅黑" panose="020B0503020204020204" pitchFamily="34" charset="-122"/>
                <a:ea typeface="微软雅黑" panose="020B0503020204020204" pitchFamily="34" charset="-122"/>
              </a:rPr>
              <a:t>//</a:t>
            </a:r>
          </a:p>
          <a:p>
            <a:pPr marL="571500" lvl="0" indent="-571500" fontAlgn="base">
              <a:lnSpc>
                <a:spcPct val="90000"/>
              </a:lnSpc>
              <a:spcBef>
                <a:spcPct val="20000"/>
              </a:spcBef>
              <a:spcAft>
                <a:spcPct val="0"/>
              </a:spcAft>
              <a:buClr>
                <a:srgbClr val="CC9900"/>
              </a:buClr>
              <a:buSzPct val="65000"/>
            </a:pPr>
            <a:r>
              <a:rPr lang="en-US" altLang="zh-CN" sz="2100" kern="0" dirty="0">
                <a:solidFill>
                  <a:srgbClr val="000000"/>
                </a:solidFill>
                <a:latin typeface="微软雅黑" panose="020B0503020204020204" pitchFamily="34" charset="-122"/>
                <a:ea typeface="微软雅黑" panose="020B0503020204020204" pitchFamily="34" charset="-122"/>
              </a:rPr>
              <a:t>   repeat</a:t>
            </a:r>
          </a:p>
          <a:p>
            <a:pPr marL="571500" lvl="0" indent="-571500" fontAlgn="base">
              <a:lnSpc>
                <a:spcPct val="90000"/>
              </a:lnSpc>
              <a:spcBef>
                <a:spcPct val="20000"/>
              </a:spcBef>
              <a:spcAft>
                <a:spcPct val="0"/>
              </a:spcAft>
              <a:buClr>
                <a:srgbClr val="CC9900"/>
              </a:buClr>
              <a:buSzPct val="65000"/>
            </a:pPr>
            <a:r>
              <a:rPr lang="en-US" altLang="zh-CN" sz="2100" kern="0" dirty="0">
                <a:solidFill>
                  <a:srgbClr val="000000"/>
                </a:solidFill>
                <a:latin typeface="微软雅黑" panose="020B0503020204020204" pitchFamily="34" charset="-122"/>
                <a:ea typeface="微软雅黑" panose="020B0503020204020204" pitchFamily="34" charset="-122"/>
              </a:rPr>
              <a:t> end LC                                                                     </a:t>
            </a:r>
          </a:p>
        </p:txBody>
      </p:sp>
      <p:graphicFrame>
        <p:nvGraphicFramePr>
          <p:cNvPr id="14" name="Object 4"/>
          <p:cNvGraphicFramePr>
            <a:graphicFrameLocks noChangeAspect="1"/>
          </p:cNvGraphicFramePr>
          <p:nvPr>
            <p:extLst>
              <p:ext uri="{D42A27DB-BD31-4B8C-83A1-F6EECF244321}">
                <p14:modId xmlns:p14="http://schemas.microsoft.com/office/powerpoint/2010/main" val="3423532379"/>
              </p:ext>
            </p:extLst>
          </p:nvPr>
        </p:nvGraphicFramePr>
        <p:xfrm>
          <a:off x="2506289" y="1406063"/>
          <a:ext cx="266700" cy="431800"/>
        </p:xfrm>
        <a:graphic>
          <a:graphicData uri="http://schemas.openxmlformats.org/presentationml/2006/ole">
            <mc:AlternateContent xmlns:mc="http://schemas.openxmlformats.org/markup-compatibility/2006">
              <mc:Choice xmlns:v="urn:schemas-microsoft-com:vml" Requires="v">
                <p:oleObj spid="_x0000_s9322" name="公式" r:id="rId6" imgW="114102" imgH="177492" progId="Equation.3">
                  <p:embed/>
                </p:oleObj>
              </mc:Choice>
              <mc:Fallback>
                <p:oleObj name="公式" r:id="rId6" imgW="114102" imgH="177492" progId="Equation.3">
                  <p:embed/>
                  <p:pic>
                    <p:nvPicPr>
                      <p:cNvPr id="47108" name="Object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06289" y="1406063"/>
                        <a:ext cx="266700"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 name="Object 4"/>
          <p:cNvGraphicFramePr>
            <a:graphicFrameLocks noChangeAspect="1"/>
          </p:cNvGraphicFramePr>
          <p:nvPr>
            <p:extLst>
              <p:ext uri="{D42A27DB-BD31-4B8C-83A1-F6EECF244321}">
                <p14:modId xmlns:p14="http://schemas.microsoft.com/office/powerpoint/2010/main" val="1923580811"/>
              </p:ext>
            </p:extLst>
          </p:nvPr>
        </p:nvGraphicFramePr>
        <p:xfrm>
          <a:off x="5733584" y="1412782"/>
          <a:ext cx="266700" cy="431800"/>
        </p:xfrm>
        <a:graphic>
          <a:graphicData uri="http://schemas.openxmlformats.org/presentationml/2006/ole">
            <mc:AlternateContent xmlns:mc="http://schemas.openxmlformats.org/markup-compatibility/2006">
              <mc:Choice xmlns:v="urn:schemas-microsoft-com:vml" Requires="v">
                <p:oleObj spid="_x0000_s9323" name="公式" r:id="rId6" imgW="114102" imgH="177492" progId="Equation.3">
                  <p:embed/>
                </p:oleObj>
              </mc:Choice>
              <mc:Fallback>
                <p:oleObj name="公式" r:id="rId6" imgW="114102" imgH="177492" progId="Equation.3">
                  <p:embed/>
                  <p:pic>
                    <p:nvPicPr>
                      <p:cNvPr id="47108" name="Object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733584" y="1412782"/>
                        <a:ext cx="266700"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7" name="AutoShape 7"/>
          <p:cNvSpPr>
            <a:spLocks noChangeArrowheads="1"/>
          </p:cNvSpPr>
          <p:nvPr/>
        </p:nvSpPr>
        <p:spPr bwMode="auto">
          <a:xfrm>
            <a:off x="6480551" y="2228710"/>
            <a:ext cx="2555875" cy="1223963"/>
          </a:xfrm>
          <a:prstGeom prst="wedgeRoundRectCallout">
            <a:avLst>
              <a:gd name="adj1" fmla="val -88968"/>
              <a:gd name="adj2" fmla="val 59667"/>
              <a:gd name="adj3" fmla="val 16667"/>
            </a:avLst>
          </a:prstGeom>
          <a:solidFill>
            <a:srgbClr val="FFFF00"/>
          </a:solidFill>
          <a:ln w="9525">
            <a:solidFill>
              <a:schemeClr val="tx1"/>
            </a:solidFill>
            <a:miter lim="800000"/>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ct val="0"/>
              </a:spcBef>
              <a:buFont typeface="Wingdings" panose="05000000000000000000" pitchFamily="2" charset="2"/>
              <a:buNone/>
            </a:pPr>
            <a:r>
              <a:rPr lang="zh-CN" altLang="en-US" sz="2400" dirty="0">
                <a:latin typeface="微软雅黑" panose="020B0503020204020204" pitchFamily="34" charset="-122"/>
                <a:ea typeface="微软雅黑" panose="020B0503020204020204" pitchFamily="34" charset="-122"/>
              </a:rPr>
              <a:t>找到答案结点，输出到根的路径</a:t>
            </a:r>
            <a:endParaRPr lang="zh-CN" altLang="en-US" sz="2400" dirty="0">
              <a:latin typeface="微软雅黑" panose="020B0503020204020204" pitchFamily="34" charset="-122"/>
              <a:ea typeface="微软雅黑" panose="020B0503020204020204" pitchFamily="34" charset="-122"/>
              <a:sym typeface="Wingdings" panose="05000000000000000000" pitchFamily="2" charset="2"/>
            </a:endParaRPr>
          </a:p>
          <a:p>
            <a:pPr algn="ctr" eaLnBrk="1" hangingPunct="1">
              <a:lnSpc>
                <a:spcPct val="150000"/>
              </a:lnSpc>
              <a:spcBef>
                <a:spcPct val="0"/>
              </a:spcBef>
              <a:buClrTx/>
              <a:buSzTx/>
              <a:buFontTx/>
              <a:buNone/>
            </a:pPr>
            <a:endParaRPr lang="en-US" altLang="zh-CN" sz="2400" dirty="0">
              <a:latin typeface="微软雅黑" panose="020B0503020204020204" pitchFamily="34" charset="-122"/>
              <a:ea typeface="微软雅黑" panose="020B0503020204020204" pitchFamily="34" charset="-122"/>
            </a:endParaRPr>
          </a:p>
        </p:txBody>
      </p:sp>
      <p:graphicFrame>
        <p:nvGraphicFramePr>
          <p:cNvPr id="18" name="Object 6"/>
          <p:cNvGraphicFramePr>
            <a:graphicFrameLocks noChangeAspect="1"/>
          </p:cNvGraphicFramePr>
          <p:nvPr>
            <p:extLst>
              <p:ext uri="{D42A27DB-BD31-4B8C-83A1-F6EECF244321}">
                <p14:modId xmlns:p14="http://schemas.microsoft.com/office/powerpoint/2010/main" val="1299634938"/>
              </p:ext>
            </p:extLst>
          </p:nvPr>
        </p:nvGraphicFramePr>
        <p:xfrm>
          <a:off x="4703389" y="5336804"/>
          <a:ext cx="222250" cy="360363"/>
        </p:xfrm>
        <a:graphic>
          <a:graphicData uri="http://schemas.openxmlformats.org/presentationml/2006/ole">
            <mc:AlternateContent xmlns:mc="http://schemas.openxmlformats.org/markup-compatibility/2006">
              <mc:Choice xmlns:v="urn:schemas-microsoft-com:vml" Requires="v">
                <p:oleObj spid="_x0000_s9324" name="公式" r:id="rId8" imgW="114102" imgH="177492" progId="Equation.3">
                  <p:embed/>
                </p:oleObj>
              </mc:Choice>
              <mc:Fallback>
                <p:oleObj name="公式" r:id="rId8" imgW="114102" imgH="177492" progId="Equation.3">
                  <p:embed/>
                  <p:pic>
                    <p:nvPicPr>
                      <p:cNvPr id="47110" name="Object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03389" y="5336804"/>
                        <a:ext cx="222250" cy="3603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 name="矩形 4"/>
          <p:cNvSpPr/>
          <p:nvPr/>
        </p:nvSpPr>
        <p:spPr>
          <a:xfrm>
            <a:off x="9171738" y="1521844"/>
            <a:ext cx="2646569" cy="1938992"/>
          </a:xfrm>
          <a:prstGeom prst="rect">
            <a:avLst/>
          </a:prstGeom>
          <a:solidFill>
            <a:schemeClr val="accent4"/>
          </a:solidFill>
        </p:spPr>
        <p:txBody>
          <a:bodyPr wrap="square">
            <a:spAutoFit/>
          </a:bodyPr>
          <a:lstStyle/>
          <a:p>
            <a:pPr lvl="0" fontAlgn="base">
              <a:spcBef>
                <a:spcPct val="0"/>
              </a:spcBef>
              <a:spcAft>
                <a:spcPct val="0"/>
              </a:spcAft>
              <a:buClr>
                <a:srgbClr val="CC9900"/>
              </a:buClr>
              <a:buSzPct val="65000"/>
              <a:defRPr/>
            </a:pPr>
            <a:r>
              <a:rPr lang="en-US" altLang="zh-CN" sz="2000" kern="0" dirty="0">
                <a:solidFill>
                  <a:srgbClr val="000000"/>
                </a:solidFill>
                <a:latin typeface="微软雅黑" panose="020B0503020204020204" pitchFamily="34" charset="-122"/>
                <a:ea typeface="微软雅黑" panose="020B0503020204020204" pitchFamily="34" charset="-122"/>
              </a:rPr>
              <a:t>LEAST(X)</a:t>
            </a:r>
            <a:r>
              <a:rPr lang="zh-CN" altLang="en-US" sz="2000" kern="0" dirty="0">
                <a:solidFill>
                  <a:srgbClr val="000000"/>
                </a:solidFill>
                <a:latin typeface="微软雅黑" panose="020B0503020204020204" pitchFamily="34" charset="-122"/>
                <a:ea typeface="微软雅黑" panose="020B0503020204020204" pitchFamily="34" charset="-122"/>
              </a:rPr>
              <a:t>：在活结点表中找一个具有最小成本估计值的活结点，从活结点表中删除这个结点，并将此结点放在变量</a:t>
            </a:r>
            <a:r>
              <a:rPr lang="en-US" altLang="zh-CN" sz="2000" kern="0" dirty="0">
                <a:solidFill>
                  <a:srgbClr val="000000"/>
                </a:solidFill>
                <a:latin typeface="微软雅黑" panose="020B0503020204020204" pitchFamily="34" charset="-122"/>
                <a:ea typeface="微软雅黑" panose="020B0503020204020204" pitchFamily="34" charset="-122"/>
              </a:rPr>
              <a:t>X</a:t>
            </a:r>
            <a:r>
              <a:rPr lang="zh-CN" altLang="en-US" sz="2000" kern="0" dirty="0">
                <a:solidFill>
                  <a:srgbClr val="000000"/>
                </a:solidFill>
                <a:latin typeface="微软雅黑" panose="020B0503020204020204" pitchFamily="34" charset="-122"/>
                <a:ea typeface="微软雅黑" panose="020B0503020204020204" pitchFamily="34" charset="-122"/>
              </a:rPr>
              <a:t>中返回。</a:t>
            </a:r>
          </a:p>
        </p:txBody>
      </p:sp>
      <p:sp>
        <p:nvSpPr>
          <p:cNvPr id="24" name="矩形 23"/>
          <p:cNvSpPr/>
          <p:nvPr/>
        </p:nvSpPr>
        <p:spPr>
          <a:xfrm>
            <a:off x="9171738" y="3577993"/>
            <a:ext cx="2646568" cy="707886"/>
          </a:xfrm>
          <a:prstGeom prst="rect">
            <a:avLst/>
          </a:prstGeom>
          <a:solidFill>
            <a:schemeClr val="accent4"/>
          </a:solidFill>
        </p:spPr>
        <p:txBody>
          <a:bodyPr wrap="square">
            <a:spAutoFit/>
          </a:bodyPr>
          <a:lstStyle/>
          <a:p>
            <a:pPr lvl="0" fontAlgn="base">
              <a:spcBef>
                <a:spcPct val="0"/>
              </a:spcBef>
              <a:spcAft>
                <a:spcPct val="0"/>
              </a:spcAft>
              <a:buClr>
                <a:srgbClr val="CC9900"/>
              </a:buClr>
              <a:buSzPct val="65000"/>
              <a:defRPr/>
            </a:pPr>
            <a:r>
              <a:rPr lang="en-US" altLang="zh-CN" sz="2000" kern="0" dirty="0">
                <a:solidFill>
                  <a:srgbClr val="000000"/>
                </a:solidFill>
                <a:latin typeface="微软雅黑" panose="020B0503020204020204" pitchFamily="34" charset="-122"/>
                <a:ea typeface="微软雅黑" panose="020B0503020204020204" pitchFamily="34" charset="-122"/>
              </a:rPr>
              <a:t>ADD(X)</a:t>
            </a:r>
            <a:r>
              <a:rPr lang="zh-CN" altLang="en-US" sz="2000" kern="0" dirty="0">
                <a:solidFill>
                  <a:srgbClr val="000000"/>
                </a:solidFill>
                <a:latin typeface="微软雅黑" panose="020B0503020204020204" pitchFamily="34" charset="-122"/>
                <a:ea typeface="微软雅黑" panose="020B0503020204020204" pitchFamily="34" charset="-122"/>
              </a:rPr>
              <a:t>：将新的活结点</a:t>
            </a:r>
            <a:r>
              <a:rPr lang="en-US" altLang="zh-CN" sz="2000" kern="0" dirty="0">
                <a:solidFill>
                  <a:srgbClr val="000000"/>
                </a:solidFill>
                <a:latin typeface="微软雅黑" panose="020B0503020204020204" pitchFamily="34" charset="-122"/>
                <a:ea typeface="微软雅黑" panose="020B0503020204020204" pitchFamily="34" charset="-122"/>
              </a:rPr>
              <a:t>X</a:t>
            </a:r>
            <a:r>
              <a:rPr lang="zh-CN" altLang="en-US" sz="2000" kern="0" dirty="0">
                <a:solidFill>
                  <a:srgbClr val="000000"/>
                </a:solidFill>
                <a:latin typeface="微软雅黑" panose="020B0503020204020204" pitchFamily="34" charset="-122"/>
                <a:ea typeface="微软雅黑" panose="020B0503020204020204" pitchFamily="34" charset="-122"/>
              </a:rPr>
              <a:t>加到活结点表中。</a:t>
            </a:r>
          </a:p>
        </p:txBody>
      </p:sp>
      <p:sp>
        <p:nvSpPr>
          <p:cNvPr id="25" name="矩形 24"/>
          <p:cNvSpPr/>
          <p:nvPr/>
        </p:nvSpPr>
        <p:spPr>
          <a:xfrm>
            <a:off x="9177936" y="4982861"/>
            <a:ext cx="2646568" cy="1015663"/>
          </a:xfrm>
          <a:prstGeom prst="rect">
            <a:avLst/>
          </a:prstGeom>
          <a:solidFill>
            <a:schemeClr val="accent6">
              <a:lumMod val="60000"/>
              <a:lumOff val="40000"/>
            </a:schemeClr>
          </a:solidFill>
        </p:spPr>
        <p:txBody>
          <a:bodyPr wrap="square">
            <a:spAutoFit/>
          </a:bodyPr>
          <a:lstStyle/>
          <a:p>
            <a:pPr lvl="0" fontAlgn="base">
              <a:spcBef>
                <a:spcPct val="0"/>
              </a:spcBef>
              <a:spcAft>
                <a:spcPct val="0"/>
              </a:spcAft>
              <a:buClr>
                <a:srgbClr val="CC9900"/>
              </a:buClr>
              <a:buSzPct val="65000"/>
              <a:defRPr/>
            </a:pPr>
            <a:r>
              <a:rPr lang="zh-CN" altLang="en-US" sz="2000" kern="0" dirty="0">
                <a:solidFill>
                  <a:srgbClr val="000000"/>
                </a:solidFill>
                <a:latin typeface="微软雅黑" panose="020B0503020204020204" pitchFamily="34" charset="-122"/>
                <a:ea typeface="微软雅黑" panose="020B0503020204020204" pitchFamily="34" charset="-122"/>
              </a:rPr>
              <a:t>活结点表：以</a:t>
            </a:r>
            <a:r>
              <a:rPr lang="en-US" altLang="zh-CN" sz="2000" b="1" kern="0" dirty="0">
                <a:solidFill>
                  <a:srgbClr val="FF0000"/>
                </a:solidFill>
                <a:latin typeface="微软雅黑" panose="020B0503020204020204" pitchFamily="34" charset="-122"/>
                <a:ea typeface="微软雅黑" panose="020B0503020204020204" pitchFamily="34" charset="-122"/>
              </a:rPr>
              <a:t>min-</a:t>
            </a:r>
            <a:r>
              <a:rPr lang="zh-CN" altLang="en-US" sz="2000" b="1" kern="0" dirty="0">
                <a:solidFill>
                  <a:srgbClr val="FF0000"/>
                </a:solidFill>
                <a:latin typeface="微软雅黑" panose="020B0503020204020204" pitchFamily="34" charset="-122"/>
                <a:ea typeface="微软雅黑" panose="020B0503020204020204" pitchFamily="34" charset="-122"/>
              </a:rPr>
              <a:t>堆</a:t>
            </a:r>
            <a:r>
              <a:rPr lang="zh-CN" altLang="en-US" sz="2000" kern="0" dirty="0">
                <a:solidFill>
                  <a:srgbClr val="000000"/>
                </a:solidFill>
                <a:latin typeface="微软雅黑" panose="020B0503020204020204" pitchFamily="34" charset="-122"/>
                <a:ea typeface="微软雅黑" panose="020B0503020204020204" pitchFamily="34" charset="-122"/>
              </a:rPr>
              <a:t>结构（优先队列）存放。</a:t>
            </a:r>
          </a:p>
        </p:txBody>
      </p:sp>
    </p:spTree>
    <p:extLst>
      <p:ext uri="{BB962C8B-B14F-4D97-AF65-F5344CB8AC3E}">
        <p14:creationId xmlns:p14="http://schemas.microsoft.com/office/powerpoint/2010/main" val="1821150719"/>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3333" y="338667"/>
            <a:ext cx="2607733" cy="593644"/>
          </a:xfrm>
          <a:prstGeom prst="rect">
            <a:avLst/>
          </a:prstGeom>
        </p:spPr>
      </p:pic>
      <p:pic>
        <p:nvPicPr>
          <p:cNvPr id="3" name="图片 2"/>
          <p:cNvPicPr>
            <a:picLocks noChangeAspect="1"/>
          </p:cNvPicPr>
          <p:nvPr/>
        </p:nvPicPr>
        <p:blipFill rotWithShape="1">
          <a:blip r:embed="rId5">
            <a:alphaModFix amt="4000"/>
            <a:extLst>
              <a:ext uri="{28A0092B-C50C-407E-A947-70E740481C1C}">
                <a14:useLocalDpi xmlns:a14="http://schemas.microsoft.com/office/drawing/2010/main" val="0"/>
              </a:ext>
            </a:extLst>
          </a:blip>
          <a:srcRect t="4939" r="28793" b="22469"/>
          <a:stretch/>
        </p:blipFill>
        <p:spPr>
          <a:xfrm>
            <a:off x="2641601" y="902926"/>
            <a:ext cx="9550400" cy="5955074"/>
          </a:xfrm>
          <a:prstGeom prst="rect">
            <a:avLst/>
          </a:prstGeom>
        </p:spPr>
      </p:pic>
      <p:sp>
        <p:nvSpPr>
          <p:cNvPr id="6" name="矩形 5"/>
          <p:cNvSpPr/>
          <p:nvPr/>
        </p:nvSpPr>
        <p:spPr>
          <a:xfrm flipV="1">
            <a:off x="2959330" y="1276285"/>
            <a:ext cx="8865173" cy="45719"/>
          </a:xfrm>
          <a:prstGeom prst="rect">
            <a:avLst/>
          </a:prstGeom>
          <a:solidFill>
            <a:srgbClr val="239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矩形 9"/>
          <p:cNvSpPr/>
          <p:nvPr/>
        </p:nvSpPr>
        <p:spPr>
          <a:xfrm>
            <a:off x="9618453" y="383465"/>
            <a:ext cx="2206050" cy="523220"/>
          </a:xfrm>
          <a:prstGeom prst="rect">
            <a:avLst/>
          </a:prstGeom>
          <a:solidFill>
            <a:srgbClr val="239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矩形 10"/>
          <p:cNvSpPr/>
          <p:nvPr/>
        </p:nvSpPr>
        <p:spPr>
          <a:xfrm>
            <a:off x="9558068" y="352688"/>
            <a:ext cx="2359995" cy="584775"/>
          </a:xfrm>
          <a:prstGeom prst="rect">
            <a:avLst/>
          </a:prstGeom>
        </p:spPr>
        <p:txBody>
          <a:bodyPr wrap="square" anchor="ct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lnSpc>
                <a:spcPct val="100000"/>
              </a:lnSpc>
              <a:spcBef>
                <a:spcPts val="0"/>
              </a:spcBef>
              <a:spcAft>
                <a:spcPts val="0"/>
              </a:spcAft>
              <a:defRPr/>
            </a:pPr>
            <a:r>
              <a:rPr lang="zh-CN" altLang="en-US" sz="3200" b="1" dirty="0" smtClean="0">
                <a:solidFill>
                  <a:schemeClr val="bg1"/>
                </a:solidFill>
                <a:latin typeface="微软雅黑" charset="-122"/>
                <a:ea typeface="微软雅黑" charset="-122"/>
                <a:sym typeface="+mn-ea"/>
              </a:rPr>
              <a:t>分支限界法</a:t>
            </a:r>
            <a:endParaRPr lang="zh-CN" altLang="en-US" sz="3200" b="1" dirty="0">
              <a:solidFill>
                <a:schemeClr val="bg1"/>
              </a:solidFill>
              <a:latin typeface="微软雅黑" charset="-122"/>
              <a:ea typeface="微软雅黑" charset="-122"/>
              <a:sym typeface="+mn-ea"/>
            </a:endParaRPr>
          </a:p>
        </p:txBody>
      </p:sp>
      <p:sp>
        <p:nvSpPr>
          <p:cNvPr id="13" name="文本框 12"/>
          <p:cNvSpPr txBox="1"/>
          <p:nvPr/>
        </p:nvSpPr>
        <p:spPr>
          <a:xfrm>
            <a:off x="342669" y="1027613"/>
            <a:ext cx="2598407" cy="584775"/>
          </a:xfrm>
          <a:prstGeom prst="rect">
            <a:avLst/>
          </a:prstGeom>
          <a:noFill/>
        </p:spPr>
        <p:txBody>
          <a:bodyPr wrap="square" rtlCol="0">
            <a:spAutoFit/>
          </a:bodyPr>
          <a:lstStyle/>
          <a:p>
            <a:r>
              <a:rPr kumimoji="1" lang="en-US" altLang="zh-CN" sz="3200" b="1" dirty="0" smtClean="0">
                <a:latin typeface="Microsoft YaHei" charset="-122"/>
                <a:ea typeface="Microsoft YaHei" charset="-122"/>
                <a:cs typeface="Microsoft YaHei" charset="-122"/>
              </a:rPr>
              <a:t>LC-</a:t>
            </a:r>
            <a:r>
              <a:rPr kumimoji="1" lang="zh-CN" altLang="en-US" sz="3200" b="1" dirty="0" smtClean="0">
                <a:latin typeface="Microsoft YaHei" charset="-122"/>
                <a:ea typeface="Microsoft YaHei" charset="-122"/>
                <a:cs typeface="Microsoft YaHei" charset="-122"/>
              </a:rPr>
              <a:t>检索 对比</a:t>
            </a:r>
            <a:endParaRPr kumimoji="1" lang="zh-CN" altLang="en-US" sz="3200" b="1" dirty="0">
              <a:latin typeface="Microsoft YaHei" charset="-122"/>
              <a:ea typeface="Microsoft YaHei" charset="-122"/>
              <a:cs typeface="Microsoft YaHei" charset="-122"/>
            </a:endParaRPr>
          </a:p>
        </p:txBody>
      </p:sp>
      <p:sp>
        <p:nvSpPr>
          <p:cNvPr id="7" name="矩形 6"/>
          <p:cNvSpPr/>
          <p:nvPr/>
        </p:nvSpPr>
        <p:spPr>
          <a:xfrm>
            <a:off x="342670" y="1496570"/>
            <a:ext cx="10804698" cy="5170646"/>
          </a:xfrm>
          <a:prstGeom prst="rect">
            <a:avLst/>
          </a:prstGeom>
        </p:spPr>
        <p:txBody>
          <a:bodyPr wrap="square">
            <a:spAutoFit/>
          </a:bodyPr>
          <a:lstStyle/>
          <a:p>
            <a:pPr marL="342900" lvl="0" indent="-342900" fontAlgn="base">
              <a:lnSpc>
                <a:spcPct val="150000"/>
              </a:lnSpc>
              <a:spcBef>
                <a:spcPts val="600"/>
              </a:spcBef>
              <a:spcAft>
                <a:spcPct val="0"/>
              </a:spcAft>
              <a:buClr>
                <a:srgbClr val="CC9900"/>
              </a:buClr>
              <a:buSzPct val="65000"/>
              <a:defRPr/>
            </a:pPr>
            <a:r>
              <a:rPr lang="en-US" altLang="zh-CN" sz="2400" kern="0" dirty="0">
                <a:solidFill>
                  <a:srgbClr val="000000"/>
                </a:solidFill>
                <a:latin typeface="微软雅黑" panose="020B0503020204020204" pitchFamily="34" charset="-122"/>
                <a:ea typeface="微软雅黑" panose="020B0503020204020204" pitchFamily="34" charset="-122"/>
              </a:rPr>
              <a:t>1</a:t>
            </a:r>
            <a:r>
              <a:rPr lang="zh-CN" altLang="en-US" sz="2400" kern="0" dirty="0">
                <a:solidFill>
                  <a:srgbClr val="000000"/>
                </a:solidFill>
                <a:latin typeface="微软雅黑" panose="020B0503020204020204" pitchFamily="34" charset="-122"/>
                <a:ea typeface="微软雅黑" panose="020B0503020204020204" pitchFamily="34" charset="-122"/>
              </a:rPr>
              <a:t>）</a:t>
            </a:r>
            <a:r>
              <a:rPr lang="en-US" altLang="zh-CN" sz="2800" kern="0" dirty="0">
                <a:solidFill>
                  <a:srgbClr val="000000"/>
                </a:solidFill>
                <a:latin typeface="微软雅黑" panose="020B0503020204020204" pitchFamily="34" charset="-122"/>
                <a:ea typeface="微软雅黑" panose="020B0503020204020204" pitchFamily="34" charset="-122"/>
              </a:rPr>
              <a:t>FIFO-</a:t>
            </a:r>
            <a:r>
              <a:rPr lang="zh-CN" altLang="en-US" sz="2800" kern="0" dirty="0">
                <a:solidFill>
                  <a:srgbClr val="000000"/>
                </a:solidFill>
                <a:latin typeface="微软雅黑" panose="020B0503020204020204" pitchFamily="34" charset="-122"/>
                <a:ea typeface="微软雅黑" panose="020B0503020204020204" pitchFamily="34" charset="-122"/>
              </a:rPr>
              <a:t>检索及</a:t>
            </a:r>
            <a:r>
              <a:rPr lang="en-US" altLang="zh-CN" sz="2800" kern="0" dirty="0">
                <a:solidFill>
                  <a:srgbClr val="000000"/>
                </a:solidFill>
                <a:latin typeface="微软雅黑" panose="020B0503020204020204" pitchFamily="34" charset="-122"/>
                <a:ea typeface="微软雅黑" panose="020B0503020204020204" pitchFamily="34" charset="-122"/>
              </a:rPr>
              <a:t>D-</a:t>
            </a:r>
            <a:r>
              <a:rPr lang="zh-CN" altLang="en-US" sz="2800" kern="0" dirty="0">
                <a:solidFill>
                  <a:srgbClr val="000000"/>
                </a:solidFill>
                <a:latin typeface="微软雅黑" panose="020B0503020204020204" pitchFamily="34" charset="-122"/>
                <a:ea typeface="微软雅黑" panose="020B0503020204020204" pitchFamily="34" charset="-122"/>
              </a:rPr>
              <a:t>检索是</a:t>
            </a:r>
            <a:r>
              <a:rPr lang="en-US" altLang="zh-CN" sz="2800" kern="0" dirty="0">
                <a:solidFill>
                  <a:srgbClr val="000000"/>
                </a:solidFill>
                <a:latin typeface="微软雅黑" panose="020B0503020204020204" pitchFamily="34" charset="-122"/>
                <a:ea typeface="微软雅黑" panose="020B0503020204020204" pitchFamily="34" charset="-122"/>
              </a:rPr>
              <a:t>LC</a:t>
            </a:r>
            <a:r>
              <a:rPr lang="zh-CN" altLang="en-US" sz="2800" kern="0" dirty="0">
                <a:solidFill>
                  <a:srgbClr val="000000"/>
                </a:solidFill>
                <a:latin typeface="微软雅黑" panose="020B0503020204020204" pitchFamily="34" charset="-122"/>
                <a:ea typeface="微软雅黑" panose="020B0503020204020204" pitchFamily="34" charset="-122"/>
              </a:rPr>
              <a:t>算法的特例</a:t>
            </a:r>
            <a:r>
              <a:rPr lang="zh-CN" altLang="en-US" sz="2400" kern="0" dirty="0">
                <a:solidFill>
                  <a:srgbClr val="000000"/>
                </a:solidFill>
                <a:latin typeface="微软雅黑" panose="020B0503020204020204" pitchFamily="34" charset="-122"/>
                <a:ea typeface="微软雅黑" panose="020B0503020204020204" pitchFamily="34" charset="-122"/>
              </a:rPr>
              <a:t>：</a:t>
            </a:r>
          </a:p>
          <a:p>
            <a:pPr marL="984250" lvl="1" indent="-641350" algn="just" fontAlgn="base">
              <a:lnSpc>
                <a:spcPct val="150000"/>
              </a:lnSpc>
              <a:spcBef>
                <a:spcPts val="600"/>
              </a:spcBef>
              <a:spcAft>
                <a:spcPct val="0"/>
              </a:spcAft>
              <a:buClr>
                <a:srgbClr val="3B812F"/>
              </a:buClr>
              <a:buSzPct val="60000"/>
              <a:defRPr/>
            </a:pPr>
            <a:r>
              <a:rPr lang="zh-CN" altLang="en-US" sz="2400" kern="0" dirty="0">
                <a:solidFill>
                  <a:srgbClr val="FF0000"/>
                </a:solidFill>
                <a:latin typeface="微软雅黑" panose="020B0503020204020204" pitchFamily="34" charset="-122"/>
                <a:ea typeface="微软雅黑" panose="020B0503020204020204" pitchFamily="34" charset="-122"/>
              </a:rPr>
              <a:t> ⊙</a:t>
            </a:r>
            <a:r>
              <a:rPr lang="zh-CN" altLang="en-US" sz="2400" kern="0" dirty="0">
                <a:solidFill>
                  <a:srgbClr val="000000"/>
                </a:solidFill>
                <a:latin typeface="微软雅黑" panose="020B0503020204020204" pitchFamily="34" charset="-122"/>
                <a:ea typeface="微软雅黑" panose="020B0503020204020204" pitchFamily="34" charset="-122"/>
              </a:rPr>
              <a:t> 若活结点表采用</a:t>
            </a:r>
            <a:r>
              <a:rPr lang="zh-CN" altLang="en-US" sz="2400" kern="0" dirty="0">
                <a:solidFill>
                  <a:srgbClr val="FF0000"/>
                </a:solidFill>
                <a:latin typeface="微软雅黑" panose="020B0503020204020204" pitchFamily="34" charset="-122"/>
                <a:ea typeface="微软雅黑" panose="020B0503020204020204" pitchFamily="34" charset="-122"/>
              </a:rPr>
              <a:t>队列</a:t>
            </a:r>
            <a:r>
              <a:rPr lang="zh-CN" altLang="en-US" sz="2400" kern="0" dirty="0">
                <a:solidFill>
                  <a:srgbClr val="000000"/>
                </a:solidFill>
                <a:latin typeface="微软雅黑" panose="020B0503020204020204" pitchFamily="34" charset="-122"/>
                <a:ea typeface="微软雅黑" panose="020B0503020204020204" pitchFamily="34" charset="-122"/>
              </a:rPr>
              <a:t>，用</a:t>
            </a:r>
            <a:r>
              <a:rPr lang="en-US" altLang="zh-CN" sz="2400" kern="0" dirty="0">
                <a:solidFill>
                  <a:srgbClr val="000000"/>
                </a:solidFill>
                <a:latin typeface="微软雅黑" panose="020B0503020204020204" pitchFamily="34" charset="-122"/>
                <a:ea typeface="微软雅黑" panose="020B0503020204020204" pitchFamily="34" charset="-122"/>
              </a:rPr>
              <a:t>LEAST(X)</a:t>
            </a:r>
            <a:r>
              <a:rPr lang="zh-CN" altLang="en-US" sz="2400" kern="0" dirty="0">
                <a:solidFill>
                  <a:srgbClr val="000000"/>
                </a:solidFill>
                <a:latin typeface="微软雅黑" panose="020B0503020204020204" pitchFamily="34" charset="-122"/>
                <a:ea typeface="微软雅黑" panose="020B0503020204020204" pitchFamily="34" charset="-122"/>
              </a:rPr>
              <a:t>和</a:t>
            </a:r>
            <a:r>
              <a:rPr lang="en-US" altLang="zh-CN" sz="2400" kern="0" dirty="0">
                <a:solidFill>
                  <a:srgbClr val="000000"/>
                </a:solidFill>
                <a:latin typeface="微软雅黑" panose="020B0503020204020204" pitchFamily="34" charset="-122"/>
                <a:ea typeface="微软雅黑" panose="020B0503020204020204" pitchFamily="34" charset="-122"/>
              </a:rPr>
              <a:t>ADD(X)</a:t>
            </a:r>
            <a:r>
              <a:rPr lang="zh-CN" altLang="en-US" sz="2400" kern="0" dirty="0">
                <a:solidFill>
                  <a:srgbClr val="000000"/>
                </a:solidFill>
                <a:latin typeface="微软雅黑" panose="020B0503020204020204" pitchFamily="34" charset="-122"/>
                <a:ea typeface="微软雅黑" panose="020B0503020204020204" pitchFamily="34" charset="-122"/>
              </a:rPr>
              <a:t>从队列中 删除或加入元素，并</a:t>
            </a:r>
            <a:r>
              <a:rPr lang="zh-CN" altLang="en-US" sz="2400" b="1" kern="0" dirty="0">
                <a:solidFill>
                  <a:srgbClr val="FF0000"/>
                </a:solidFill>
                <a:latin typeface="微软雅黑" panose="020B0503020204020204" pitchFamily="34" charset="-122"/>
                <a:ea typeface="微软雅黑" panose="020B0503020204020204" pitchFamily="34" charset="-122"/>
              </a:rPr>
              <a:t>依据级数</a:t>
            </a:r>
            <a:r>
              <a:rPr lang="zh-CN" altLang="en-US" sz="2400" kern="0" dirty="0">
                <a:solidFill>
                  <a:srgbClr val="000000"/>
                </a:solidFill>
                <a:latin typeface="微软雅黑" panose="020B0503020204020204" pitchFamily="34" charset="-122"/>
                <a:ea typeface="微软雅黑" panose="020B0503020204020204" pitchFamily="34" charset="-122"/>
              </a:rPr>
              <a:t>来生成结点，即令      </a:t>
            </a:r>
            <a:r>
              <a:rPr lang="zh-CN" altLang="en-US" sz="2400" kern="0" dirty="0" smtClean="0">
                <a:solidFill>
                  <a:srgbClr val="000000"/>
                </a:solidFill>
                <a:latin typeface="微软雅黑" panose="020B0503020204020204" pitchFamily="34" charset="-122"/>
                <a:ea typeface="微软雅黑" panose="020B0503020204020204" pitchFamily="34" charset="-122"/>
              </a:rPr>
              <a:t>＝ </a:t>
            </a:r>
            <a:r>
              <a:rPr lang="en-US" altLang="zh-CN" sz="2400" kern="0" dirty="0" smtClean="0">
                <a:solidFill>
                  <a:srgbClr val="000000"/>
                </a:solidFill>
                <a:latin typeface="微软雅黑" panose="020B0503020204020204" pitchFamily="34" charset="-122"/>
                <a:ea typeface="微软雅黑" panose="020B0503020204020204" pitchFamily="34" charset="-122"/>
              </a:rPr>
              <a:t>0</a:t>
            </a:r>
            <a:r>
              <a:rPr lang="zh-CN" altLang="en-US" sz="2400" kern="0" dirty="0" smtClean="0">
                <a:solidFill>
                  <a:srgbClr val="000000"/>
                </a:solidFill>
                <a:latin typeface="微软雅黑" panose="020B0503020204020204" pitchFamily="34" charset="-122"/>
                <a:ea typeface="微软雅黑" panose="020B0503020204020204" pitchFamily="34" charset="-122"/>
              </a:rPr>
              <a:t>；</a:t>
            </a:r>
            <a:r>
              <a:rPr lang="en-US" altLang="zh-CN" sz="2400" kern="0" dirty="0" smtClean="0">
                <a:solidFill>
                  <a:srgbClr val="000000"/>
                </a:solidFill>
                <a:latin typeface="微软雅黑" panose="020B0503020204020204" pitchFamily="34" charset="-122"/>
                <a:ea typeface="微软雅黑" panose="020B0503020204020204" pitchFamily="34" charset="-122"/>
              </a:rPr>
              <a:t>f </a:t>
            </a:r>
            <a:r>
              <a:rPr lang="en-US" altLang="zh-CN" sz="2400" kern="0" dirty="0">
                <a:solidFill>
                  <a:srgbClr val="000000"/>
                </a:solidFill>
                <a:latin typeface="微软雅黑" panose="020B0503020204020204" pitchFamily="34" charset="-122"/>
                <a:ea typeface="微软雅黑" panose="020B0503020204020204" pitchFamily="34" charset="-122"/>
              </a:rPr>
              <a:t>(h(X))</a:t>
            </a:r>
            <a:r>
              <a:rPr lang="zh-CN" altLang="en-US" sz="2400" kern="0" dirty="0">
                <a:solidFill>
                  <a:srgbClr val="000000"/>
                </a:solidFill>
                <a:latin typeface="微软雅黑" panose="020B0503020204020204" pitchFamily="34" charset="-122"/>
                <a:ea typeface="微软雅黑" panose="020B0503020204020204" pitchFamily="34" charset="-122"/>
              </a:rPr>
              <a:t>＝</a:t>
            </a:r>
            <a:r>
              <a:rPr lang="en-US" altLang="zh-CN" sz="2400" kern="0" dirty="0">
                <a:solidFill>
                  <a:srgbClr val="000000"/>
                </a:solidFill>
                <a:latin typeface="微软雅黑" panose="020B0503020204020204" pitchFamily="34" charset="-122"/>
                <a:ea typeface="微软雅黑" panose="020B0503020204020204" pitchFamily="34" charset="-122"/>
              </a:rPr>
              <a:t>X</a:t>
            </a:r>
            <a:r>
              <a:rPr lang="zh-CN" altLang="en-US" sz="2400" kern="0" dirty="0">
                <a:solidFill>
                  <a:srgbClr val="000000"/>
                </a:solidFill>
                <a:latin typeface="微软雅黑" panose="020B0503020204020204" pitchFamily="34" charset="-122"/>
                <a:ea typeface="微软雅黑" panose="020B0503020204020204" pitchFamily="34" charset="-122"/>
              </a:rPr>
              <a:t>的级数，则</a:t>
            </a:r>
            <a:r>
              <a:rPr lang="en-US" altLang="zh-CN" sz="2400" kern="0" dirty="0">
                <a:solidFill>
                  <a:srgbClr val="000000"/>
                </a:solidFill>
                <a:latin typeface="微软雅黑" panose="020B0503020204020204" pitchFamily="34" charset="-122"/>
                <a:ea typeface="微软雅黑" panose="020B0503020204020204" pitchFamily="34" charset="-122"/>
              </a:rPr>
              <a:t>LC-</a:t>
            </a:r>
            <a:r>
              <a:rPr lang="zh-CN" altLang="en-US" sz="2400" kern="0" dirty="0">
                <a:solidFill>
                  <a:srgbClr val="000000"/>
                </a:solidFill>
                <a:latin typeface="微软雅黑" panose="020B0503020204020204" pitchFamily="34" charset="-122"/>
                <a:ea typeface="微软雅黑" panose="020B0503020204020204" pitchFamily="34" charset="-122"/>
              </a:rPr>
              <a:t>检索就变成了 </a:t>
            </a:r>
            <a:r>
              <a:rPr lang="en-US" altLang="zh-CN" sz="2400" kern="0" dirty="0">
                <a:solidFill>
                  <a:srgbClr val="000000"/>
                </a:solidFill>
                <a:latin typeface="微软雅黑" panose="020B0503020204020204" pitchFamily="34" charset="-122"/>
                <a:ea typeface="微软雅黑" panose="020B0503020204020204" pitchFamily="34" charset="-122"/>
              </a:rPr>
              <a:t>FIFO-</a:t>
            </a:r>
            <a:r>
              <a:rPr lang="zh-CN" altLang="en-US" sz="2400" kern="0" dirty="0">
                <a:solidFill>
                  <a:srgbClr val="000000"/>
                </a:solidFill>
                <a:latin typeface="微软雅黑" panose="020B0503020204020204" pitchFamily="34" charset="-122"/>
                <a:ea typeface="微软雅黑" panose="020B0503020204020204" pitchFamily="34" charset="-122"/>
              </a:rPr>
              <a:t>检索。</a:t>
            </a:r>
          </a:p>
          <a:p>
            <a:pPr marL="984250" lvl="0" indent="-984250" fontAlgn="base">
              <a:lnSpc>
                <a:spcPct val="150000"/>
              </a:lnSpc>
              <a:spcBef>
                <a:spcPts val="600"/>
              </a:spcBef>
              <a:spcAft>
                <a:spcPct val="0"/>
              </a:spcAft>
              <a:buClr>
                <a:srgbClr val="CC9900"/>
              </a:buClr>
              <a:buSzPct val="65000"/>
              <a:defRPr/>
            </a:pPr>
            <a:r>
              <a:rPr lang="zh-CN" altLang="en-US" sz="2400" kern="0" dirty="0">
                <a:solidFill>
                  <a:srgbClr val="000000"/>
                </a:solidFill>
                <a:latin typeface="微软雅黑" panose="020B0503020204020204" pitchFamily="34" charset="-122"/>
                <a:ea typeface="微软雅黑" panose="020B0503020204020204" pitchFamily="34" charset="-122"/>
              </a:rPr>
              <a:t>      </a:t>
            </a:r>
            <a:r>
              <a:rPr lang="zh-CN" altLang="en-US" sz="2400" kern="0" dirty="0">
                <a:solidFill>
                  <a:srgbClr val="FF0000"/>
                </a:solidFill>
                <a:latin typeface="微软雅黑" panose="020B0503020204020204" pitchFamily="34" charset="-122"/>
                <a:ea typeface="微软雅黑" panose="020B0503020204020204" pitchFamily="34" charset="-122"/>
              </a:rPr>
              <a:t>⊙</a:t>
            </a:r>
            <a:r>
              <a:rPr lang="zh-CN" altLang="en-US" sz="2400" kern="0" dirty="0">
                <a:solidFill>
                  <a:srgbClr val="000000"/>
                </a:solidFill>
                <a:latin typeface="微软雅黑" panose="020B0503020204020204" pitchFamily="34" charset="-122"/>
                <a:ea typeface="微软雅黑" panose="020B0503020204020204" pitchFamily="34" charset="-122"/>
              </a:rPr>
              <a:t> 若活节点表采用</a:t>
            </a:r>
            <a:r>
              <a:rPr lang="zh-CN" altLang="en-US" sz="2400" kern="0" dirty="0">
                <a:solidFill>
                  <a:srgbClr val="FF0000"/>
                </a:solidFill>
                <a:latin typeface="微软雅黑" panose="020B0503020204020204" pitchFamily="34" charset="-122"/>
                <a:ea typeface="微软雅黑" panose="020B0503020204020204" pitchFamily="34" charset="-122"/>
              </a:rPr>
              <a:t>栈</a:t>
            </a:r>
            <a:r>
              <a:rPr lang="zh-CN" altLang="en-US" sz="2400" kern="0" dirty="0">
                <a:solidFill>
                  <a:srgbClr val="000000"/>
                </a:solidFill>
                <a:latin typeface="微软雅黑" panose="020B0503020204020204" pitchFamily="34" charset="-122"/>
                <a:ea typeface="微软雅黑" panose="020B0503020204020204" pitchFamily="34" charset="-122"/>
              </a:rPr>
              <a:t>，用</a:t>
            </a:r>
            <a:r>
              <a:rPr lang="en-US" altLang="zh-CN" sz="2400" kern="0" dirty="0">
                <a:solidFill>
                  <a:srgbClr val="000000"/>
                </a:solidFill>
                <a:latin typeface="微软雅黑" panose="020B0503020204020204" pitchFamily="34" charset="-122"/>
                <a:ea typeface="微软雅黑" panose="020B0503020204020204" pitchFamily="34" charset="-122"/>
              </a:rPr>
              <a:t>LEAST(X)</a:t>
            </a:r>
            <a:r>
              <a:rPr lang="zh-CN" altLang="en-US" sz="2400" kern="0" dirty="0">
                <a:solidFill>
                  <a:srgbClr val="000000"/>
                </a:solidFill>
                <a:latin typeface="微软雅黑" panose="020B0503020204020204" pitchFamily="34" charset="-122"/>
                <a:ea typeface="微软雅黑" panose="020B0503020204020204" pitchFamily="34" charset="-122"/>
              </a:rPr>
              <a:t>和</a:t>
            </a:r>
            <a:r>
              <a:rPr lang="en-US" altLang="zh-CN" sz="2400" kern="0" dirty="0">
                <a:solidFill>
                  <a:srgbClr val="000000"/>
                </a:solidFill>
                <a:latin typeface="微软雅黑" panose="020B0503020204020204" pitchFamily="34" charset="-122"/>
                <a:ea typeface="微软雅黑" panose="020B0503020204020204" pitchFamily="34" charset="-122"/>
              </a:rPr>
              <a:t>ADD(X)</a:t>
            </a:r>
            <a:r>
              <a:rPr lang="zh-CN" altLang="en-US" sz="2400" kern="0" dirty="0">
                <a:solidFill>
                  <a:srgbClr val="000000"/>
                </a:solidFill>
                <a:latin typeface="微软雅黑" panose="020B0503020204020204" pitchFamily="34" charset="-122"/>
                <a:ea typeface="微软雅黑" panose="020B0503020204020204" pitchFamily="34" charset="-122"/>
              </a:rPr>
              <a:t>从栈中删除或加入元素，并</a:t>
            </a:r>
            <a:r>
              <a:rPr lang="zh-CN" altLang="en-US" sz="2400" b="1" kern="0" dirty="0">
                <a:solidFill>
                  <a:srgbClr val="FF0000"/>
                </a:solidFill>
                <a:latin typeface="微软雅黑" panose="020B0503020204020204" pitchFamily="34" charset="-122"/>
                <a:ea typeface="微软雅黑" panose="020B0503020204020204" pitchFamily="34" charset="-122"/>
              </a:rPr>
              <a:t>令</a:t>
            </a:r>
            <a:r>
              <a:rPr lang="en-US" altLang="zh-CN" sz="2400" b="1" kern="0" dirty="0">
                <a:solidFill>
                  <a:srgbClr val="FF0000"/>
                </a:solidFill>
                <a:latin typeface="微软雅黑" panose="020B0503020204020204" pitchFamily="34" charset="-122"/>
                <a:ea typeface="微软雅黑" panose="020B0503020204020204" pitchFamily="34" charset="-122"/>
              </a:rPr>
              <a:t>f (h(X)) </a:t>
            </a:r>
            <a:r>
              <a:rPr lang="zh-CN" altLang="en-US" sz="2400" b="1" kern="0" dirty="0">
                <a:solidFill>
                  <a:srgbClr val="FF0000"/>
                </a:solidFill>
                <a:latin typeface="微软雅黑" panose="020B0503020204020204" pitchFamily="34" charset="-122"/>
                <a:ea typeface="微软雅黑" panose="020B0503020204020204" pitchFamily="34" charset="-122"/>
              </a:rPr>
              <a:t>＝</a:t>
            </a:r>
            <a:r>
              <a:rPr lang="en-US" altLang="zh-CN" sz="2400" b="1" kern="0" dirty="0">
                <a:solidFill>
                  <a:srgbClr val="FF0000"/>
                </a:solidFill>
                <a:latin typeface="微软雅黑" panose="020B0503020204020204" pitchFamily="34" charset="-122"/>
                <a:ea typeface="微软雅黑" panose="020B0503020204020204" pitchFamily="34" charset="-122"/>
              </a:rPr>
              <a:t>0</a:t>
            </a:r>
            <a:r>
              <a:rPr lang="zh-CN" altLang="en-US" sz="2400" kern="0" dirty="0">
                <a:solidFill>
                  <a:srgbClr val="000000"/>
                </a:solidFill>
                <a:latin typeface="微软雅黑" panose="020B0503020204020204" pitchFamily="34" charset="-122"/>
                <a:ea typeface="微软雅黑" panose="020B0503020204020204" pitchFamily="34" charset="-122"/>
              </a:rPr>
              <a:t>；而当</a:t>
            </a:r>
            <a:r>
              <a:rPr lang="en-US" altLang="zh-CN" sz="2400" kern="0" dirty="0">
                <a:solidFill>
                  <a:srgbClr val="000000"/>
                </a:solidFill>
                <a:latin typeface="微软雅黑" panose="020B0503020204020204" pitchFamily="34" charset="-122"/>
                <a:ea typeface="微软雅黑" panose="020B0503020204020204" pitchFamily="34" charset="-122"/>
              </a:rPr>
              <a:t>Y</a:t>
            </a:r>
            <a:r>
              <a:rPr lang="zh-CN" altLang="en-US" sz="2400" kern="0" dirty="0">
                <a:solidFill>
                  <a:srgbClr val="000000"/>
                </a:solidFill>
                <a:latin typeface="微软雅黑" panose="020B0503020204020204" pitchFamily="34" charset="-122"/>
                <a:ea typeface="微软雅黑" panose="020B0503020204020204" pitchFamily="34" charset="-122"/>
              </a:rPr>
              <a:t>是</a:t>
            </a:r>
            <a:r>
              <a:rPr lang="en-US" altLang="zh-CN" sz="2400" kern="0" dirty="0">
                <a:solidFill>
                  <a:srgbClr val="000000"/>
                </a:solidFill>
                <a:latin typeface="微软雅黑" panose="020B0503020204020204" pitchFamily="34" charset="-122"/>
                <a:ea typeface="微软雅黑" panose="020B0503020204020204" pitchFamily="34" charset="-122"/>
              </a:rPr>
              <a:t>X</a:t>
            </a:r>
            <a:r>
              <a:rPr lang="zh-CN" altLang="en-US" sz="2400" kern="0" dirty="0">
                <a:solidFill>
                  <a:srgbClr val="000000"/>
                </a:solidFill>
                <a:latin typeface="微软雅黑" panose="020B0503020204020204" pitchFamily="34" charset="-122"/>
                <a:ea typeface="微软雅黑" panose="020B0503020204020204" pitchFamily="34" charset="-122"/>
              </a:rPr>
              <a:t>的一个儿子时，总有        ≥        ，则</a:t>
            </a:r>
            <a:r>
              <a:rPr lang="en-US" altLang="zh-CN" sz="2400" kern="0" dirty="0">
                <a:solidFill>
                  <a:srgbClr val="000000"/>
                </a:solidFill>
                <a:latin typeface="微软雅黑" panose="020B0503020204020204" pitchFamily="34" charset="-122"/>
                <a:ea typeface="微软雅黑" panose="020B0503020204020204" pitchFamily="34" charset="-122"/>
              </a:rPr>
              <a:t>LC</a:t>
            </a:r>
            <a:r>
              <a:rPr lang="zh-CN" altLang="en-US" sz="2400" kern="0" dirty="0">
                <a:solidFill>
                  <a:srgbClr val="000000"/>
                </a:solidFill>
                <a:latin typeface="微软雅黑" panose="020B0503020204020204" pitchFamily="34" charset="-122"/>
                <a:ea typeface="微软雅黑" panose="020B0503020204020204" pitchFamily="34" charset="-122"/>
              </a:rPr>
              <a:t>就变成了 </a:t>
            </a:r>
            <a:r>
              <a:rPr lang="en-US" altLang="zh-CN" sz="2400" kern="0" dirty="0">
                <a:solidFill>
                  <a:srgbClr val="000000"/>
                </a:solidFill>
                <a:latin typeface="微软雅黑" panose="020B0503020204020204" pitchFamily="34" charset="-122"/>
                <a:ea typeface="微软雅黑" panose="020B0503020204020204" pitchFamily="34" charset="-122"/>
              </a:rPr>
              <a:t>D-</a:t>
            </a:r>
            <a:r>
              <a:rPr lang="zh-CN" altLang="en-US" sz="2400" kern="0" dirty="0" smtClean="0">
                <a:solidFill>
                  <a:srgbClr val="000000"/>
                </a:solidFill>
                <a:latin typeface="微软雅黑" panose="020B0503020204020204" pitchFamily="34" charset="-122"/>
                <a:ea typeface="微软雅黑" panose="020B0503020204020204" pitchFamily="34" charset="-122"/>
              </a:rPr>
              <a:t>检索。</a:t>
            </a:r>
            <a:endParaRPr lang="zh-CN" altLang="en-US" sz="2400" kern="0" dirty="0">
              <a:solidFill>
                <a:srgbClr val="000000"/>
              </a:solidFill>
              <a:latin typeface="微软雅黑" panose="020B0503020204020204" pitchFamily="34" charset="-122"/>
              <a:ea typeface="微软雅黑" panose="020B0503020204020204" pitchFamily="34" charset="-122"/>
            </a:endParaRPr>
          </a:p>
          <a:p>
            <a:pPr marL="342900" lvl="0" indent="-342900" fontAlgn="base">
              <a:lnSpc>
                <a:spcPct val="150000"/>
              </a:lnSpc>
              <a:spcBef>
                <a:spcPts val="2400"/>
              </a:spcBef>
              <a:spcAft>
                <a:spcPct val="0"/>
              </a:spcAft>
              <a:buClr>
                <a:srgbClr val="CC9900"/>
              </a:buClr>
              <a:buSzPct val="65000"/>
              <a:defRPr/>
            </a:pPr>
            <a:r>
              <a:rPr lang="en-US" altLang="zh-CN" sz="2400" kern="0" dirty="0">
                <a:solidFill>
                  <a:srgbClr val="000000"/>
                </a:solidFill>
                <a:latin typeface="微软雅黑" panose="020B0503020204020204" pitchFamily="34" charset="-122"/>
                <a:ea typeface="微软雅黑" panose="020B0503020204020204" pitchFamily="34" charset="-122"/>
              </a:rPr>
              <a:t>2</a:t>
            </a:r>
            <a:r>
              <a:rPr lang="zh-CN" altLang="en-US" sz="2400" kern="0" dirty="0">
                <a:solidFill>
                  <a:srgbClr val="000000"/>
                </a:solidFill>
                <a:latin typeface="微软雅黑" panose="020B0503020204020204" pitchFamily="34" charset="-122"/>
                <a:ea typeface="微软雅黑" panose="020B0503020204020204" pitchFamily="34" charset="-122"/>
              </a:rPr>
              <a:t>）</a:t>
            </a:r>
            <a:r>
              <a:rPr lang="zh-CN" altLang="en-US" sz="2800" kern="0" dirty="0">
                <a:solidFill>
                  <a:srgbClr val="000000"/>
                </a:solidFill>
                <a:latin typeface="微软雅黑" panose="020B0503020204020204" pitchFamily="34" charset="-122"/>
                <a:ea typeface="微软雅黑" panose="020B0503020204020204" pitchFamily="34" charset="-122"/>
              </a:rPr>
              <a:t>算法的不同之处在于</a:t>
            </a:r>
            <a:r>
              <a:rPr lang="zh-CN" altLang="en-US" sz="2400" kern="0" dirty="0">
                <a:solidFill>
                  <a:srgbClr val="000000"/>
                </a:solidFill>
                <a:latin typeface="微软雅黑" panose="020B0503020204020204" pitchFamily="34" charset="-122"/>
                <a:ea typeface="微软雅黑" panose="020B0503020204020204" pitchFamily="34" charset="-122"/>
              </a:rPr>
              <a:t>：对下一个</a:t>
            </a:r>
            <a:r>
              <a:rPr lang="en-US" altLang="zh-CN" sz="2400" kern="0" dirty="0">
                <a:solidFill>
                  <a:srgbClr val="000000"/>
                </a:solidFill>
                <a:latin typeface="微软雅黑" panose="020B0503020204020204" pitchFamily="34" charset="-122"/>
                <a:ea typeface="微软雅黑" panose="020B0503020204020204" pitchFamily="34" charset="-122"/>
              </a:rPr>
              <a:t>E-</a:t>
            </a:r>
            <a:r>
              <a:rPr lang="zh-CN" altLang="en-US" sz="2400" kern="0" dirty="0">
                <a:solidFill>
                  <a:srgbClr val="000000"/>
                </a:solidFill>
                <a:latin typeface="微软雅黑" panose="020B0503020204020204" pitchFamily="34" charset="-122"/>
                <a:ea typeface="微软雅黑" panose="020B0503020204020204" pitchFamily="34" charset="-122"/>
              </a:rPr>
              <a:t>结点的选择规则不同。</a:t>
            </a:r>
          </a:p>
        </p:txBody>
      </p:sp>
      <p:graphicFrame>
        <p:nvGraphicFramePr>
          <p:cNvPr id="19" name="对象 1"/>
          <p:cNvGraphicFramePr>
            <a:graphicFrameLocks noChangeAspect="1"/>
          </p:cNvGraphicFramePr>
          <p:nvPr>
            <p:extLst>
              <p:ext uri="{D42A27DB-BD31-4B8C-83A1-F6EECF244321}">
                <p14:modId xmlns:p14="http://schemas.microsoft.com/office/powerpoint/2010/main" val="990862079"/>
              </p:ext>
            </p:extLst>
          </p:nvPr>
        </p:nvGraphicFramePr>
        <p:xfrm>
          <a:off x="5431503" y="2961267"/>
          <a:ext cx="590550" cy="328612"/>
        </p:xfrm>
        <a:graphic>
          <a:graphicData uri="http://schemas.openxmlformats.org/presentationml/2006/ole">
            <mc:AlternateContent xmlns:mc="http://schemas.openxmlformats.org/markup-compatibility/2006">
              <mc:Choice xmlns:v="urn:schemas-microsoft-com:vml" Requires="v">
                <p:oleObj spid="_x0000_s10338" name="公式" r:id="rId6" imgW="380835" imgH="203112" progId="Equation.3">
                  <p:embed/>
                </p:oleObj>
              </mc:Choice>
              <mc:Fallback>
                <p:oleObj name="公式" r:id="rId6" imgW="380835" imgH="203112" progId="Equation.3">
                  <p:embed/>
                  <p:pic>
                    <p:nvPicPr>
                      <p:cNvPr id="49156" name="对象 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31503" y="2961267"/>
                        <a:ext cx="590550" cy="328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0" name="对象 3"/>
          <p:cNvGraphicFramePr>
            <a:graphicFrameLocks noChangeAspect="1"/>
          </p:cNvGraphicFramePr>
          <p:nvPr>
            <p:extLst>
              <p:ext uri="{D42A27DB-BD31-4B8C-83A1-F6EECF244321}">
                <p14:modId xmlns:p14="http://schemas.microsoft.com/office/powerpoint/2010/main" val="1531732356"/>
              </p:ext>
            </p:extLst>
          </p:nvPr>
        </p:nvGraphicFramePr>
        <p:xfrm>
          <a:off x="7787955" y="4652963"/>
          <a:ext cx="647700" cy="360362"/>
        </p:xfrm>
        <a:graphic>
          <a:graphicData uri="http://schemas.openxmlformats.org/presentationml/2006/ole">
            <mc:AlternateContent xmlns:mc="http://schemas.openxmlformats.org/markup-compatibility/2006">
              <mc:Choice xmlns:v="urn:schemas-microsoft-com:vml" Requires="v">
                <p:oleObj spid="_x0000_s10339" name="公式" r:id="rId8" imgW="380835" imgH="203112" progId="Equation.3">
                  <p:embed/>
                </p:oleObj>
              </mc:Choice>
              <mc:Fallback>
                <p:oleObj name="公式" r:id="rId8" imgW="380835" imgH="203112" progId="Equation.3">
                  <p:embed/>
                  <p:pic>
                    <p:nvPicPr>
                      <p:cNvPr id="49158" name="对象 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787955" y="4652963"/>
                        <a:ext cx="647700" cy="36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1" name="对象 2"/>
          <p:cNvGraphicFramePr>
            <a:graphicFrameLocks noChangeAspect="1"/>
          </p:cNvGraphicFramePr>
          <p:nvPr>
            <p:extLst>
              <p:ext uri="{D42A27DB-BD31-4B8C-83A1-F6EECF244321}">
                <p14:modId xmlns:p14="http://schemas.microsoft.com/office/powerpoint/2010/main" val="3151336635"/>
              </p:ext>
            </p:extLst>
          </p:nvPr>
        </p:nvGraphicFramePr>
        <p:xfrm>
          <a:off x="8772877" y="4652963"/>
          <a:ext cx="581025" cy="360362"/>
        </p:xfrm>
        <a:graphic>
          <a:graphicData uri="http://schemas.openxmlformats.org/presentationml/2006/ole">
            <mc:AlternateContent xmlns:mc="http://schemas.openxmlformats.org/markup-compatibility/2006">
              <mc:Choice xmlns:v="urn:schemas-microsoft-com:vml" Requires="v">
                <p:oleObj spid="_x0000_s10340" name="公式" r:id="rId10" imgW="342751" imgH="203112" progId="Equation.3">
                  <p:embed/>
                </p:oleObj>
              </mc:Choice>
              <mc:Fallback>
                <p:oleObj name="公式" r:id="rId10" imgW="342751" imgH="203112" progId="Equation.3">
                  <p:embed/>
                  <p:pic>
                    <p:nvPicPr>
                      <p:cNvPr id="49157" name="对象 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772877" y="4652963"/>
                        <a:ext cx="581025" cy="36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1258736778"/>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3333" y="338667"/>
            <a:ext cx="2607733" cy="593644"/>
          </a:xfrm>
          <a:prstGeom prst="rect">
            <a:avLst/>
          </a:prstGeom>
        </p:spPr>
      </p:pic>
      <p:pic>
        <p:nvPicPr>
          <p:cNvPr id="3" name="图片 2"/>
          <p:cNvPicPr>
            <a:picLocks noChangeAspect="1"/>
          </p:cNvPicPr>
          <p:nvPr/>
        </p:nvPicPr>
        <p:blipFill rotWithShape="1">
          <a:blip r:embed="rId5">
            <a:alphaModFix amt="4000"/>
            <a:extLst>
              <a:ext uri="{28A0092B-C50C-407E-A947-70E740481C1C}">
                <a14:useLocalDpi xmlns:a14="http://schemas.microsoft.com/office/drawing/2010/main" val="0"/>
              </a:ext>
            </a:extLst>
          </a:blip>
          <a:srcRect t="4939" r="28793" b="22469"/>
          <a:stretch/>
        </p:blipFill>
        <p:spPr>
          <a:xfrm>
            <a:off x="2641601" y="902926"/>
            <a:ext cx="9550400" cy="5955074"/>
          </a:xfrm>
          <a:prstGeom prst="rect">
            <a:avLst/>
          </a:prstGeom>
        </p:spPr>
      </p:pic>
      <p:sp>
        <p:nvSpPr>
          <p:cNvPr id="6" name="矩形 5"/>
          <p:cNvSpPr/>
          <p:nvPr/>
        </p:nvSpPr>
        <p:spPr>
          <a:xfrm flipV="1">
            <a:off x="2959330" y="1276285"/>
            <a:ext cx="8865173" cy="45719"/>
          </a:xfrm>
          <a:prstGeom prst="rect">
            <a:avLst/>
          </a:prstGeom>
          <a:solidFill>
            <a:srgbClr val="239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矩形 9"/>
          <p:cNvSpPr/>
          <p:nvPr/>
        </p:nvSpPr>
        <p:spPr>
          <a:xfrm>
            <a:off x="9618453" y="383465"/>
            <a:ext cx="2206050" cy="523220"/>
          </a:xfrm>
          <a:prstGeom prst="rect">
            <a:avLst/>
          </a:prstGeom>
          <a:solidFill>
            <a:srgbClr val="239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矩形 10"/>
          <p:cNvSpPr/>
          <p:nvPr/>
        </p:nvSpPr>
        <p:spPr>
          <a:xfrm>
            <a:off x="9558068" y="352688"/>
            <a:ext cx="2359995" cy="584775"/>
          </a:xfrm>
          <a:prstGeom prst="rect">
            <a:avLst/>
          </a:prstGeom>
        </p:spPr>
        <p:txBody>
          <a:bodyPr wrap="square" anchor="ct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lnSpc>
                <a:spcPct val="100000"/>
              </a:lnSpc>
              <a:spcBef>
                <a:spcPts val="0"/>
              </a:spcBef>
              <a:spcAft>
                <a:spcPts val="0"/>
              </a:spcAft>
              <a:defRPr/>
            </a:pPr>
            <a:r>
              <a:rPr lang="zh-CN" altLang="en-US" sz="3200" b="1" dirty="0" smtClean="0">
                <a:solidFill>
                  <a:schemeClr val="bg1"/>
                </a:solidFill>
                <a:latin typeface="微软雅黑" charset="-122"/>
                <a:ea typeface="微软雅黑" charset="-122"/>
                <a:sym typeface="+mn-ea"/>
              </a:rPr>
              <a:t>分支限界法</a:t>
            </a:r>
            <a:endParaRPr lang="zh-CN" altLang="en-US" sz="3200" b="1" dirty="0">
              <a:solidFill>
                <a:schemeClr val="bg1"/>
              </a:solidFill>
              <a:latin typeface="微软雅黑" charset="-122"/>
              <a:ea typeface="微软雅黑" charset="-122"/>
              <a:sym typeface="+mn-ea"/>
            </a:endParaRPr>
          </a:p>
        </p:txBody>
      </p:sp>
      <p:sp>
        <p:nvSpPr>
          <p:cNvPr id="13" name="文本框 12"/>
          <p:cNvSpPr txBox="1"/>
          <p:nvPr/>
        </p:nvSpPr>
        <p:spPr>
          <a:xfrm>
            <a:off x="342669" y="1027613"/>
            <a:ext cx="2598407" cy="584775"/>
          </a:xfrm>
          <a:prstGeom prst="rect">
            <a:avLst/>
          </a:prstGeom>
          <a:noFill/>
        </p:spPr>
        <p:txBody>
          <a:bodyPr wrap="square" rtlCol="0">
            <a:spAutoFit/>
          </a:bodyPr>
          <a:lstStyle/>
          <a:p>
            <a:r>
              <a:rPr kumimoji="1" lang="en-US" altLang="zh-CN" sz="3200" b="1" dirty="0" smtClean="0">
                <a:latin typeface="Microsoft YaHei" charset="-122"/>
                <a:ea typeface="Microsoft YaHei" charset="-122"/>
                <a:cs typeface="Microsoft YaHei" charset="-122"/>
              </a:rPr>
              <a:t>LC-</a:t>
            </a:r>
            <a:r>
              <a:rPr kumimoji="1" lang="zh-CN" altLang="en-US" sz="3200" b="1" dirty="0" smtClean="0">
                <a:latin typeface="Microsoft YaHei" charset="-122"/>
                <a:ea typeface="Microsoft YaHei" charset="-122"/>
                <a:cs typeface="Microsoft YaHei" charset="-122"/>
              </a:rPr>
              <a:t>检索 特性</a:t>
            </a:r>
            <a:endParaRPr kumimoji="1" lang="zh-CN" altLang="en-US" sz="3200" b="1" dirty="0">
              <a:latin typeface="Microsoft YaHei" charset="-122"/>
              <a:ea typeface="Microsoft YaHei" charset="-122"/>
              <a:cs typeface="Microsoft YaHei" charset="-122"/>
            </a:endParaRPr>
          </a:p>
        </p:txBody>
      </p:sp>
      <p:sp>
        <p:nvSpPr>
          <p:cNvPr id="12" name="Rectangle 4"/>
          <p:cNvSpPr txBox="1">
            <a:spLocks noChangeArrowheads="1"/>
          </p:cNvSpPr>
          <p:nvPr/>
        </p:nvSpPr>
        <p:spPr bwMode="auto">
          <a:xfrm>
            <a:off x="395287" y="1586364"/>
            <a:ext cx="11429215" cy="5902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0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anose="05000000000000000000" pitchFamily="2" charset="2"/>
              <a:buChar char="q"/>
              <a:defRPr sz="2600">
                <a:solidFill>
                  <a:schemeClr val="tx1"/>
                </a:solidFill>
                <a:latin typeface="+mn-lt"/>
                <a:ea typeface="+mn-ea"/>
              </a:defRPr>
            </a:lvl2pPr>
            <a:lvl3pPr marL="1022350" indent="-350838" algn="l" rtl="0" eaLnBrk="0" fontAlgn="base" hangingPunct="0">
              <a:spcBef>
                <a:spcPct val="20000"/>
              </a:spcBef>
              <a:spcAft>
                <a:spcPct val="0"/>
              </a:spcAft>
              <a:buClr>
                <a:schemeClr val="accent1"/>
              </a:buClr>
              <a:buSzPct val="65000"/>
              <a:buFont typeface="Wingdings" panose="05000000000000000000" pitchFamily="2" charset="2"/>
              <a:buChar char="n"/>
              <a:defRPr sz="2200">
                <a:solidFill>
                  <a:schemeClr val="tx1"/>
                </a:solidFill>
                <a:latin typeface="+mn-lt"/>
                <a:ea typeface="+mn-ea"/>
              </a:defRPr>
            </a:lvl3pPr>
            <a:lvl4pPr marL="1339850" indent="-315913" algn="l" rtl="0" eaLnBrk="0" fontAlgn="base" hangingPunct="0">
              <a:spcBef>
                <a:spcPct val="20000"/>
              </a:spcBef>
              <a:spcAft>
                <a:spcPct val="0"/>
              </a:spcAft>
              <a:buClr>
                <a:schemeClr val="accent2"/>
              </a:buClr>
              <a:buSzPct val="70000"/>
              <a:buFont typeface="Wingdings" panose="05000000000000000000" pitchFamily="2" charset="2"/>
              <a:buChar char="q"/>
              <a:defRPr sz="2000">
                <a:solidFill>
                  <a:schemeClr val="tx1"/>
                </a:solidFill>
                <a:latin typeface="+mn-lt"/>
                <a:ea typeface="+mn-ea"/>
              </a:defRPr>
            </a:lvl4pPr>
            <a:lvl5pPr marL="1681163"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vl6pPr marL="21383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6pPr>
            <a:lvl7pPr marL="25955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7pPr>
            <a:lvl8pPr marL="30527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8pPr>
            <a:lvl9pPr marL="35099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9pPr>
          </a:lstStyle>
          <a:p>
            <a:pPr eaLnBrk="1" hangingPunct="1">
              <a:lnSpc>
                <a:spcPct val="150000"/>
              </a:lnSpc>
            </a:pPr>
            <a:r>
              <a:rPr lang="zh-CN" altLang="en-US" sz="2800" kern="0" dirty="0" smtClean="0">
                <a:latin typeface="微软雅黑" panose="020B0503020204020204" pitchFamily="34" charset="-122"/>
                <a:ea typeface="微软雅黑" panose="020B0503020204020204" pitchFamily="34" charset="-122"/>
              </a:rPr>
              <a:t>当有多个答案结点时，</a:t>
            </a:r>
            <a:r>
              <a:rPr lang="en-US" altLang="zh-CN" sz="2800" kern="0" dirty="0" smtClean="0">
                <a:latin typeface="微软雅黑" panose="020B0503020204020204" pitchFamily="34" charset="-122"/>
                <a:ea typeface="微软雅黑" panose="020B0503020204020204" pitchFamily="34" charset="-122"/>
              </a:rPr>
              <a:t>LC</a:t>
            </a:r>
            <a:r>
              <a:rPr lang="zh-CN" altLang="en-US" sz="2800" kern="0" dirty="0" smtClean="0">
                <a:latin typeface="微软雅黑" panose="020B0503020204020204" pitchFamily="34" charset="-122"/>
                <a:ea typeface="微软雅黑" panose="020B0503020204020204" pitchFamily="34" charset="-122"/>
              </a:rPr>
              <a:t>是否一定找得到具有最小成本的答案结点呢？</a:t>
            </a:r>
            <a:r>
              <a:rPr lang="zh-CN" altLang="en-US" sz="2800" kern="0" dirty="0" smtClean="0">
                <a:solidFill>
                  <a:srgbClr val="FF3300"/>
                </a:solidFill>
                <a:latin typeface="微软雅黑" panose="020B0503020204020204" pitchFamily="34" charset="-122"/>
                <a:ea typeface="微软雅黑" panose="020B0503020204020204" pitchFamily="34" charset="-122"/>
              </a:rPr>
              <a:t>否</a:t>
            </a:r>
          </a:p>
        </p:txBody>
      </p:sp>
      <p:grpSp>
        <p:nvGrpSpPr>
          <p:cNvPr id="14" name="组合 1"/>
          <p:cNvGrpSpPr>
            <a:grpSpLocks/>
          </p:cNvGrpSpPr>
          <p:nvPr/>
        </p:nvGrpSpPr>
        <p:grpSpPr bwMode="auto">
          <a:xfrm>
            <a:off x="2266676" y="2441008"/>
            <a:ext cx="4606925" cy="2513012"/>
            <a:chOff x="2124075" y="1989138"/>
            <a:chExt cx="4606925" cy="2513012"/>
          </a:xfrm>
        </p:grpSpPr>
        <p:sp>
          <p:nvSpPr>
            <p:cNvPr id="15" name="Oval 5"/>
            <p:cNvSpPr>
              <a:spLocks noChangeArrowheads="1"/>
            </p:cNvSpPr>
            <p:nvPr/>
          </p:nvSpPr>
          <p:spPr bwMode="auto">
            <a:xfrm>
              <a:off x="4140200" y="2060575"/>
              <a:ext cx="431800" cy="431800"/>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1</a:t>
              </a:r>
            </a:p>
          </p:txBody>
        </p:sp>
        <p:sp>
          <p:nvSpPr>
            <p:cNvPr id="16" name="Oval 6"/>
            <p:cNvSpPr>
              <a:spLocks noChangeArrowheads="1"/>
            </p:cNvSpPr>
            <p:nvPr/>
          </p:nvSpPr>
          <p:spPr bwMode="auto">
            <a:xfrm>
              <a:off x="3203575" y="2925763"/>
              <a:ext cx="431800" cy="431800"/>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2</a:t>
              </a:r>
            </a:p>
          </p:txBody>
        </p:sp>
        <p:sp>
          <p:nvSpPr>
            <p:cNvPr id="17" name="Oval 7"/>
            <p:cNvSpPr>
              <a:spLocks noChangeArrowheads="1"/>
            </p:cNvSpPr>
            <p:nvPr/>
          </p:nvSpPr>
          <p:spPr bwMode="auto">
            <a:xfrm>
              <a:off x="5076825" y="2997200"/>
              <a:ext cx="431800" cy="431800"/>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3</a:t>
              </a:r>
            </a:p>
          </p:txBody>
        </p:sp>
        <p:sp>
          <p:nvSpPr>
            <p:cNvPr id="18" name="Oval 8"/>
            <p:cNvSpPr>
              <a:spLocks noChangeArrowheads="1"/>
            </p:cNvSpPr>
            <p:nvPr/>
          </p:nvSpPr>
          <p:spPr bwMode="auto">
            <a:xfrm>
              <a:off x="3708400" y="3933825"/>
              <a:ext cx="431800" cy="431800"/>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5</a:t>
              </a:r>
            </a:p>
          </p:txBody>
        </p:sp>
        <p:sp>
          <p:nvSpPr>
            <p:cNvPr id="22" name="Oval 9"/>
            <p:cNvSpPr>
              <a:spLocks noChangeArrowheads="1"/>
            </p:cNvSpPr>
            <p:nvPr/>
          </p:nvSpPr>
          <p:spPr bwMode="auto">
            <a:xfrm>
              <a:off x="4500563" y="3933825"/>
              <a:ext cx="431800" cy="431800"/>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6</a:t>
              </a:r>
            </a:p>
          </p:txBody>
        </p:sp>
        <p:sp>
          <p:nvSpPr>
            <p:cNvPr id="23" name="Rectangle 10"/>
            <p:cNvSpPr>
              <a:spLocks noChangeArrowheads="1"/>
            </p:cNvSpPr>
            <p:nvPr/>
          </p:nvSpPr>
          <p:spPr bwMode="auto">
            <a:xfrm>
              <a:off x="2627313" y="4005263"/>
              <a:ext cx="504825" cy="36036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4</a:t>
              </a:r>
            </a:p>
          </p:txBody>
        </p:sp>
        <p:sp>
          <p:nvSpPr>
            <p:cNvPr id="24" name="Rectangle 11"/>
            <p:cNvSpPr>
              <a:spLocks noChangeArrowheads="1"/>
            </p:cNvSpPr>
            <p:nvPr/>
          </p:nvSpPr>
          <p:spPr bwMode="auto">
            <a:xfrm>
              <a:off x="5651500" y="4005263"/>
              <a:ext cx="504825" cy="36036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7</a:t>
              </a:r>
            </a:p>
          </p:txBody>
        </p:sp>
        <p:sp>
          <p:nvSpPr>
            <p:cNvPr id="25" name="Line 12"/>
            <p:cNvSpPr>
              <a:spLocks noChangeShapeType="1"/>
            </p:cNvSpPr>
            <p:nvPr/>
          </p:nvSpPr>
          <p:spPr bwMode="auto">
            <a:xfrm flipH="1">
              <a:off x="3563938" y="2492375"/>
              <a:ext cx="720725" cy="50482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26" name="Line 13"/>
            <p:cNvSpPr>
              <a:spLocks noChangeShapeType="1"/>
            </p:cNvSpPr>
            <p:nvPr/>
          </p:nvSpPr>
          <p:spPr bwMode="auto">
            <a:xfrm flipH="1">
              <a:off x="2916238" y="3357563"/>
              <a:ext cx="431800" cy="6477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27" name="Line 14"/>
            <p:cNvSpPr>
              <a:spLocks noChangeShapeType="1"/>
            </p:cNvSpPr>
            <p:nvPr/>
          </p:nvSpPr>
          <p:spPr bwMode="auto">
            <a:xfrm>
              <a:off x="4427538" y="2492375"/>
              <a:ext cx="865187" cy="50482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28" name="Line 15"/>
            <p:cNvSpPr>
              <a:spLocks noChangeShapeType="1"/>
            </p:cNvSpPr>
            <p:nvPr/>
          </p:nvSpPr>
          <p:spPr bwMode="auto">
            <a:xfrm>
              <a:off x="5364163" y="3429000"/>
              <a:ext cx="576262" cy="57626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29" name="Line 16"/>
            <p:cNvSpPr>
              <a:spLocks noChangeShapeType="1"/>
            </p:cNvSpPr>
            <p:nvPr/>
          </p:nvSpPr>
          <p:spPr bwMode="auto">
            <a:xfrm>
              <a:off x="3492500" y="3357563"/>
              <a:ext cx="358775" cy="57626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30" name="Line 17"/>
            <p:cNvSpPr>
              <a:spLocks noChangeShapeType="1"/>
            </p:cNvSpPr>
            <p:nvPr/>
          </p:nvSpPr>
          <p:spPr bwMode="auto">
            <a:xfrm flipH="1">
              <a:off x="4716463" y="3429000"/>
              <a:ext cx="574675" cy="50482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31" name="Text Box 18"/>
            <p:cNvSpPr txBox="1">
              <a:spLocks noChangeArrowheads="1"/>
            </p:cNvSpPr>
            <p:nvPr/>
          </p:nvSpPr>
          <p:spPr bwMode="auto">
            <a:xfrm>
              <a:off x="3419475" y="1989138"/>
              <a:ext cx="79057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c=10</a:t>
              </a:r>
            </a:p>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a:t>
              </a:r>
              <a:r>
                <a:rPr kumimoji="0" lang="en-US" altLang="zh-CN" sz="1800" b="0" i="0" u="none" strike="noStrike" kern="0" cap="none" spc="0" normalizeH="0" baseline="0" noProof="0" smtClean="0">
                  <a:ln>
                    <a:noFill/>
                  </a:ln>
                  <a:solidFill>
                    <a:srgbClr val="FF0000"/>
                  </a:solidFill>
                  <a:effectLst/>
                  <a:uLnTx/>
                  <a:uFillTx/>
                  <a:latin typeface="微软雅黑" panose="020B0503020204020204" pitchFamily="34" charset="-122"/>
                  <a:ea typeface="微软雅黑" panose="020B0503020204020204" pitchFamily="34" charset="-122"/>
                </a:rPr>
                <a:t>0</a:t>
              </a:r>
            </a:p>
          </p:txBody>
        </p:sp>
        <p:sp>
          <p:nvSpPr>
            <p:cNvPr id="32" name="Text Box 19"/>
            <p:cNvSpPr txBox="1">
              <a:spLocks noChangeArrowheads="1"/>
            </p:cNvSpPr>
            <p:nvPr/>
          </p:nvSpPr>
          <p:spPr bwMode="auto">
            <a:xfrm>
              <a:off x="2771775" y="2708275"/>
              <a:ext cx="57467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20</a:t>
              </a:r>
            </a:p>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FF0000"/>
                  </a:solidFill>
                  <a:effectLst/>
                  <a:uLnTx/>
                  <a:uFillTx/>
                  <a:latin typeface="微软雅黑" panose="020B0503020204020204" pitchFamily="34" charset="-122"/>
                  <a:ea typeface="微软雅黑" panose="020B0503020204020204" pitchFamily="34" charset="-122"/>
                </a:rPr>
                <a:t>2</a:t>
              </a:r>
            </a:p>
          </p:txBody>
        </p:sp>
        <p:sp>
          <p:nvSpPr>
            <p:cNvPr id="33" name="Text Box 20"/>
            <p:cNvSpPr txBox="1">
              <a:spLocks noChangeArrowheads="1"/>
            </p:cNvSpPr>
            <p:nvPr/>
          </p:nvSpPr>
          <p:spPr bwMode="auto">
            <a:xfrm>
              <a:off x="2124075" y="3860800"/>
              <a:ext cx="57467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20</a:t>
              </a:r>
            </a:p>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FF0000"/>
                  </a:solidFill>
                  <a:effectLst/>
                  <a:uLnTx/>
                  <a:uFillTx/>
                  <a:latin typeface="微软雅黑" panose="020B0503020204020204" pitchFamily="34" charset="-122"/>
                  <a:ea typeface="微软雅黑" panose="020B0503020204020204" pitchFamily="34" charset="-122"/>
                </a:rPr>
                <a:t>20</a:t>
              </a:r>
            </a:p>
          </p:txBody>
        </p:sp>
        <p:sp>
          <p:nvSpPr>
            <p:cNvPr id="34" name="Text Box 21"/>
            <p:cNvSpPr txBox="1">
              <a:spLocks noChangeArrowheads="1"/>
            </p:cNvSpPr>
            <p:nvPr/>
          </p:nvSpPr>
          <p:spPr bwMode="auto">
            <a:xfrm>
              <a:off x="3276600" y="3860800"/>
              <a:ext cx="574675" cy="5355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8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a:t>
              </a:r>
            </a:p>
            <a:p>
              <a:pPr marL="0" marR="0" lvl="0" indent="0" algn="ctr" defTabSz="914400" eaLnBrk="1" fontAlgn="base" latinLnBrk="0" hangingPunct="1">
                <a:lnSpc>
                  <a:spcPct val="8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a:t>
              </a:r>
            </a:p>
          </p:txBody>
        </p:sp>
        <p:sp>
          <p:nvSpPr>
            <p:cNvPr id="35" name="Text Box 22"/>
            <p:cNvSpPr txBox="1">
              <a:spLocks noChangeArrowheads="1"/>
            </p:cNvSpPr>
            <p:nvPr/>
          </p:nvSpPr>
          <p:spPr bwMode="auto">
            <a:xfrm>
              <a:off x="4787900" y="3860800"/>
              <a:ext cx="574675" cy="5355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8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a:t>
              </a:r>
            </a:p>
            <a:p>
              <a:pPr marL="0" marR="0" lvl="0" indent="0" algn="ctr" defTabSz="914400" eaLnBrk="1" fontAlgn="base" latinLnBrk="0" hangingPunct="1">
                <a:lnSpc>
                  <a:spcPct val="8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a:t>
              </a:r>
            </a:p>
          </p:txBody>
        </p:sp>
        <p:sp>
          <p:nvSpPr>
            <p:cNvPr id="36" name="Text Box 23"/>
            <p:cNvSpPr txBox="1">
              <a:spLocks noChangeArrowheads="1"/>
            </p:cNvSpPr>
            <p:nvPr/>
          </p:nvSpPr>
          <p:spPr bwMode="auto">
            <a:xfrm>
              <a:off x="6156325" y="3789363"/>
              <a:ext cx="57467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10</a:t>
              </a:r>
            </a:p>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FF0000"/>
                  </a:solidFill>
                  <a:effectLst/>
                  <a:uLnTx/>
                  <a:uFillTx/>
                  <a:latin typeface="微软雅黑" panose="020B0503020204020204" pitchFamily="34" charset="-122"/>
                  <a:ea typeface="微软雅黑" panose="020B0503020204020204" pitchFamily="34" charset="-122"/>
                </a:rPr>
                <a:t>10</a:t>
              </a:r>
            </a:p>
          </p:txBody>
        </p:sp>
        <p:sp>
          <p:nvSpPr>
            <p:cNvPr id="37" name="Text Box 24"/>
            <p:cNvSpPr txBox="1">
              <a:spLocks noChangeArrowheads="1"/>
            </p:cNvSpPr>
            <p:nvPr/>
          </p:nvSpPr>
          <p:spPr bwMode="auto">
            <a:xfrm>
              <a:off x="5508625" y="2781300"/>
              <a:ext cx="57467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10</a:t>
              </a:r>
            </a:p>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FF0000"/>
                  </a:solidFill>
                  <a:effectLst/>
                  <a:uLnTx/>
                  <a:uFillTx/>
                  <a:latin typeface="微软雅黑" panose="020B0503020204020204" pitchFamily="34" charset="-122"/>
                  <a:ea typeface="微软雅黑" panose="020B0503020204020204" pitchFamily="34" charset="-122"/>
                </a:rPr>
                <a:t>4</a:t>
              </a:r>
            </a:p>
          </p:txBody>
        </p:sp>
        <p:graphicFrame>
          <p:nvGraphicFramePr>
            <p:cNvPr id="38" name="Object 25"/>
            <p:cNvGraphicFramePr>
              <a:graphicFrameLocks noChangeAspect="1"/>
            </p:cNvGraphicFramePr>
            <p:nvPr/>
          </p:nvGraphicFramePr>
          <p:xfrm>
            <a:off x="3492500" y="2276475"/>
            <a:ext cx="193675" cy="300038"/>
          </p:xfrm>
          <a:graphic>
            <a:graphicData uri="http://schemas.openxmlformats.org/presentationml/2006/ole">
              <mc:AlternateContent xmlns:mc="http://schemas.openxmlformats.org/markup-compatibility/2006">
                <mc:Choice xmlns:v="urn:schemas-microsoft-com:vml" Requires="v">
                  <p:oleObj spid="_x0000_s11389" name="公式" r:id="rId6" imgW="114102" imgH="177492" progId="Equation.3">
                    <p:embed/>
                  </p:oleObj>
                </mc:Choice>
                <mc:Fallback>
                  <p:oleObj name="公式" r:id="rId6" imgW="114102" imgH="177492" progId="Equation.3">
                    <p:embed/>
                    <p:pic>
                      <p:nvPicPr>
                        <p:cNvPr id="50204" name="Object 2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92500" y="2276475"/>
                          <a:ext cx="193675" cy="3000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39" name="Text Box 2"/>
          <p:cNvSpPr txBox="1">
            <a:spLocks noChangeArrowheads="1"/>
          </p:cNvSpPr>
          <p:nvPr/>
        </p:nvSpPr>
        <p:spPr bwMode="auto">
          <a:xfrm>
            <a:off x="1354497" y="5189253"/>
            <a:ext cx="7864317"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342900" marR="0" lvl="0" indent="-342900" defTabSz="914400" eaLnBrk="1" fontAlgn="base" latinLnBrk="0" hangingPunct="1">
              <a:lnSpc>
                <a:spcPct val="100000"/>
              </a:lnSpc>
              <a:spcBef>
                <a:spcPct val="50000"/>
              </a:spcBef>
              <a:spcAft>
                <a:spcPct val="0"/>
              </a:spcAft>
              <a:buClrTx/>
              <a:buSzTx/>
              <a:buFont typeface="Wingdings" panose="05000000000000000000" pitchFamily="2" charset="2"/>
              <a:buChar char="n"/>
              <a:tabLst/>
              <a:defRPr/>
            </a:pPr>
            <a:r>
              <a:rPr kumimoji="0" lang="zh-CN" altLang="en-US"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首先扩展结点</a:t>
            </a:r>
            <a:r>
              <a:rPr kumimoji="0" lang="en-US" altLang="zh-CN"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1</a:t>
            </a:r>
            <a:r>
              <a:rPr kumimoji="0" lang="zh-CN" altLang="en-US"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，得结点</a:t>
            </a:r>
            <a:r>
              <a:rPr kumimoji="0" lang="en-US" altLang="zh-CN"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2</a:t>
            </a:r>
            <a:r>
              <a:rPr kumimoji="0" lang="zh-CN" altLang="en-US"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a:t>
            </a:r>
            <a:r>
              <a:rPr kumimoji="0" lang="en-US" altLang="zh-CN"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3</a:t>
            </a:r>
            <a:r>
              <a:rPr kumimoji="0" lang="zh-CN" altLang="en-US"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             ＜              ；</a:t>
            </a:r>
          </a:p>
          <a:p>
            <a:pPr marL="342900" marR="0" lvl="0" indent="-342900" defTabSz="914400" eaLnBrk="1" fontAlgn="base" latinLnBrk="0" hangingPunct="1">
              <a:lnSpc>
                <a:spcPct val="100000"/>
              </a:lnSpc>
              <a:spcBef>
                <a:spcPct val="50000"/>
              </a:spcBef>
              <a:spcAft>
                <a:spcPct val="0"/>
              </a:spcAft>
              <a:buClrTx/>
              <a:buSzTx/>
              <a:buFont typeface="Wingdings" panose="05000000000000000000" pitchFamily="2" charset="2"/>
              <a:buChar char="n"/>
              <a:tabLst/>
              <a:defRPr/>
            </a:pPr>
            <a:r>
              <a:rPr kumimoji="0" lang="zh-CN" altLang="en-US"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然后扩展结点</a:t>
            </a:r>
            <a:r>
              <a:rPr kumimoji="0" lang="en-US" altLang="zh-CN"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2</a:t>
            </a:r>
            <a:r>
              <a:rPr kumimoji="0" lang="zh-CN" altLang="en-US"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，得答案结点</a:t>
            </a:r>
            <a:r>
              <a:rPr kumimoji="0" lang="en-US" altLang="zh-CN"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4</a:t>
            </a:r>
            <a:r>
              <a:rPr kumimoji="0" lang="zh-CN" altLang="en-US"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a:t>
            </a:r>
            <a:r>
              <a:rPr kumimoji="0" lang="en-US" altLang="zh-CN"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c(4)=20</a:t>
            </a:r>
            <a:r>
              <a:rPr kumimoji="0" lang="zh-CN" altLang="en-US"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a:t>
            </a:r>
          </a:p>
          <a:p>
            <a:pPr marL="342900" marR="0" lvl="0" indent="-342900" defTabSz="914400" eaLnBrk="1" fontAlgn="base" latinLnBrk="0" hangingPunct="1">
              <a:lnSpc>
                <a:spcPct val="100000"/>
              </a:lnSpc>
              <a:spcBef>
                <a:spcPct val="50000"/>
              </a:spcBef>
              <a:spcAft>
                <a:spcPct val="0"/>
              </a:spcAft>
              <a:buClrTx/>
              <a:buSzTx/>
              <a:buFont typeface="Wingdings" panose="05000000000000000000" pitchFamily="2" charset="2"/>
              <a:buChar char="n"/>
              <a:tabLst/>
              <a:defRPr/>
            </a:pPr>
            <a:r>
              <a:rPr kumimoji="0" lang="zh-CN" altLang="en-US"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实际最小成本的答案结点是</a:t>
            </a:r>
            <a:r>
              <a:rPr kumimoji="0" lang="en-US" altLang="zh-CN"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7</a:t>
            </a:r>
            <a:r>
              <a:rPr kumimoji="0" lang="zh-CN" altLang="en-US"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a:t>
            </a:r>
            <a:r>
              <a:rPr kumimoji="0" lang="en-US" altLang="zh-CN"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c(7)</a:t>
            </a:r>
            <a:r>
              <a:rPr kumimoji="0" lang="zh-CN" altLang="en-US"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a:t>
            </a:r>
            <a:r>
              <a:rPr kumimoji="0" lang="en-US" altLang="zh-CN"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10</a:t>
            </a:r>
          </a:p>
        </p:txBody>
      </p:sp>
      <p:graphicFrame>
        <p:nvGraphicFramePr>
          <p:cNvPr id="40" name="Object 26"/>
          <p:cNvGraphicFramePr>
            <a:graphicFrameLocks noChangeAspect="1"/>
          </p:cNvGraphicFramePr>
          <p:nvPr>
            <p:extLst>
              <p:ext uri="{D42A27DB-BD31-4B8C-83A1-F6EECF244321}">
                <p14:modId xmlns:p14="http://schemas.microsoft.com/office/powerpoint/2010/main" val="3533834456"/>
              </p:ext>
            </p:extLst>
          </p:nvPr>
        </p:nvGraphicFramePr>
        <p:xfrm>
          <a:off x="5940547" y="5221319"/>
          <a:ext cx="1152525" cy="438150"/>
        </p:xfrm>
        <a:graphic>
          <a:graphicData uri="http://schemas.openxmlformats.org/presentationml/2006/ole">
            <mc:AlternateContent xmlns:mc="http://schemas.openxmlformats.org/markup-compatibility/2006">
              <mc:Choice xmlns:v="urn:schemas-microsoft-com:vml" Requires="v">
                <p:oleObj spid="_x0000_s11390" name="公式" r:id="rId8" imgW="533169" imgH="203112" progId="Equation.3">
                  <p:embed/>
                </p:oleObj>
              </mc:Choice>
              <mc:Fallback>
                <p:oleObj name="公式" r:id="rId8" imgW="533169" imgH="203112" progId="Equation.3">
                  <p:embed/>
                  <p:pic>
                    <p:nvPicPr>
                      <p:cNvPr id="50182" name="Object 2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940547" y="5221319"/>
                        <a:ext cx="1152525" cy="4381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1" name="Object 27"/>
          <p:cNvGraphicFramePr>
            <a:graphicFrameLocks noChangeAspect="1"/>
          </p:cNvGraphicFramePr>
          <p:nvPr>
            <p:extLst>
              <p:ext uri="{D42A27DB-BD31-4B8C-83A1-F6EECF244321}">
                <p14:modId xmlns:p14="http://schemas.microsoft.com/office/powerpoint/2010/main" val="693732263"/>
              </p:ext>
            </p:extLst>
          </p:nvPr>
        </p:nvGraphicFramePr>
        <p:xfrm>
          <a:off x="7541156" y="5208619"/>
          <a:ext cx="1152525" cy="447675"/>
        </p:xfrm>
        <a:graphic>
          <a:graphicData uri="http://schemas.openxmlformats.org/presentationml/2006/ole">
            <mc:AlternateContent xmlns:mc="http://schemas.openxmlformats.org/markup-compatibility/2006">
              <mc:Choice xmlns:v="urn:schemas-microsoft-com:vml" Requires="v">
                <p:oleObj spid="_x0000_s11391" name="公式" r:id="rId10" imgW="520474" imgH="203112" progId="Equation.3">
                  <p:embed/>
                </p:oleObj>
              </mc:Choice>
              <mc:Fallback>
                <p:oleObj name="公式" r:id="rId10" imgW="520474" imgH="203112" progId="Equation.3">
                  <p:embed/>
                  <p:pic>
                    <p:nvPicPr>
                      <p:cNvPr id="50183" name="Object 27"/>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541156" y="5208619"/>
                        <a:ext cx="1152525" cy="447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 name="矩形 3"/>
          <p:cNvSpPr/>
          <p:nvPr/>
        </p:nvSpPr>
        <p:spPr>
          <a:xfrm>
            <a:off x="8089648" y="2646868"/>
            <a:ext cx="3734854" cy="1781385"/>
          </a:xfrm>
          <a:prstGeom prst="rect">
            <a:avLst/>
          </a:prstGeom>
          <a:solidFill>
            <a:schemeClr val="accent6">
              <a:lumMod val="60000"/>
              <a:lumOff val="40000"/>
            </a:schemeClr>
          </a:solidFill>
        </p:spPr>
        <p:txBody>
          <a:bodyPr wrap="square">
            <a:spAutoFit/>
          </a:bodyPr>
          <a:lstStyle/>
          <a:p>
            <a:pPr lvl="0" fontAlgn="base">
              <a:lnSpc>
                <a:spcPct val="150000"/>
              </a:lnSpc>
              <a:spcBef>
                <a:spcPct val="0"/>
              </a:spcBef>
              <a:spcAft>
                <a:spcPct val="0"/>
              </a:spcAft>
            </a:pPr>
            <a:r>
              <a:rPr lang="zh-CN" altLang="en-US" sz="2800" dirty="0">
                <a:solidFill>
                  <a:srgbClr val="000000"/>
                </a:solidFill>
                <a:latin typeface="微软雅黑" panose="020B0503020204020204" pitchFamily="34" charset="-122"/>
                <a:ea typeface="微软雅黑" panose="020B0503020204020204" pitchFamily="34" charset="-122"/>
              </a:rPr>
              <a:t>原因：</a:t>
            </a:r>
            <a:r>
              <a:rPr lang="zh-CN" altLang="en-US" sz="2400" dirty="0">
                <a:solidFill>
                  <a:srgbClr val="000000"/>
                </a:solidFill>
                <a:latin typeface="微软雅黑" panose="020B0503020204020204" pitchFamily="34" charset="-122"/>
                <a:ea typeface="微软雅黑" panose="020B0503020204020204" pitchFamily="34" charset="-122"/>
              </a:rPr>
              <a:t>可能存在这样的结点</a:t>
            </a:r>
            <a:r>
              <a:rPr lang="en-US" altLang="zh-CN" sz="2400" dirty="0">
                <a:solidFill>
                  <a:srgbClr val="000000"/>
                </a:solidFill>
                <a:latin typeface="微软雅黑" panose="020B0503020204020204" pitchFamily="34" charset="-122"/>
                <a:ea typeface="微软雅黑" panose="020B0503020204020204" pitchFamily="34" charset="-122"/>
              </a:rPr>
              <a:t>X</a:t>
            </a:r>
            <a:r>
              <a:rPr lang="zh-CN" altLang="en-US" sz="2400" dirty="0">
                <a:solidFill>
                  <a:srgbClr val="000000"/>
                </a:solidFill>
                <a:latin typeface="微软雅黑" panose="020B0503020204020204" pitchFamily="34" charset="-122"/>
                <a:ea typeface="微软雅黑" panose="020B0503020204020204" pitchFamily="34" charset="-122"/>
              </a:rPr>
              <a:t>和</a:t>
            </a:r>
            <a:r>
              <a:rPr lang="en-US" altLang="zh-CN" sz="2400" dirty="0">
                <a:solidFill>
                  <a:srgbClr val="000000"/>
                </a:solidFill>
                <a:latin typeface="微软雅黑" panose="020B0503020204020204" pitchFamily="34" charset="-122"/>
                <a:ea typeface="微软雅黑" panose="020B0503020204020204" pitchFamily="34" charset="-122"/>
              </a:rPr>
              <a:t>Y</a:t>
            </a:r>
            <a:r>
              <a:rPr lang="zh-CN" altLang="en-US" sz="2400" dirty="0">
                <a:solidFill>
                  <a:srgbClr val="000000"/>
                </a:solidFill>
                <a:latin typeface="微软雅黑" panose="020B0503020204020204" pitchFamily="34" charset="-122"/>
                <a:ea typeface="微软雅黑" panose="020B0503020204020204" pitchFamily="34" charset="-122"/>
              </a:rPr>
              <a:t>：</a:t>
            </a:r>
            <a:r>
              <a:rPr lang="en-US" altLang="zh-CN" sz="2400" dirty="0">
                <a:solidFill>
                  <a:srgbClr val="000000"/>
                </a:solidFill>
                <a:latin typeface="微软雅黑" panose="020B0503020204020204" pitchFamily="34" charset="-122"/>
                <a:ea typeface="微软雅黑" panose="020B0503020204020204" pitchFamily="34" charset="-122"/>
              </a:rPr>
              <a:t>c(X)</a:t>
            </a:r>
            <a:r>
              <a:rPr lang="zh-CN" altLang="en-US" sz="2400" dirty="0">
                <a:solidFill>
                  <a:srgbClr val="000000"/>
                </a:solidFill>
                <a:latin typeface="微软雅黑" panose="020B0503020204020204" pitchFamily="34" charset="-122"/>
                <a:ea typeface="微软雅黑" panose="020B0503020204020204" pitchFamily="34" charset="-122"/>
              </a:rPr>
              <a:t>＞</a:t>
            </a:r>
            <a:r>
              <a:rPr lang="en-US" altLang="zh-CN" sz="2400" dirty="0">
                <a:solidFill>
                  <a:srgbClr val="000000"/>
                </a:solidFill>
                <a:latin typeface="微软雅黑" panose="020B0503020204020204" pitchFamily="34" charset="-122"/>
                <a:ea typeface="微软雅黑" panose="020B0503020204020204" pitchFamily="34" charset="-122"/>
              </a:rPr>
              <a:t>c(Y)</a:t>
            </a:r>
            <a:r>
              <a:rPr lang="zh-CN" altLang="en-US" sz="2400" dirty="0">
                <a:solidFill>
                  <a:srgbClr val="000000"/>
                </a:solidFill>
                <a:latin typeface="微软雅黑" panose="020B0503020204020204" pitchFamily="34" charset="-122"/>
                <a:ea typeface="微软雅黑" panose="020B0503020204020204" pitchFamily="34" charset="-122"/>
              </a:rPr>
              <a:t>，</a:t>
            </a:r>
            <a:r>
              <a:rPr lang="zh-CN" altLang="en-US" sz="2400" dirty="0" smtClean="0">
                <a:solidFill>
                  <a:srgbClr val="000000"/>
                </a:solidFill>
                <a:latin typeface="微软雅黑" panose="020B0503020204020204" pitchFamily="34" charset="-122"/>
                <a:ea typeface="微软雅黑" panose="020B0503020204020204" pitchFamily="34" charset="-122"/>
              </a:rPr>
              <a:t>但</a:t>
            </a:r>
            <a:endParaRPr lang="en-US" altLang="zh-CN" sz="2400" dirty="0" smtClean="0">
              <a:solidFill>
                <a:srgbClr val="000000"/>
              </a:solidFill>
              <a:latin typeface="微软雅黑" panose="020B0503020204020204" pitchFamily="34" charset="-122"/>
              <a:ea typeface="微软雅黑" panose="020B0503020204020204" pitchFamily="34" charset="-122"/>
            </a:endParaRPr>
          </a:p>
          <a:p>
            <a:pPr lvl="0" fontAlgn="base">
              <a:lnSpc>
                <a:spcPct val="150000"/>
              </a:lnSpc>
              <a:spcBef>
                <a:spcPct val="0"/>
              </a:spcBef>
              <a:spcAft>
                <a:spcPct val="0"/>
              </a:spcAft>
            </a:pPr>
            <a:endParaRPr lang="zh-CN" altLang="en-US" sz="2400" dirty="0">
              <a:solidFill>
                <a:srgbClr val="000000"/>
              </a:solidFill>
              <a:latin typeface="微软雅黑" panose="020B0503020204020204" pitchFamily="34" charset="-122"/>
              <a:ea typeface="微软雅黑" panose="020B0503020204020204" pitchFamily="34" charset="-122"/>
            </a:endParaRPr>
          </a:p>
        </p:txBody>
      </p:sp>
      <p:graphicFrame>
        <p:nvGraphicFramePr>
          <p:cNvPr id="42" name="Object 4"/>
          <p:cNvGraphicFramePr>
            <a:graphicFrameLocks noChangeAspect="1"/>
          </p:cNvGraphicFramePr>
          <p:nvPr>
            <p:extLst>
              <p:ext uri="{D42A27DB-BD31-4B8C-83A1-F6EECF244321}">
                <p14:modId xmlns:p14="http://schemas.microsoft.com/office/powerpoint/2010/main" val="2432853992"/>
              </p:ext>
            </p:extLst>
          </p:nvPr>
        </p:nvGraphicFramePr>
        <p:xfrm>
          <a:off x="8159498" y="3961219"/>
          <a:ext cx="1655762" cy="433387"/>
        </p:xfrm>
        <a:graphic>
          <a:graphicData uri="http://schemas.openxmlformats.org/presentationml/2006/ole">
            <mc:AlternateContent xmlns:mc="http://schemas.openxmlformats.org/markup-compatibility/2006">
              <mc:Choice xmlns:v="urn:schemas-microsoft-com:vml" Requires="v">
                <p:oleObj spid="_x0000_s11392" name="公式" r:id="rId12" imgW="774364" imgH="203112" progId="Equation.3">
                  <p:embed/>
                </p:oleObj>
              </mc:Choice>
              <mc:Fallback>
                <p:oleObj name="公式" r:id="rId12" imgW="774364" imgH="203112" progId="Equation.3">
                  <p:embed/>
                  <p:pic>
                    <p:nvPicPr>
                      <p:cNvPr id="51204" name="Object 4"/>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159498" y="3961219"/>
                        <a:ext cx="1655762" cy="4333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3539868302"/>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3333" y="338667"/>
            <a:ext cx="2607733" cy="593644"/>
          </a:xfrm>
          <a:prstGeom prst="rect">
            <a:avLst/>
          </a:prstGeom>
        </p:spPr>
      </p:pic>
      <p:pic>
        <p:nvPicPr>
          <p:cNvPr id="3" name="图片 2"/>
          <p:cNvPicPr>
            <a:picLocks noChangeAspect="1"/>
          </p:cNvPicPr>
          <p:nvPr/>
        </p:nvPicPr>
        <p:blipFill rotWithShape="1">
          <a:blip r:embed="rId5">
            <a:alphaModFix amt="4000"/>
            <a:extLst>
              <a:ext uri="{28A0092B-C50C-407E-A947-70E740481C1C}">
                <a14:useLocalDpi xmlns:a14="http://schemas.microsoft.com/office/drawing/2010/main" val="0"/>
              </a:ext>
            </a:extLst>
          </a:blip>
          <a:srcRect t="4939" r="28793" b="22469"/>
          <a:stretch/>
        </p:blipFill>
        <p:spPr>
          <a:xfrm>
            <a:off x="2641601" y="929821"/>
            <a:ext cx="9550400" cy="5955074"/>
          </a:xfrm>
          <a:prstGeom prst="rect">
            <a:avLst/>
          </a:prstGeom>
        </p:spPr>
      </p:pic>
      <p:sp>
        <p:nvSpPr>
          <p:cNvPr id="6" name="矩形 5"/>
          <p:cNvSpPr/>
          <p:nvPr/>
        </p:nvSpPr>
        <p:spPr>
          <a:xfrm flipV="1">
            <a:off x="2959330" y="1276285"/>
            <a:ext cx="8865173" cy="45719"/>
          </a:xfrm>
          <a:prstGeom prst="rect">
            <a:avLst/>
          </a:prstGeom>
          <a:solidFill>
            <a:srgbClr val="239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矩形 9"/>
          <p:cNvSpPr/>
          <p:nvPr/>
        </p:nvSpPr>
        <p:spPr>
          <a:xfrm>
            <a:off x="9618453" y="383465"/>
            <a:ext cx="2206050" cy="523220"/>
          </a:xfrm>
          <a:prstGeom prst="rect">
            <a:avLst/>
          </a:prstGeom>
          <a:solidFill>
            <a:srgbClr val="239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矩形 10"/>
          <p:cNvSpPr/>
          <p:nvPr/>
        </p:nvSpPr>
        <p:spPr>
          <a:xfrm>
            <a:off x="9558068" y="352688"/>
            <a:ext cx="2359995" cy="584775"/>
          </a:xfrm>
          <a:prstGeom prst="rect">
            <a:avLst/>
          </a:prstGeom>
        </p:spPr>
        <p:txBody>
          <a:bodyPr wrap="square" anchor="ct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lnSpc>
                <a:spcPct val="100000"/>
              </a:lnSpc>
              <a:spcBef>
                <a:spcPts val="0"/>
              </a:spcBef>
              <a:spcAft>
                <a:spcPts val="0"/>
              </a:spcAft>
              <a:defRPr/>
            </a:pPr>
            <a:r>
              <a:rPr lang="zh-CN" altLang="en-US" sz="3200" b="1" dirty="0" smtClean="0">
                <a:solidFill>
                  <a:schemeClr val="bg1"/>
                </a:solidFill>
                <a:latin typeface="微软雅黑" charset="-122"/>
                <a:ea typeface="微软雅黑" charset="-122"/>
                <a:sym typeface="+mn-ea"/>
              </a:rPr>
              <a:t>分支限界法</a:t>
            </a:r>
            <a:endParaRPr lang="zh-CN" altLang="en-US" sz="3200" b="1" dirty="0">
              <a:solidFill>
                <a:schemeClr val="bg1"/>
              </a:solidFill>
              <a:latin typeface="微软雅黑" charset="-122"/>
              <a:ea typeface="微软雅黑" charset="-122"/>
              <a:sym typeface="+mn-ea"/>
            </a:endParaRPr>
          </a:p>
        </p:txBody>
      </p:sp>
      <p:sp>
        <p:nvSpPr>
          <p:cNvPr id="13" name="文本框 12"/>
          <p:cNvSpPr txBox="1"/>
          <p:nvPr/>
        </p:nvSpPr>
        <p:spPr>
          <a:xfrm>
            <a:off x="342669" y="1027613"/>
            <a:ext cx="2598407" cy="584775"/>
          </a:xfrm>
          <a:prstGeom prst="rect">
            <a:avLst/>
          </a:prstGeom>
          <a:noFill/>
        </p:spPr>
        <p:txBody>
          <a:bodyPr wrap="square" rtlCol="0">
            <a:spAutoFit/>
          </a:bodyPr>
          <a:lstStyle/>
          <a:p>
            <a:r>
              <a:rPr kumimoji="1" lang="en-US" altLang="zh-CN" sz="3200" b="1" dirty="0" smtClean="0">
                <a:latin typeface="Microsoft YaHei" charset="-122"/>
                <a:ea typeface="Microsoft YaHei" charset="-122"/>
                <a:cs typeface="Microsoft YaHei" charset="-122"/>
              </a:rPr>
              <a:t>LC-</a:t>
            </a:r>
            <a:r>
              <a:rPr kumimoji="1" lang="zh-CN" altLang="en-US" sz="3200" b="1" dirty="0" smtClean="0">
                <a:latin typeface="Microsoft YaHei" charset="-122"/>
                <a:ea typeface="Microsoft YaHei" charset="-122"/>
                <a:cs typeface="Microsoft YaHei" charset="-122"/>
              </a:rPr>
              <a:t>检索 改进</a:t>
            </a:r>
            <a:endParaRPr kumimoji="1" lang="zh-CN" altLang="en-US" sz="3200" b="1" dirty="0">
              <a:latin typeface="Microsoft YaHei" charset="-122"/>
              <a:ea typeface="Microsoft YaHei" charset="-122"/>
              <a:cs typeface="Microsoft YaHei" charset="-122"/>
            </a:endParaRPr>
          </a:p>
        </p:txBody>
      </p:sp>
      <p:sp>
        <p:nvSpPr>
          <p:cNvPr id="43" name="Rectangle 5"/>
          <p:cNvSpPr>
            <a:spLocks noChangeArrowheads="1"/>
          </p:cNvSpPr>
          <p:nvPr/>
        </p:nvSpPr>
        <p:spPr bwMode="auto">
          <a:xfrm>
            <a:off x="342669" y="1534856"/>
            <a:ext cx="8424862" cy="1800225"/>
          </a:xfrm>
          <a:prstGeom prst="rect">
            <a:avLst/>
          </a:prstGeom>
          <a:noFill/>
          <a:ln>
            <a:noFill/>
          </a:ln>
        </p:spPr>
        <p:txBody>
          <a:bodyPr/>
          <a:lstStyle>
            <a:lvl1pPr marL="342900" indent="-34290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342900" marR="0" lvl="0" indent="-342900" defTabSz="914400" eaLnBrk="1" fontAlgn="base" latinLnBrk="0" hangingPunct="1">
              <a:lnSpc>
                <a:spcPct val="150000"/>
              </a:lnSpc>
              <a:spcBef>
                <a:spcPts val="0"/>
              </a:spcBef>
              <a:spcAft>
                <a:spcPct val="0"/>
              </a:spcAft>
              <a:buClr>
                <a:srgbClr val="CC9900"/>
              </a:buClr>
              <a:buSzPct val="65000"/>
              <a:buFont typeface="Wingdings" panose="05000000000000000000" pitchFamily="2" charset="2"/>
              <a:buNone/>
              <a:tabLst/>
              <a:defRPr/>
            </a:pPr>
            <a:r>
              <a:rPr kumimoji="0" lang="zh-CN" altLang="en-US" sz="28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改进策略</a:t>
            </a:r>
            <a:r>
              <a:rPr kumimoji="0" lang="en-US" altLang="zh-CN" sz="28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1</a:t>
            </a:r>
            <a:r>
              <a:rPr kumimoji="0" lang="zh-CN" altLang="en-US" sz="2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a:t>
            </a:r>
          </a:p>
          <a:p>
            <a:pPr marL="715963" marR="0" lvl="0" indent="-342900" defTabSz="914400" eaLnBrk="1" fontAlgn="base" latinLnBrk="0" hangingPunct="1">
              <a:lnSpc>
                <a:spcPct val="150000"/>
              </a:lnSpc>
              <a:spcBef>
                <a:spcPts val="0"/>
              </a:spcBef>
              <a:spcAft>
                <a:spcPct val="0"/>
              </a:spcAft>
              <a:buClr>
                <a:srgbClr val="CC9900"/>
              </a:buClr>
              <a:buSzPct val="65000"/>
              <a:buFont typeface="Wingdings" panose="05000000000000000000" pitchFamily="2" charset="2"/>
              <a:buChar char="Ø"/>
              <a:tabLst>
                <a:tab pos="804863" algn="l"/>
              </a:tabLst>
              <a:defRPr/>
            </a:pPr>
            <a:r>
              <a:rPr kumimoji="0" lang="zh-CN" altLang="en-US" sz="2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约定：对每一对</a:t>
            </a:r>
            <a:r>
              <a:rPr kumimoji="0" lang="en-US" altLang="zh-CN" sz="2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c(X)</a:t>
            </a:r>
            <a:r>
              <a:rPr kumimoji="0" lang="zh-CN" altLang="en-US" sz="2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a:t>
            </a:r>
            <a:r>
              <a:rPr kumimoji="0" lang="en-US" altLang="zh-CN" sz="2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c(Y)</a:t>
            </a:r>
            <a:r>
              <a:rPr kumimoji="0" lang="zh-CN" altLang="en-US" sz="2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的结点</a:t>
            </a:r>
            <a:r>
              <a:rPr kumimoji="0" lang="en-US" altLang="zh-CN" sz="2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X</a:t>
            </a:r>
            <a:r>
              <a:rPr kumimoji="0" lang="zh-CN" altLang="en-US" sz="2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和</a:t>
            </a:r>
            <a:r>
              <a:rPr kumimoji="0" lang="en-US" altLang="zh-CN" sz="2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Y</a:t>
            </a:r>
            <a:r>
              <a:rPr kumimoji="0" lang="zh-CN" altLang="en-US" sz="2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，有</a:t>
            </a:r>
          </a:p>
          <a:p>
            <a:pPr marL="715963" marR="0" lvl="0" indent="-342900" defTabSz="914400" eaLnBrk="1" fontAlgn="base" latinLnBrk="0" hangingPunct="1">
              <a:lnSpc>
                <a:spcPct val="150000"/>
              </a:lnSpc>
              <a:spcBef>
                <a:spcPts val="0"/>
              </a:spcBef>
              <a:spcAft>
                <a:spcPct val="0"/>
              </a:spcAft>
              <a:buClr>
                <a:srgbClr val="CC9900"/>
              </a:buClr>
              <a:buSzPct val="65000"/>
              <a:buFont typeface="Wingdings" panose="05000000000000000000" pitchFamily="2" charset="2"/>
              <a:buChar char="Ø"/>
              <a:tabLst>
                <a:tab pos="804863" algn="l"/>
              </a:tabLst>
              <a:defRPr/>
            </a:pPr>
            <a:r>
              <a:rPr kumimoji="0" lang="zh-CN" altLang="en-US" sz="2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目标：使得</a:t>
            </a:r>
            <a:r>
              <a:rPr kumimoji="0" lang="en-US" altLang="zh-CN" sz="2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LC</a:t>
            </a:r>
            <a:r>
              <a:rPr kumimoji="0" lang="zh-CN" altLang="en-US" sz="2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能够找到一个最小成本的答案结点。</a:t>
            </a:r>
          </a:p>
        </p:txBody>
      </p:sp>
      <p:graphicFrame>
        <p:nvGraphicFramePr>
          <p:cNvPr id="44" name="Object 6"/>
          <p:cNvGraphicFramePr>
            <a:graphicFrameLocks noChangeAspect="1"/>
          </p:cNvGraphicFramePr>
          <p:nvPr>
            <p:extLst>
              <p:ext uri="{D42A27DB-BD31-4B8C-83A1-F6EECF244321}">
                <p14:modId xmlns:p14="http://schemas.microsoft.com/office/powerpoint/2010/main" val="2427483384"/>
              </p:ext>
            </p:extLst>
          </p:nvPr>
        </p:nvGraphicFramePr>
        <p:xfrm>
          <a:off x="7036951" y="2336916"/>
          <a:ext cx="1655763" cy="433388"/>
        </p:xfrm>
        <a:graphic>
          <a:graphicData uri="http://schemas.openxmlformats.org/presentationml/2006/ole">
            <mc:AlternateContent xmlns:mc="http://schemas.openxmlformats.org/markup-compatibility/2006">
              <mc:Choice xmlns:v="urn:schemas-microsoft-com:vml" Requires="v">
                <p:oleObj spid="_x0000_s12406" name="公式" r:id="rId6" imgW="774364" imgH="203112" progId="Equation.3">
                  <p:embed/>
                </p:oleObj>
              </mc:Choice>
              <mc:Fallback>
                <p:oleObj name="公式" r:id="rId6" imgW="774364" imgH="203112" progId="Equation.3">
                  <p:embed/>
                  <p:pic>
                    <p:nvPicPr>
                      <p:cNvPr id="270342" name="Object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36951" y="2336916"/>
                        <a:ext cx="1655763" cy="4333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5" name="Rectangle 2"/>
          <p:cNvSpPr txBox="1">
            <a:spLocks noChangeArrowheads="1"/>
          </p:cNvSpPr>
          <p:nvPr/>
        </p:nvSpPr>
        <p:spPr bwMode="auto">
          <a:xfrm>
            <a:off x="423333" y="3661140"/>
            <a:ext cx="11401170" cy="2870800"/>
          </a:xfrm>
          <a:prstGeom prst="rect">
            <a:avLst/>
          </a:prstGeom>
          <a:solidFill>
            <a:srgbClr val="006633">
              <a:lumMod val="20000"/>
              <a:lumOff val="8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0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anose="05000000000000000000" pitchFamily="2" charset="2"/>
              <a:buChar char="q"/>
              <a:defRPr sz="2600">
                <a:solidFill>
                  <a:schemeClr val="tx1"/>
                </a:solidFill>
                <a:latin typeface="+mn-lt"/>
                <a:ea typeface="+mn-ea"/>
              </a:defRPr>
            </a:lvl2pPr>
            <a:lvl3pPr marL="1022350" indent="-350838" algn="l" rtl="0" eaLnBrk="0" fontAlgn="base" hangingPunct="0">
              <a:spcBef>
                <a:spcPct val="20000"/>
              </a:spcBef>
              <a:spcAft>
                <a:spcPct val="0"/>
              </a:spcAft>
              <a:buClr>
                <a:schemeClr val="accent1"/>
              </a:buClr>
              <a:buSzPct val="65000"/>
              <a:buFont typeface="Wingdings" panose="05000000000000000000" pitchFamily="2" charset="2"/>
              <a:buChar char="n"/>
              <a:defRPr sz="2200">
                <a:solidFill>
                  <a:schemeClr val="tx1"/>
                </a:solidFill>
                <a:latin typeface="+mn-lt"/>
                <a:ea typeface="+mn-ea"/>
              </a:defRPr>
            </a:lvl3pPr>
            <a:lvl4pPr marL="1339850" indent="-315913" algn="l" rtl="0" eaLnBrk="0" fontAlgn="base" hangingPunct="0">
              <a:spcBef>
                <a:spcPct val="20000"/>
              </a:spcBef>
              <a:spcAft>
                <a:spcPct val="0"/>
              </a:spcAft>
              <a:buClr>
                <a:schemeClr val="accent2"/>
              </a:buClr>
              <a:buSzPct val="70000"/>
              <a:buFont typeface="Wingdings" panose="05000000000000000000" pitchFamily="2" charset="2"/>
              <a:buChar char="q"/>
              <a:defRPr sz="2000">
                <a:solidFill>
                  <a:schemeClr val="tx1"/>
                </a:solidFill>
                <a:latin typeface="+mn-lt"/>
                <a:ea typeface="+mn-ea"/>
              </a:defRPr>
            </a:lvl4pPr>
            <a:lvl5pPr marL="1681163"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vl6pPr marL="21383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6pPr>
            <a:lvl7pPr marL="25955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7pPr>
            <a:lvl8pPr marL="30527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8pPr>
            <a:lvl9pPr marL="35099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9pPr>
          </a:lstStyle>
          <a:p>
            <a:pPr marL="342900" marR="0" lvl="0" indent="-342900" algn="l" defTabSz="914400" rtl="0" eaLnBrk="1" fontAlgn="base" latinLnBrk="0" hangingPunct="1">
              <a:lnSpc>
                <a:spcPct val="150000"/>
              </a:lnSpc>
              <a:spcBef>
                <a:spcPct val="0"/>
              </a:spcBef>
              <a:spcAft>
                <a:spcPct val="0"/>
              </a:spcAft>
              <a:buClr>
                <a:srgbClr val="CC9900"/>
              </a:buClr>
              <a:buSzPct val="65000"/>
              <a:buFont typeface="Wingdings" panose="05000000000000000000" pitchFamily="2" charset="2"/>
              <a:buNone/>
              <a:tabLst/>
              <a:defRPr/>
            </a:pPr>
            <a:r>
              <a:rPr kumimoji="0" lang="zh-CN" altLang="en-US"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定理：</a:t>
            </a:r>
            <a:r>
              <a:rPr kumimoji="0" lang="en-US" altLang="zh-CN"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 </a:t>
            </a:r>
            <a:r>
              <a:rPr kumimoji="0" lang="zh-CN" altLang="en-US"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在有限状态空间树</a:t>
            </a:r>
            <a:r>
              <a:rPr kumimoji="0" lang="en-US" altLang="zh-CN"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T</a:t>
            </a:r>
            <a:r>
              <a:rPr kumimoji="0" lang="zh-CN" altLang="en-US"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中，对于每一个结点</a:t>
            </a:r>
            <a:r>
              <a:rPr kumimoji="0" lang="en-US" altLang="zh-CN"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X</a:t>
            </a:r>
            <a:r>
              <a:rPr kumimoji="0" lang="zh-CN" altLang="en-US"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，令</a:t>
            </a:r>
            <a:r>
              <a:rPr kumimoji="0" lang="zh-CN" altLang="en-US" sz="2400" b="0" i="0" u="none" strike="noStrike" kern="0" cap="none" spc="0" normalizeH="0" noProof="0" dirty="0" smtClean="0">
                <a:ln>
                  <a:noFill/>
                </a:ln>
                <a:solidFill>
                  <a:srgbClr val="000000"/>
                </a:solidFill>
                <a:effectLst/>
                <a:uLnTx/>
                <a:uFillTx/>
                <a:latin typeface="微软雅黑" panose="020B0503020204020204" pitchFamily="34" charset="-122"/>
                <a:ea typeface="微软雅黑" panose="020B0503020204020204" pitchFamily="34" charset="-122"/>
              </a:rPr>
              <a:t>        </a:t>
            </a:r>
            <a:r>
              <a:rPr kumimoji="0" lang="zh-CN" altLang="en-US"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是</a:t>
            </a:r>
            <a:r>
              <a:rPr kumimoji="0" lang="en-US" altLang="zh-CN"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c(X)</a:t>
            </a:r>
            <a:r>
              <a:rPr kumimoji="0" lang="zh-CN" altLang="en-US"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的估计值且具有以下性质：</a:t>
            </a:r>
            <a:endParaRPr kumimoji="0" lang="en-US" altLang="zh-CN"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endParaRPr>
          </a:p>
          <a:p>
            <a:pPr marL="342900" marR="0" lvl="0" indent="-342900" algn="l" defTabSz="914400" rtl="0" eaLnBrk="1" fontAlgn="base" latinLnBrk="0" hangingPunct="1">
              <a:lnSpc>
                <a:spcPct val="150000"/>
              </a:lnSpc>
              <a:spcBef>
                <a:spcPct val="0"/>
              </a:spcBef>
              <a:spcAft>
                <a:spcPct val="0"/>
              </a:spcAft>
              <a:buClr>
                <a:srgbClr val="CC9900"/>
              </a:buClr>
              <a:buSzPct val="65000"/>
              <a:buFont typeface="Wingdings" panose="05000000000000000000" pitchFamily="2" charset="2"/>
              <a:buNone/>
              <a:tabLst/>
              <a:defRPr/>
            </a:pPr>
            <a:r>
              <a:rPr lang="en-US" altLang="zh-CN" sz="2400" kern="0" dirty="0">
                <a:solidFill>
                  <a:srgbClr val="000000"/>
                </a:solidFill>
                <a:latin typeface="微软雅黑" panose="020B0503020204020204" pitchFamily="34" charset="-122"/>
                <a:ea typeface="微软雅黑" panose="020B0503020204020204" pitchFamily="34" charset="-122"/>
              </a:rPr>
              <a:t> </a:t>
            </a:r>
            <a:r>
              <a:rPr lang="en-US" altLang="zh-CN" sz="2400" kern="0" dirty="0" smtClean="0">
                <a:solidFill>
                  <a:srgbClr val="000000"/>
                </a:solidFill>
                <a:latin typeface="微软雅黑" panose="020B0503020204020204" pitchFamily="34" charset="-122"/>
                <a:ea typeface="微软雅黑" panose="020B0503020204020204" pitchFamily="34" charset="-122"/>
              </a:rPr>
              <a:t>           </a:t>
            </a:r>
            <a:r>
              <a:rPr kumimoji="0" lang="zh-CN" altLang="en-US"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对于每一对结点</a:t>
            </a:r>
            <a:r>
              <a:rPr kumimoji="0" lang="en-US" altLang="zh-CN"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Y</a:t>
            </a:r>
            <a:r>
              <a:rPr kumimoji="0" lang="zh-CN" altLang="en-US"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a:t>
            </a:r>
            <a:r>
              <a:rPr kumimoji="0" lang="en-US" altLang="zh-CN"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Z</a:t>
            </a:r>
            <a:r>
              <a:rPr kumimoji="0" lang="zh-CN" altLang="en-US"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，当且仅当 </a:t>
            </a:r>
            <a:r>
              <a:rPr kumimoji="0" lang="en-US" altLang="zh-CN"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c(Y)&lt;c(Z) </a:t>
            </a:r>
            <a:r>
              <a:rPr kumimoji="0" lang="zh-CN" altLang="en-US"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时，有                   。在使用            作为</a:t>
            </a:r>
            <a:r>
              <a:rPr kumimoji="0" lang="en-US" altLang="zh-CN"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c(X)</a:t>
            </a:r>
            <a:r>
              <a:rPr kumimoji="0" lang="zh-CN" altLang="en-US"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的估计值时，算法</a:t>
            </a:r>
            <a:r>
              <a:rPr kumimoji="0" lang="en-US" altLang="zh-CN"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LC</a:t>
            </a:r>
            <a:r>
              <a:rPr kumimoji="0" lang="zh-CN" altLang="en-US"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到达一个最小的成本答案结点终止。</a:t>
            </a:r>
          </a:p>
          <a:p>
            <a:pPr marL="342900" marR="0" lvl="0" indent="-342900" algn="l" defTabSz="914400" rtl="0" eaLnBrk="1" fontAlgn="base" latinLnBrk="0" hangingPunct="1">
              <a:lnSpc>
                <a:spcPct val="150000"/>
              </a:lnSpc>
              <a:spcBef>
                <a:spcPct val="0"/>
              </a:spcBef>
              <a:spcAft>
                <a:spcPct val="0"/>
              </a:spcAft>
              <a:buClr>
                <a:srgbClr val="CC9900"/>
              </a:buClr>
              <a:buSzPct val="65000"/>
              <a:buFont typeface="Wingdings" panose="05000000000000000000" pitchFamily="2" charset="2"/>
              <a:buNone/>
              <a:tabLst/>
              <a:defRPr/>
            </a:pPr>
            <a:r>
              <a:rPr kumimoji="0" lang="zh-CN" altLang="en-US"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证明：（略）</a:t>
            </a:r>
            <a:endParaRPr kumimoji="0" lang="zh-CN" altLang="en-US" sz="2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p:txBody>
      </p:sp>
      <p:graphicFrame>
        <p:nvGraphicFramePr>
          <p:cNvPr id="46" name="Object 8"/>
          <p:cNvGraphicFramePr>
            <a:graphicFrameLocks noChangeAspect="1"/>
          </p:cNvGraphicFramePr>
          <p:nvPr>
            <p:extLst>
              <p:ext uri="{D42A27DB-BD31-4B8C-83A1-F6EECF244321}">
                <p14:modId xmlns:p14="http://schemas.microsoft.com/office/powerpoint/2010/main" val="2922714319"/>
              </p:ext>
            </p:extLst>
          </p:nvPr>
        </p:nvGraphicFramePr>
        <p:xfrm>
          <a:off x="7674146" y="3830320"/>
          <a:ext cx="746125" cy="401638"/>
        </p:xfrm>
        <a:graphic>
          <a:graphicData uri="http://schemas.openxmlformats.org/presentationml/2006/ole">
            <mc:AlternateContent xmlns:mc="http://schemas.openxmlformats.org/markup-compatibility/2006">
              <mc:Choice xmlns:v="urn:schemas-microsoft-com:vml" Requires="v">
                <p:oleObj spid="_x0000_s12407" name="公式" r:id="rId8" imgW="355292" imgH="203024" progId="Equation.3">
                  <p:embed/>
                </p:oleObj>
              </mc:Choice>
              <mc:Fallback>
                <p:oleObj name="公式" r:id="rId8" imgW="355292" imgH="203024" progId="Equation.3">
                  <p:embed/>
                  <p:pic>
                    <p:nvPicPr>
                      <p:cNvPr id="270344" name="Object 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674146" y="3830320"/>
                        <a:ext cx="746125" cy="401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7" name="Object 7"/>
          <p:cNvGraphicFramePr>
            <a:graphicFrameLocks noChangeAspect="1"/>
          </p:cNvGraphicFramePr>
          <p:nvPr>
            <p:extLst>
              <p:ext uri="{D42A27DB-BD31-4B8C-83A1-F6EECF244321}">
                <p14:modId xmlns:p14="http://schemas.microsoft.com/office/powerpoint/2010/main" val="1434264687"/>
              </p:ext>
            </p:extLst>
          </p:nvPr>
        </p:nvGraphicFramePr>
        <p:xfrm>
          <a:off x="8375224" y="4932024"/>
          <a:ext cx="1571625" cy="401637"/>
        </p:xfrm>
        <a:graphic>
          <a:graphicData uri="http://schemas.openxmlformats.org/presentationml/2006/ole">
            <mc:AlternateContent xmlns:mc="http://schemas.openxmlformats.org/markup-compatibility/2006">
              <mc:Choice xmlns:v="urn:schemas-microsoft-com:vml" Requires="v">
                <p:oleObj spid="_x0000_s12408" name="公式" r:id="rId10" imgW="748975" imgH="203112" progId="Equation.3">
                  <p:embed/>
                </p:oleObj>
              </mc:Choice>
              <mc:Fallback>
                <p:oleObj name="公式" r:id="rId10" imgW="748975" imgH="203112" progId="Equation.3">
                  <p:embed/>
                  <p:pic>
                    <p:nvPicPr>
                      <p:cNvPr id="270343" name="Object 7"/>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375224" y="4932024"/>
                        <a:ext cx="157162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8" name="Object 9"/>
          <p:cNvGraphicFramePr>
            <a:graphicFrameLocks noChangeAspect="1"/>
          </p:cNvGraphicFramePr>
          <p:nvPr>
            <p:extLst>
              <p:ext uri="{D42A27DB-BD31-4B8C-83A1-F6EECF244321}">
                <p14:modId xmlns:p14="http://schemas.microsoft.com/office/powerpoint/2010/main" val="1027288813"/>
              </p:ext>
            </p:extLst>
          </p:nvPr>
        </p:nvGraphicFramePr>
        <p:xfrm>
          <a:off x="11304412" y="4937286"/>
          <a:ext cx="744537" cy="401638"/>
        </p:xfrm>
        <a:graphic>
          <a:graphicData uri="http://schemas.openxmlformats.org/presentationml/2006/ole">
            <mc:AlternateContent xmlns:mc="http://schemas.openxmlformats.org/markup-compatibility/2006">
              <mc:Choice xmlns:v="urn:schemas-microsoft-com:vml" Requires="v">
                <p:oleObj spid="_x0000_s12409" name="公式" r:id="rId12" imgW="355292" imgH="203024" progId="Equation.3">
                  <p:embed/>
                </p:oleObj>
              </mc:Choice>
              <mc:Fallback>
                <p:oleObj name="公式" r:id="rId12" imgW="355292" imgH="203024" progId="Equation.3">
                  <p:embed/>
                  <p:pic>
                    <p:nvPicPr>
                      <p:cNvPr id="270345" name="Object 9"/>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1304412" y="4937286"/>
                        <a:ext cx="744537" cy="401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1178784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blinds(horizontal)">
                                      <p:cBhvr>
                                        <p:cTn id="7" dur="500"/>
                                        <p:tgtEl>
                                          <p:spTgt spid="43"/>
                                        </p:tgtEl>
                                      </p:cBhvr>
                                    </p:animEffect>
                                  </p:childTnLst>
                                </p:cTn>
                              </p:par>
                              <p:par>
                                <p:cTn id="8" presetID="3" presetClass="entr" presetSubtype="10" fill="hold" nodeType="withEffect">
                                  <p:stCondLst>
                                    <p:cond delay="0"/>
                                  </p:stCondLst>
                                  <p:childTnLst>
                                    <p:set>
                                      <p:cBhvr>
                                        <p:cTn id="9" dur="1" fill="hold">
                                          <p:stCondLst>
                                            <p:cond delay="0"/>
                                          </p:stCondLst>
                                        </p:cTn>
                                        <p:tgtEl>
                                          <p:spTgt spid="44"/>
                                        </p:tgtEl>
                                        <p:attrNameLst>
                                          <p:attrName>style.visibility</p:attrName>
                                        </p:attrNameLst>
                                      </p:cBhvr>
                                      <p:to>
                                        <p:strVal val="visible"/>
                                      </p:to>
                                    </p:set>
                                    <p:animEffect transition="in" filter="blinds(horizontal)">
                                      <p:cBhvr>
                                        <p:cTn id="10" dur="500"/>
                                        <p:tgtEl>
                                          <p:spTgt spid="44"/>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45">
                                            <p:bg/>
                                          </p:spTgt>
                                        </p:tgtEl>
                                        <p:attrNameLst>
                                          <p:attrName>style.visibility</p:attrName>
                                        </p:attrNameLst>
                                      </p:cBhvr>
                                      <p:to>
                                        <p:strVal val="visible"/>
                                      </p:to>
                                    </p:set>
                                    <p:animEffect transition="in" filter="blinds(horizontal)">
                                      <p:cBhvr>
                                        <p:cTn id="15" dur="500"/>
                                        <p:tgtEl>
                                          <p:spTgt spid="45">
                                            <p:bg/>
                                          </p:spTgt>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45">
                                            <p:txEl>
                                              <p:pRg st="0" end="0"/>
                                            </p:txEl>
                                          </p:spTgt>
                                        </p:tgtEl>
                                        <p:attrNameLst>
                                          <p:attrName>style.visibility</p:attrName>
                                        </p:attrNameLst>
                                      </p:cBhvr>
                                      <p:to>
                                        <p:strVal val="visible"/>
                                      </p:to>
                                    </p:set>
                                    <p:animEffect transition="in" filter="blinds(horizontal)">
                                      <p:cBhvr>
                                        <p:cTn id="18" dur="500"/>
                                        <p:tgtEl>
                                          <p:spTgt spid="45">
                                            <p:txEl>
                                              <p:pRg st="0" end="0"/>
                                            </p:txEl>
                                          </p:spTgt>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45">
                                            <p:txEl>
                                              <p:pRg st="1" end="1"/>
                                            </p:txEl>
                                          </p:spTgt>
                                        </p:tgtEl>
                                        <p:attrNameLst>
                                          <p:attrName>style.visibility</p:attrName>
                                        </p:attrNameLst>
                                      </p:cBhvr>
                                      <p:to>
                                        <p:strVal val="visible"/>
                                      </p:to>
                                    </p:set>
                                    <p:animEffect transition="in" filter="blinds(horizontal)">
                                      <p:cBhvr>
                                        <p:cTn id="21" dur="500"/>
                                        <p:tgtEl>
                                          <p:spTgt spid="45">
                                            <p:txEl>
                                              <p:pRg st="1" end="1"/>
                                            </p:txEl>
                                          </p:spTgt>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45">
                                            <p:txEl>
                                              <p:pRg st="2" end="2"/>
                                            </p:txEl>
                                          </p:spTgt>
                                        </p:tgtEl>
                                        <p:attrNameLst>
                                          <p:attrName>style.visibility</p:attrName>
                                        </p:attrNameLst>
                                      </p:cBhvr>
                                      <p:to>
                                        <p:strVal val="visible"/>
                                      </p:to>
                                    </p:set>
                                    <p:animEffect transition="in" filter="blinds(horizontal)">
                                      <p:cBhvr>
                                        <p:cTn id="24" dur="500"/>
                                        <p:tgtEl>
                                          <p:spTgt spid="45">
                                            <p:txEl>
                                              <p:pRg st="2" end="2"/>
                                            </p:txEl>
                                          </p:spTgt>
                                        </p:tgtEl>
                                      </p:cBhvr>
                                    </p:animEffect>
                                  </p:childTnLst>
                                </p:cTn>
                              </p:par>
                              <p:par>
                                <p:cTn id="25" presetID="3" presetClass="entr" presetSubtype="10" fill="hold" nodeType="withEffect">
                                  <p:stCondLst>
                                    <p:cond delay="0"/>
                                  </p:stCondLst>
                                  <p:childTnLst>
                                    <p:set>
                                      <p:cBhvr>
                                        <p:cTn id="26" dur="1" fill="hold">
                                          <p:stCondLst>
                                            <p:cond delay="0"/>
                                          </p:stCondLst>
                                        </p:cTn>
                                        <p:tgtEl>
                                          <p:spTgt spid="46"/>
                                        </p:tgtEl>
                                        <p:attrNameLst>
                                          <p:attrName>style.visibility</p:attrName>
                                        </p:attrNameLst>
                                      </p:cBhvr>
                                      <p:to>
                                        <p:strVal val="visible"/>
                                      </p:to>
                                    </p:set>
                                    <p:animEffect transition="in" filter="blinds(horizontal)">
                                      <p:cBhvr>
                                        <p:cTn id="27" dur="500"/>
                                        <p:tgtEl>
                                          <p:spTgt spid="46"/>
                                        </p:tgtEl>
                                      </p:cBhvr>
                                    </p:animEffect>
                                  </p:childTnLst>
                                </p:cTn>
                              </p:par>
                              <p:par>
                                <p:cTn id="28" presetID="3" presetClass="entr" presetSubtype="10" fill="hold" nodeType="withEffect">
                                  <p:stCondLst>
                                    <p:cond delay="0"/>
                                  </p:stCondLst>
                                  <p:childTnLst>
                                    <p:set>
                                      <p:cBhvr>
                                        <p:cTn id="29" dur="1" fill="hold">
                                          <p:stCondLst>
                                            <p:cond delay="0"/>
                                          </p:stCondLst>
                                        </p:cTn>
                                        <p:tgtEl>
                                          <p:spTgt spid="47"/>
                                        </p:tgtEl>
                                        <p:attrNameLst>
                                          <p:attrName>style.visibility</p:attrName>
                                        </p:attrNameLst>
                                      </p:cBhvr>
                                      <p:to>
                                        <p:strVal val="visible"/>
                                      </p:to>
                                    </p:set>
                                    <p:animEffect transition="in" filter="blinds(horizontal)">
                                      <p:cBhvr>
                                        <p:cTn id="30" dur="500"/>
                                        <p:tgtEl>
                                          <p:spTgt spid="47"/>
                                        </p:tgtEl>
                                      </p:cBhvr>
                                    </p:animEffect>
                                  </p:childTnLst>
                                </p:cTn>
                              </p:par>
                              <p:par>
                                <p:cTn id="31" presetID="3" presetClass="entr" presetSubtype="10" fill="hold" nodeType="withEffect">
                                  <p:stCondLst>
                                    <p:cond delay="0"/>
                                  </p:stCondLst>
                                  <p:childTnLst>
                                    <p:set>
                                      <p:cBhvr>
                                        <p:cTn id="32" dur="1" fill="hold">
                                          <p:stCondLst>
                                            <p:cond delay="0"/>
                                          </p:stCondLst>
                                        </p:cTn>
                                        <p:tgtEl>
                                          <p:spTgt spid="48"/>
                                        </p:tgtEl>
                                        <p:attrNameLst>
                                          <p:attrName>style.visibility</p:attrName>
                                        </p:attrNameLst>
                                      </p:cBhvr>
                                      <p:to>
                                        <p:strVal val="visible"/>
                                      </p:to>
                                    </p:set>
                                    <p:animEffect transition="in" filter="blinds(horizontal)">
                                      <p:cBhvr>
                                        <p:cTn id="33"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45" grpId="0" build="p" animBg="1"/>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3333" y="338667"/>
            <a:ext cx="2607733" cy="593644"/>
          </a:xfrm>
          <a:prstGeom prst="rect">
            <a:avLst/>
          </a:prstGeom>
        </p:spPr>
      </p:pic>
      <p:pic>
        <p:nvPicPr>
          <p:cNvPr id="3" name="图片 2"/>
          <p:cNvPicPr>
            <a:picLocks noChangeAspect="1"/>
          </p:cNvPicPr>
          <p:nvPr/>
        </p:nvPicPr>
        <p:blipFill rotWithShape="1">
          <a:blip r:embed="rId5">
            <a:alphaModFix amt="4000"/>
            <a:extLst>
              <a:ext uri="{28A0092B-C50C-407E-A947-70E740481C1C}">
                <a14:useLocalDpi xmlns:a14="http://schemas.microsoft.com/office/drawing/2010/main" val="0"/>
              </a:ext>
            </a:extLst>
          </a:blip>
          <a:srcRect t="4939" r="28793" b="22469"/>
          <a:stretch/>
        </p:blipFill>
        <p:spPr>
          <a:xfrm>
            <a:off x="2641601" y="902926"/>
            <a:ext cx="9550400" cy="5955074"/>
          </a:xfrm>
          <a:prstGeom prst="rect">
            <a:avLst/>
          </a:prstGeom>
        </p:spPr>
      </p:pic>
      <p:sp>
        <p:nvSpPr>
          <p:cNvPr id="6" name="矩形 5"/>
          <p:cNvSpPr/>
          <p:nvPr/>
        </p:nvSpPr>
        <p:spPr>
          <a:xfrm flipV="1">
            <a:off x="2959330" y="1276285"/>
            <a:ext cx="8865173" cy="45719"/>
          </a:xfrm>
          <a:prstGeom prst="rect">
            <a:avLst/>
          </a:prstGeom>
          <a:solidFill>
            <a:srgbClr val="239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矩形 9"/>
          <p:cNvSpPr/>
          <p:nvPr/>
        </p:nvSpPr>
        <p:spPr>
          <a:xfrm>
            <a:off x="9618453" y="383465"/>
            <a:ext cx="2206050" cy="523220"/>
          </a:xfrm>
          <a:prstGeom prst="rect">
            <a:avLst/>
          </a:prstGeom>
          <a:solidFill>
            <a:srgbClr val="239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矩形 10"/>
          <p:cNvSpPr/>
          <p:nvPr/>
        </p:nvSpPr>
        <p:spPr>
          <a:xfrm>
            <a:off x="9558068" y="352688"/>
            <a:ext cx="2359995" cy="584775"/>
          </a:xfrm>
          <a:prstGeom prst="rect">
            <a:avLst/>
          </a:prstGeom>
        </p:spPr>
        <p:txBody>
          <a:bodyPr wrap="square" anchor="ct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lnSpc>
                <a:spcPct val="100000"/>
              </a:lnSpc>
              <a:spcBef>
                <a:spcPts val="0"/>
              </a:spcBef>
              <a:spcAft>
                <a:spcPts val="0"/>
              </a:spcAft>
              <a:defRPr/>
            </a:pPr>
            <a:r>
              <a:rPr lang="zh-CN" altLang="en-US" sz="3200" b="1" dirty="0" smtClean="0">
                <a:solidFill>
                  <a:schemeClr val="bg1"/>
                </a:solidFill>
                <a:latin typeface="微软雅黑" charset="-122"/>
                <a:ea typeface="微软雅黑" charset="-122"/>
                <a:sym typeface="+mn-ea"/>
              </a:rPr>
              <a:t>分支限界法</a:t>
            </a:r>
            <a:endParaRPr lang="zh-CN" altLang="en-US" sz="3200" b="1" dirty="0">
              <a:solidFill>
                <a:schemeClr val="bg1"/>
              </a:solidFill>
              <a:latin typeface="微软雅黑" charset="-122"/>
              <a:ea typeface="微软雅黑" charset="-122"/>
              <a:sym typeface="+mn-ea"/>
            </a:endParaRPr>
          </a:p>
        </p:txBody>
      </p:sp>
      <p:sp>
        <p:nvSpPr>
          <p:cNvPr id="13" name="文本框 12"/>
          <p:cNvSpPr txBox="1"/>
          <p:nvPr/>
        </p:nvSpPr>
        <p:spPr>
          <a:xfrm>
            <a:off x="342669" y="1027613"/>
            <a:ext cx="2598407" cy="584775"/>
          </a:xfrm>
          <a:prstGeom prst="rect">
            <a:avLst/>
          </a:prstGeom>
          <a:noFill/>
        </p:spPr>
        <p:txBody>
          <a:bodyPr wrap="square" rtlCol="0">
            <a:spAutoFit/>
          </a:bodyPr>
          <a:lstStyle/>
          <a:p>
            <a:r>
              <a:rPr kumimoji="1" lang="en-US" altLang="zh-CN" sz="3200" b="1" dirty="0" smtClean="0">
                <a:latin typeface="Microsoft YaHei" charset="-122"/>
                <a:ea typeface="Microsoft YaHei" charset="-122"/>
                <a:cs typeface="Microsoft YaHei" charset="-122"/>
              </a:rPr>
              <a:t>LC-</a:t>
            </a:r>
            <a:r>
              <a:rPr kumimoji="1" lang="zh-CN" altLang="en-US" sz="3200" b="1" dirty="0" smtClean="0">
                <a:latin typeface="Microsoft YaHei" charset="-122"/>
                <a:ea typeface="Microsoft YaHei" charset="-122"/>
                <a:cs typeface="Microsoft YaHei" charset="-122"/>
              </a:rPr>
              <a:t>检索 改进</a:t>
            </a:r>
            <a:endParaRPr kumimoji="1" lang="zh-CN" altLang="en-US" sz="3200" b="1" dirty="0">
              <a:latin typeface="Microsoft YaHei" charset="-122"/>
              <a:ea typeface="Microsoft YaHei" charset="-122"/>
              <a:cs typeface="Microsoft YaHei" charset="-122"/>
            </a:endParaRPr>
          </a:p>
        </p:txBody>
      </p:sp>
      <p:sp>
        <p:nvSpPr>
          <p:cNvPr id="43" name="Rectangle 5"/>
          <p:cNvSpPr>
            <a:spLocks noChangeArrowheads="1"/>
          </p:cNvSpPr>
          <p:nvPr/>
        </p:nvSpPr>
        <p:spPr bwMode="auto">
          <a:xfrm>
            <a:off x="342669" y="1534856"/>
            <a:ext cx="8424862" cy="1800225"/>
          </a:xfrm>
          <a:prstGeom prst="rect">
            <a:avLst/>
          </a:prstGeom>
          <a:noFill/>
          <a:ln>
            <a:noFill/>
          </a:ln>
        </p:spPr>
        <p:txBody>
          <a:bodyPr/>
          <a:lstStyle>
            <a:lvl1pPr marL="342900" indent="-34290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342900" marR="0" lvl="0" indent="-342900" defTabSz="914400" eaLnBrk="1" fontAlgn="base" latinLnBrk="0" hangingPunct="1">
              <a:lnSpc>
                <a:spcPct val="150000"/>
              </a:lnSpc>
              <a:spcBef>
                <a:spcPts val="0"/>
              </a:spcBef>
              <a:spcAft>
                <a:spcPct val="0"/>
              </a:spcAft>
              <a:buClr>
                <a:srgbClr val="CC9900"/>
              </a:buClr>
              <a:buSzPct val="65000"/>
              <a:buFont typeface="Wingdings" panose="05000000000000000000" pitchFamily="2" charset="2"/>
              <a:buNone/>
              <a:tabLst/>
              <a:defRPr/>
            </a:pPr>
            <a:r>
              <a:rPr kumimoji="0" lang="zh-CN" altLang="en-US" sz="28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改进</a:t>
            </a:r>
            <a:r>
              <a:rPr kumimoji="0" lang="zh-CN" altLang="en-US" sz="28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策略</a:t>
            </a:r>
            <a:r>
              <a:rPr lang="en-US" altLang="zh-CN" sz="2800" kern="0" dirty="0">
                <a:solidFill>
                  <a:srgbClr val="000000"/>
                </a:solidFill>
                <a:latin typeface="微软雅黑" panose="020B0503020204020204" pitchFamily="34" charset="-122"/>
                <a:ea typeface="微软雅黑" panose="020B0503020204020204" pitchFamily="34" charset="-122"/>
              </a:rPr>
              <a:t>2</a:t>
            </a:r>
            <a:r>
              <a:rPr kumimoji="0" lang="zh-CN" altLang="en-US"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a:t>
            </a:r>
            <a:endParaRPr kumimoji="0" lang="zh-CN" altLang="en-US" sz="2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a:p>
            <a:pPr marL="373063" lvl="0" indent="0" fontAlgn="base">
              <a:lnSpc>
                <a:spcPct val="150000"/>
              </a:lnSpc>
              <a:spcBef>
                <a:spcPts val="0"/>
              </a:spcBef>
              <a:spcAft>
                <a:spcPct val="0"/>
              </a:spcAft>
              <a:buClr>
                <a:srgbClr val="CC9900"/>
              </a:buClr>
              <a:buNone/>
              <a:tabLst>
                <a:tab pos="804863" algn="l"/>
              </a:tabLst>
              <a:defRPr/>
            </a:pPr>
            <a:r>
              <a:rPr lang="zh-CN" altLang="en-US" sz="2400" dirty="0">
                <a:latin typeface="微软雅黑" panose="020B0503020204020204" pitchFamily="34" charset="-122"/>
                <a:ea typeface="微软雅黑" panose="020B0503020204020204" pitchFamily="34" charset="-122"/>
              </a:rPr>
              <a:t>对结点成本函数做如下限定：对于每一个结点</a:t>
            </a:r>
            <a:r>
              <a:rPr lang="en-US" altLang="zh-CN" sz="2400" dirty="0">
                <a:latin typeface="微软雅黑" panose="020B0503020204020204" pitchFamily="34" charset="-122"/>
                <a:ea typeface="微软雅黑" panose="020B0503020204020204" pitchFamily="34" charset="-122"/>
              </a:rPr>
              <a:t>X</a:t>
            </a:r>
            <a:r>
              <a:rPr lang="zh-CN" altLang="en-US" sz="2400" dirty="0">
                <a:latin typeface="微软雅黑" panose="020B0503020204020204" pitchFamily="34" charset="-122"/>
                <a:ea typeface="微软雅黑" panose="020B0503020204020204" pitchFamily="34" charset="-122"/>
              </a:rPr>
              <a:t>有                   且对于答案结点</a:t>
            </a:r>
            <a:r>
              <a:rPr lang="en-US" altLang="zh-CN" sz="2400" dirty="0">
                <a:latin typeface="微软雅黑" panose="020B0503020204020204" pitchFamily="34" charset="-122"/>
                <a:ea typeface="微软雅黑" panose="020B0503020204020204" pitchFamily="34" charset="-122"/>
              </a:rPr>
              <a:t>X</a:t>
            </a:r>
            <a:r>
              <a:rPr lang="zh-CN" altLang="en-US" sz="2400" dirty="0">
                <a:latin typeface="微软雅黑" panose="020B0503020204020204" pitchFamily="34" charset="-122"/>
                <a:ea typeface="微软雅黑" panose="020B0503020204020204" pitchFamily="34" charset="-122"/>
              </a:rPr>
              <a:t>有</a:t>
            </a:r>
            <a:endParaRPr kumimoji="0" lang="zh-CN" altLang="en-US" sz="2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45" name="Rectangle 2"/>
          <p:cNvSpPr txBox="1">
            <a:spLocks noChangeArrowheads="1"/>
          </p:cNvSpPr>
          <p:nvPr/>
        </p:nvSpPr>
        <p:spPr bwMode="auto">
          <a:xfrm>
            <a:off x="423333" y="3661140"/>
            <a:ext cx="11401170" cy="1392998"/>
          </a:xfrm>
          <a:prstGeom prst="rect">
            <a:avLst/>
          </a:prstGeom>
          <a:solidFill>
            <a:srgbClr val="006633">
              <a:lumMod val="20000"/>
              <a:lumOff val="8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0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anose="05000000000000000000" pitchFamily="2" charset="2"/>
              <a:buChar char="q"/>
              <a:defRPr sz="2600">
                <a:solidFill>
                  <a:schemeClr val="tx1"/>
                </a:solidFill>
                <a:latin typeface="+mn-lt"/>
                <a:ea typeface="+mn-ea"/>
              </a:defRPr>
            </a:lvl2pPr>
            <a:lvl3pPr marL="1022350" indent="-350838" algn="l" rtl="0" eaLnBrk="0" fontAlgn="base" hangingPunct="0">
              <a:spcBef>
                <a:spcPct val="20000"/>
              </a:spcBef>
              <a:spcAft>
                <a:spcPct val="0"/>
              </a:spcAft>
              <a:buClr>
                <a:schemeClr val="accent1"/>
              </a:buClr>
              <a:buSzPct val="65000"/>
              <a:buFont typeface="Wingdings" panose="05000000000000000000" pitchFamily="2" charset="2"/>
              <a:buChar char="n"/>
              <a:defRPr sz="2200">
                <a:solidFill>
                  <a:schemeClr val="tx1"/>
                </a:solidFill>
                <a:latin typeface="+mn-lt"/>
                <a:ea typeface="+mn-ea"/>
              </a:defRPr>
            </a:lvl3pPr>
            <a:lvl4pPr marL="1339850" indent="-315913" algn="l" rtl="0" eaLnBrk="0" fontAlgn="base" hangingPunct="0">
              <a:spcBef>
                <a:spcPct val="20000"/>
              </a:spcBef>
              <a:spcAft>
                <a:spcPct val="0"/>
              </a:spcAft>
              <a:buClr>
                <a:schemeClr val="accent2"/>
              </a:buClr>
              <a:buSzPct val="70000"/>
              <a:buFont typeface="Wingdings" panose="05000000000000000000" pitchFamily="2" charset="2"/>
              <a:buChar char="q"/>
              <a:defRPr sz="2000">
                <a:solidFill>
                  <a:schemeClr val="tx1"/>
                </a:solidFill>
                <a:latin typeface="+mn-lt"/>
                <a:ea typeface="+mn-ea"/>
              </a:defRPr>
            </a:lvl4pPr>
            <a:lvl5pPr marL="1681163"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vl6pPr marL="21383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6pPr>
            <a:lvl7pPr marL="25955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7pPr>
            <a:lvl8pPr marL="30527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8pPr>
            <a:lvl9pPr marL="35099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9pPr>
          </a:lstStyle>
          <a:p>
            <a:pPr lvl="0" eaLnBrk="1" hangingPunct="1">
              <a:lnSpc>
                <a:spcPct val="150000"/>
              </a:lnSpc>
              <a:spcBef>
                <a:spcPct val="0"/>
              </a:spcBef>
              <a:buClr>
                <a:srgbClr val="CC9900"/>
              </a:buClr>
              <a:buNone/>
              <a:defRPr/>
            </a:pPr>
            <a:r>
              <a:rPr lang="zh-CN" altLang="en-US" sz="2800" b="1" kern="0" dirty="0">
                <a:solidFill>
                  <a:srgbClr val="000000"/>
                </a:solidFill>
                <a:latin typeface="微软雅黑" panose="020B0503020204020204" pitchFamily="34" charset="-122"/>
                <a:ea typeface="微软雅黑" panose="020B0503020204020204" pitchFamily="34" charset="-122"/>
              </a:rPr>
              <a:t>算法</a:t>
            </a:r>
            <a:r>
              <a:rPr lang="en-US" altLang="zh-CN" sz="2800" b="1" kern="0" dirty="0">
                <a:solidFill>
                  <a:srgbClr val="000000"/>
                </a:solidFill>
                <a:latin typeface="微软雅黑" panose="020B0503020204020204" pitchFamily="34" charset="-122"/>
                <a:ea typeface="微软雅黑" panose="020B0503020204020204" pitchFamily="34" charset="-122"/>
              </a:rPr>
              <a:t>LC1</a:t>
            </a:r>
            <a:r>
              <a:rPr lang="zh-CN" altLang="en-US" sz="2800" kern="0" dirty="0">
                <a:solidFill>
                  <a:srgbClr val="000000"/>
                </a:solidFill>
                <a:latin typeface="微软雅黑" panose="020B0503020204020204" pitchFamily="34" charset="-122"/>
                <a:ea typeface="微软雅黑" panose="020B0503020204020204" pitchFamily="34" charset="-122"/>
              </a:rPr>
              <a:t>：找</a:t>
            </a:r>
            <a:r>
              <a:rPr lang="zh-CN" altLang="en-US" sz="2800" kern="0" dirty="0">
                <a:solidFill>
                  <a:srgbClr val="FF0000"/>
                </a:solidFill>
                <a:latin typeface="微软雅黑" panose="020B0503020204020204" pitchFamily="34" charset="-122"/>
                <a:ea typeface="微软雅黑" panose="020B0503020204020204" pitchFamily="34" charset="-122"/>
              </a:rPr>
              <a:t>最小成本答案结点</a:t>
            </a:r>
            <a:r>
              <a:rPr lang="zh-CN" altLang="en-US" sz="2800" kern="0" dirty="0">
                <a:solidFill>
                  <a:srgbClr val="000000"/>
                </a:solidFill>
                <a:latin typeface="微软雅黑" panose="020B0503020204020204" pitchFamily="34" charset="-122"/>
                <a:ea typeface="微软雅黑" panose="020B0503020204020204" pitchFamily="34" charset="-122"/>
              </a:rPr>
              <a:t>的改进算法，该</a:t>
            </a:r>
            <a:r>
              <a:rPr lang="zh-CN" altLang="en-US" sz="2800" kern="0" dirty="0" smtClean="0">
                <a:solidFill>
                  <a:srgbClr val="000000"/>
                </a:solidFill>
                <a:latin typeface="微软雅黑" panose="020B0503020204020204" pitchFamily="34" charset="-122"/>
                <a:ea typeface="微软雅黑" panose="020B0503020204020204" pitchFamily="34" charset="-122"/>
              </a:rPr>
              <a:t>算法</a:t>
            </a:r>
            <a:r>
              <a:rPr lang="zh-CN" altLang="en-US" sz="2800" kern="0" dirty="0">
                <a:solidFill>
                  <a:srgbClr val="000000"/>
                </a:solidFill>
                <a:latin typeface="微软雅黑" panose="020B0503020204020204" pitchFamily="34" charset="-122"/>
                <a:ea typeface="微软雅黑" panose="020B0503020204020204" pitchFamily="34" charset="-122"/>
              </a:rPr>
              <a:t>可以找到成本最小的答案结点。</a:t>
            </a:r>
            <a:endParaRPr kumimoji="0" lang="zh-CN" altLang="en-US" sz="28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p:txBody>
      </p:sp>
      <p:graphicFrame>
        <p:nvGraphicFramePr>
          <p:cNvPr id="14" name="Object 4"/>
          <p:cNvGraphicFramePr>
            <a:graphicFrameLocks noChangeAspect="1"/>
          </p:cNvGraphicFramePr>
          <p:nvPr>
            <p:extLst>
              <p:ext uri="{D42A27DB-BD31-4B8C-83A1-F6EECF244321}">
                <p14:modId xmlns:p14="http://schemas.microsoft.com/office/powerpoint/2010/main" val="2210852461"/>
              </p:ext>
            </p:extLst>
          </p:nvPr>
        </p:nvGraphicFramePr>
        <p:xfrm>
          <a:off x="7433427" y="2333069"/>
          <a:ext cx="1738312" cy="433387"/>
        </p:xfrm>
        <a:graphic>
          <a:graphicData uri="http://schemas.openxmlformats.org/presentationml/2006/ole">
            <mc:AlternateContent xmlns:mc="http://schemas.openxmlformats.org/markup-compatibility/2006">
              <mc:Choice xmlns:v="urn:schemas-microsoft-com:vml" Requires="v">
                <p:oleObj spid="_x0000_s13373" name="公式" r:id="rId6" imgW="812447" imgH="203112" progId="Equation.3">
                  <p:embed/>
                </p:oleObj>
              </mc:Choice>
              <mc:Fallback>
                <p:oleObj name="公式" r:id="rId6" imgW="812447" imgH="203112" progId="Equation.3">
                  <p:embed/>
                  <p:pic>
                    <p:nvPicPr>
                      <p:cNvPr id="52228" name="Object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433427" y="2333069"/>
                        <a:ext cx="1738312" cy="4333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 name="Object 5"/>
          <p:cNvGraphicFramePr>
            <a:graphicFrameLocks noChangeAspect="1"/>
          </p:cNvGraphicFramePr>
          <p:nvPr>
            <p:extLst>
              <p:ext uri="{D42A27DB-BD31-4B8C-83A1-F6EECF244321}">
                <p14:modId xmlns:p14="http://schemas.microsoft.com/office/powerpoint/2010/main" val="544303145"/>
              </p:ext>
            </p:extLst>
          </p:nvPr>
        </p:nvGraphicFramePr>
        <p:xfrm>
          <a:off x="3465629" y="2881282"/>
          <a:ext cx="1738312" cy="433387"/>
        </p:xfrm>
        <a:graphic>
          <a:graphicData uri="http://schemas.openxmlformats.org/presentationml/2006/ole">
            <mc:AlternateContent xmlns:mc="http://schemas.openxmlformats.org/markup-compatibility/2006">
              <mc:Choice xmlns:v="urn:schemas-microsoft-com:vml" Requires="v">
                <p:oleObj spid="_x0000_s13374" name="公式" r:id="rId8" imgW="812447" imgH="203112" progId="Equation.3">
                  <p:embed/>
                </p:oleObj>
              </mc:Choice>
              <mc:Fallback>
                <p:oleObj name="公式" r:id="rId8" imgW="812447" imgH="203112" progId="Equation.3">
                  <p:embed/>
                  <p:pic>
                    <p:nvPicPr>
                      <p:cNvPr id="52229" name="Object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465629" y="2881282"/>
                        <a:ext cx="1738312" cy="4333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3266513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blinds(horizontal)">
                                      <p:cBhvr>
                                        <p:cTn id="7" dur="500"/>
                                        <p:tgtEl>
                                          <p:spTgt spid="4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5">
                                            <p:bg/>
                                          </p:spTgt>
                                        </p:tgtEl>
                                        <p:attrNameLst>
                                          <p:attrName>style.visibility</p:attrName>
                                        </p:attrNameLst>
                                      </p:cBhvr>
                                      <p:to>
                                        <p:strVal val="visible"/>
                                      </p:to>
                                    </p:set>
                                    <p:animEffect transition="in" filter="blinds(horizontal)">
                                      <p:cBhvr>
                                        <p:cTn id="12" dur="500"/>
                                        <p:tgtEl>
                                          <p:spTgt spid="45">
                                            <p:bg/>
                                          </p:spTgt>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45">
                                            <p:txEl>
                                              <p:pRg st="0" end="0"/>
                                            </p:txEl>
                                          </p:spTgt>
                                        </p:tgtEl>
                                        <p:attrNameLst>
                                          <p:attrName>style.visibility</p:attrName>
                                        </p:attrNameLst>
                                      </p:cBhvr>
                                      <p:to>
                                        <p:strVal val="visible"/>
                                      </p:to>
                                    </p:set>
                                    <p:animEffect transition="in" filter="blinds(horizontal)">
                                      <p:cBhvr>
                                        <p:cTn id="15" dur="500"/>
                                        <p:tgtEl>
                                          <p:spTgt spid="4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45" grpId="0" build="p" animBg="1"/>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3333" y="338667"/>
            <a:ext cx="2607733" cy="593644"/>
          </a:xfrm>
          <a:prstGeom prst="rect">
            <a:avLst/>
          </a:prstGeom>
        </p:spPr>
      </p:pic>
      <p:pic>
        <p:nvPicPr>
          <p:cNvPr id="3" name="图片 2"/>
          <p:cNvPicPr>
            <a:picLocks noChangeAspect="1"/>
          </p:cNvPicPr>
          <p:nvPr/>
        </p:nvPicPr>
        <p:blipFill rotWithShape="1">
          <a:blip r:embed="rId5">
            <a:alphaModFix amt="4000"/>
            <a:extLst>
              <a:ext uri="{28A0092B-C50C-407E-A947-70E740481C1C}">
                <a14:useLocalDpi xmlns:a14="http://schemas.microsoft.com/office/drawing/2010/main" val="0"/>
              </a:ext>
            </a:extLst>
          </a:blip>
          <a:srcRect t="4939" r="28793" b="22469"/>
          <a:stretch/>
        </p:blipFill>
        <p:spPr>
          <a:xfrm>
            <a:off x="2641601" y="902926"/>
            <a:ext cx="9550400" cy="5955074"/>
          </a:xfrm>
          <a:prstGeom prst="rect">
            <a:avLst/>
          </a:prstGeom>
        </p:spPr>
      </p:pic>
      <p:sp>
        <p:nvSpPr>
          <p:cNvPr id="6" name="矩形 5"/>
          <p:cNvSpPr/>
          <p:nvPr/>
        </p:nvSpPr>
        <p:spPr>
          <a:xfrm flipV="1">
            <a:off x="6276110" y="1276284"/>
            <a:ext cx="5548394" cy="45719"/>
          </a:xfrm>
          <a:prstGeom prst="rect">
            <a:avLst/>
          </a:prstGeom>
          <a:solidFill>
            <a:srgbClr val="239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矩形 9"/>
          <p:cNvSpPr/>
          <p:nvPr/>
        </p:nvSpPr>
        <p:spPr>
          <a:xfrm>
            <a:off x="9618453" y="383465"/>
            <a:ext cx="2206050" cy="523220"/>
          </a:xfrm>
          <a:prstGeom prst="rect">
            <a:avLst/>
          </a:prstGeom>
          <a:solidFill>
            <a:srgbClr val="239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矩形 10"/>
          <p:cNvSpPr/>
          <p:nvPr/>
        </p:nvSpPr>
        <p:spPr>
          <a:xfrm>
            <a:off x="9558068" y="352688"/>
            <a:ext cx="2359995" cy="584775"/>
          </a:xfrm>
          <a:prstGeom prst="rect">
            <a:avLst/>
          </a:prstGeom>
        </p:spPr>
        <p:txBody>
          <a:bodyPr wrap="square" anchor="ct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lnSpc>
                <a:spcPct val="100000"/>
              </a:lnSpc>
              <a:spcBef>
                <a:spcPts val="0"/>
              </a:spcBef>
              <a:spcAft>
                <a:spcPts val="0"/>
              </a:spcAft>
              <a:defRPr/>
            </a:pPr>
            <a:r>
              <a:rPr lang="zh-CN" altLang="en-US" sz="3200" b="1" dirty="0" smtClean="0">
                <a:solidFill>
                  <a:schemeClr val="bg1"/>
                </a:solidFill>
                <a:latin typeface="微软雅黑" charset="-122"/>
                <a:ea typeface="微软雅黑" charset="-122"/>
                <a:sym typeface="+mn-ea"/>
              </a:rPr>
              <a:t>分支限界法</a:t>
            </a:r>
            <a:endParaRPr lang="zh-CN" altLang="en-US" sz="3200" b="1" dirty="0">
              <a:solidFill>
                <a:schemeClr val="bg1"/>
              </a:solidFill>
              <a:latin typeface="微软雅黑" charset="-122"/>
              <a:ea typeface="微软雅黑" charset="-122"/>
              <a:sym typeface="+mn-ea"/>
            </a:endParaRPr>
          </a:p>
        </p:txBody>
      </p:sp>
      <p:sp>
        <p:nvSpPr>
          <p:cNvPr id="13" name="文本框 12"/>
          <p:cNvSpPr txBox="1"/>
          <p:nvPr/>
        </p:nvSpPr>
        <p:spPr>
          <a:xfrm>
            <a:off x="342669" y="1027613"/>
            <a:ext cx="6041506" cy="584775"/>
          </a:xfrm>
          <a:prstGeom prst="rect">
            <a:avLst/>
          </a:prstGeom>
          <a:noFill/>
        </p:spPr>
        <p:txBody>
          <a:bodyPr wrap="square" rtlCol="0">
            <a:spAutoFit/>
          </a:bodyPr>
          <a:lstStyle/>
          <a:p>
            <a:r>
              <a:rPr kumimoji="1" lang="en-US" altLang="zh-CN" sz="3200" b="1" dirty="0" smtClean="0">
                <a:latin typeface="Microsoft YaHei" charset="-122"/>
                <a:ea typeface="Microsoft YaHei" charset="-122"/>
                <a:cs typeface="Microsoft YaHei" charset="-122"/>
              </a:rPr>
              <a:t>LC-</a:t>
            </a:r>
            <a:r>
              <a:rPr kumimoji="1" lang="zh-CN" altLang="en-US" sz="3200" b="1" dirty="0" smtClean="0">
                <a:latin typeface="Microsoft YaHei" charset="-122"/>
                <a:ea typeface="Microsoft YaHei" charset="-122"/>
                <a:cs typeface="Microsoft YaHei" charset="-122"/>
              </a:rPr>
              <a:t>检索 最小成本答案结点算法</a:t>
            </a:r>
            <a:endParaRPr kumimoji="1" lang="zh-CN" altLang="en-US" sz="3200" b="1" dirty="0">
              <a:latin typeface="Microsoft YaHei" charset="-122"/>
              <a:ea typeface="Microsoft YaHei" charset="-122"/>
              <a:cs typeface="Microsoft YaHei" charset="-122"/>
            </a:endParaRPr>
          </a:p>
        </p:txBody>
      </p:sp>
      <p:sp>
        <p:nvSpPr>
          <p:cNvPr id="12" name="Rectangle 3"/>
          <p:cNvSpPr>
            <a:spLocks noChangeArrowheads="1"/>
          </p:cNvSpPr>
          <p:nvPr/>
        </p:nvSpPr>
        <p:spPr bwMode="auto">
          <a:xfrm>
            <a:off x="342669" y="1624598"/>
            <a:ext cx="8950960" cy="5046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571500" indent="-57150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571500" marR="0" lvl="0" indent="-571500" defTabSz="914400" eaLnBrk="1" fontAlgn="base" latinLnBrk="0" hangingPunct="1">
              <a:lnSpc>
                <a:spcPct val="90000"/>
              </a:lnSpc>
              <a:spcBef>
                <a:spcPct val="20000"/>
              </a:spcBef>
              <a:spcAft>
                <a:spcPct val="0"/>
              </a:spcAft>
              <a:buClr>
                <a:srgbClr val="CC9900"/>
              </a:buClr>
              <a:buSzPct val="65000"/>
              <a:buFont typeface="Wingdings" panose="05000000000000000000" pitchFamily="2" charset="2"/>
              <a:buNone/>
              <a:tabLst/>
              <a:defRPr/>
            </a:pPr>
            <a:r>
              <a:rPr kumimoji="0" lang="en-US" altLang="zh-CN" sz="21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procedure LC1(T,    ) </a:t>
            </a:r>
          </a:p>
          <a:p>
            <a:pPr marL="571500" marR="0" lvl="0" indent="-571500" defTabSz="914400" eaLnBrk="1" fontAlgn="base" latinLnBrk="0" hangingPunct="1">
              <a:lnSpc>
                <a:spcPct val="90000"/>
              </a:lnSpc>
              <a:spcBef>
                <a:spcPct val="20000"/>
              </a:spcBef>
              <a:spcAft>
                <a:spcPct val="0"/>
              </a:spcAft>
              <a:buClr>
                <a:srgbClr val="CC9900"/>
              </a:buClr>
              <a:buSzPct val="65000"/>
              <a:buFont typeface="Wingdings" panose="05000000000000000000" pitchFamily="2" charset="2"/>
              <a:buNone/>
              <a:tabLst/>
              <a:defRPr/>
            </a:pPr>
            <a:r>
              <a:rPr kumimoji="0" lang="en-US" altLang="zh-CN" sz="21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  </a:t>
            </a:r>
            <a:r>
              <a:rPr kumimoji="0" lang="en-US" altLang="zh-CN" sz="18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a:t>
            </a:r>
            <a:r>
              <a:rPr kumimoji="0" lang="zh-CN" altLang="en-US" sz="18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为找出最小成本答案结点检索</a:t>
            </a:r>
            <a:r>
              <a:rPr kumimoji="0" lang="en-US" altLang="zh-CN" sz="18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T,     </a:t>
            </a:r>
            <a:r>
              <a:rPr kumimoji="0" lang="zh-CN" altLang="en-US" sz="18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为具有</a:t>
            </a:r>
            <a:r>
              <a:rPr kumimoji="0" lang="zh-CN" altLang="en-US" sz="1800" b="0" i="0" u="none" strike="noStrike" kern="0" cap="none" spc="0" normalizeH="0" baseline="0" noProof="0" dirty="0" smtClean="0">
                <a:ln>
                  <a:noFill/>
                </a:ln>
                <a:solidFill>
                  <a:srgbClr val="FF0000"/>
                </a:solidFill>
                <a:effectLst/>
                <a:uLnTx/>
                <a:uFillTx/>
                <a:latin typeface="微软雅黑" panose="020B0503020204020204" pitchFamily="34" charset="-122"/>
                <a:ea typeface="微软雅黑" panose="020B0503020204020204" pitchFamily="34" charset="-122"/>
              </a:rPr>
              <a:t>上述性质</a:t>
            </a:r>
            <a:r>
              <a:rPr kumimoji="0" lang="zh-CN" altLang="en-US" sz="18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的结点成本估计函数</a:t>
            </a:r>
            <a:r>
              <a:rPr kumimoji="0" lang="en-US" altLang="zh-CN" sz="18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a:t>
            </a:r>
          </a:p>
          <a:p>
            <a:pPr marL="571500" marR="0" lvl="0" indent="-571500" defTabSz="914400" eaLnBrk="1" fontAlgn="base" latinLnBrk="0" hangingPunct="1">
              <a:lnSpc>
                <a:spcPct val="90000"/>
              </a:lnSpc>
              <a:spcBef>
                <a:spcPct val="20000"/>
              </a:spcBef>
              <a:spcAft>
                <a:spcPct val="0"/>
              </a:spcAft>
              <a:buClr>
                <a:srgbClr val="CC9900"/>
              </a:buClr>
              <a:buSzPct val="65000"/>
              <a:buFont typeface="Wingdings" panose="05000000000000000000" pitchFamily="2" charset="2"/>
              <a:buNone/>
              <a:tabLst/>
              <a:defRPr/>
            </a:pPr>
            <a:r>
              <a:rPr kumimoji="0" lang="en-US" altLang="zh-CN" sz="21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   E </a:t>
            </a:r>
            <a:r>
              <a:rPr kumimoji="0" lang="en-US" altLang="zh-CN" sz="21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sym typeface="Wingdings" panose="05000000000000000000" pitchFamily="2" charset="2"/>
              </a:rPr>
              <a:t> T    </a:t>
            </a:r>
            <a:r>
              <a:rPr kumimoji="0" lang="en-US" altLang="zh-CN" sz="18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sym typeface="Wingdings" panose="05000000000000000000" pitchFamily="2" charset="2"/>
              </a:rPr>
              <a:t>//</a:t>
            </a:r>
            <a:r>
              <a:rPr kumimoji="0" lang="zh-CN" altLang="en-US" sz="18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sym typeface="Wingdings" panose="05000000000000000000" pitchFamily="2" charset="2"/>
              </a:rPr>
              <a:t>第一个</a:t>
            </a:r>
            <a:r>
              <a:rPr kumimoji="0" lang="en-US" altLang="zh-CN" sz="18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sym typeface="Wingdings" panose="05000000000000000000" pitchFamily="2" charset="2"/>
              </a:rPr>
              <a:t>E</a:t>
            </a:r>
            <a:r>
              <a:rPr kumimoji="0" lang="zh-CN" altLang="en-US" sz="18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sym typeface="Wingdings" panose="05000000000000000000" pitchFamily="2" charset="2"/>
              </a:rPr>
              <a:t>－结点</a:t>
            </a:r>
            <a:r>
              <a:rPr kumimoji="0" lang="en-US" altLang="zh-CN" sz="18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sym typeface="Wingdings" panose="05000000000000000000" pitchFamily="2" charset="2"/>
              </a:rPr>
              <a:t>//</a:t>
            </a:r>
          </a:p>
          <a:p>
            <a:pPr marL="571500" marR="0" lvl="0" indent="-571500" defTabSz="914400" eaLnBrk="1" fontAlgn="base" latinLnBrk="0" hangingPunct="1">
              <a:lnSpc>
                <a:spcPct val="90000"/>
              </a:lnSpc>
              <a:spcBef>
                <a:spcPct val="20000"/>
              </a:spcBef>
              <a:spcAft>
                <a:spcPct val="0"/>
              </a:spcAft>
              <a:buClr>
                <a:srgbClr val="CC9900"/>
              </a:buClr>
              <a:buSzPct val="65000"/>
              <a:buFont typeface="Wingdings" panose="05000000000000000000" pitchFamily="2" charset="2"/>
              <a:buNone/>
              <a:tabLst/>
              <a:defRPr/>
            </a:pPr>
            <a:r>
              <a:rPr kumimoji="0" lang="en-US" altLang="zh-CN" sz="21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sym typeface="Wingdings" panose="05000000000000000000" pitchFamily="2" charset="2"/>
              </a:rPr>
              <a:t>   </a:t>
            </a:r>
            <a:r>
              <a:rPr kumimoji="0" lang="zh-CN" altLang="en-US" sz="21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sym typeface="Wingdings" panose="05000000000000000000" pitchFamily="2" charset="2"/>
              </a:rPr>
              <a:t>置活结点表为空</a:t>
            </a:r>
          </a:p>
          <a:p>
            <a:pPr marL="571500" marR="0" lvl="0" indent="-571500" defTabSz="914400" eaLnBrk="1" fontAlgn="base" latinLnBrk="0" hangingPunct="1">
              <a:lnSpc>
                <a:spcPct val="90000"/>
              </a:lnSpc>
              <a:spcBef>
                <a:spcPct val="20000"/>
              </a:spcBef>
              <a:spcAft>
                <a:spcPct val="0"/>
              </a:spcAft>
              <a:buClr>
                <a:srgbClr val="CC9900"/>
              </a:buClr>
              <a:buSzPct val="65000"/>
              <a:buFont typeface="Wingdings" panose="05000000000000000000" pitchFamily="2" charset="2"/>
              <a:buNone/>
              <a:tabLst/>
              <a:defRPr/>
            </a:pPr>
            <a:r>
              <a:rPr kumimoji="0" lang="zh-CN" altLang="en-US" sz="21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sym typeface="Wingdings" panose="05000000000000000000" pitchFamily="2" charset="2"/>
              </a:rPr>
              <a:t>   </a:t>
            </a:r>
            <a:r>
              <a:rPr kumimoji="0" lang="en-US" altLang="zh-CN" sz="21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sym typeface="Wingdings" panose="05000000000000000000" pitchFamily="2" charset="2"/>
              </a:rPr>
              <a:t>loop</a:t>
            </a:r>
          </a:p>
          <a:p>
            <a:pPr marL="571500" marR="0" lvl="0" indent="-571500" defTabSz="914400" eaLnBrk="1" fontAlgn="base" latinLnBrk="0" hangingPunct="1">
              <a:lnSpc>
                <a:spcPct val="90000"/>
              </a:lnSpc>
              <a:spcBef>
                <a:spcPct val="20000"/>
              </a:spcBef>
              <a:spcAft>
                <a:spcPct val="0"/>
              </a:spcAft>
              <a:buClr>
                <a:srgbClr val="CC9900"/>
              </a:buClr>
              <a:buSzPct val="65000"/>
              <a:buFont typeface="Wingdings" panose="05000000000000000000" pitchFamily="2" charset="2"/>
              <a:buNone/>
              <a:tabLst/>
              <a:defRPr/>
            </a:pPr>
            <a:r>
              <a:rPr kumimoji="0" lang="en-US" altLang="zh-CN" sz="21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sym typeface="Wingdings" panose="05000000000000000000" pitchFamily="2" charset="2"/>
              </a:rPr>
              <a:t>         </a:t>
            </a:r>
            <a:r>
              <a:rPr kumimoji="0" lang="en-US" altLang="zh-CN" sz="2100" b="0" i="0" u="none" strike="noStrike" kern="0" cap="none" spc="0" normalizeH="0" baseline="0" noProof="0" dirty="0" smtClean="0">
                <a:ln>
                  <a:noFill/>
                </a:ln>
                <a:solidFill>
                  <a:srgbClr val="FF0000"/>
                </a:solidFill>
                <a:effectLst/>
                <a:uLnTx/>
                <a:uFillTx/>
                <a:latin typeface="微软雅黑" panose="020B0503020204020204" pitchFamily="34" charset="-122"/>
                <a:ea typeface="微软雅黑" panose="020B0503020204020204" pitchFamily="34" charset="-122"/>
                <a:sym typeface="Wingdings" panose="05000000000000000000" pitchFamily="2" charset="2"/>
              </a:rPr>
              <a:t>if E</a:t>
            </a:r>
            <a:r>
              <a:rPr kumimoji="0" lang="zh-CN" altLang="en-US" sz="2100" b="0" i="0" u="none" strike="noStrike" kern="0" cap="none" spc="0" normalizeH="0" baseline="0" noProof="0" dirty="0" smtClean="0">
                <a:ln>
                  <a:noFill/>
                </a:ln>
                <a:solidFill>
                  <a:srgbClr val="FF0000"/>
                </a:solidFill>
                <a:effectLst/>
                <a:uLnTx/>
                <a:uFillTx/>
                <a:latin typeface="微软雅黑" panose="020B0503020204020204" pitchFamily="34" charset="-122"/>
                <a:ea typeface="微软雅黑" panose="020B0503020204020204" pitchFamily="34" charset="-122"/>
                <a:sym typeface="Wingdings" panose="05000000000000000000" pitchFamily="2" charset="2"/>
              </a:rPr>
              <a:t>是答案结点 </a:t>
            </a:r>
            <a:r>
              <a:rPr kumimoji="0" lang="en-US" altLang="zh-CN" sz="2100" b="0" i="0" u="none" strike="noStrike" kern="0" cap="none" spc="0" normalizeH="0" baseline="0" noProof="0" dirty="0" smtClean="0">
                <a:ln>
                  <a:noFill/>
                </a:ln>
                <a:solidFill>
                  <a:srgbClr val="FF0000"/>
                </a:solidFill>
                <a:effectLst/>
                <a:uLnTx/>
                <a:uFillTx/>
                <a:latin typeface="微软雅黑" panose="020B0503020204020204" pitchFamily="34" charset="-122"/>
                <a:ea typeface="微软雅黑" panose="020B0503020204020204" pitchFamily="34" charset="-122"/>
                <a:sym typeface="Wingdings" panose="05000000000000000000" pitchFamily="2" charset="2"/>
              </a:rPr>
              <a:t>then </a:t>
            </a:r>
            <a:r>
              <a:rPr kumimoji="0" lang="zh-CN" altLang="en-US" sz="2100" b="0" i="0" u="none" strike="noStrike" kern="0" cap="none" spc="0" normalizeH="0" baseline="0" noProof="0" dirty="0" smtClean="0">
                <a:ln>
                  <a:noFill/>
                </a:ln>
                <a:solidFill>
                  <a:srgbClr val="FF0000"/>
                </a:solidFill>
                <a:effectLst/>
                <a:uLnTx/>
                <a:uFillTx/>
                <a:latin typeface="微软雅黑" panose="020B0503020204020204" pitchFamily="34" charset="-122"/>
                <a:ea typeface="微软雅黑" panose="020B0503020204020204" pitchFamily="34" charset="-122"/>
                <a:sym typeface="Wingdings" panose="05000000000000000000" pitchFamily="2" charset="2"/>
              </a:rPr>
              <a:t>输出从</a:t>
            </a:r>
            <a:r>
              <a:rPr kumimoji="0" lang="en-US" altLang="zh-CN" sz="2100" b="0" i="0" u="none" strike="noStrike" kern="0" cap="none" spc="0" normalizeH="0" baseline="0" noProof="0" dirty="0" smtClean="0">
                <a:ln>
                  <a:noFill/>
                </a:ln>
                <a:solidFill>
                  <a:srgbClr val="FF0000"/>
                </a:solidFill>
                <a:effectLst/>
                <a:uLnTx/>
                <a:uFillTx/>
                <a:latin typeface="微软雅黑" panose="020B0503020204020204" pitchFamily="34" charset="-122"/>
                <a:ea typeface="微软雅黑" panose="020B0503020204020204" pitchFamily="34" charset="-122"/>
                <a:sym typeface="Wingdings" panose="05000000000000000000" pitchFamily="2" charset="2"/>
              </a:rPr>
              <a:t>E</a:t>
            </a:r>
            <a:r>
              <a:rPr kumimoji="0" lang="zh-CN" altLang="en-US" sz="2100" b="0" i="0" u="none" strike="noStrike" kern="0" cap="none" spc="0" normalizeH="0" baseline="0" noProof="0" dirty="0" smtClean="0">
                <a:ln>
                  <a:noFill/>
                </a:ln>
                <a:solidFill>
                  <a:srgbClr val="FF0000"/>
                </a:solidFill>
                <a:effectLst/>
                <a:uLnTx/>
                <a:uFillTx/>
                <a:latin typeface="微软雅黑" panose="020B0503020204020204" pitchFamily="34" charset="-122"/>
                <a:ea typeface="微软雅黑" panose="020B0503020204020204" pitchFamily="34" charset="-122"/>
                <a:sym typeface="Wingdings" panose="05000000000000000000" pitchFamily="2" charset="2"/>
              </a:rPr>
              <a:t>到</a:t>
            </a:r>
            <a:r>
              <a:rPr kumimoji="0" lang="en-US" altLang="zh-CN" sz="2100" b="0" i="0" u="none" strike="noStrike" kern="0" cap="none" spc="0" normalizeH="0" baseline="0" noProof="0" dirty="0" smtClean="0">
                <a:ln>
                  <a:noFill/>
                </a:ln>
                <a:solidFill>
                  <a:srgbClr val="FF0000"/>
                </a:solidFill>
                <a:effectLst/>
                <a:uLnTx/>
                <a:uFillTx/>
                <a:latin typeface="微软雅黑" panose="020B0503020204020204" pitchFamily="34" charset="-122"/>
                <a:ea typeface="微软雅黑" panose="020B0503020204020204" pitchFamily="34" charset="-122"/>
                <a:sym typeface="Wingdings" panose="05000000000000000000" pitchFamily="2" charset="2"/>
              </a:rPr>
              <a:t>T</a:t>
            </a:r>
            <a:r>
              <a:rPr kumimoji="0" lang="zh-CN" altLang="en-US" sz="2100" b="0" i="0" u="none" strike="noStrike" kern="0" cap="none" spc="0" normalizeH="0" baseline="0" noProof="0" dirty="0" smtClean="0">
                <a:ln>
                  <a:noFill/>
                </a:ln>
                <a:solidFill>
                  <a:srgbClr val="FF0000"/>
                </a:solidFill>
                <a:effectLst/>
                <a:uLnTx/>
                <a:uFillTx/>
                <a:latin typeface="微软雅黑" panose="020B0503020204020204" pitchFamily="34" charset="-122"/>
                <a:ea typeface="微软雅黑" panose="020B0503020204020204" pitchFamily="34" charset="-122"/>
                <a:sym typeface="Wingdings" panose="05000000000000000000" pitchFamily="2" charset="2"/>
              </a:rPr>
              <a:t>的路径；</a:t>
            </a:r>
            <a:r>
              <a:rPr kumimoji="0" lang="en-US" altLang="zh-CN" sz="2100" b="0" i="0" u="none" strike="noStrike" kern="0" cap="none" spc="0" normalizeH="0" baseline="0" noProof="0" dirty="0" smtClean="0">
                <a:ln>
                  <a:noFill/>
                </a:ln>
                <a:solidFill>
                  <a:srgbClr val="0000CC"/>
                </a:solidFill>
                <a:effectLst/>
                <a:uLnTx/>
                <a:uFillTx/>
                <a:latin typeface="微软雅黑" panose="020B0503020204020204" pitchFamily="34" charset="-122"/>
                <a:ea typeface="微软雅黑" panose="020B0503020204020204" pitchFamily="34" charset="-122"/>
                <a:sym typeface="Wingdings" panose="05000000000000000000" pitchFamily="2" charset="2"/>
              </a:rPr>
              <a:t>return </a:t>
            </a:r>
            <a:r>
              <a:rPr kumimoji="0" lang="en-US" altLang="zh-CN" sz="2100" b="0" i="0" u="none" strike="noStrike" kern="0" cap="none" spc="0" normalizeH="0" baseline="0" noProof="0" dirty="0" err="1" smtClean="0">
                <a:ln>
                  <a:noFill/>
                </a:ln>
                <a:solidFill>
                  <a:srgbClr val="FF0000"/>
                </a:solidFill>
                <a:effectLst/>
                <a:uLnTx/>
                <a:uFillTx/>
                <a:latin typeface="微软雅黑" panose="020B0503020204020204" pitchFamily="34" charset="-122"/>
                <a:ea typeface="微软雅黑" panose="020B0503020204020204" pitchFamily="34" charset="-122"/>
                <a:sym typeface="Wingdings" panose="05000000000000000000" pitchFamily="2" charset="2"/>
              </a:rPr>
              <a:t>endif</a:t>
            </a:r>
            <a:r>
              <a:rPr kumimoji="0" lang="en-US" altLang="zh-CN" sz="2100" b="0" i="0" u="none" strike="noStrike" kern="0" cap="none" spc="0" normalizeH="0" baseline="0" noProof="0" dirty="0" smtClean="0">
                <a:ln>
                  <a:noFill/>
                </a:ln>
                <a:solidFill>
                  <a:srgbClr val="FF0000"/>
                </a:solidFill>
                <a:effectLst/>
                <a:uLnTx/>
                <a:uFillTx/>
                <a:latin typeface="微软雅黑" panose="020B0503020204020204" pitchFamily="34" charset="-122"/>
                <a:ea typeface="微软雅黑" panose="020B0503020204020204" pitchFamily="34" charset="-122"/>
                <a:sym typeface="Wingdings" panose="05000000000000000000" pitchFamily="2" charset="2"/>
              </a:rPr>
              <a:t> </a:t>
            </a:r>
          </a:p>
          <a:p>
            <a:pPr marL="571500" marR="0" lvl="0" indent="-571500" defTabSz="914400" eaLnBrk="1" fontAlgn="base" latinLnBrk="0" hangingPunct="1">
              <a:lnSpc>
                <a:spcPct val="90000"/>
              </a:lnSpc>
              <a:spcBef>
                <a:spcPct val="20000"/>
              </a:spcBef>
              <a:spcAft>
                <a:spcPct val="0"/>
              </a:spcAft>
              <a:buClr>
                <a:srgbClr val="CC9900"/>
              </a:buClr>
              <a:buSzPct val="65000"/>
              <a:buFont typeface="Wingdings" panose="05000000000000000000" pitchFamily="2" charset="2"/>
              <a:buNone/>
              <a:tabLst/>
              <a:defRPr/>
            </a:pPr>
            <a:r>
              <a:rPr kumimoji="0" lang="en-US" altLang="zh-CN" sz="21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sym typeface="Wingdings" panose="05000000000000000000" pitchFamily="2" charset="2"/>
              </a:rPr>
              <a:t>         for E</a:t>
            </a:r>
            <a:r>
              <a:rPr kumimoji="0" lang="zh-CN" altLang="en-US" sz="21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sym typeface="Wingdings" panose="05000000000000000000" pitchFamily="2" charset="2"/>
              </a:rPr>
              <a:t>的每个儿子</a:t>
            </a:r>
            <a:r>
              <a:rPr kumimoji="0" lang="en-US" altLang="zh-CN" sz="21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sym typeface="Wingdings" panose="05000000000000000000" pitchFamily="2" charset="2"/>
              </a:rPr>
              <a:t>X do</a:t>
            </a:r>
          </a:p>
          <a:p>
            <a:pPr marL="571500" marR="0" lvl="0" indent="-571500" defTabSz="914400" eaLnBrk="1" fontAlgn="base" latinLnBrk="0" hangingPunct="1">
              <a:lnSpc>
                <a:spcPct val="90000"/>
              </a:lnSpc>
              <a:spcBef>
                <a:spcPct val="20000"/>
              </a:spcBef>
              <a:spcAft>
                <a:spcPct val="0"/>
              </a:spcAft>
              <a:buClr>
                <a:srgbClr val="CC9900"/>
              </a:buClr>
              <a:buSzPct val="65000"/>
              <a:buFont typeface="Wingdings" panose="05000000000000000000" pitchFamily="2" charset="2"/>
              <a:buNone/>
              <a:tabLst/>
              <a:defRPr/>
            </a:pPr>
            <a:r>
              <a:rPr kumimoji="0" lang="en-US" altLang="zh-CN" sz="21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               call ADD(X)  </a:t>
            </a:r>
            <a:r>
              <a:rPr kumimoji="0" lang="en-US" altLang="zh-CN" sz="18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//X</a:t>
            </a:r>
            <a:r>
              <a:rPr kumimoji="0" lang="zh-CN" altLang="en-US" sz="18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是新的活结点，</a:t>
            </a:r>
            <a:r>
              <a:rPr kumimoji="0" lang="en-US" altLang="zh-CN" sz="18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ADD</a:t>
            </a:r>
            <a:r>
              <a:rPr kumimoji="0" lang="zh-CN" altLang="en-US" sz="18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将</a:t>
            </a:r>
            <a:r>
              <a:rPr kumimoji="0" lang="en-US" altLang="zh-CN" sz="18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X</a:t>
            </a:r>
            <a:r>
              <a:rPr kumimoji="0" lang="zh-CN" altLang="en-US" sz="18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加入活结点表中</a:t>
            </a:r>
            <a:r>
              <a:rPr kumimoji="0" lang="en-US" altLang="zh-CN" sz="18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a:t>
            </a:r>
          </a:p>
          <a:p>
            <a:pPr marL="571500" marR="0" lvl="0" indent="-571500" defTabSz="914400" eaLnBrk="1" fontAlgn="base" latinLnBrk="0" hangingPunct="1">
              <a:lnSpc>
                <a:spcPct val="90000"/>
              </a:lnSpc>
              <a:spcBef>
                <a:spcPct val="20000"/>
              </a:spcBef>
              <a:spcAft>
                <a:spcPct val="0"/>
              </a:spcAft>
              <a:buClr>
                <a:srgbClr val="CC9900"/>
              </a:buClr>
              <a:buSzPct val="65000"/>
              <a:buFont typeface="Wingdings" panose="05000000000000000000" pitchFamily="2" charset="2"/>
              <a:buNone/>
              <a:tabLst/>
              <a:defRPr/>
            </a:pPr>
            <a:r>
              <a:rPr kumimoji="0" lang="en-US" altLang="zh-CN" sz="21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               PARENT(X) </a:t>
            </a:r>
            <a:r>
              <a:rPr kumimoji="0" lang="en-US" altLang="zh-CN" sz="21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sym typeface="Wingdings" panose="05000000000000000000" pitchFamily="2" charset="2"/>
              </a:rPr>
              <a:t></a:t>
            </a:r>
            <a:r>
              <a:rPr kumimoji="0" lang="en-US" altLang="zh-CN" sz="21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 E </a:t>
            </a:r>
            <a:r>
              <a:rPr kumimoji="0" lang="en-US" altLang="zh-CN" sz="18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a:t>
            </a:r>
            <a:r>
              <a:rPr kumimoji="0" lang="zh-CN" altLang="en-US" sz="18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指示到根的路径</a:t>
            </a:r>
            <a:r>
              <a:rPr kumimoji="0" lang="en-US" altLang="zh-CN" sz="18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a:t>
            </a:r>
            <a:endParaRPr kumimoji="0" lang="en-US" altLang="zh-CN" sz="1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endParaRPr>
          </a:p>
          <a:p>
            <a:pPr marL="571500" marR="0" lvl="0" indent="-571500" defTabSz="914400" eaLnBrk="1" fontAlgn="base" latinLnBrk="0" hangingPunct="1">
              <a:lnSpc>
                <a:spcPct val="90000"/>
              </a:lnSpc>
              <a:spcBef>
                <a:spcPct val="20000"/>
              </a:spcBef>
              <a:spcAft>
                <a:spcPct val="0"/>
              </a:spcAft>
              <a:buClr>
                <a:srgbClr val="CC9900"/>
              </a:buClr>
              <a:buSzPct val="65000"/>
              <a:buFont typeface="Wingdings" panose="05000000000000000000" pitchFamily="2" charset="2"/>
              <a:buNone/>
              <a:tabLst/>
              <a:defRPr/>
            </a:pPr>
            <a:r>
              <a:rPr kumimoji="0" lang="en-US" altLang="zh-CN" sz="21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         repeat </a:t>
            </a:r>
          </a:p>
          <a:p>
            <a:pPr marL="571500" marR="0" lvl="0" indent="-571500" defTabSz="914400" eaLnBrk="1" fontAlgn="base" latinLnBrk="0" hangingPunct="1">
              <a:lnSpc>
                <a:spcPct val="90000"/>
              </a:lnSpc>
              <a:spcBef>
                <a:spcPct val="20000"/>
              </a:spcBef>
              <a:spcAft>
                <a:spcPct val="0"/>
              </a:spcAft>
              <a:buClr>
                <a:srgbClr val="CC9900"/>
              </a:buClr>
              <a:buSzPct val="65000"/>
              <a:buFont typeface="Wingdings" panose="05000000000000000000" pitchFamily="2" charset="2"/>
              <a:buNone/>
              <a:tabLst/>
              <a:defRPr/>
            </a:pPr>
            <a:r>
              <a:rPr kumimoji="0" lang="en-US" altLang="zh-CN" sz="21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         if </a:t>
            </a:r>
            <a:r>
              <a:rPr kumimoji="0" lang="zh-CN" altLang="en-US" sz="21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不再有活结点 </a:t>
            </a:r>
            <a:r>
              <a:rPr kumimoji="0" lang="en-US" altLang="zh-CN" sz="21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then    print(“no  answer code”)</a:t>
            </a:r>
            <a:r>
              <a:rPr kumimoji="0" lang="zh-CN" altLang="en-US" sz="21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a:t>
            </a:r>
            <a:r>
              <a:rPr kumimoji="0" lang="en-US" altLang="zh-CN" sz="21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stop  </a:t>
            </a:r>
            <a:r>
              <a:rPr kumimoji="0" lang="en-US" altLang="zh-CN" sz="2100" b="0" i="0" u="none" strike="noStrike" kern="0" cap="none" spc="0" normalizeH="0" baseline="0" noProof="0" dirty="0" err="1" smtClean="0">
                <a:ln>
                  <a:noFill/>
                </a:ln>
                <a:solidFill>
                  <a:srgbClr val="000000"/>
                </a:solidFill>
                <a:effectLst/>
                <a:uLnTx/>
                <a:uFillTx/>
                <a:latin typeface="微软雅黑" panose="020B0503020204020204" pitchFamily="34" charset="-122"/>
                <a:ea typeface="微软雅黑" panose="020B0503020204020204" pitchFamily="34" charset="-122"/>
              </a:rPr>
              <a:t>endif</a:t>
            </a:r>
            <a:endParaRPr kumimoji="0" lang="en-US" altLang="zh-CN" sz="21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endParaRPr>
          </a:p>
          <a:p>
            <a:pPr marL="571500" marR="0" lvl="0" indent="-571500" defTabSz="914400" eaLnBrk="1" fontAlgn="base" latinLnBrk="0" hangingPunct="1">
              <a:lnSpc>
                <a:spcPct val="90000"/>
              </a:lnSpc>
              <a:spcBef>
                <a:spcPct val="20000"/>
              </a:spcBef>
              <a:spcAft>
                <a:spcPct val="0"/>
              </a:spcAft>
              <a:buClr>
                <a:srgbClr val="CC9900"/>
              </a:buClr>
              <a:buSzPct val="65000"/>
              <a:buFont typeface="Wingdings" panose="05000000000000000000" pitchFamily="2" charset="2"/>
              <a:buNone/>
              <a:tabLst/>
              <a:defRPr/>
            </a:pPr>
            <a:r>
              <a:rPr kumimoji="0" lang="en-US" altLang="zh-CN" sz="21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         call LEAST(E)  </a:t>
            </a:r>
            <a:r>
              <a:rPr kumimoji="0" lang="en-US" altLang="zh-CN" sz="1600" b="1"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a:t>
            </a:r>
            <a:r>
              <a:rPr kumimoji="0" lang="zh-CN" altLang="en-US" sz="1600" b="1"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从活结点表中找     最小的活结点，赋给</a:t>
            </a:r>
            <a:r>
              <a:rPr kumimoji="0" lang="en-US" altLang="zh-CN" sz="1600" b="1"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X</a:t>
            </a:r>
            <a:r>
              <a:rPr kumimoji="0" lang="zh-CN" altLang="en-US" sz="1600" b="1"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，并从活结点表中删除</a:t>
            </a:r>
            <a:r>
              <a:rPr kumimoji="0" lang="en-US" altLang="zh-CN" sz="1600" b="1"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a:t>
            </a:r>
          </a:p>
          <a:p>
            <a:pPr marL="571500" marR="0" lvl="0" indent="-571500" defTabSz="914400" eaLnBrk="1" fontAlgn="base" latinLnBrk="0" hangingPunct="1">
              <a:lnSpc>
                <a:spcPct val="90000"/>
              </a:lnSpc>
              <a:spcBef>
                <a:spcPct val="20000"/>
              </a:spcBef>
              <a:spcAft>
                <a:spcPct val="0"/>
              </a:spcAft>
              <a:buClr>
                <a:srgbClr val="CC9900"/>
              </a:buClr>
              <a:buSzPct val="65000"/>
              <a:buFont typeface="Wingdings" panose="05000000000000000000" pitchFamily="2" charset="2"/>
              <a:buNone/>
              <a:tabLst/>
              <a:defRPr/>
            </a:pPr>
            <a:r>
              <a:rPr kumimoji="0" lang="en-US" altLang="zh-CN" sz="21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   repeat</a:t>
            </a:r>
          </a:p>
          <a:p>
            <a:pPr marL="571500" marR="0" lvl="0" indent="-571500" defTabSz="914400" eaLnBrk="1" fontAlgn="base" latinLnBrk="0" hangingPunct="1">
              <a:lnSpc>
                <a:spcPct val="90000"/>
              </a:lnSpc>
              <a:spcBef>
                <a:spcPct val="20000"/>
              </a:spcBef>
              <a:spcAft>
                <a:spcPct val="0"/>
              </a:spcAft>
              <a:buClr>
                <a:srgbClr val="CC9900"/>
              </a:buClr>
              <a:buSzPct val="65000"/>
              <a:buFont typeface="Wingdings" panose="05000000000000000000" pitchFamily="2" charset="2"/>
              <a:buNone/>
              <a:tabLst/>
              <a:defRPr/>
            </a:pPr>
            <a:r>
              <a:rPr kumimoji="0" lang="en-US" altLang="zh-CN" sz="21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 end LC1                                                                     </a:t>
            </a:r>
          </a:p>
        </p:txBody>
      </p:sp>
      <p:graphicFrame>
        <p:nvGraphicFramePr>
          <p:cNvPr id="16" name="Object 4"/>
          <p:cNvGraphicFramePr>
            <a:graphicFrameLocks noChangeAspect="1"/>
          </p:cNvGraphicFramePr>
          <p:nvPr>
            <p:extLst>
              <p:ext uri="{D42A27DB-BD31-4B8C-83A1-F6EECF244321}">
                <p14:modId xmlns:p14="http://schemas.microsoft.com/office/powerpoint/2010/main" val="2262212045"/>
              </p:ext>
            </p:extLst>
          </p:nvPr>
        </p:nvGraphicFramePr>
        <p:xfrm>
          <a:off x="2647085" y="1560916"/>
          <a:ext cx="266700" cy="431800"/>
        </p:xfrm>
        <a:graphic>
          <a:graphicData uri="http://schemas.openxmlformats.org/presentationml/2006/ole">
            <mc:AlternateContent xmlns:mc="http://schemas.openxmlformats.org/markup-compatibility/2006">
              <mc:Choice xmlns:v="urn:schemas-microsoft-com:vml" Requires="v">
                <p:oleObj spid="_x0000_s14392" name="公式" r:id="rId6" imgW="114102" imgH="177492" progId="Equation.3">
                  <p:embed/>
                </p:oleObj>
              </mc:Choice>
              <mc:Fallback>
                <p:oleObj name="公式" r:id="rId6" imgW="114102" imgH="177492" progId="Equation.3">
                  <p:embed/>
                  <p:pic>
                    <p:nvPicPr>
                      <p:cNvPr id="53252" name="Object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47085" y="1560916"/>
                        <a:ext cx="266700"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7" name="Object 4"/>
          <p:cNvGraphicFramePr>
            <a:graphicFrameLocks noChangeAspect="1"/>
          </p:cNvGraphicFramePr>
          <p:nvPr>
            <p:extLst>
              <p:ext uri="{D42A27DB-BD31-4B8C-83A1-F6EECF244321}">
                <p14:modId xmlns:p14="http://schemas.microsoft.com/office/powerpoint/2010/main" val="659341615"/>
              </p:ext>
            </p:extLst>
          </p:nvPr>
        </p:nvGraphicFramePr>
        <p:xfrm>
          <a:off x="4002057" y="1926679"/>
          <a:ext cx="266700" cy="431800"/>
        </p:xfrm>
        <a:graphic>
          <a:graphicData uri="http://schemas.openxmlformats.org/presentationml/2006/ole">
            <mc:AlternateContent xmlns:mc="http://schemas.openxmlformats.org/markup-compatibility/2006">
              <mc:Choice xmlns:v="urn:schemas-microsoft-com:vml" Requires="v">
                <p:oleObj spid="_x0000_s14393" name="公式" r:id="rId6" imgW="114102" imgH="177492" progId="Equation.3">
                  <p:embed/>
                </p:oleObj>
              </mc:Choice>
              <mc:Fallback>
                <p:oleObj name="公式" r:id="rId6" imgW="114102" imgH="177492" progId="Equation.3">
                  <p:embed/>
                  <p:pic>
                    <p:nvPicPr>
                      <p:cNvPr id="53252" name="Object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002057" y="1926679"/>
                        <a:ext cx="266700"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1826460273"/>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3333" y="338667"/>
            <a:ext cx="2607733" cy="593644"/>
          </a:xfrm>
          <a:prstGeom prst="rect">
            <a:avLst/>
          </a:prstGeom>
        </p:spPr>
      </p:pic>
      <p:pic>
        <p:nvPicPr>
          <p:cNvPr id="3" name="图片 2"/>
          <p:cNvPicPr>
            <a:picLocks noChangeAspect="1"/>
          </p:cNvPicPr>
          <p:nvPr/>
        </p:nvPicPr>
        <p:blipFill rotWithShape="1">
          <a:blip r:embed="rId5">
            <a:alphaModFix amt="4000"/>
            <a:extLst>
              <a:ext uri="{28A0092B-C50C-407E-A947-70E740481C1C}">
                <a14:useLocalDpi xmlns:a14="http://schemas.microsoft.com/office/drawing/2010/main" val="0"/>
              </a:ext>
            </a:extLst>
          </a:blip>
          <a:srcRect t="4939" r="28793" b="22469"/>
          <a:stretch/>
        </p:blipFill>
        <p:spPr>
          <a:xfrm>
            <a:off x="2641601" y="902926"/>
            <a:ext cx="9550400" cy="5955074"/>
          </a:xfrm>
          <a:prstGeom prst="rect">
            <a:avLst/>
          </a:prstGeom>
        </p:spPr>
      </p:pic>
      <p:sp>
        <p:nvSpPr>
          <p:cNvPr id="6" name="矩形 5"/>
          <p:cNvSpPr/>
          <p:nvPr/>
        </p:nvSpPr>
        <p:spPr>
          <a:xfrm flipV="1">
            <a:off x="6276110" y="1276284"/>
            <a:ext cx="5548394" cy="45719"/>
          </a:xfrm>
          <a:prstGeom prst="rect">
            <a:avLst/>
          </a:prstGeom>
          <a:solidFill>
            <a:srgbClr val="239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矩形 9"/>
          <p:cNvSpPr/>
          <p:nvPr/>
        </p:nvSpPr>
        <p:spPr>
          <a:xfrm>
            <a:off x="9618453" y="383465"/>
            <a:ext cx="2206050" cy="523220"/>
          </a:xfrm>
          <a:prstGeom prst="rect">
            <a:avLst/>
          </a:prstGeom>
          <a:solidFill>
            <a:srgbClr val="239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矩形 10"/>
          <p:cNvSpPr/>
          <p:nvPr/>
        </p:nvSpPr>
        <p:spPr>
          <a:xfrm>
            <a:off x="9558068" y="352688"/>
            <a:ext cx="2359995" cy="584775"/>
          </a:xfrm>
          <a:prstGeom prst="rect">
            <a:avLst/>
          </a:prstGeom>
        </p:spPr>
        <p:txBody>
          <a:bodyPr wrap="square" anchor="ct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lnSpc>
                <a:spcPct val="100000"/>
              </a:lnSpc>
              <a:spcBef>
                <a:spcPts val="0"/>
              </a:spcBef>
              <a:spcAft>
                <a:spcPts val="0"/>
              </a:spcAft>
              <a:defRPr/>
            </a:pPr>
            <a:r>
              <a:rPr lang="zh-CN" altLang="en-US" sz="3200" b="1" dirty="0" smtClean="0">
                <a:solidFill>
                  <a:schemeClr val="bg1"/>
                </a:solidFill>
                <a:latin typeface="微软雅黑" charset="-122"/>
                <a:ea typeface="微软雅黑" charset="-122"/>
                <a:sym typeface="+mn-ea"/>
              </a:rPr>
              <a:t>分支限界法</a:t>
            </a:r>
            <a:endParaRPr lang="zh-CN" altLang="en-US" sz="3200" b="1" dirty="0">
              <a:solidFill>
                <a:schemeClr val="bg1"/>
              </a:solidFill>
              <a:latin typeface="微软雅黑" charset="-122"/>
              <a:ea typeface="微软雅黑" charset="-122"/>
              <a:sym typeface="+mn-ea"/>
            </a:endParaRPr>
          </a:p>
        </p:txBody>
      </p:sp>
      <p:sp>
        <p:nvSpPr>
          <p:cNvPr id="13" name="文本框 12"/>
          <p:cNvSpPr txBox="1"/>
          <p:nvPr/>
        </p:nvSpPr>
        <p:spPr>
          <a:xfrm>
            <a:off x="342669" y="1027613"/>
            <a:ext cx="6041506" cy="584775"/>
          </a:xfrm>
          <a:prstGeom prst="rect">
            <a:avLst/>
          </a:prstGeom>
          <a:noFill/>
        </p:spPr>
        <p:txBody>
          <a:bodyPr wrap="square" rtlCol="0">
            <a:spAutoFit/>
          </a:bodyPr>
          <a:lstStyle/>
          <a:p>
            <a:r>
              <a:rPr kumimoji="1" lang="en-US" altLang="zh-CN" sz="3200" b="1" dirty="0" smtClean="0">
                <a:latin typeface="Microsoft YaHei" charset="-122"/>
                <a:ea typeface="Microsoft YaHei" charset="-122"/>
                <a:cs typeface="Microsoft YaHei" charset="-122"/>
              </a:rPr>
              <a:t>LC-</a:t>
            </a:r>
            <a:r>
              <a:rPr kumimoji="1" lang="zh-CN" altLang="en-US" sz="3200" b="1" dirty="0" smtClean="0">
                <a:latin typeface="Microsoft YaHei" charset="-122"/>
                <a:ea typeface="Microsoft YaHei" charset="-122"/>
                <a:cs typeface="Microsoft YaHei" charset="-122"/>
              </a:rPr>
              <a:t>检索 最小成本答案结点算法</a:t>
            </a:r>
            <a:endParaRPr kumimoji="1" lang="zh-CN" altLang="en-US" sz="3200" b="1" dirty="0">
              <a:latin typeface="Microsoft YaHei" charset="-122"/>
              <a:ea typeface="Microsoft YaHei" charset="-122"/>
              <a:cs typeface="Microsoft YaHei" charset="-122"/>
            </a:endParaRPr>
          </a:p>
        </p:txBody>
      </p:sp>
      <p:sp>
        <p:nvSpPr>
          <p:cNvPr id="4" name="矩形 3"/>
          <p:cNvSpPr/>
          <p:nvPr/>
        </p:nvSpPr>
        <p:spPr>
          <a:xfrm>
            <a:off x="2369127" y="1581712"/>
            <a:ext cx="7705897" cy="738664"/>
          </a:xfrm>
          <a:prstGeom prst="rect">
            <a:avLst/>
          </a:prstGeom>
        </p:spPr>
        <p:txBody>
          <a:bodyPr wrap="square">
            <a:spAutoFit/>
          </a:bodyPr>
          <a:lstStyle/>
          <a:p>
            <a:pPr lvl="0" eaLnBrk="0" fontAlgn="base" hangingPunct="0">
              <a:lnSpc>
                <a:spcPct val="150000"/>
              </a:lnSpc>
              <a:spcAft>
                <a:spcPct val="0"/>
              </a:spcAft>
              <a:buClr>
                <a:srgbClr val="CC9900"/>
              </a:buClr>
              <a:buSzPct val="65000"/>
              <a:defRPr/>
            </a:pPr>
            <a:r>
              <a:rPr lang="zh-CN" altLang="en-US" sz="2800" b="1" kern="0" dirty="0">
                <a:solidFill>
                  <a:schemeClr val="bg1">
                    <a:lumMod val="50000"/>
                  </a:schemeClr>
                </a:solidFill>
                <a:latin typeface="微软雅黑" panose="020B0503020204020204" pitchFamily="34" charset="-122"/>
                <a:ea typeface="微软雅黑" panose="020B0503020204020204" pitchFamily="34" charset="-122"/>
              </a:rPr>
              <a:t>估计函数选择不同，对寻路结果有哪些影响呢？</a:t>
            </a:r>
          </a:p>
        </p:txBody>
      </p:sp>
      <p:sp>
        <p:nvSpPr>
          <p:cNvPr id="5" name="矩形 4"/>
          <p:cNvSpPr/>
          <p:nvPr/>
        </p:nvSpPr>
        <p:spPr>
          <a:xfrm>
            <a:off x="262927" y="2395227"/>
            <a:ext cx="11643744" cy="3970318"/>
          </a:xfrm>
          <a:prstGeom prst="rect">
            <a:avLst/>
          </a:prstGeom>
        </p:spPr>
        <p:txBody>
          <a:bodyPr wrap="square">
            <a:spAutoFit/>
          </a:bodyPr>
          <a:lstStyle/>
          <a:p>
            <a:pPr marL="625475" marR="0" lvl="0" indent="-534988" defTabSz="914400" eaLnBrk="0" fontAlgn="base" latinLnBrk="0" hangingPunct="0">
              <a:lnSpc>
                <a:spcPct val="150000"/>
              </a:lnSpc>
              <a:spcBef>
                <a:spcPts val="0"/>
              </a:spcBef>
              <a:spcAft>
                <a:spcPct val="0"/>
              </a:spcAft>
              <a:buClr>
                <a:srgbClr val="CC9900"/>
              </a:buClr>
              <a:buSzPct val="65000"/>
              <a:buFontTx/>
              <a:buNone/>
              <a:tabLst/>
              <a:defRPr/>
            </a:pPr>
            <a:r>
              <a:rPr kumimoji="0" lang="zh-CN" altLang="en-US" sz="2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 </a:t>
            </a:r>
            <a:r>
              <a:rPr kumimoji="0" lang="en-US" altLang="zh-CN" sz="2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1</a:t>
            </a:r>
            <a:r>
              <a:rPr kumimoji="0" lang="zh-CN" altLang="en-US" sz="2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a:t>
            </a:r>
            <a:r>
              <a:rPr kumimoji="0" lang="zh-CN" altLang="en-US" sz="24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当估算的</a:t>
            </a:r>
            <a:r>
              <a:rPr kumimoji="0" lang="zh-CN" altLang="en-US" sz="2400" b="1"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距离    </a:t>
            </a:r>
            <a:r>
              <a:rPr lang="en-US" altLang="zh-CN" sz="2400" b="1" kern="0" dirty="0" smtClean="0">
                <a:solidFill>
                  <a:srgbClr val="000000"/>
                </a:solidFill>
                <a:latin typeface="微软雅黑" panose="020B0503020204020204" pitchFamily="34" charset="-122"/>
                <a:ea typeface="微软雅黑" panose="020B0503020204020204" pitchFamily="34" charset="-122"/>
              </a:rPr>
              <a:t>   </a:t>
            </a:r>
            <a:r>
              <a:rPr kumimoji="0" lang="zh-CN" altLang="en-US" sz="2400" b="1"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完全</a:t>
            </a:r>
            <a:r>
              <a:rPr kumimoji="0" lang="zh-CN" altLang="en-US" sz="24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等于实际距离时</a:t>
            </a:r>
            <a:r>
              <a:rPr kumimoji="0" lang="zh-CN" altLang="en-US" sz="2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，也就是每次扩展的那个点都准确的知道选它以后，路径距离是多少，这样就不用乱选了，每次都选最小的那个，一路下去，肯定就是最优的解，而且基本不用扩展其它的点。</a:t>
            </a:r>
          </a:p>
          <a:p>
            <a:pPr marL="536575" marR="0" lvl="0" indent="-446088" defTabSz="914400" eaLnBrk="0" fontAlgn="base" latinLnBrk="0" hangingPunct="0">
              <a:lnSpc>
                <a:spcPct val="150000"/>
              </a:lnSpc>
              <a:spcBef>
                <a:spcPts val="0"/>
              </a:spcBef>
              <a:spcAft>
                <a:spcPct val="0"/>
              </a:spcAft>
              <a:buClr>
                <a:srgbClr val="CC9900"/>
              </a:buClr>
              <a:buSzPct val="65000"/>
              <a:buFontTx/>
              <a:buNone/>
              <a:tabLst/>
              <a:defRPr/>
            </a:pPr>
            <a:r>
              <a:rPr kumimoji="0" lang="en-US" altLang="zh-CN" sz="2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2</a:t>
            </a:r>
            <a:r>
              <a:rPr kumimoji="0" lang="zh-CN" altLang="en-US" sz="2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a:t>
            </a:r>
            <a:r>
              <a:rPr kumimoji="0" lang="zh-CN" altLang="en-US" sz="24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如果估算</a:t>
            </a:r>
            <a:r>
              <a:rPr kumimoji="0" lang="zh-CN" altLang="en-US" sz="2400" b="1"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距离</a:t>
            </a:r>
            <a:r>
              <a:rPr lang="en-US" altLang="zh-CN" sz="2400" b="1" kern="0" dirty="0">
                <a:solidFill>
                  <a:srgbClr val="000000"/>
                </a:solidFill>
                <a:latin typeface="微软雅黑" panose="020B0503020204020204" pitchFamily="34" charset="-122"/>
                <a:ea typeface="微软雅黑" panose="020B0503020204020204" pitchFamily="34" charset="-122"/>
              </a:rPr>
              <a:t> </a:t>
            </a:r>
            <a:r>
              <a:rPr lang="en-US" altLang="zh-CN" sz="2400" b="1" kern="0" dirty="0" smtClean="0">
                <a:solidFill>
                  <a:srgbClr val="000000"/>
                </a:solidFill>
                <a:latin typeface="微软雅黑" panose="020B0503020204020204" pitchFamily="34" charset="-122"/>
                <a:ea typeface="微软雅黑" panose="020B0503020204020204" pitchFamily="34" charset="-122"/>
              </a:rPr>
              <a:t>      </a:t>
            </a:r>
            <a:r>
              <a:rPr kumimoji="0" lang="zh-CN" altLang="en-US" sz="2400" b="1"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小于</a:t>
            </a:r>
            <a:r>
              <a:rPr kumimoji="0" lang="zh-CN" altLang="en-US" sz="24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实际距离时</a:t>
            </a:r>
            <a:r>
              <a:rPr kumimoji="0" lang="zh-CN" altLang="en-US" sz="2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，则到最后一定能找到一条最短路径，但是有可能会经过很多无效的点。</a:t>
            </a:r>
          </a:p>
          <a:p>
            <a:pPr marL="536575" marR="0" lvl="0" indent="-446088" defTabSz="914400" eaLnBrk="0" fontAlgn="base" latinLnBrk="0" hangingPunct="0">
              <a:lnSpc>
                <a:spcPct val="150000"/>
              </a:lnSpc>
              <a:spcBef>
                <a:spcPts val="0"/>
              </a:spcBef>
              <a:spcAft>
                <a:spcPct val="0"/>
              </a:spcAft>
              <a:buClr>
                <a:srgbClr val="CC9900"/>
              </a:buClr>
              <a:buSzPct val="65000"/>
              <a:buFontTx/>
              <a:buNone/>
              <a:tabLst/>
              <a:defRPr/>
            </a:pPr>
            <a:r>
              <a:rPr kumimoji="0" lang="en-US" altLang="zh-CN" sz="2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3</a:t>
            </a:r>
            <a:r>
              <a:rPr kumimoji="0" lang="zh-CN" altLang="en-US" sz="2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a:t>
            </a:r>
            <a:r>
              <a:rPr kumimoji="0" lang="zh-CN" altLang="en-US" sz="24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如果估算</a:t>
            </a:r>
            <a:r>
              <a:rPr kumimoji="0" lang="zh-CN" altLang="en-US" sz="2400" b="1"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距离</a:t>
            </a:r>
            <a:r>
              <a:rPr lang="en-US" altLang="zh-CN" sz="2400" b="1" kern="0" dirty="0">
                <a:solidFill>
                  <a:srgbClr val="000000"/>
                </a:solidFill>
                <a:latin typeface="微软雅黑" panose="020B0503020204020204" pitchFamily="34" charset="-122"/>
                <a:ea typeface="微软雅黑" panose="020B0503020204020204" pitchFamily="34" charset="-122"/>
              </a:rPr>
              <a:t> </a:t>
            </a:r>
            <a:r>
              <a:rPr lang="en-US" altLang="zh-CN" sz="2400" b="1" kern="0" dirty="0" smtClean="0">
                <a:solidFill>
                  <a:srgbClr val="000000"/>
                </a:solidFill>
                <a:latin typeface="微软雅黑" panose="020B0503020204020204" pitchFamily="34" charset="-122"/>
                <a:ea typeface="微软雅黑" panose="020B0503020204020204" pitchFamily="34" charset="-122"/>
              </a:rPr>
              <a:t>   </a:t>
            </a:r>
            <a:r>
              <a:rPr kumimoji="0" lang="en-US" altLang="zh-CN" sz="2400" b="1"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   </a:t>
            </a:r>
            <a:r>
              <a:rPr kumimoji="0" lang="zh-CN" altLang="en-US" sz="2400" b="1"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大于</a:t>
            </a:r>
            <a:r>
              <a:rPr kumimoji="0" lang="zh-CN" altLang="en-US" sz="24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实际距离时</a:t>
            </a:r>
            <a:r>
              <a:rPr kumimoji="0" lang="zh-CN" altLang="en-US" sz="2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，有可能就很快找到一条通往目的地的路径，但是却不一定是最优的解。</a:t>
            </a:r>
            <a:endParaRPr kumimoji="0" lang="zh-CN" altLang="en-US" sz="1800" b="0"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graphicFrame>
        <p:nvGraphicFramePr>
          <p:cNvPr id="14" name="对象 1"/>
          <p:cNvGraphicFramePr>
            <a:graphicFrameLocks noChangeAspect="1"/>
          </p:cNvGraphicFramePr>
          <p:nvPr>
            <p:extLst>
              <p:ext uri="{D42A27DB-BD31-4B8C-83A1-F6EECF244321}">
                <p14:modId xmlns:p14="http://schemas.microsoft.com/office/powerpoint/2010/main" val="2574005561"/>
              </p:ext>
            </p:extLst>
          </p:nvPr>
        </p:nvGraphicFramePr>
        <p:xfrm>
          <a:off x="2862869" y="2601870"/>
          <a:ext cx="590550" cy="328612"/>
        </p:xfrm>
        <a:graphic>
          <a:graphicData uri="http://schemas.openxmlformats.org/presentationml/2006/ole">
            <mc:AlternateContent xmlns:mc="http://schemas.openxmlformats.org/markup-compatibility/2006">
              <mc:Choice xmlns:v="urn:schemas-microsoft-com:vml" Requires="v">
                <p:oleObj spid="_x0000_s15437" name="公式" r:id="rId6" imgW="380835" imgH="203112" progId="Equation.3">
                  <p:embed/>
                </p:oleObj>
              </mc:Choice>
              <mc:Fallback>
                <p:oleObj name="公式" r:id="rId6" imgW="380835" imgH="203112" progId="Equation.3">
                  <p:embed/>
                  <p:pic>
                    <p:nvPicPr>
                      <p:cNvPr id="49156" name="对象 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62869" y="2601870"/>
                        <a:ext cx="590550" cy="328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5" name="对象 1"/>
          <p:cNvGraphicFramePr>
            <a:graphicFrameLocks noChangeAspect="1"/>
          </p:cNvGraphicFramePr>
          <p:nvPr>
            <p:extLst>
              <p:ext uri="{D42A27DB-BD31-4B8C-83A1-F6EECF244321}">
                <p14:modId xmlns:p14="http://schemas.microsoft.com/office/powerpoint/2010/main" val="3435674108"/>
              </p:ext>
            </p:extLst>
          </p:nvPr>
        </p:nvGraphicFramePr>
        <p:xfrm>
          <a:off x="2772872" y="4252897"/>
          <a:ext cx="590550" cy="328612"/>
        </p:xfrm>
        <a:graphic>
          <a:graphicData uri="http://schemas.openxmlformats.org/presentationml/2006/ole">
            <mc:AlternateContent xmlns:mc="http://schemas.openxmlformats.org/markup-compatibility/2006">
              <mc:Choice xmlns:v="urn:schemas-microsoft-com:vml" Requires="v">
                <p:oleObj spid="_x0000_s15438" name="公式" r:id="rId6" imgW="380835" imgH="203112" progId="Equation.3">
                  <p:embed/>
                </p:oleObj>
              </mc:Choice>
              <mc:Fallback>
                <p:oleObj name="公式" r:id="rId6" imgW="380835" imgH="203112" progId="Equation.3">
                  <p:embed/>
                  <p:pic>
                    <p:nvPicPr>
                      <p:cNvPr id="49156" name="对象 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72872" y="4252897"/>
                        <a:ext cx="590550" cy="328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8" name="对象 1"/>
          <p:cNvGraphicFramePr>
            <a:graphicFrameLocks noChangeAspect="1"/>
          </p:cNvGraphicFramePr>
          <p:nvPr>
            <p:extLst>
              <p:ext uri="{D42A27DB-BD31-4B8C-83A1-F6EECF244321}">
                <p14:modId xmlns:p14="http://schemas.microsoft.com/office/powerpoint/2010/main" val="3463988719"/>
              </p:ext>
            </p:extLst>
          </p:nvPr>
        </p:nvGraphicFramePr>
        <p:xfrm>
          <a:off x="2793982" y="5339409"/>
          <a:ext cx="590550" cy="328612"/>
        </p:xfrm>
        <a:graphic>
          <a:graphicData uri="http://schemas.openxmlformats.org/presentationml/2006/ole">
            <mc:AlternateContent xmlns:mc="http://schemas.openxmlformats.org/markup-compatibility/2006">
              <mc:Choice xmlns:v="urn:schemas-microsoft-com:vml" Requires="v">
                <p:oleObj spid="_x0000_s15439" name="公式" r:id="rId6" imgW="380835" imgH="203112" progId="Equation.3">
                  <p:embed/>
                </p:oleObj>
              </mc:Choice>
              <mc:Fallback>
                <p:oleObj name="公式" r:id="rId6" imgW="380835" imgH="203112" progId="Equation.3">
                  <p:embed/>
                  <p:pic>
                    <p:nvPicPr>
                      <p:cNvPr id="49156" name="对象 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93982" y="5339409"/>
                        <a:ext cx="590550" cy="328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93109644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3333" y="338667"/>
            <a:ext cx="2607733" cy="593644"/>
          </a:xfrm>
          <a:prstGeom prst="rect">
            <a:avLst/>
          </a:prstGeom>
        </p:spPr>
      </p:pic>
      <p:pic>
        <p:nvPicPr>
          <p:cNvPr id="3" name="图片 2"/>
          <p:cNvPicPr>
            <a:picLocks noChangeAspect="1"/>
          </p:cNvPicPr>
          <p:nvPr/>
        </p:nvPicPr>
        <p:blipFill rotWithShape="1">
          <a:blip r:embed="rId4">
            <a:alphaModFix amt="4000"/>
            <a:extLst>
              <a:ext uri="{28A0092B-C50C-407E-A947-70E740481C1C}">
                <a14:useLocalDpi xmlns:a14="http://schemas.microsoft.com/office/drawing/2010/main" val="0"/>
              </a:ext>
            </a:extLst>
          </a:blip>
          <a:srcRect t="4939" r="28793" b="22469"/>
          <a:stretch/>
        </p:blipFill>
        <p:spPr>
          <a:xfrm>
            <a:off x="2641601" y="902926"/>
            <a:ext cx="9550400" cy="5955074"/>
          </a:xfrm>
          <a:prstGeom prst="rect">
            <a:avLst/>
          </a:prstGeom>
        </p:spPr>
      </p:pic>
      <p:sp>
        <p:nvSpPr>
          <p:cNvPr id="6" name="矩形 5"/>
          <p:cNvSpPr/>
          <p:nvPr/>
        </p:nvSpPr>
        <p:spPr>
          <a:xfrm>
            <a:off x="3114136" y="1230573"/>
            <a:ext cx="8710367" cy="45719"/>
          </a:xfrm>
          <a:prstGeom prst="rect">
            <a:avLst/>
          </a:prstGeom>
          <a:solidFill>
            <a:srgbClr val="239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矩形 9"/>
          <p:cNvSpPr/>
          <p:nvPr/>
        </p:nvSpPr>
        <p:spPr>
          <a:xfrm>
            <a:off x="9618453" y="383465"/>
            <a:ext cx="2206050" cy="523220"/>
          </a:xfrm>
          <a:prstGeom prst="rect">
            <a:avLst/>
          </a:prstGeom>
          <a:solidFill>
            <a:srgbClr val="239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矩形 10"/>
          <p:cNvSpPr/>
          <p:nvPr/>
        </p:nvSpPr>
        <p:spPr>
          <a:xfrm>
            <a:off x="9558068" y="352688"/>
            <a:ext cx="2359995" cy="584775"/>
          </a:xfrm>
          <a:prstGeom prst="rect">
            <a:avLst/>
          </a:prstGeom>
        </p:spPr>
        <p:txBody>
          <a:bodyPr wrap="square" anchor="ct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lnSpc>
                <a:spcPct val="100000"/>
              </a:lnSpc>
              <a:spcBef>
                <a:spcPts val="0"/>
              </a:spcBef>
              <a:spcAft>
                <a:spcPts val="0"/>
              </a:spcAft>
              <a:defRPr/>
            </a:pPr>
            <a:r>
              <a:rPr lang="zh-CN" altLang="en-US" sz="3200" b="1" dirty="0">
                <a:solidFill>
                  <a:schemeClr val="bg1"/>
                </a:solidFill>
                <a:latin typeface="微软雅黑" charset="-122"/>
                <a:ea typeface="微软雅黑" charset="-122"/>
                <a:sym typeface="+mn-ea"/>
              </a:rPr>
              <a:t>搜索</a:t>
            </a:r>
            <a:r>
              <a:rPr lang="zh-CN" altLang="en-US" sz="3200" b="1" dirty="0" smtClean="0">
                <a:solidFill>
                  <a:schemeClr val="bg1"/>
                </a:solidFill>
                <a:latin typeface="微软雅黑" charset="-122"/>
                <a:ea typeface="微软雅黑" charset="-122"/>
                <a:sym typeface="+mn-ea"/>
              </a:rPr>
              <a:t>和遍历</a:t>
            </a:r>
            <a:endParaRPr lang="zh-CN" altLang="en-US" sz="3200" b="1" dirty="0">
              <a:solidFill>
                <a:schemeClr val="bg1"/>
              </a:solidFill>
              <a:latin typeface="微软雅黑" charset="-122"/>
              <a:ea typeface="微软雅黑" charset="-122"/>
              <a:sym typeface="+mn-ea"/>
            </a:endParaRPr>
          </a:p>
        </p:txBody>
      </p:sp>
      <p:sp>
        <p:nvSpPr>
          <p:cNvPr id="13" name="文本框 12"/>
          <p:cNvSpPr txBox="1"/>
          <p:nvPr/>
        </p:nvSpPr>
        <p:spPr>
          <a:xfrm>
            <a:off x="423333" y="972529"/>
            <a:ext cx="2690803" cy="584775"/>
          </a:xfrm>
          <a:prstGeom prst="rect">
            <a:avLst/>
          </a:prstGeom>
          <a:noFill/>
        </p:spPr>
        <p:txBody>
          <a:bodyPr wrap="square" rtlCol="0">
            <a:spAutoFit/>
          </a:bodyPr>
          <a:lstStyle/>
          <a:p>
            <a:r>
              <a:rPr kumimoji="1" lang="zh-CN" altLang="en-US" sz="3200" b="1" dirty="0" smtClean="0">
                <a:latin typeface="Microsoft YaHei" charset="-122"/>
                <a:ea typeface="Microsoft YaHei" charset="-122"/>
                <a:cs typeface="Microsoft YaHei" charset="-122"/>
              </a:rPr>
              <a:t>广度优先搜索</a:t>
            </a:r>
            <a:endParaRPr kumimoji="1" lang="zh-CN" altLang="en-US" sz="3200" b="1" dirty="0">
              <a:latin typeface="Microsoft YaHei" charset="-122"/>
              <a:ea typeface="Microsoft YaHei" charset="-122"/>
              <a:cs typeface="Microsoft YaHei" charset="-122"/>
            </a:endParaRPr>
          </a:p>
        </p:txBody>
      </p:sp>
      <p:sp>
        <p:nvSpPr>
          <p:cNvPr id="4" name="矩形 3"/>
          <p:cNvSpPr/>
          <p:nvPr/>
        </p:nvSpPr>
        <p:spPr>
          <a:xfrm>
            <a:off x="491705" y="1500550"/>
            <a:ext cx="11332797" cy="4847481"/>
          </a:xfrm>
          <a:prstGeom prst="rect">
            <a:avLst/>
          </a:prstGeom>
        </p:spPr>
        <p:txBody>
          <a:bodyPr wrap="square">
            <a:spAutoFit/>
          </a:bodyPr>
          <a:lstStyle/>
          <a:p>
            <a:pPr lvl="0" fontAlgn="base">
              <a:lnSpc>
                <a:spcPct val="150000"/>
              </a:lnSpc>
              <a:spcBef>
                <a:spcPts val="600"/>
              </a:spcBef>
              <a:spcAft>
                <a:spcPct val="0"/>
              </a:spcAft>
              <a:buClr>
                <a:srgbClr val="CC9900"/>
              </a:buClr>
              <a:buSzPct val="65000"/>
              <a:defRPr/>
            </a:pPr>
            <a:r>
              <a:rPr lang="zh-CN" altLang="en-US" sz="2800" kern="0" dirty="0">
                <a:solidFill>
                  <a:srgbClr val="000000"/>
                </a:solidFill>
                <a:latin typeface="微软雅黑" panose="020B0503020204020204" pitchFamily="34" charset="-122"/>
                <a:ea typeface="微软雅黑" panose="020B0503020204020204" pitchFamily="34" charset="-122"/>
              </a:rPr>
              <a:t>① 从结点</a:t>
            </a:r>
            <a:r>
              <a:rPr lang="en-US" altLang="zh-CN" sz="2800" kern="0" dirty="0">
                <a:solidFill>
                  <a:srgbClr val="000000"/>
                </a:solidFill>
                <a:latin typeface="微软雅黑" panose="020B0503020204020204" pitchFamily="34" charset="-122"/>
                <a:ea typeface="微软雅黑" panose="020B0503020204020204" pitchFamily="34" charset="-122"/>
              </a:rPr>
              <a:t>v</a:t>
            </a:r>
            <a:r>
              <a:rPr lang="zh-CN" altLang="en-US" sz="2800" kern="0" dirty="0">
                <a:solidFill>
                  <a:srgbClr val="000000"/>
                </a:solidFill>
                <a:latin typeface="微软雅黑" panose="020B0503020204020204" pitchFamily="34" charset="-122"/>
                <a:ea typeface="微软雅黑" panose="020B0503020204020204" pitchFamily="34" charset="-122"/>
              </a:rPr>
              <a:t>开始，首先访问结点</a:t>
            </a:r>
            <a:r>
              <a:rPr lang="en-US" altLang="zh-CN" sz="2800" kern="0" dirty="0">
                <a:solidFill>
                  <a:srgbClr val="000000"/>
                </a:solidFill>
                <a:latin typeface="微软雅黑" panose="020B0503020204020204" pitchFamily="34" charset="-122"/>
                <a:ea typeface="微软雅黑" panose="020B0503020204020204" pitchFamily="34" charset="-122"/>
              </a:rPr>
              <a:t>v</a:t>
            </a:r>
            <a:r>
              <a:rPr lang="zh-CN" altLang="en-US" sz="2800" kern="0" dirty="0">
                <a:solidFill>
                  <a:srgbClr val="000000"/>
                </a:solidFill>
                <a:latin typeface="微软雅黑" panose="020B0503020204020204" pitchFamily="34" charset="-122"/>
                <a:ea typeface="微软雅黑" panose="020B0503020204020204" pitchFamily="34" charset="-122"/>
              </a:rPr>
              <a:t>，给</a:t>
            </a:r>
            <a:r>
              <a:rPr lang="en-US" altLang="zh-CN" sz="2800" kern="0" dirty="0">
                <a:solidFill>
                  <a:srgbClr val="000000"/>
                </a:solidFill>
                <a:latin typeface="微软雅黑" panose="020B0503020204020204" pitchFamily="34" charset="-122"/>
                <a:ea typeface="微软雅黑" panose="020B0503020204020204" pitchFamily="34" charset="-122"/>
              </a:rPr>
              <a:t>v</a:t>
            </a:r>
            <a:r>
              <a:rPr lang="zh-CN" altLang="en-US" sz="2800" kern="0" dirty="0">
                <a:solidFill>
                  <a:srgbClr val="000000"/>
                </a:solidFill>
                <a:latin typeface="微软雅黑" panose="020B0503020204020204" pitchFamily="34" charset="-122"/>
                <a:ea typeface="微软雅黑" panose="020B0503020204020204" pitchFamily="34" charset="-122"/>
              </a:rPr>
              <a:t>标上</a:t>
            </a:r>
            <a:r>
              <a:rPr lang="zh-CN" altLang="en-US" sz="2800" b="1" kern="0" dirty="0">
                <a:solidFill>
                  <a:schemeClr val="accent6">
                    <a:lumMod val="50000"/>
                  </a:schemeClr>
                </a:solidFill>
                <a:latin typeface="微软雅黑" panose="020B0503020204020204" pitchFamily="34" charset="-122"/>
                <a:ea typeface="微软雅黑" panose="020B0503020204020204" pitchFamily="34" charset="-122"/>
              </a:rPr>
              <a:t>已访问标记</a:t>
            </a:r>
            <a:r>
              <a:rPr lang="zh-CN" altLang="en-US" sz="2800" kern="0" dirty="0">
                <a:solidFill>
                  <a:srgbClr val="000000"/>
                </a:solidFill>
                <a:latin typeface="微软雅黑" panose="020B0503020204020204" pitchFamily="34" charset="-122"/>
                <a:ea typeface="微软雅黑" panose="020B0503020204020204" pitchFamily="34" charset="-122"/>
              </a:rPr>
              <a:t>。</a:t>
            </a:r>
            <a:endParaRPr lang="en-US" altLang="zh-CN" sz="2800" kern="0" dirty="0">
              <a:solidFill>
                <a:srgbClr val="000000"/>
              </a:solidFill>
              <a:latin typeface="微软雅黑" panose="020B0503020204020204" pitchFamily="34" charset="-122"/>
              <a:ea typeface="微软雅黑" panose="020B0503020204020204" pitchFamily="34" charset="-122"/>
            </a:endParaRPr>
          </a:p>
          <a:p>
            <a:pPr marL="288000" lvl="0" indent="-715963" fontAlgn="base">
              <a:lnSpc>
                <a:spcPct val="150000"/>
              </a:lnSpc>
              <a:spcBef>
                <a:spcPts val="600"/>
              </a:spcBef>
              <a:spcAft>
                <a:spcPct val="0"/>
              </a:spcAft>
              <a:buClr>
                <a:srgbClr val="CC9900"/>
              </a:buClr>
              <a:buSzPct val="65000"/>
              <a:defRPr/>
            </a:pPr>
            <a:r>
              <a:rPr lang="zh-CN" altLang="en-US" sz="2800" kern="0" dirty="0" smtClean="0">
                <a:solidFill>
                  <a:srgbClr val="000000"/>
                </a:solidFill>
                <a:latin typeface="微软雅黑" panose="020B0503020204020204" pitchFamily="34" charset="-122"/>
                <a:ea typeface="微软雅黑" panose="020B0503020204020204" pitchFamily="34" charset="-122"/>
              </a:rPr>
              <a:t>② </a:t>
            </a:r>
            <a:r>
              <a:rPr lang="zh-CN" altLang="en-US" sz="2800" kern="0" dirty="0">
                <a:solidFill>
                  <a:srgbClr val="000000"/>
                </a:solidFill>
                <a:latin typeface="微软雅黑" panose="020B0503020204020204" pitchFamily="34" charset="-122"/>
                <a:ea typeface="微软雅黑" panose="020B0503020204020204" pitchFamily="34" charset="-122"/>
              </a:rPr>
              <a:t>访问邻接于</a:t>
            </a:r>
            <a:r>
              <a:rPr lang="en-US" altLang="zh-CN" sz="2800" kern="0" dirty="0">
                <a:solidFill>
                  <a:srgbClr val="000000"/>
                </a:solidFill>
                <a:latin typeface="微软雅黑" panose="020B0503020204020204" pitchFamily="34" charset="-122"/>
                <a:ea typeface="微软雅黑" panose="020B0503020204020204" pitchFamily="34" charset="-122"/>
              </a:rPr>
              <a:t>v</a:t>
            </a:r>
            <a:r>
              <a:rPr lang="zh-CN" altLang="en-US" sz="2800" kern="0" dirty="0" smtClean="0">
                <a:solidFill>
                  <a:srgbClr val="000000"/>
                </a:solidFill>
                <a:latin typeface="微软雅黑" panose="020B0503020204020204" pitchFamily="34" charset="-122"/>
                <a:ea typeface="微软雅黑" panose="020B0503020204020204" pitchFamily="34" charset="-122"/>
              </a:rPr>
              <a:t>且尚未</a:t>
            </a:r>
            <a:r>
              <a:rPr lang="zh-CN" altLang="en-US" sz="2800" kern="0" dirty="0">
                <a:solidFill>
                  <a:srgbClr val="000000"/>
                </a:solidFill>
                <a:latin typeface="微软雅黑" panose="020B0503020204020204" pitchFamily="34" charset="-122"/>
                <a:ea typeface="微软雅黑" panose="020B0503020204020204" pitchFamily="34" charset="-122"/>
              </a:rPr>
              <a:t>被访问的所有结点，此时结点</a:t>
            </a:r>
            <a:r>
              <a:rPr lang="en-US" altLang="zh-CN" sz="2800" kern="0" dirty="0">
                <a:solidFill>
                  <a:schemeClr val="accent6">
                    <a:lumMod val="50000"/>
                  </a:schemeClr>
                </a:solidFill>
                <a:latin typeface="微软雅黑" panose="020B0503020204020204" pitchFamily="34" charset="-122"/>
                <a:ea typeface="微软雅黑" panose="020B0503020204020204" pitchFamily="34" charset="-122"/>
              </a:rPr>
              <a:t>v</a:t>
            </a:r>
            <a:r>
              <a:rPr lang="zh-CN" altLang="en-US" sz="2800" b="1" kern="0" dirty="0">
                <a:solidFill>
                  <a:schemeClr val="accent6">
                    <a:lumMod val="50000"/>
                  </a:schemeClr>
                </a:solidFill>
                <a:latin typeface="微软雅黑" panose="020B0503020204020204" pitchFamily="34" charset="-122"/>
                <a:ea typeface="微软雅黑" panose="020B0503020204020204" pitchFamily="34" charset="-122"/>
              </a:rPr>
              <a:t>被检测</a:t>
            </a:r>
            <a:r>
              <a:rPr lang="zh-CN" altLang="en-US" sz="2800" kern="0" dirty="0">
                <a:solidFill>
                  <a:srgbClr val="000000"/>
                </a:solidFill>
                <a:latin typeface="微软雅黑" panose="020B0503020204020204" pitchFamily="34" charset="-122"/>
                <a:ea typeface="微软雅黑" panose="020B0503020204020204" pitchFamily="34" charset="-122"/>
              </a:rPr>
              <a:t>，而</a:t>
            </a:r>
            <a:r>
              <a:rPr lang="en-US" altLang="zh-CN" sz="2800" kern="0" dirty="0">
                <a:solidFill>
                  <a:srgbClr val="000000"/>
                </a:solidFill>
                <a:latin typeface="微软雅黑" panose="020B0503020204020204" pitchFamily="34" charset="-122"/>
                <a:ea typeface="微软雅黑" panose="020B0503020204020204" pitchFamily="34" charset="-122"/>
              </a:rPr>
              <a:t>v</a:t>
            </a:r>
            <a:r>
              <a:rPr lang="zh-CN" altLang="en-US" sz="2800" kern="0" dirty="0">
                <a:solidFill>
                  <a:srgbClr val="000000"/>
                </a:solidFill>
                <a:latin typeface="微软雅黑" panose="020B0503020204020204" pitchFamily="34" charset="-122"/>
                <a:ea typeface="微软雅黑" panose="020B0503020204020204" pitchFamily="34" charset="-122"/>
              </a:rPr>
              <a:t>的这些邻接结点是</a:t>
            </a:r>
            <a:r>
              <a:rPr lang="zh-CN" altLang="en-US" sz="2800" b="1" kern="0" dirty="0">
                <a:solidFill>
                  <a:srgbClr val="FF0000"/>
                </a:solidFill>
                <a:latin typeface="微软雅黑" panose="020B0503020204020204" pitchFamily="34" charset="-122"/>
                <a:ea typeface="微软雅黑" panose="020B0503020204020204" pitchFamily="34" charset="-122"/>
              </a:rPr>
              <a:t>新的未被检测的结点</a:t>
            </a:r>
            <a:r>
              <a:rPr lang="zh-CN" altLang="en-US" sz="2800" kern="0" dirty="0">
                <a:solidFill>
                  <a:srgbClr val="000000"/>
                </a:solidFill>
                <a:latin typeface="微软雅黑" panose="020B0503020204020204" pitchFamily="34" charset="-122"/>
                <a:ea typeface="微软雅黑" panose="020B0503020204020204" pitchFamily="34" charset="-122"/>
              </a:rPr>
              <a:t>。将这些结点依次放置到一个称为未检测结点表的</a:t>
            </a:r>
            <a:r>
              <a:rPr lang="zh-CN" altLang="en-US" sz="2800" b="1" kern="0" dirty="0">
                <a:solidFill>
                  <a:schemeClr val="accent6">
                    <a:lumMod val="50000"/>
                  </a:schemeClr>
                </a:solidFill>
                <a:latin typeface="微软雅黑" panose="020B0503020204020204" pitchFamily="34" charset="-122"/>
                <a:ea typeface="微软雅黑" panose="020B0503020204020204" pitchFamily="34" charset="-122"/>
              </a:rPr>
              <a:t>队列</a:t>
            </a:r>
            <a:r>
              <a:rPr lang="zh-CN" altLang="en-US" sz="2800" kern="0" dirty="0">
                <a:solidFill>
                  <a:srgbClr val="000000"/>
                </a:solidFill>
                <a:latin typeface="微软雅黑" panose="020B0503020204020204" pitchFamily="34" charset="-122"/>
                <a:ea typeface="微软雅黑" panose="020B0503020204020204" pitchFamily="34" charset="-122"/>
              </a:rPr>
              <a:t>中。</a:t>
            </a:r>
          </a:p>
          <a:p>
            <a:pPr lvl="0" fontAlgn="base">
              <a:lnSpc>
                <a:spcPct val="150000"/>
              </a:lnSpc>
              <a:spcBef>
                <a:spcPts val="600"/>
              </a:spcBef>
              <a:spcAft>
                <a:spcPct val="0"/>
              </a:spcAft>
              <a:buClr>
                <a:srgbClr val="CC9900"/>
              </a:buClr>
              <a:buSzPct val="65000"/>
              <a:defRPr/>
            </a:pPr>
            <a:r>
              <a:rPr lang="zh-CN" altLang="en-US" sz="2800" kern="0" dirty="0" smtClean="0">
                <a:solidFill>
                  <a:srgbClr val="000000"/>
                </a:solidFill>
                <a:latin typeface="微软雅黑" panose="020B0503020204020204" pitchFamily="34" charset="-122"/>
                <a:ea typeface="微软雅黑" panose="020B0503020204020204" pitchFamily="34" charset="-122"/>
              </a:rPr>
              <a:t>③ </a:t>
            </a:r>
            <a:r>
              <a:rPr lang="zh-CN" altLang="en-US" sz="2800" kern="0" dirty="0">
                <a:solidFill>
                  <a:srgbClr val="000000"/>
                </a:solidFill>
                <a:latin typeface="微软雅黑" panose="020B0503020204020204" pitchFamily="34" charset="-122"/>
                <a:ea typeface="微软雅黑" panose="020B0503020204020204" pitchFamily="34" charset="-122"/>
              </a:rPr>
              <a:t>若未检测结点表为空，则算法终止；否则</a:t>
            </a:r>
          </a:p>
          <a:p>
            <a:pPr marL="288000" lvl="0" indent="-715963" fontAlgn="base">
              <a:lnSpc>
                <a:spcPct val="150000"/>
              </a:lnSpc>
              <a:spcBef>
                <a:spcPts val="600"/>
              </a:spcBef>
              <a:spcAft>
                <a:spcPct val="0"/>
              </a:spcAft>
              <a:buClr>
                <a:srgbClr val="CC9900"/>
              </a:buClr>
              <a:buSzPct val="65000"/>
              <a:defRPr/>
            </a:pPr>
            <a:r>
              <a:rPr lang="zh-CN" altLang="en-US" sz="2800" kern="0" dirty="0" smtClean="0">
                <a:solidFill>
                  <a:srgbClr val="000000"/>
                </a:solidFill>
                <a:latin typeface="微软雅黑" panose="020B0503020204020204" pitchFamily="34" charset="-122"/>
                <a:ea typeface="微软雅黑" panose="020B0503020204020204" pitchFamily="34" charset="-122"/>
              </a:rPr>
              <a:t>④ </a:t>
            </a:r>
            <a:r>
              <a:rPr lang="zh-CN" altLang="en-US" sz="2800" kern="0" dirty="0">
                <a:solidFill>
                  <a:srgbClr val="000000"/>
                </a:solidFill>
                <a:latin typeface="微软雅黑" panose="020B0503020204020204" pitchFamily="34" charset="-122"/>
                <a:ea typeface="微软雅黑" panose="020B0503020204020204" pitchFamily="34" charset="-122"/>
              </a:rPr>
              <a:t>取未检测结点表的表头结点作为下一个待检测结点，重复上述过程。直到</a:t>
            </a:r>
            <a:r>
              <a:rPr lang="en-US" altLang="zh-CN" sz="2800" kern="0" dirty="0">
                <a:solidFill>
                  <a:srgbClr val="000000"/>
                </a:solidFill>
                <a:latin typeface="微软雅黑" panose="020B0503020204020204" pitchFamily="34" charset="-122"/>
                <a:ea typeface="微软雅黑" panose="020B0503020204020204" pitchFamily="34" charset="-122"/>
              </a:rPr>
              <a:t>Q</a:t>
            </a:r>
            <a:r>
              <a:rPr lang="zh-CN" altLang="en-US" sz="2800" kern="0" dirty="0">
                <a:solidFill>
                  <a:srgbClr val="000000"/>
                </a:solidFill>
                <a:latin typeface="微软雅黑" panose="020B0503020204020204" pitchFamily="34" charset="-122"/>
                <a:ea typeface="微软雅黑" panose="020B0503020204020204" pitchFamily="34" charset="-122"/>
              </a:rPr>
              <a:t>为空，算法终止。</a:t>
            </a:r>
          </a:p>
        </p:txBody>
      </p:sp>
    </p:spTree>
    <p:extLst>
      <p:ext uri="{BB962C8B-B14F-4D97-AF65-F5344CB8AC3E}">
        <p14:creationId xmlns:p14="http://schemas.microsoft.com/office/powerpoint/2010/main" val="3339551344"/>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p:cNvPicPr>
            <a:picLocks noChangeAspect="1"/>
          </p:cNvPicPr>
          <p:nvPr/>
        </p:nvPicPr>
        <p:blipFill rotWithShape="1">
          <a:blip r:embed="rId3">
            <a:extLst>
              <a:ext uri="{28A0092B-C50C-407E-A947-70E740481C1C}">
                <a14:useLocalDpi xmlns:a14="http://schemas.microsoft.com/office/drawing/2010/main" val="0"/>
              </a:ext>
            </a:extLst>
          </a:blip>
          <a:srcRect t="3960" r="26250" b="22542"/>
          <a:stretch/>
        </p:blipFill>
        <p:spPr>
          <a:xfrm>
            <a:off x="-1" y="0"/>
            <a:ext cx="12261273" cy="6858000"/>
          </a:xfrm>
          <a:prstGeom prst="rect">
            <a:avLst/>
          </a:prstGeom>
        </p:spPr>
      </p:pic>
      <p:sp>
        <p:nvSpPr>
          <p:cNvPr id="15" name="文本框 14"/>
          <p:cNvSpPr txBox="1"/>
          <p:nvPr/>
        </p:nvSpPr>
        <p:spPr>
          <a:xfrm>
            <a:off x="558800" y="3429000"/>
            <a:ext cx="7135962" cy="1015663"/>
          </a:xfrm>
          <a:prstGeom prst="rect">
            <a:avLst/>
          </a:prstGeom>
          <a:noFill/>
        </p:spPr>
        <p:txBody>
          <a:bodyPr wrap="square" rtlCol="0">
            <a:spAutoFit/>
          </a:bodyPr>
          <a:lstStyle/>
          <a:p>
            <a:r>
              <a:rPr kumimoji="1" lang="en-US" altLang="zh-CN" sz="6000" b="1" dirty="0" smtClean="0">
                <a:latin typeface="Microsoft YaHei" charset="-122"/>
                <a:ea typeface="Microsoft YaHei" charset="-122"/>
                <a:cs typeface="Microsoft YaHei" charset="-122"/>
              </a:rPr>
              <a:t>15-</a:t>
            </a:r>
            <a:r>
              <a:rPr kumimoji="1" lang="zh-CN" altLang="en-US" sz="6000" b="1" dirty="0" smtClean="0">
                <a:latin typeface="Microsoft YaHei" charset="-122"/>
                <a:ea typeface="Microsoft YaHei" charset="-122"/>
                <a:cs typeface="Microsoft YaHei" charset="-122"/>
              </a:rPr>
              <a:t>迷问题</a:t>
            </a:r>
            <a:endParaRPr kumimoji="1" lang="zh-CN" altLang="en-US" sz="6000" b="1"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3818055324"/>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3333" y="338667"/>
            <a:ext cx="2607733" cy="593644"/>
          </a:xfrm>
          <a:prstGeom prst="rect">
            <a:avLst/>
          </a:prstGeom>
        </p:spPr>
      </p:pic>
      <p:pic>
        <p:nvPicPr>
          <p:cNvPr id="3" name="图片 2"/>
          <p:cNvPicPr>
            <a:picLocks noChangeAspect="1"/>
          </p:cNvPicPr>
          <p:nvPr/>
        </p:nvPicPr>
        <p:blipFill rotWithShape="1">
          <a:blip r:embed="rId4">
            <a:alphaModFix amt="4000"/>
            <a:extLst>
              <a:ext uri="{28A0092B-C50C-407E-A947-70E740481C1C}">
                <a14:useLocalDpi xmlns:a14="http://schemas.microsoft.com/office/drawing/2010/main" val="0"/>
              </a:ext>
            </a:extLst>
          </a:blip>
          <a:srcRect t="4939" r="28793" b="22469"/>
          <a:stretch/>
        </p:blipFill>
        <p:spPr>
          <a:xfrm>
            <a:off x="2641601" y="902926"/>
            <a:ext cx="9550400" cy="5955074"/>
          </a:xfrm>
          <a:prstGeom prst="rect">
            <a:avLst/>
          </a:prstGeom>
        </p:spPr>
      </p:pic>
      <p:sp>
        <p:nvSpPr>
          <p:cNvPr id="6" name="矩形 5"/>
          <p:cNvSpPr/>
          <p:nvPr/>
        </p:nvSpPr>
        <p:spPr>
          <a:xfrm>
            <a:off x="1438102" y="1253432"/>
            <a:ext cx="10386402" cy="45719"/>
          </a:xfrm>
          <a:prstGeom prst="rect">
            <a:avLst/>
          </a:prstGeom>
          <a:solidFill>
            <a:srgbClr val="239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矩形 9"/>
          <p:cNvSpPr/>
          <p:nvPr/>
        </p:nvSpPr>
        <p:spPr>
          <a:xfrm>
            <a:off x="9875520" y="383465"/>
            <a:ext cx="1948983" cy="523220"/>
          </a:xfrm>
          <a:prstGeom prst="rect">
            <a:avLst/>
          </a:prstGeom>
          <a:solidFill>
            <a:srgbClr val="239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矩形 10"/>
          <p:cNvSpPr/>
          <p:nvPr/>
        </p:nvSpPr>
        <p:spPr>
          <a:xfrm>
            <a:off x="9700953" y="352688"/>
            <a:ext cx="2217110" cy="584775"/>
          </a:xfrm>
          <a:prstGeom prst="rect">
            <a:avLst/>
          </a:prstGeom>
        </p:spPr>
        <p:txBody>
          <a:bodyPr wrap="square" anchor="ct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lnSpc>
                <a:spcPct val="100000"/>
              </a:lnSpc>
              <a:spcBef>
                <a:spcPts val="0"/>
              </a:spcBef>
              <a:spcAft>
                <a:spcPts val="0"/>
              </a:spcAft>
              <a:defRPr/>
            </a:pPr>
            <a:r>
              <a:rPr lang="en-US" altLang="zh-CN" sz="3200" b="1" dirty="0" smtClean="0">
                <a:solidFill>
                  <a:schemeClr val="bg1"/>
                </a:solidFill>
                <a:latin typeface="微软雅黑" charset="-122"/>
                <a:ea typeface="微软雅黑" charset="-122"/>
                <a:sym typeface="+mn-ea"/>
              </a:rPr>
              <a:t>15-</a:t>
            </a:r>
            <a:r>
              <a:rPr lang="zh-CN" altLang="en-US" sz="3200" b="1" dirty="0" smtClean="0">
                <a:solidFill>
                  <a:schemeClr val="bg1"/>
                </a:solidFill>
                <a:latin typeface="微软雅黑" charset="-122"/>
                <a:ea typeface="微软雅黑" charset="-122"/>
                <a:sym typeface="+mn-ea"/>
              </a:rPr>
              <a:t>谜问题</a:t>
            </a:r>
            <a:endParaRPr lang="zh-CN" altLang="en-US" sz="3200" b="1" dirty="0">
              <a:solidFill>
                <a:schemeClr val="bg1"/>
              </a:solidFill>
              <a:latin typeface="微软雅黑" charset="-122"/>
              <a:ea typeface="微软雅黑" charset="-122"/>
              <a:sym typeface="+mn-ea"/>
            </a:endParaRPr>
          </a:p>
        </p:txBody>
      </p:sp>
      <p:sp>
        <p:nvSpPr>
          <p:cNvPr id="13" name="文本框 12"/>
          <p:cNvSpPr txBox="1"/>
          <p:nvPr/>
        </p:nvSpPr>
        <p:spPr>
          <a:xfrm>
            <a:off x="423334" y="972529"/>
            <a:ext cx="1014768" cy="584775"/>
          </a:xfrm>
          <a:prstGeom prst="rect">
            <a:avLst/>
          </a:prstGeom>
          <a:noFill/>
        </p:spPr>
        <p:txBody>
          <a:bodyPr wrap="square" rtlCol="0">
            <a:spAutoFit/>
          </a:bodyPr>
          <a:lstStyle/>
          <a:p>
            <a:r>
              <a:rPr kumimoji="1" lang="zh-CN" altLang="en-US" sz="3200" b="1" dirty="0" smtClean="0">
                <a:latin typeface="Microsoft YaHei" charset="-122"/>
                <a:ea typeface="Microsoft YaHei" charset="-122"/>
                <a:cs typeface="Microsoft YaHei" charset="-122"/>
              </a:rPr>
              <a:t>描述</a:t>
            </a:r>
            <a:endParaRPr kumimoji="1" lang="zh-CN" altLang="en-US" sz="3200" b="1" dirty="0">
              <a:latin typeface="Microsoft YaHei" charset="-122"/>
              <a:ea typeface="Microsoft YaHei" charset="-122"/>
              <a:cs typeface="Microsoft YaHei" charset="-122"/>
            </a:endParaRPr>
          </a:p>
        </p:txBody>
      </p:sp>
      <p:graphicFrame>
        <p:nvGraphicFramePr>
          <p:cNvPr id="14" name="Group 31"/>
          <p:cNvGraphicFramePr>
            <a:graphicFrameLocks/>
          </p:cNvGraphicFramePr>
          <p:nvPr>
            <p:extLst>
              <p:ext uri="{D42A27DB-BD31-4B8C-83A1-F6EECF244321}">
                <p14:modId xmlns:p14="http://schemas.microsoft.com/office/powerpoint/2010/main" val="4151658297"/>
              </p:ext>
            </p:extLst>
          </p:nvPr>
        </p:nvGraphicFramePr>
        <p:xfrm>
          <a:off x="2860415" y="1625730"/>
          <a:ext cx="2376488" cy="2160588"/>
        </p:xfrm>
        <a:graphic>
          <a:graphicData uri="http://schemas.openxmlformats.org/drawingml/2006/table">
            <a:tbl>
              <a:tblPr/>
              <a:tblGrid>
                <a:gridCol w="593725">
                  <a:extLst>
                    <a:ext uri="{9D8B030D-6E8A-4147-A177-3AD203B41FA5}">
                      <a16:colId xmlns:a16="http://schemas.microsoft.com/office/drawing/2014/main" val="20000"/>
                    </a:ext>
                  </a:extLst>
                </a:gridCol>
                <a:gridCol w="595313">
                  <a:extLst>
                    <a:ext uri="{9D8B030D-6E8A-4147-A177-3AD203B41FA5}">
                      <a16:colId xmlns:a16="http://schemas.microsoft.com/office/drawing/2014/main" val="20001"/>
                    </a:ext>
                  </a:extLst>
                </a:gridCol>
                <a:gridCol w="593725">
                  <a:extLst>
                    <a:ext uri="{9D8B030D-6E8A-4147-A177-3AD203B41FA5}">
                      <a16:colId xmlns:a16="http://schemas.microsoft.com/office/drawing/2014/main" val="20002"/>
                    </a:ext>
                  </a:extLst>
                </a:gridCol>
                <a:gridCol w="593725">
                  <a:extLst>
                    <a:ext uri="{9D8B030D-6E8A-4147-A177-3AD203B41FA5}">
                      <a16:colId xmlns:a16="http://schemas.microsoft.com/office/drawing/2014/main" val="20003"/>
                    </a:ext>
                  </a:extLst>
                </a:gridCol>
              </a:tblGrid>
              <a:tr h="539750">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0" i="0" u="none" strike="noStrike" cap="none" normalizeH="0" baseline="0">
                          <a:ln>
                            <a:noFill/>
                          </a:ln>
                          <a:solidFill>
                            <a:schemeClr val="tx1"/>
                          </a:solidFill>
                          <a:effectLst/>
                          <a:latin typeface="Arial" charset="0"/>
                          <a:ea typeface="宋体" pitchFamily="2" charset="-122"/>
                        </a:rPr>
                        <a:t>1</a:t>
                      </a:r>
                    </a:p>
                  </a:txBody>
                  <a:tcPr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0" i="0" u="none" strike="noStrike" cap="none" normalizeH="0" baseline="0">
                          <a:ln>
                            <a:noFill/>
                          </a:ln>
                          <a:solidFill>
                            <a:schemeClr val="tx1"/>
                          </a:solidFill>
                          <a:effectLst/>
                          <a:latin typeface="Arial" charset="0"/>
                          <a:ea typeface="宋体" pitchFamily="2" charset="-122"/>
                        </a:rPr>
                        <a:t>3</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0" i="0" u="none" strike="noStrike" cap="none" normalizeH="0" baseline="0">
                          <a:ln>
                            <a:noFill/>
                          </a:ln>
                          <a:solidFill>
                            <a:schemeClr val="tx1"/>
                          </a:solidFill>
                          <a:effectLst/>
                          <a:latin typeface="Arial" charset="0"/>
                          <a:ea typeface="宋体" pitchFamily="2" charset="-122"/>
                        </a:rPr>
                        <a:t>4</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0" i="0" u="none" strike="noStrike" cap="none" normalizeH="0" baseline="0">
                          <a:ln>
                            <a:noFill/>
                          </a:ln>
                          <a:solidFill>
                            <a:schemeClr val="tx1"/>
                          </a:solidFill>
                          <a:effectLst/>
                          <a:latin typeface="Arial" charset="0"/>
                          <a:ea typeface="宋体" pitchFamily="2" charset="-122"/>
                        </a:rPr>
                        <a:t>15</a:t>
                      </a:r>
                    </a:p>
                  </a:txBody>
                  <a:tcPr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41338">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0" i="0" u="none" strike="noStrike" cap="none" normalizeH="0" baseline="0">
                          <a:ln>
                            <a:noFill/>
                          </a:ln>
                          <a:solidFill>
                            <a:schemeClr val="tx1"/>
                          </a:solidFill>
                          <a:effectLst/>
                          <a:latin typeface="Arial" charset="0"/>
                          <a:ea typeface="宋体" pitchFamily="2" charset="-122"/>
                        </a:rPr>
                        <a:t>2</a:t>
                      </a:r>
                    </a:p>
                  </a:txBody>
                  <a:tcPr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endParaRPr kumimoji="0" lang="zh-CN" altLang="zh-CN" sz="2400" b="0" i="0" u="none" strike="noStrike" cap="none" normalizeH="0" baseline="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0" i="0" u="none" strike="noStrike" cap="none" normalizeH="0" baseline="0">
                          <a:ln>
                            <a:noFill/>
                          </a:ln>
                          <a:solidFill>
                            <a:schemeClr val="tx1"/>
                          </a:solidFill>
                          <a:effectLst/>
                          <a:latin typeface="Arial" charset="0"/>
                          <a:ea typeface="宋体" pitchFamily="2" charset="-122"/>
                        </a:rPr>
                        <a:t>5</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0" i="0" u="none" strike="noStrike" cap="none" normalizeH="0" baseline="0">
                          <a:ln>
                            <a:noFill/>
                          </a:ln>
                          <a:solidFill>
                            <a:schemeClr val="tx1"/>
                          </a:solidFill>
                          <a:effectLst/>
                          <a:latin typeface="Arial" charset="0"/>
                          <a:ea typeface="宋体" pitchFamily="2" charset="-122"/>
                        </a:rPr>
                        <a:t>12</a:t>
                      </a:r>
                    </a:p>
                  </a:txBody>
                  <a:tcPr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39750">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0" i="0" u="none" strike="noStrike" cap="none" normalizeH="0" baseline="0">
                          <a:ln>
                            <a:noFill/>
                          </a:ln>
                          <a:solidFill>
                            <a:schemeClr val="tx1"/>
                          </a:solidFill>
                          <a:effectLst/>
                          <a:latin typeface="Arial" charset="0"/>
                          <a:ea typeface="宋体" pitchFamily="2" charset="-122"/>
                        </a:rPr>
                        <a:t>7</a:t>
                      </a:r>
                    </a:p>
                  </a:txBody>
                  <a:tcPr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0" i="0" u="none" strike="noStrike" cap="none" normalizeH="0" baseline="0">
                          <a:ln>
                            <a:noFill/>
                          </a:ln>
                          <a:solidFill>
                            <a:schemeClr val="tx1"/>
                          </a:solidFill>
                          <a:effectLst/>
                          <a:latin typeface="Arial" charset="0"/>
                          <a:ea typeface="宋体" pitchFamily="2" charset="-122"/>
                        </a:rPr>
                        <a:t>6</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0" i="0" u="none" strike="noStrike" cap="none" normalizeH="0" baseline="0">
                          <a:ln>
                            <a:noFill/>
                          </a:ln>
                          <a:solidFill>
                            <a:schemeClr val="tx1"/>
                          </a:solidFill>
                          <a:effectLst/>
                          <a:latin typeface="Arial" charset="0"/>
                          <a:ea typeface="宋体" pitchFamily="2" charset="-122"/>
                        </a:rPr>
                        <a:t>11</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0" i="0" u="none" strike="noStrike" cap="none" normalizeH="0" baseline="0">
                          <a:ln>
                            <a:noFill/>
                          </a:ln>
                          <a:solidFill>
                            <a:schemeClr val="tx1"/>
                          </a:solidFill>
                          <a:effectLst/>
                          <a:latin typeface="Arial" charset="0"/>
                          <a:ea typeface="宋体" pitchFamily="2" charset="-122"/>
                        </a:rPr>
                        <a:t>14</a:t>
                      </a:r>
                    </a:p>
                  </a:txBody>
                  <a:tcPr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39750">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0" i="0" u="none" strike="noStrike" cap="none" normalizeH="0" baseline="0">
                          <a:ln>
                            <a:noFill/>
                          </a:ln>
                          <a:solidFill>
                            <a:schemeClr val="tx1"/>
                          </a:solidFill>
                          <a:effectLst/>
                          <a:latin typeface="Arial" charset="0"/>
                          <a:ea typeface="宋体" pitchFamily="2" charset="-122"/>
                        </a:rPr>
                        <a:t>8</a:t>
                      </a:r>
                    </a:p>
                  </a:txBody>
                  <a:tcPr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0" i="0" u="none" strike="noStrike" cap="none" normalizeH="0" baseline="0">
                          <a:ln>
                            <a:noFill/>
                          </a:ln>
                          <a:solidFill>
                            <a:schemeClr val="tx1"/>
                          </a:solidFill>
                          <a:effectLst/>
                          <a:latin typeface="Arial" charset="0"/>
                          <a:ea typeface="宋体" pitchFamily="2" charset="-122"/>
                        </a:rPr>
                        <a:t>9</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0" i="0" u="none" strike="noStrike" cap="none" normalizeH="0" baseline="0">
                          <a:ln>
                            <a:noFill/>
                          </a:ln>
                          <a:solidFill>
                            <a:schemeClr val="tx1"/>
                          </a:solidFill>
                          <a:effectLst/>
                          <a:latin typeface="Arial" charset="0"/>
                          <a:ea typeface="宋体" pitchFamily="2" charset="-122"/>
                        </a:rPr>
                        <a:t>10</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0" i="0" u="none" strike="noStrike" cap="none" normalizeH="0" baseline="0">
                          <a:ln>
                            <a:noFill/>
                          </a:ln>
                          <a:solidFill>
                            <a:schemeClr val="tx1"/>
                          </a:solidFill>
                          <a:effectLst/>
                          <a:latin typeface="Arial" charset="0"/>
                          <a:ea typeface="宋体" pitchFamily="2" charset="-122"/>
                        </a:rPr>
                        <a:t>13</a:t>
                      </a:r>
                    </a:p>
                  </a:txBody>
                  <a:tcPr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graphicFrame>
        <p:nvGraphicFramePr>
          <p:cNvPr id="19" name="Group 33"/>
          <p:cNvGraphicFramePr>
            <a:graphicFrameLocks/>
          </p:cNvGraphicFramePr>
          <p:nvPr>
            <p:extLst>
              <p:ext uri="{D42A27DB-BD31-4B8C-83A1-F6EECF244321}">
                <p14:modId xmlns:p14="http://schemas.microsoft.com/office/powerpoint/2010/main" val="1789260878"/>
              </p:ext>
            </p:extLst>
          </p:nvPr>
        </p:nvGraphicFramePr>
        <p:xfrm>
          <a:off x="7253028" y="1632251"/>
          <a:ext cx="2303462" cy="2159000"/>
        </p:xfrm>
        <a:graphic>
          <a:graphicData uri="http://schemas.openxmlformats.org/drawingml/2006/table">
            <a:tbl>
              <a:tblPr/>
              <a:tblGrid>
                <a:gridCol w="576262">
                  <a:extLst>
                    <a:ext uri="{9D8B030D-6E8A-4147-A177-3AD203B41FA5}">
                      <a16:colId xmlns:a16="http://schemas.microsoft.com/office/drawing/2014/main" val="20000"/>
                    </a:ext>
                  </a:extLst>
                </a:gridCol>
                <a:gridCol w="576263">
                  <a:extLst>
                    <a:ext uri="{9D8B030D-6E8A-4147-A177-3AD203B41FA5}">
                      <a16:colId xmlns:a16="http://schemas.microsoft.com/office/drawing/2014/main" val="20001"/>
                    </a:ext>
                  </a:extLst>
                </a:gridCol>
                <a:gridCol w="574675">
                  <a:extLst>
                    <a:ext uri="{9D8B030D-6E8A-4147-A177-3AD203B41FA5}">
                      <a16:colId xmlns:a16="http://schemas.microsoft.com/office/drawing/2014/main" val="20002"/>
                    </a:ext>
                  </a:extLst>
                </a:gridCol>
                <a:gridCol w="576262">
                  <a:extLst>
                    <a:ext uri="{9D8B030D-6E8A-4147-A177-3AD203B41FA5}">
                      <a16:colId xmlns:a16="http://schemas.microsoft.com/office/drawing/2014/main" val="20003"/>
                    </a:ext>
                  </a:extLst>
                </a:gridCol>
              </a:tblGrid>
              <a:tr h="539750">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0" i="0" u="none" strike="noStrike" cap="none" normalizeH="0" baseline="0">
                          <a:ln>
                            <a:noFill/>
                          </a:ln>
                          <a:solidFill>
                            <a:schemeClr val="tx1"/>
                          </a:solidFill>
                          <a:effectLst/>
                          <a:latin typeface="Arial" charset="0"/>
                          <a:ea typeface="宋体" pitchFamily="2" charset="-122"/>
                        </a:rPr>
                        <a:t>1</a:t>
                      </a:r>
                    </a:p>
                  </a:txBody>
                  <a:tcPr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0" i="0" u="none" strike="noStrike" cap="none" normalizeH="0" baseline="0">
                          <a:ln>
                            <a:noFill/>
                          </a:ln>
                          <a:solidFill>
                            <a:schemeClr val="tx1"/>
                          </a:solidFill>
                          <a:effectLst/>
                          <a:latin typeface="Arial" charset="0"/>
                          <a:ea typeface="宋体" pitchFamily="2" charset="-122"/>
                        </a:rPr>
                        <a:t>2</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0" i="0" u="none" strike="noStrike" cap="none" normalizeH="0" baseline="0">
                          <a:ln>
                            <a:noFill/>
                          </a:ln>
                          <a:solidFill>
                            <a:schemeClr val="tx1"/>
                          </a:solidFill>
                          <a:effectLst/>
                          <a:latin typeface="Arial" charset="0"/>
                          <a:ea typeface="宋体" pitchFamily="2" charset="-122"/>
                        </a:rPr>
                        <a:t>3</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0" i="0" u="none" strike="noStrike" cap="none" normalizeH="0" baseline="0">
                          <a:ln>
                            <a:noFill/>
                          </a:ln>
                          <a:solidFill>
                            <a:schemeClr val="tx1"/>
                          </a:solidFill>
                          <a:effectLst/>
                          <a:latin typeface="Arial" charset="0"/>
                          <a:ea typeface="宋体" pitchFamily="2" charset="-122"/>
                        </a:rPr>
                        <a:t>4</a:t>
                      </a:r>
                    </a:p>
                  </a:txBody>
                  <a:tcPr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39750">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0" i="0" u="none" strike="noStrike" cap="none" normalizeH="0" baseline="0">
                          <a:ln>
                            <a:noFill/>
                          </a:ln>
                          <a:solidFill>
                            <a:schemeClr val="tx1"/>
                          </a:solidFill>
                          <a:effectLst/>
                          <a:latin typeface="Arial" charset="0"/>
                          <a:ea typeface="宋体" pitchFamily="2" charset="-122"/>
                        </a:rPr>
                        <a:t>5</a:t>
                      </a:r>
                    </a:p>
                  </a:txBody>
                  <a:tcPr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0" i="0" u="none" strike="noStrike" cap="none" normalizeH="0" baseline="0">
                          <a:ln>
                            <a:noFill/>
                          </a:ln>
                          <a:solidFill>
                            <a:schemeClr val="tx1"/>
                          </a:solidFill>
                          <a:effectLst/>
                          <a:latin typeface="Arial" charset="0"/>
                          <a:ea typeface="宋体" pitchFamily="2" charset="-122"/>
                        </a:rPr>
                        <a:t>6</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0" i="0" u="none" strike="noStrike" cap="none" normalizeH="0" baseline="0">
                          <a:ln>
                            <a:noFill/>
                          </a:ln>
                          <a:solidFill>
                            <a:schemeClr val="tx1"/>
                          </a:solidFill>
                          <a:effectLst/>
                          <a:latin typeface="Arial" charset="0"/>
                          <a:ea typeface="宋体" pitchFamily="2" charset="-122"/>
                        </a:rPr>
                        <a:t>7</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0" i="0" u="none" strike="noStrike" cap="none" normalizeH="0" baseline="0">
                          <a:ln>
                            <a:noFill/>
                          </a:ln>
                          <a:solidFill>
                            <a:schemeClr val="tx1"/>
                          </a:solidFill>
                          <a:effectLst/>
                          <a:latin typeface="Arial" charset="0"/>
                          <a:ea typeface="宋体" pitchFamily="2" charset="-122"/>
                        </a:rPr>
                        <a:t>8</a:t>
                      </a:r>
                    </a:p>
                  </a:txBody>
                  <a:tcPr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39750">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0" i="0" u="none" strike="noStrike" cap="none" normalizeH="0" baseline="0">
                          <a:ln>
                            <a:noFill/>
                          </a:ln>
                          <a:solidFill>
                            <a:schemeClr val="tx1"/>
                          </a:solidFill>
                          <a:effectLst/>
                          <a:latin typeface="Arial" charset="0"/>
                          <a:ea typeface="宋体" pitchFamily="2" charset="-122"/>
                        </a:rPr>
                        <a:t>9</a:t>
                      </a:r>
                    </a:p>
                  </a:txBody>
                  <a:tcPr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0" i="0" u="none" strike="noStrike" cap="none" normalizeH="0" baseline="0">
                          <a:ln>
                            <a:noFill/>
                          </a:ln>
                          <a:solidFill>
                            <a:schemeClr val="tx1"/>
                          </a:solidFill>
                          <a:effectLst/>
                          <a:latin typeface="Arial" charset="0"/>
                          <a:ea typeface="宋体" pitchFamily="2" charset="-122"/>
                        </a:rPr>
                        <a:t>10</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0" i="0" u="none" strike="noStrike" cap="none" normalizeH="0" baseline="0">
                          <a:ln>
                            <a:noFill/>
                          </a:ln>
                          <a:solidFill>
                            <a:schemeClr val="tx1"/>
                          </a:solidFill>
                          <a:effectLst/>
                          <a:latin typeface="Arial" charset="0"/>
                          <a:ea typeface="宋体" pitchFamily="2" charset="-122"/>
                        </a:rPr>
                        <a:t>11</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0" i="0" u="none" strike="noStrike" cap="none" normalizeH="0" baseline="0">
                          <a:ln>
                            <a:noFill/>
                          </a:ln>
                          <a:solidFill>
                            <a:schemeClr val="tx1"/>
                          </a:solidFill>
                          <a:effectLst/>
                          <a:latin typeface="Arial" charset="0"/>
                          <a:ea typeface="宋体" pitchFamily="2" charset="-122"/>
                        </a:rPr>
                        <a:t>12</a:t>
                      </a:r>
                    </a:p>
                  </a:txBody>
                  <a:tcPr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39750">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0" i="0" u="none" strike="noStrike" cap="none" normalizeH="0" baseline="0">
                          <a:ln>
                            <a:noFill/>
                          </a:ln>
                          <a:solidFill>
                            <a:schemeClr val="tx1"/>
                          </a:solidFill>
                          <a:effectLst/>
                          <a:latin typeface="Arial" charset="0"/>
                          <a:ea typeface="宋体" pitchFamily="2" charset="-122"/>
                        </a:rPr>
                        <a:t>13</a:t>
                      </a:r>
                    </a:p>
                  </a:txBody>
                  <a:tcPr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0" i="0" u="none" strike="noStrike" cap="none" normalizeH="0" baseline="0">
                          <a:ln>
                            <a:noFill/>
                          </a:ln>
                          <a:solidFill>
                            <a:schemeClr val="tx1"/>
                          </a:solidFill>
                          <a:effectLst/>
                          <a:latin typeface="Arial" charset="0"/>
                          <a:ea typeface="宋体" pitchFamily="2" charset="-122"/>
                        </a:rPr>
                        <a:t>14</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0" i="0" u="none" strike="noStrike" cap="none" normalizeH="0" baseline="0">
                          <a:ln>
                            <a:noFill/>
                          </a:ln>
                          <a:solidFill>
                            <a:schemeClr val="tx1"/>
                          </a:solidFill>
                          <a:effectLst/>
                          <a:latin typeface="Arial" charset="0"/>
                          <a:ea typeface="宋体" pitchFamily="2" charset="-122"/>
                        </a:rPr>
                        <a:t>15</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endParaRPr kumimoji="0" lang="zh-CN" altLang="zh-CN" sz="2400" b="0" i="0" u="none" strike="noStrike" cap="none" normalizeH="0" baseline="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
        <p:nvSpPr>
          <p:cNvPr id="20" name="Text Box 63"/>
          <p:cNvSpPr txBox="1">
            <a:spLocks noChangeArrowheads="1"/>
          </p:cNvSpPr>
          <p:nvPr/>
        </p:nvSpPr>
        <p:spPr bwMode="auto">
          <a:xfrm>
            <a:off x="7468929" y="3819331"/>
            <a:ext cx="185795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zh-CN" altLang="en-US" sz="18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a:t>
            </a:r>
            <a:r>
              <a:rPr kumimoji="0" lang="en-US" altLang="zh-CN" sz="18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b</a:t>
            </a:r>
            <a:r>
              <a:rPr kumimoji="0" lang="zh-CN" altLang="en-US" sz="18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）目标排列</a:t>
            </a:r>
          </a:p>
        </p:txBody>
      </p:sp>
      <p:sp>
        <p:nvSpPr>
          <p:cNvPr id="21" name="Text Box 64"/>
          <p:cNvSpPr txBox="1">
            <a:spLocks noChangeArrowheads="1"/>
          </p:cNvSpPr>
          <p:nvPr/>
        </p:nvSpPr>
        <p:spPr bwMode="auto">
          <a:xfrm>
            <a:off x="2860415" y="3799564"/>
            <a:ext cx="23050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zh-CN" altLang="en-US" sz="18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a:t>
            </a:r>
            <a:r>
              <a:rPr kumimoji="0" lang="en-US" altLang="zh-CN" sz="18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a</a:t>
            </a:r>
            <a:r>
              <a:rPr kumimoji="0" lang="zh-CN" altLang="en-US" sz="18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）一种初始排列</a:t>
            </a:r>
          </a:p>
        </p:txBody>
      </p:sp>
      <p:sp>
        <p:nvSpPr>
          <p:cNvPr id="22" name="AutoShape 65"/>
          <p:cNvSpPr>
            <a:spLocks noChangeArrowheads="1"/>
          </p:cNvSpPr>
          <p:nvPr/>
        </p:nvSpPr>
        <p:spPr bwMode="auto">
          <a:xfrm>
            <a:off x="5602200" y="2528870"/>
            <a:ext cx="1441450" cy="360362"/>
          </a:xfrm>
          <a:prstGeom prst="rightArrow">
            <a:avLst>
              <a:gd name="adj1" fmla="val 50000"/>
              <a:gd name="adj2" fmla="val 100000"/>
            </a:avLst>
          </a:prstGeom>
          <a:solidFill>
            <a:srgbClr val="CC9900"/>
          </a:solidFill>
          <a:ln w="9525">
            <a:solidFill>
              <a:srgbClr val="000000"/>
            </a:solidFill>
            <a:miter lim="800000"/>
            <a:headEnd/>
            <a:tailEnd/>
          </a:ln>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23" name="Text Box 62"/>
          <p:cNvSpPr txBox="1">
            <a:spLocks noChangeArrowheads="1"/>
          </p:cNvSpPr>
          <p:nvPr/>
        </p:nvSpPr>
        <p:spPr bwMode="auto">
          <a:xfrm>
            <a:off x="423333" y="4401132"/>
            <a:ext cx="11401169" cy="2012859"/>
          </a:xfrm>
          <a:prstGeom prst="rect">
            <a:avLst/>
          </a:prstGeom>
          <a:solidFill>
            <a:srgbClr val="FFFFFF">
              <a:lumMod val="95000"/>
            </a:srgbClr>
          </a:solidFill>
          <a:ln>
            <a:noFill/>
          </a:ln>
        </p:spPr>
        <p:txBody>
          <a:bodyPr wrap="square">
            <a:spAutoFit/>
          </a:bodyPr>
          <a:lstStyle>
            <a:lvl1pPr eaLnBrk="0" hangingPunct="0">
              <a:spcBef>
                <a:spcPct val="20000"/>
              </a:spcBef>
              <a:buClr>
                <a:schemeClr val="accent1"/>
              </a:buClr>
              <a:buSzPct val="65000"/>
              <a:buFont typeface="Wingdings" pitchFamily="2" charset="2"/>
              <a:buChar char="n"/>
              <a:defRPr sz="3000">
                <a:solidFill>
                  <a:schemeClr val="tx1"/>
                </a:solidFill>
                <a:latin typeface="Arial" charset="0"/>
                <a:ea typeface="宋体" pitchFamily="2" charset="-122"/>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Arial" charset="0"/>
                <a:ea typeface="宋体" pitchFamily="2" charset="-122"/>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Arial" charset="0"/>
                <a:ea typeface="宋体" pitchFamily="2" charset="-122"/>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Arial" charset="0"/>
                <a:ea typeface="宋体" pitchFamily="2" charset="-122"/>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pitchFamily="2" charset="-122"/>
              </a:defRPr>
            </a:lvl9pPr>
          </a:lstStyle>
          <a:p>
            <a:pPr marL="0" marR="0" lvl="0" defTabSz="914400" eaLnBrk="1" fontAlgn="base" latinLnBrk="0" hangingPunct="1">
              <a:lnSpc>
                <a:spcPct val="120000"/>
              </a:lnSpc>
              <a:spcBef>
                <a:spcPct val="0"/>
              </a:spcBef>
              <a:spcAft>
                <a:spcPct val="0"/>
              </a:spcAft>
              <a:buClrTx/>
              <a:buSzTx/>
              <a:buFontTx/>
              <a:buNone/>
              <a:tabLst/>
              <a:defRPr/>
            </a:pPr>
            <a:r>
              <a:rPr kumimoji="0" lang="zh-CN" altLang="en-US" sz="2800" b="1" i="0" u="none" strike="noStrike" kern="0" cap="none" spc="0" normalizeH="0" baseline="0" noProof="0" dirty="0">
                <a:ln>
                  <a:noFill/>
                </a:ln>
                <a:solidFill>
                  <a:schemeClr val="bg1">
                    <a:lumMod val="50000"/>
                  </a:schemeClr>
                </a:solidFill>
                <a:effectLst/>
                <a:uLnTx/>
                <a:uFillTx/>
                <a:latin typeface="微软雅黑" panose="020B0503020204020204" pitchFamily="34" charset="-122"/>
                <a:ea typeface="微软雅黑" panose="020B0503020204020204" pitchFamily="34" charset="-122"/>
              </a:rPr>
              <a:t>问题描述</a:t>
            </a:r>
            <a:r>
              <a:rPr kumimoji="0" lang="zh-CN" altLang="en-US" sz="2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：在一个分成</a:t>
            </a:r>
            <a:r>
              <a:rPr kumimoji="0" lang="en-US" altLang="zh-CN" sz="2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16</a:t>
            </a:r>
            <a:r>
              <a:rPr kumimoji="0" lang="zh-CN" altLang="en-US" sz="2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格的方形棋盘上放有</a:t>
            </a:r>
            <a:r>
              <a:rPr kumimoji="0" lang="en-US" altLang="zh-CN" sz="2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15</a:t>
            </a:r>
            <a:r>
              <a:rPr kumimoji="0" lang="zh-CN" altLang="en-US" sz="2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块编了</a:t>
            </a:r>
            <a:r>
              <a:rPr kumimoji="0" lang="zh-CN" altLang="en-US"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号的</a:t>
            </a:r>
            <a:r>
              <a:rPr kumimoji="0" lang="zh-CN" altLang="en-US" sz="2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牌。对于这些牌给定的一种</a:t>
            </a:r>
            <a:r>
              <a:rPr kumimoji="0" lang="zh-CN" altLang="en-US" sz="2400" b="0" i="0" u="none" strike="noStrike" kern="0" cap="none" spc="0" normalizeH="0" baseline="0" noProof="0" dirty="0">
                <a:ln>
                  <a:noFill/>
                </a:ln>
                <a:solidFill>
                  <a:srgbClr val="0000CC"/>
                </a:solidFill>
                <a:effectLst/>
                <a:uLnTx/>
                <a:uFillTx/>
                <a:latin typeface="微软雅黑" panose="020B0503020204020204" pitchFamily="34" charset="-122"/>
                <a:ea typeface="微软雅黑" panose="020B0503020204020204" pitchFamily="34" charset="-122"/>
              </a:rPr>
              <a:t>初始排列</a:t>
            </a:r>
            <a:r>
              <a:rPr kumimoji="0" lang="zh-CN" altLang="en-US" sz="2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（如</a:t>
            </a:r>
            <a:r>
              <a:rPr kumimoji="0" lang="zh-CN" altLang="en-US"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图</a:t>
            </a:r>
            <a:r>
              <a:rPr kumimoji="0" lang="en-US" altLang="zh-CN"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a:t>
            </a:r>
            <a:r>
              <a:rPr kumimoji="0" lang="en-US" altLang="zh-CN" sz="2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a)</a:t>
            </a:r>
            <a:r>
              <a:rPr kumimoji="0" lang="zh-CN" altLang="en-US" sz="2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），要求通过一系列的</a:t>
            </a:r>
            <a:r>
              <a:rPr kumimoji="0" lang="zh-CN" altLang="en-US" sz="2400" b="1" i="0" u="none" strike="noStrike" kern="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rPr>
              <a:t>合法移动</a:t>
            </a:r>
            <a:r>
              <a:rPr kumimoji="0" lang="zh-CN" altLang="en-US" sz="2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将初始</a:t>
            </a:r>
            <a:r>
              <a:rPr kumimoji="0" lang="zh-CN" altLang="en-US"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排列转换</a:t>
            </a:r>
            <a:r>
              <a:rPr kumimoji="0" lang="zh-CN" altLang="en-US" sz="2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成</a:t>
            </a:r>
            <a:r>
              <a:rPr kumimoji="0" lang="zh-CN" altLang="en-US" sz="2400" b="0" i="0" u="none" strike="noStrike" kern="0" cap="none" spc="0" normalizeH="0" baseline="0" noProof="0" dirty="0">
                <a:ln>
                  <a:noFill/>
                </a:ln>
                <a:solidFill>
                  <a:srgbClr val="0000CC"/>
                </a:solidFill>
                <a:effectLst/>
                <a:uLnTx/>
                <a:uFillTx/>
                <a:latin typeface="微软雅黑" panose="020B0503020204020204" pitchFamily="34" charset="-122"/>
                <a:ea typeface="微软雅黑" panose="020B0503020204020204" pitchFamily="34" charset="-122"/>
              </a:rPr>
              <a:t>目标排列</a:t>
            </a:r>
            <a:r>
              <a:rPr kumimoji="0" lang="zh-CN" altLang="en-US" sz="2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（图</a:t>
            </a:r>
            <a:r>
              <a:rPr kumimoji="0" lang="en-US" altLang="zh-CN" sz="2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(b) </a:t>
            </a:r>
            <a:r>
              <a:rPr kumimoji="0" lang="zh-CN" altLang="en-US" sz="2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a:t>
            </a:r>
          </a:p>
          <a:p>
            <a:pPr marL="0" marR="0" lvl="0" indent="0" defTabSz="914400" eaLnBrk="1" fontAlgn="base" latinLnBrk="0" hangingPunct="1">
              <a:lnSpc>
                <a:spcPct val="120000"/>
              </a:lnSpc>
              <a:spcBef>
                <a:spcPct val="0"/>
              </a:spcBef>
              <a:spcAft>
                <a:spcPct val="0"/>
              </a:spcAft>
              <a:buClrTx/>
              <a:buSzTx/>
              <a:buFontTx/>
              <a:buNone/>
              <a:tabLst/>
              <a:defRPr/>
            </a:pPr>
            <a:r>
              <a:rPr kumimoji="0" lang="zh-CN" altLang="en-US" sz="2800" b="1" i="0" u="none" strike="noStrike" kern="0" cap="none" spc="0" normalizeH="0" baseline="0" noProof="0" dirty="0">
                <a:ln>
                  <a:noFill/>
                </a:ln>
                <a:solidFill>
                  <a:schemeClr val="bg1">
                    <a:lumMod val="50000"/>
                  </a:schemeClr>
                </a:solidFill>
                <a:effectLst/>
                <a:uLnTx/>
                <a:uFillTx/>
                <a:latin typeface="微软雅黑" panose="020B0503020204020204" pitchFamily="34" charset="-122"/>
                <a:ea typeface="微软雅黑" panose="020B0503020204020204" pitchFamily="34" charset="-122"/>
              </a:rPr>
              <a:t>合法移动</a:t>
            </a:r>
            <a:r>
              <a:rPr kumimoji="0" lang="zh-CN" altLang="en-US" sz="2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：每次将一个邻接于空格的牌移动到空格位置。</a:t>
            </a:r>
          </a:p>
        </p:txBody>
      </p:sp>
    </p:spTree>
    <p:extLst>
      <p:ext uri="{BB962C8B-B14F-4D97-AF65-F5344CB8AC3E}">
        <p14:creationId xmlns:p14="http://schemas.microsoft.com/office/powerpoint/2010/main" val="343014"/>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3333" y="338667"/>
            <a:ext cx="2607733" cy="593644"/>
          </a:xfrm>
          <a:prstGeom prst="rect">
            <a:avLst/>
          </a:prstGeom>
        </p:spPr>
      </p:pic>
      <p:pic>
        <p:nvPicPr>
          <p:cNvPr id="3" name="图片 2"/>
          <p:cNvPicPr>
            <a:picLocks noChangeAspect="1"/>
          </p:cNvPicPr>
          <p:nvPr/>
        </p:nvPicPr>
        <p:blipFill rotWithShape="1">
          <a:blip r:embed="rId4">
            <a:alphaModFix amt="4000"/>
            <a:extLst>
              <a:ext uri="{28A0092B-C50C-407E-A947-70E740481C1C}">
                <a14:useLocalDpi xmlns:a14="http://schemas.microsoft.com/office/drawing/2010/main" val="0"/>
              </a:ext>
            </a:extLst>
          </a:blip>
          <a:srcRect t="4939" r="28793" b="22469"/>
          <a:stretch/>
        </p:blipFill>
        <p:spPr>
          <a:xfrm>
            <a:off x="2641601" y="902926"/>
            <a:ext cx="9550400" cy="5955074"/>
          </a:xfrm>
          <a:prstGeom prst="rect">
            <a:avLst/>
          </a:prstGeom>
        </p:spPr>
      </p:pic>
      <p:sp>
        <p:nvSpPr>
          <p:cNvPr id="6" name="矩形 5"/>
          <p:cNvSpPr/>
          <p:nvPr/>
        </p:nvSpPr>
        <p:spPr>
          <a:xfrm>
            <a:off x="1438102" y="1253432"/>
            <a:ext cx="10386402" cy="45719"/>
          </a:xfrm>
          <a:prstGeom prst="rect">
            <a:avLst/>
          </a:prstGeom>
          <a:solidFill>
            <a:srgbClr val="239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矩形 9"/>
          <p:cNvSpPr/>
          <p:nvPr/>
        </p:nvSpPr>
        <p:spPr>
          <a:xfrm>
            <a:off x="9875520" y="383465"/>
            <a:ext cx="1948983" cy="523220"/>
          </a:xfrm>
          <a:prstGeom prst="rect">
            <a:avLst/>
          </a:prstGeom>
          <a:solidFill>
            <a:srgbClr val="239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矩形 10"/>
          <p:cNvSpPr/>
          <p:nvPr/>
        </p:nvSpPr>
        <p:spPr>
          <a:xfrm>
            <a:off x="9700953" y="352688"/>
            <a:ext cx="2217110" cy="584775"/>
          </a:xfrm>
          <a:prstGeom prst="rect">
            <a:avLst/>
          </a:prstGeom>
        </p:spPr>
        <p:txBody>
          <a:bodyPr wrap="square" anchor="ct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lnSpc>
                <a:spcPct val="100000"/>
              </a:lnSpc>
              <a:spcBef>
                <a:spcPts val="0"/>
              </a:spcBef>
              <a:spcAft>
                <a:spcPts val="0"/>
              </a:spcAft>
              <a:defRPr/>
            </a:pPr>
            <a:r>
              <a:rPr lang="en-US" altLang="zh-CN" sz="3200" b="1" dirty="0" smtClean="0">
                <a:solidFill>
                  <a:schemeClr val="bg1"/>
                </a:solidFill>
                <a:latin typeface="微软雅黑" charset="-122"/>
                <a:ea typeface="微软雅黑" charset="-122"/>
                <a:sym typeface="+mn-ea"/>
              </a:rPr>
              <a:t>15-</a:t>
            </a:r>
            <a:r>
              <a:rPr lang="zh-CN" altLang="en-US" sz="3200" b="1" dirty="0" smtClean="0">
                <a:solidFill>
                  <a:schemeClr val="bg1"/>
                </a:solidFill>
                <a:latin typeface="微软雅黑" charset="-122"/>
                <a:ea typeface="微软雅黑" charset="-122"/>
                <a:sym typeface="+mn-ea"/>
              </a:rPr>
              <a:t>谜问题</a:t>
            </a:r>
            <a:endParaRPr lang="zh-CN" altLang="en-US" sz="3200" b="1" dirty="0">
              <a:solidFill>
                <a:schemeClr val="bg1"/>
              </a:solidFill>
              <a:latin typeface="微软雅黑" charset="-122"/>
              <a:ea typeface="微软雅黑" charset="-122"/>
              <a:sym typeface="+mn-ea"/>
            </a:endParaRPr>
          </a:p>
        </p:txBody>
      </p:sp>
      <p:sp>
        <p:nvSpPr>
          <p:cNvPr id="13" name="文本框 12"/>
          <p:cNvSpPr txBox="1"/>
          <p:nvPr/>
        </p:nvSpPr>
        <p:spPr>
          <a:xfrm>
            <a:off x="423334" y="972529"/>
            <a:ext cx="1014768" cy="584775"/>
          </a:xfrm>
          <a:prstGeom prst="rect">
            <a:avLst/>
          </a:prstGeom>
          <a:noFill/>
        </p:spPr>
        <p:txBody>
          <a:bodyPr wrap="square" rtlCol="0">
            <a:spAutoFit/>
          </a:bodyPr>
          <a:lstStyle/>
          <a:p>
            <a:r>
              <a:rPr kumimoji="1" lang="zh-CN" altLang="en-US" sz="3200" b="1" dirty="0" smtClean="0">
                <a:latin typeface="Microsoft YaHei" charset="-122"/>
                <a:ea typeface="Microsoft YaHei" charset="-122"/>
                <a:cs typeface="Microsoft YaHei" charset="-122"/>
              </a:rPr>
              <a:t>描述</a:t>
            </a:r>
            <a:endParaRPr kumimoji="1" lang="zh-CN" altLang="en-US" sz="3200" b="1" dirty="0">
              <a:latin typeface="Microsoft YaHei" charset="-122"/>
              <a:ea typeface="Microsoft YaHei" charset="-122"/>
              <a:cs typeface="Microsoft YaHei" charset="-122"/>
            </a:endParaRPr>
          </a:p>
        </p:txBody>
      </p:sp>
      <p:sp>
        <p:nvSpPr>
          <p:cNvPr id="15" name="Rectangle 3"/>
          <p:cNvSpPr txBox="1">
            <a:spLocks noChangeArrowheads="1"/>
          </p:cNvSpPr>
          <p:nvPr/>
        </p:nvSpPr>
        <p:spPr bwMode="auto">
          <a:xfrm>
            <a:off x="423334" y="1557304"/>
            <a:ext cx="10444509" cy="266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0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anose="05000000000000000000" pitchFamily="2" charset="2"/>
              <a:buChar char="q"/>
              <a:defRPr sz="2600">
                <a:solidFill>
                  <a:schemeClr val="tx1"/>
                </a:solidFill>
                <a:latin typeface="+mn-lt"/>
                <a:ea typeface="+mn-ea"/>
              </a:defRPr>
            </a:lvl2pPr>
            <a:lvl3pPr marL="1022350" indent="-350838" algn="l" rtl="0" eaLnBrk="0" fontAlgn="base" hangingPunct="0">
              <a:spcBef>
                <a:spcPct val="20000"/>
              </a:spcBef>
              <a:spcAft>
                <a:spcPct val="0"/>
              </a:spcAft>
              <a:buClr>
                <a:schemeClr val="accent1"/>
              </a:buClr>
              <a:buSzPct val="65000"/>
              <a:buFont typeface="Wingdings" panose="05000000000000000000" pitchFamily="2" charset="2"/>
              <a:buChar char="n"/>
              <a:defRPr sz="2200">
                <a:solidFill>
                  <a:schemeClr val="tx1"/>
                </a:solidFill>
                <a:latin typeface="+mn-lt"/>
                <a:ea typeface="+mn-ea"/>
              </a:defRPr>
            </a:lvl3pPr>
            <a:lvl4pPr marL="1339850" indent="-315913" algn="l" rtl="0" eaLnBrk="0" fontAlgn="base" hangingPunct="0">
              <a:spcBef>
                <a:spcPct val="20000"/>
              </a:spcBef>
              <a:spcAft>
                <a:spcPct val="0"/>
              </a:spcAft>
              <a:buClr>
                <a:schemeClr val="accent2"/>
              </a:buClr>
              <a:buSzPct val="70000"/>
              <a:buFont typeface="Wingdings" panose="05000000000000000000" pitchFamily="2" charset="2"/>
              <a:buChar char="q"/>
              <a:defRPr sz="2000">
                <a:solidFill>
                  <a:schemeClr val="tx1"/>
                </a:solidFill>
                <a:latin typeface="+mn-lt"/>
                <a:ea typeface="+mn-ea"/>
              </a:defRPr>
            </a:lvl4pPr>
            <a:lvl5pPr marL="1681163"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vl6pPr marL="21383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6pPr>
            <a:lvl7pPr marL="25955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7pPr>
            <a:lvl8pPr marL="30527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8pPr>
            <a:lvl9pPr marL="35099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9pPr>
          </a:lstStyle>
          <a:p>
            <a:pPr marL="342900" marR="0" lvl="0" indent="-342900" algn="l" defTabSz="914400" rtl="0" eaLnBrk="1" fontAlgn="base" latinLnBrk="0" hangingPunct="1">
              <a:lnSpc>
                <a:spcPct val="150000"/>
              </a:lnSpc>
              <a:spcBef>
                <a:spcPct val="0"/>
              </a:spcBef>
              <a:spcAft>
                <a:spcPct val="0"/>
              </a:spcAft>
              <a:buClr>
                <a:srgbClr val="CC9900"/>
              </a:buClr>
              <a:buSzPct val="65000"/>
              <a:buFont typeface="Wingdings" panose="05000000000000000000" pitchFamily="2" charset="2"/>
              <a:buChar char="n"/>
              <a:tabLst/>
              <a:defRPr/>
            </a:pPr>
            <a:r>
              <a:rPr kumimoji="0" lang="zh-CN" altLang="en-US" sz="2800" b="0" i="0" u="none" strike="noStrike" kern="0" cap="none" spc="0" normalizeH="0" baseline="0" noProof="0" dirty="0" smtClean="0">
                <a:ln>
                  <a:noFill/>
                </a:ln>
                <a:solidFill>
                  <a:schemeClr val="bg1">
                    <a:lumMod val="50000"/>
                  </a:schemeClr>
                </a:solidFill>
                <a:effectLst/>
                <a:uLnTx/>
                <a:uFillTx/>
                <a:latin typeface="微软雅黑" panose="020B0503020204020204" pitchFamily="34" charset="-122"/>
                <a:ea typeface="微软雅黑" panose="020B0503020204020204" pitchFamily="34" charset="-122"/>
              </a:rPr>
              <a:t>问题状态</a:t>
            </a:r>
            <a:r>
              <a:rPr kumimoji="0" lang="zh-CN" altLang="en-US" sz="28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a:t>
            </a:r>
            <a:r>
              <a:rPr kumimoji="0" lang="en-US" altLang="zh-CN" sz="28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15</a:t>
            </a:r>
            <a:r>
              <a:rPr kumimoji="0" lang="zh-CN" altLang="en-US" sz="28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块牌在棋盘上的任一种排列。</a:t>
            </a:r>
          </a:p>
          <a:p>
            <a:pPr marL="342900" marR="0" lvl="0" indent="-342900" algn="l" defTabSz="914400" rtl="0" eaLnBrk="1" fontAlgn="base" latinLnBrk="0" hangingPunct="1">
              <a:lnSpc>
                <a:spcPct val="150000"/>
              </a:lnSpc>
              <a:spcBef>
                <a:spcPct val="0"/>
              </a:spcBef>
              <a:spcAft>
                <a:spcPct val="0"/>
              </a:spcAft>
              <a:buClr>
                <a:srgbClr val="CC9900"/>
              </a:buClr>
              <a:buSzPct val="65000"/>
              <a:buFont typeface="Wingdings" panose="05000000000000000000" pitchFamily="2" charset="2"/>
              <a:buNone/>
              <a:tabLst/>
              <a:defRPr/>
            </a:pPr>
            <a:r>
              <a:rPr kumimoji="0" lang="zh-CN" altLang="en-US" sz="28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   </a:t>
            </a:r>
            <a:r>
              <a:rPr kumimoji="0" lang="zh-CN" altLang="en-US" sz="2800" b="0" i="0" u="none" strike="noStrike" kern="0" cap="none" spc="0" normalizeH="0" baseline="0" noProof="0" dirty="0" smtClean="0">
                <a:ln>
                  <a:noFill/>
                </a:ln>
                <a:solidFill>
                  <a:schemeClr val="bg1">
                    <a:lumMod val="50000"/>
                  </a:schemeClr>
                </a:solidFill>
                <a:effectLst/>
                <a:uLnTx/>
                <a:uFillTx/>
                <a:latin typeface="微软雅黑" panose="020B0503020204020204" pitchFamily="34" charset="-122"/>
                <a:ea typeface="微软雅黑" panose="020B0503020204020204" pitchFamily="34" charset="-122"/>
              </a:rPr>
              <a:t>初始状态</a:t>
            </a:r>
            <a:r>
              <a:rPr kumimoji="0" lang="zh-CN" altLang="en-US" sz="28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：初始排列（任意给定的）</a:t>
            </a:r>
          </a:p>
          <a:p>
            <a:pPr marL="342900" marR="0" lvl="0" indent="-342900" algn="l" defTabSz="914400" rtl="0" eaLnBrk="1" fontAlgn="base" latinLnBrk="0" hangingPunct="1">
              <a:lnSpc>
                <a:spcPct val="150000"/>
              </a:lnSpc>
              <a:spcBef>
                <a:spcPct val="0"/>
              </a:spcBef>
              <a:spcAft>
                <a:spcPct val="0"/>
              </a:spcAft>
              <a:buClr>
                <a:srgbClr val="CC9900"/>
              </a:buClr>
              <a:buSzPct val="65000"/>
              <a:buFont typeface="Wingdings" panose="05000000000000000000" pitchFamily="2" charset="2"/>
              <a:buNone/>
              <a:tabLst/>
              <a:defRPr/>
            </a:pPr>
            <a:r>
              <a:rPr kumimoji="0" lang="zh-CN" altLang="en-US" sz="28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   </a:t>
            </a:r>
            <a:r>
              <a:rPr kumimoji="0" lang="zh-CN" altLang="en-US" sz="2800" b="0" i="0" u="none" strike="noStrike" kern="0" cap="none" spc="0" normalizeH="0" baseline="0" noProof="0" dirty="0" smtClean="0">
                <a:ln>
                  <a:noFill/>
                </a:ln>
                <a:solidFill>
                  <a:schemeClr val="bg1">
                    <a:lumMod val="50000"/>
                  </a:schemeClr>
                </a:solidFill>
                <a:effectLst/>
                <a:uLnTx/>
                <a:uFillTx/>
                <a:latin typeface="微软雅黑" panose="020B0503020204020204" pitchFamily="34" charset="-122"/>
                <a:ea typeface="微软雅黑" panose="020B0503020204020204" pitchFamily="34" charset="-122"/>
              </a:rPr>
              <a:t>目标状态</a:t>
            </a:r>
            <a:r>
              <a:rPr kumimoji="0" lang="zh-CN" altLang="en-US" sz="28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：目标排列（确定的）</a:t>
            </a:r>
            <a:endParaRPr kumimoji="0" lang="en-US" altLang="zh-CN" sz="28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endParaRPr>
          </a:p>
          <a:p>
            <a:pPr marL="342900" marR="0" lvl="0" indent="-342900" algn="l" defTabSz="914400" rtl="0" eaLnBrk="1" fontAlgn="base" latinLnBrk="0" hangingPunct="1">
              <a:lnSpc>
                <a:spcPct val="150000"/>
              </a:lnSpc>
              <a:spcBef>
                <a:spcPct val="0"/>
              </a:spcBef>
              <a:spcAft>
                <a:spcPct val="0"/>
              </a:spcAft>
              <a:buClr>
                <a:srgbClr val="CC9900"/>
              </a:buClr>
              <a:buSzPct val="65000"/>
              <a:buFont typeface="Wingdings" panose="05000000000000000000" pitchFamily="2" charset="2"/>
              <a:buNone/>
              <a:tabLst/>
              <a:defRPr/>
            </a:pPr>
            <a:endParaRPr kumimoji="0" lang="zh-CN" altLang="en-US" sz="28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endParaRPr>
          </a:p>
          <a:p>
            <a:pPr marL="342900" marR="0" lvl="0" indent="-342900" algn="l" defTabSz="914400" rtl="0" eaLnBrk="1" fontAlgn="base" latinLnBrk="0" hangingPunct="1">
              <a:lnSpc>
                <a:spcPct val="150000"/>
              </a:lnSpc>
              <a:spcBef>
                <a:spcPct val="0"/>
              </a:spcBef>
              <a:spcAft>
                <a:spcPct val="0"/>
              </a:spcAft>
              <a:buClr>
                <a:srgbClr val="CC9900"/>
              </a:buClr>
              <a:buSzPct val="65000"/>
              <a:buFont typeface="Wingdings" panose="05000000000000000000" pitchFamily="2" charset="2"/>
              <a:buChar char="Ø"/>
              <a:tabLst/>
              <a:defRPr/>
            </a:pPr>
            <a:r>
              <a:rPr kumimoji="0" lang="zh-CN" altLang="en-US" sz="28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棋盘存在</a:t>
            </a:r>
            <a:r>
              <a:rPr kumimoji="0" lang="en-US" altLang="zh-CN" sz="2800" b="1" i="0" u="none" strike="noStrike" kern="0" cap="none" spc="0" normalizeH="0" baseline="0" noProof="0" dirty="0" smtClean="0">
                <a:ln>
                  <a:noFill/>
                </a:ln>
                <a:solidFill>
                  <a:srgbClr val="FF0000"/>
                </a:solidFill>
                <a:effectLst/>
                <a:uLnTx/>
                <a:uFillTx/>
                <a:latin typeface="微软雅黑" panose="020B0503020204020204" pitchFamily="34" charset="-122"/>
                <a:ea typeface="微软雅黑" panose="020B0503020204020204" pitchFamily="34" charset="-122"/>
              </a:rPr>
              <a:t>16</a:t>
            </a:r>
            <a:r>
              <a:rPr kumimoji="0" lang="zh-CN" altLang="en-US" sz="2800" b="1" i="0" u="none" strike="noStrike" kern="0" cap="none" spc="0" normalizeH="0" baseline="0" noProof="0" dirty="0" smtClean="0">
                <a:ln>
                  <a:noFill/>
                </a:ln>
                <a:solidFill>
                  <a:srgbClr val="FF0000"/>
                </a:solidFill>
                <a:effectLst/>
                <a:uLnTx/>
                <a:uFillTx/>
                <a:latin typeface="微软雅黑" panose="020B0503020204020204" pitchFamily="34" charset="-122"/>
                <a:ea typeface="微软雅黑" panose="020B0503020204020204" pitchFamily="34" charset="-122"/>
              </a:rPr>
              <a:t>！</a:t>
            </a:r>
            <a:r>
              <a:rPr kumimoji="0" lang="zh-CN" altLang="en-US" sz="28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种（约</a:t>
            </a:r>
            <a:r>
              <a:rPr kumimoji="0" lang="en-US" altLang="zh-CN" sz="28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20</a:t>
            </a:r>
            <a:r>
              <a:rPr kumimoji="0" lang="zh-CN" altLang="en-US" sz="28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万亿种）不同排列。</a:t>
            </a:r>
            <a:endParaRPr kumimoji="0" lang="en-US" altLang="zh-CN" sz="28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endParaRPr>
          </a:p>
          <a:p>
            <a:pPr marL="715963" marR="0" lvl="1" indent="-268288" algn="l" defTabSz="914400" rtl="0" eaLnBrk="1" fontAlgn="base" latinLnBrk="0" hangingPunct="1">
              <a:lnSpc>
                <a:spcPct val="150000"/>
              </a:lnSpc>
              <a:spcBef>
                <a:spcPct val="0"/>
              </a:spcBef>
              <a:spcAft>
                <a:spcPct val="0"/>
              </a:spcAft>
              <a:buClr>
                <a:srgbClr val="3B812F"/>
              </a:buClr>
              <a:buSzPct val="60000"/>
              <a:buFont typeface="Wingdings" panose="05000000000000000000" pitchFamily="2" charset="2"/>
              <a:buChar char="q"/>
              <a:tabLst/>
              <a:defRPr/>
            </a:pPr>
            <a:r>
              <a:rPr kumimoji="0" lang="zh-CN" altLang="en-US" sz="28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对于一给定的初始状态，可达状态约为这些排列的一半。</a:t>
            </a:r>
          </a:p>
        </p:txBody>
      </p:sp>
    </p:spTree>
    <p:extLst>
      <p:ext uri="{BB962C8B-B14F-4D97-AF65-F5344CB8AC3E}">
        <p14:creationId xmlns:p14="http://schemas.microsoft.com/office/powerpoint/2010/main" val="2847028929"/>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3333" y="338667"/>
            <a:ext cx="2607733" cy="593644"/>
          </a:xfrm>
          <a:prstGeom prst="rect">
            <a:avLst/>
          </a:prstGeom>
        </p:spPr>
      </p:pic>
      <p:pic>
        <p:nvPicPr>
          <p:cNvPr id="3" name="图片 2"/>
          <p:cNvPicPr>
            <a:picLocks noChangeAspect="1"/>
          </p:cNvPicPr>
          <p:nvPr/>
        </p:nvPicPr>
        <p:blipFill rotWithShape="1">
          <a:blip r:embed="rId4">
            <a:alphaModFix amt="4000"/>
            <a:extLst>
              <a:ext uri="{28A0092B-C50C-407E-A947-70E740481C1C}">
                <a14:useLocalDpi xmlns:a14="http://schemas.microsoft.com/office/drawing/2010/main" val="0"/>
              </a:ext>
            </a:extLst>
          </a:blip>
          <a:srcRect t="4939" r="28793" b="22469"/>
          <a:stretch/>
        </p:blipFill>
        <p:spPr>
          <a:xfrm>
            <a:off x="2641601" y="902926"/>
            <a:ext cx="9550400" cy="5955074"/>
          </a:xfrm>
          <a:prstGeom prst="rect">
            <a:avLst/>
          </a:prstGeom>
        </p:spPr>
      </p:pic>
      <p:sp>
        <p:nvSpPr>
          <p:cNvPr id="6" name="矩形 5"/>
          <p:cNvSpPr/>
          <p:nvPr/>
        </p:nvSpPr>
        <p:spPr>
          <a:xfrm>
            <a:off x="1438102" y="1253432"/>
            <a:ext cx="10386402" cy="45719"/>
          </a:xfrm>
          <a:prstGeom prst="rect">
            <a:avLst/>
          </a:prstGeom>
          <a:solidFill>
            <a:srgbClr val="239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矩形 9"/>
          <p:cNvSpPr/>
          <p:nvPr/>
        </p:nvSpPr>
        <p:spPr>
          <a:xfrm>
            <a:off x="9875520" y="383465"/>
            <a:ext cx="1948983" cy="523220"/>
          </a:xfrm>
          <a:prstGeom prst="rect">
            <a:avLst/>
          </a:prstGeom>
          <a:solidFill>
            <a:srgbClr val="239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矩形 10"/>
          <p:cNvSpPr/>
          <p:nvPr/>
        </p:nvSpPr>
        <p:spPr>
          <a:xfrm>
            <a:off x="9700953" y="352688"/>
            <a:ext cx="2217110" cy="584775"/>
          </a:xfrm>
          <a:prstGeom prst="rect">
            <a:avLst/>
          </a:prstGeom>
        </p:spPr>
        <p:txBody>
          <a:bodyPr wrap="square" anchor="ct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lnSpc>
                <a:spcPct val="100000"/>
              </a:lnSpc>
              <a:spcBef>
                <a:spcPts val="0"/>
              </a:spcBef>
              <a:spcAft>
                <a:spcPts val="0"/>
              </a:spcAft>
              <a:defRPr/>
            </a:pPr>
            <a:r>
              <a:rPr lang="en-US" altLang="zh-CN" sz="3200" b="1" dirty="0" smtClean="0">
                <a:solidFill>
                  <a:schemeClr val="bg1"/>
                </a:solidFill>
                <a:latin typeface="微软雅黑" charset="-122"/>
                <a:ea typeface="微软雅黑" charset="-122"/>
                <a:sym typeface="+mn-ea"/>
              </a:rPr>
              <a:t>15-</a:t>
            </a:r>
            <a:r>
              <a:rPr lang="zh-CN" altLang="en-US" sz="3200" b="1" dirty="0" smtClean="0">
                <a:solidFill>
                  <a:schemeClr val="bg1"/>
                </a:solidFill>
                <a:latin typeface="微软雅黑" charset="-122"/>
                <a:ea typeface="微软雅黑" charset="-122"/>
                <a:sym typeface="+mn-ea"/>
              </a:rPr>
              <a:t>谜问题</a:t>
            </a:r>
            <a:endParaRPr lang="zh-CN" altLang="en-US" sz="3200" b="1" dirty="0">
              <a:solidFill>
                <a:schemeClr val="bg1"/>
              </a:solidFill>
              <a:latin typeface="微软雅黑" charset="-122"/>
              <a:ea typeface="微软雅黑" charset="-122"/>
              <a:sym typeface="+mn-ea"/>
            </a:endParaRPr>
          </a:p>
        </p:txBody>
      </p:sp>
      <p:sp>
        <p:nvSpPr>
          <p:cNvPr id="13" name="文本框 12"/>
          <p:cNvSpPr txBox="1"/>
          <p:nvPr/>
        </p:nvSpPr>
        <p:spPr>
          <a:xfrm>
            <a:off x="423334" y="972529"/>
            <a:ext cx="1014768" cy="584775"/>
          </a:xfrm>
          <a:prstGeom prst="rect">
            <a:avLst/>
          </a:prstGeom>
          <a:noFill/>
        </p:spPr>
        <p:txBody>
          <a:bodyPr wrap="square" rtlCol="0">
            <a:spAutoFit/>
          </a:bodyPr>
          <a:lstStyle/>
          <a:p>
            <a:r>
              <a:rPr kumimoji="1" lang="zh-CN" altLang="en-US" sz="3200" b="1" dirty="0" smtClean="0">
                <a:latin typeface="Microsoft YaHei" charset="-122"/>
                <a:ea typeface="Microsoft YaHei" charset="-122"/>
                <a:cs typeface="Microsoft YaHei" charset="-122"/>
              </a:rPr>
              <a:t>描述</a:t>
            </a:r>
            <a:endParaRPr kumimoji="1" lang="zh-CN" altLang="en-US" sz="3200" b="1" dirty="0">
              <a:latin typeface="Microsoft YaHei" charset="-122"/>
              <a:ea typeface="Microsoft YaHei" charset="-122"/>
              <a:cs typeface="Microsoft YaHei" charset="-122"/>
            </a:endParaRPr>
          </a:p>
        </p:txBody>
      </p:sp>
      <p:sp>
        <p:nvSpPr>
          <p:cNvPr id="9" name="Rectangle 5"/>
          <p:cNvSpPr>
            <a:spLocks noChangeArrowheads="1"/>
          </p:cNvSpPr>
          <p:nvPr/>
        </p:nvSpPr>
        <p:spPr bwMode="auto">
          <a:xfrm>
            <a:off x="495041" y="1683688"/>
            <a:ext cx="11329462" cy="2592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342900" marR="0" lvl="0" indent="-342900" defTabSz="914400" eaLnBrk="1" fontAlgn="base" latinLnBrk="0" hangingPunct="1">
              <a:lnSpc>
                <a:spcPct val="150000"/>
              </a:lnSpc>
              <a:spcBef>
                <a:spcPct val="0"/>
              </a:spcBef>
              <a:spcAft>
                <a:spcPct val="0"/>
              </a:spcAft>
              <a:buClr>
                <a:srgbClr val="CC9900"/>
              </a:buClr>
              <a:buSzPct val="65000"/>
              <a:buFont typeface="Wingdings" panose="05000000000000000000" pitchFamily="2" charset="2"/>
              <a:buChar char="n"/>
              <a:tabLst/>
              <a:defRPr/>
            </a:pPr>
            <a:r>
              <a:rPr kumimoji="0" lang="zh-CN" altLang="en-US" sz="2800" b="1"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目标状态是否可由初始状态到达？</a:t>
            </a:r>
          </a:p>
          <a:p>
            <a:pPr marL="742950" marR="0" lvl="1" indent="-285750" defTabSz="914400" eaLnBrk="1" fontAlgn="base" latinLnBrk="0" hangingPunct="1">
              <a:lnSpc>
                <a:spcPct val="150000"/>
              </a:lnSpc>
              <a:spcBef>
                <a:spcPct val="0"/>
              </a:spcBef>
              <a:spcAft>
                <a:spcPct val="0"/>
              </a:spcAft>
              <a:buClr>
                <a:srgbClr val="3B812F"/>
              </a:buClr>
              <a:buSzPct val="60000"/>
              <a:buFont typeface="Wingdings" panose="05000000000000000000" pitchFamily="2" charset="2"/>
              <a:buChar char="q"/>
              <a:tabLst/>
              <a:defRPr/>
            </a:pPr>
            <a:r>
              <a:rPr kumimoji="0" lang="zh-CN" altLang="en-US" sz="28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若由初始状态到某状态存在一系列合法移动，则称该状态</a:t>
            </a:r>
            <a:r>
              <a:rPr kumimoji="0" lang="zh-CN" altLang="en-US" sz="2800" b="0" i="0" u="none" strike="noStrike" kern="0" cap="none" spc="0" normalizeH="0" baseline="0" noProof="0" dirty="0" smtClean="0">
                <a:ln>
                  <a:noFill/>
                </a:ln>
                <a:solidFill>
                  <a:srgbClr val="FF0000"/>
                </a:solidFill>
                <a:effectLst/>
                <a:uLnTx/>
                <a:uFillTx/>
                <a:latin typeface="微软雅黑" panose="020B0503020204020204" pitchFamily="34" charset="-122"/>
                <a:ea typeface="微软雅黑" panose="020B0503020204020204" pitchFamily="34" charset="-122"/>
              </a:rPr>
              <a:t>可由初始状态到达</a:t>
            </a:r>
            <a:r>
              <a:rPr kumimoji="0" lang="zh-CN" altLang="en-US" sz="28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a:t>
            </a:r>
          </a:p>
          <a:p>
            <a:pPr marL="742950" marR="0" lvl="1" indent="-285750" defTabSz="914400" eaLnBrk="1" fontAlgn="base" latinLnBrk="0" hangingPunct="1">
              <a:lnSpc>
                <a:spcPct val="150000"/>
              </a:lnSpc>
              <a:spcBef>
                <a:spcPct val="0"/>
              </a:spcBef>
              <a:spcAft>
                <a:spcPct val="0"/>
              </a:spcAft>
              <a:buClr>
                <a:srgbClr val="3B812F"/>
              </a:buClr>
              <a:buSzPct val="60000"/>
              <a:buFont typeface="Wingdings" panose="05000000000000000000" pitchFamily="2" charset="2"/>
              <a:buChar char="q"/>
              <a:tabLst/>
              <a:defRPr/>
            </a:pPr>
            <a:r>
              <a:rPr kumimoji="0" lang="zh-CN" altLang="en-US" sz="2800" b="0" i="0" u="none" strike="noStrike" kern="0" cap="none" spc="0" normalizeH="0" baseline="0" noProof="0" dirty="0" smtClean="0">
                <a:ln>
                  <a:noFill/>
                </a:ln>
                <a:solidFill>
                  <a:srgbClr val="0000FF"/>
                </a:solidFill>
                <a:effectLst/>
                <a:uLnTx/>
                <a:uFillTx/>
                <a:latin typeface="微软雅黑" panose="020B0503020204020204" pitchFamily="34" charset="-122"/>
                <a:ea typeface="微软雅黑" panose="020B0503020204020204" pitchFamily="34" charset="-122"/>
              </a:rPr>
              <a:t>对于</a:t>
            </a:r>
            <a:r>
              <a:rPr kumimoji="0" lang="en-US" altLang="zh-CN" sz="2800" b="0" i="0" u="none" strike="noStrike" kern="0" cap="none" spc="0" normalizeH="0" baseline="0" noProof="0" dirty="0" smtClean="0">
                <a:ln>
                  <a:noFill/>
                </a:ln>
                <a:solidFill>
                  <a:srgbClr val="0000FF"/>
                </a:solidFill>
                <a:effectLst/>
                <a:uLnTx/>
                <a:uFillTx/>
                <a:latin typeface="微软雅黑" panose="020B0503020204020204" pitchFamily="34" charset="-122"/>
                <a:ea typeface="微软雅黑" panose="020B0503020204020204" pitchFamily="34" charset="-122"/>
              </a:rPr>
              <a:t>15-</a:t>
            </a:r>
            <a:r>
              <a:rPr kumimoji="0" lang="zh-CN" altLang="en-US" sz="2800" b="0" i="0" u="none" strike="noStrike" kern="0" cap="none" spc="0" normalizeH="0" baseline="0" noProof="0" dirty="0" smtClean="0">
                <a:ln>
                  <a:noFill/>
                </a:ln>
                <a:solidFill>
                  <a:srgbClr val="0000FF"/>
                </a:solidFill>
                <a:effectLst/>
                <a:uLnTx/>
                <a:uFillTx/>
                <a:latin typeface="微软雅黑" panose="020B0503020204020204" pitchFamily="34" charset="-122"/>
                <a:ea typeface="微软雅黑" panose="020B0503020204020204" pitchFamily="34" charset="-122"/>
              </a:rPr>
              <a:t>谜问题，并不是所有的初始状态都能变换成目标状态的。</a:t>
            </a:r>
          </a:p>
        </p:txBody>
      </p:sp>
    </p:spTree>
    <p:extLst>
      <p:ext uri="{BB962C8B-B14F-4D97-AF65-F5344CB8AC3E}">
        <p14:creationId xmlns:p14="http://schemas.microsoft.com/office/powerpoint/2010/main" val="1563108542"/>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3333" y="338667"/>
            <a:ext cx="2607733" cy="593644"/>
          </a:xfrm>
          <a:prstGeom prst="rect">
            <a:avLst/>
          </a:prstGeom>
        </p:spPr>
      </p:pic>
      <p:pic>
        <p:nvPicPr>
          <p:cNvPr id="3" name="图片 2"/>
          <p:cNvPicPr>
            <a:picLocks noChangeAspect="1"/>
          </p:cNvPicPr>
          <p:nvPr/>
        </p:nvPicPr>
        <p:blipFill rotWithShape="1">
          <a:blip r:embed="rId4">
            <a:alphaModFix amt="4000"/>
            <a:extLst>
              <a:ext uri="{28A0092B-C50C-407E-A947-70E740481C1C}">
                <a14:useLocalDpi xmlns:a14="http://schemas.microsoft.com/office/drawing/2010/main" val="0"/>
              </a:ext>
            </a:extLst>
          </a:blip>
          <a:srcRect t="4939" r="28793" b="22469"/>
          <a:stretch/>
        </p:blipFill>
        <p:spPr>
          <a:xfrm>
            <a:off x="2641601" y="902926"/>
            <a:ext cx="9550400" cy="5955074"/>
          </a:xfrm>
          <a:prstGeom prst="rect">
            <a:avLst/>
          </a:prstGeom>
        </p:spPr>
      </p:pic>
      <p:sp>
        <p:nvSpPr>
          <p:cNvPr id="6" name="矩形 5"/>
          <p:cNvSpPr/>
          <p:nvPr/>
        </p:nvSpPr>
        <p:spPr>
          <a:xfrm>
            <a:off x="7789025" y="1253432"/>
            <a:ext cx="4035478" cy="45719"/>
          </a:xfrm>
          <a:prstGeom prst="rect">
            <a:avLst/>
          </a:prstGeom>
          <a:solidFill>
            <a:srgbClr val="239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矩形 9"/>
          <p:cNvSpPr/>
          <p:nvPr/>
        </p:nvSpPr>
        <p:spPr>
          <a:xfrm>
            <a:off x="9875520" y="383465"/>
            <a:ext cx="1948983" cy="523220"/>
          </a:xfrm>
          <a:prstGeom prst="rect">
            <a:avLst/>
          </a:prstGeom>
          <a:solidFill>
            <a:srgbClr val="239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矩形 10"/>
          <p:cNvSpPr/>
          <p:nvPr/>
        </p:nvSpPr>
        <p:spPr>
          <a:xfrm>
            <a:off x="9700953" y="352688"/>
            <a:ext cx="2217110" cy="584775"/>
          </a:xfrm>
          <a:prstGeom prst="rect">
            <a:avLst/>
          </a:prstGeom>
        </p:spPr>
        <p:txBody>
          <a:bodyPr wrap="square" anchor="ct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lnSpc>
                <a:spcPct val="100000"/>
              </a:lnSpc>
              <a:spcBef>
                <a:spcPts val="0"/>
              </a:spcBef>
              <a:spcAft>
                <a:spcPts val="0"/>
              </a:spcAft>
              <a:defRPr/>
            </a:pPr>
            <a:r>
              <a:rPr lang="en-US" altLang="zh-CN" sz="3200" b="1" dirty="0" smtClean="0">
                <a:solidFill>
                  <a:schemeClr val="bg1"/>
                </a:solidFill>
                <a:latin typeface="微软雅黑" charset="-122"/>
                <a:ea typeface="微软雅黑" charset="-122"/>
                <a:sym typeface="+mn-ea"/>
              </a:rPr>
              <a:t>15-</a:t>
            </a:r>
            <a:r>
              <a:rPr lang="zh-CN" altLang="en-US" sz="3200" b="1" dirty="0" smtClean="0">
                <a:solidFill>
                  <a:schemeClr val="bg1"/>
                </a:solidFill>
                <a:latin typeface="微软雅黑" charset="-122"/>
                <a:ea typeface="微软雅黑" charset="-122"/>
                <a:sym typeface="+mn-ea"/>
              </a:rPr>
              <a:t>谜问题</a:t>
            </a:r>
            <a:endParaRPr lang="zh-CN" altLang="en-US" sz="3200" b="1" dirty="0">
              <a:solidFill>
                <a:schemeClr val="bg1"/>
              </a:solidFill>
              <a:latin typeface="微软雅黑" charset="-122"/>
              <a:ea typeface="微软雅黑" charset="-122"/>
              <a:sym typeface="+mn-ea"/>
            </a:endParaRPr>
          </a:p>
        </p:txBody>
      </p:sp>
      <p:sp>
        <p:nvSpPr>
          <p:cNvPr id="13" name="文本框 12"/>
          <p:cNvSpPr txBox="1"/>
          <p:nvPr/>
        </p:nvSpPr>
        <p:spPr>
          <a:xfrm>
            <a:off x="423334" y="972529"/>
            <a:ext cx="7282564" cy="584775"/>
          </a:xfrm>
          <a:prstGeom prst="rect">
            <a:avLst/>
          </a:prstGeom>
          <a:noFill/>
        </p:spPr>
        <p:txBody>
          <a:bodyPr wrap="square" rtlCol="0">
            <a:spAutoFit/>
          </a:bodyPr>
          <a:lstStyle/>
          <a:p>
            <a:r>
              <a:rPr kumimoji="1" lang="zh-CN" altLang="en-US" sz="3200" b="1" dirty="0" smtClean="0">
                <a:latin typeface="Microsoft YaHei" charset="-122"/>
                <a:ea typeface="Microsoft YaHei" charset="-122"/>
                <a:cs typeface="Microsoft YaHei" charset="-122"/>
              </a:rPr>
              <a:t>判定 目标状态在初始状态的状态空间中</a:t>
            </a:r>
            <a:endParaRPr kumimoji="1" lang="zh-CN" altLang="en-US" sz="3200" b="1" dirty="0">
              <a:latin typeface="Microsoft YaHei" charset="-122"/>
              <a:ea typeface="Microsoft YaHei" charset="-122"/>
              <a:cs typeface="Microsoft YaHei" charset="-122"/>
            </a:endParaRPr>
          </a:p>
        </p:txBody>
      </p:sp>
      <p:sp>
        <p:nvSpPr>
          <p:cNvPr id="12" name="Rectangle 3"/>
          <p:cNvSpPr txBox="1">
            <a:spLocks noChangeArrowheads="1"/>
          </p:cNvSpPr>
          <p:nvPr/>
        </p:nvSpPr>
        <p:spPr bwMode="auto">
          <a:xfrm>
            <a:off x="423333" y="1597522"/>
            <a:ext cx="11401169" cy="1179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0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anose="05000000000000000000" pitchFamily="2" charset="2"/>
              <a:buChar char="q"/>
              <a:defRPr sz="2600">
                <a:solidFill>
                  <a:schemeClr val="tx1"/>
                </a:solidFill>
                <a:latin typeface="+mn-lt"/>
                <a:ea typeface="+mn-ea"/>
              </a:defRPr>
            </a:lvl2pPr>
            <a:lvl3pPr marL="1022350" indent="-350838" algn="l" rtl="0" eaLnBrk="0" fontAlgn="base" hangingPunct="0">
              <a:spcBef>
                <a:spcPct val="20000"/>
              </a:spcBef>
              <a:spcAft>
                <a:spcPct val="0"/>
              </a:spcAft>
              <a:buClr>
                <a:schemeClr val="accent1"/>
              </a:buClr>
              <a:buSzPct val="65000"/>
              <a:buFont typeface="Wingdings" panose="05000000000000000000" pitchFamily="2" charset="2"/>
              <a:buChar char="n"/>
              <a:defRPr sz="2200">
                <a:solidFill>
                  <a:schemeClr val="tx1"/>
                </a:solidFill>
                <a:latin typeface="+mn-lt"/>
                <a:ea typeface="+mn-ea"/>
              </a:defRPr>
            </a:lvl3pPr>
            <a:lvl4pPr marL="1339850" indent="-315913" algn="l" rtl="0" eaLnBrk="0" fontAlgn="base" hangingPunct="0">
              <a:spcBef>
                <a:spcPct val="20000"/>
              </a:spcBef>
              <a:spcAft>
                <a:spcPct val="0"/>
              </a:spcAft>
              <a:buClr>
                <a:schemeClr val="accent2"/>
              </a:buClr>
              <a:buSzPct val="70000"/>
              <a:buFont typeface="Wingdings" panose="05000000000000000000" pitchFamily="2" charset="2"/>
              <a:buChar char="q"/>
              <a:defRPr sz="2000">
                <a:solidFill>
                  <a:schemeClr val="tx1"/>
                </a:solidFill>
                <a:latin typeface="+mn-lt"/>
                <a:ea typeface="+mn-ea"/>
              </a:defRPr>
            </a:lvl4pPr>
            <a:lvl5pPr marL="1681163"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vl6pPr marL="21383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6pPr>
            <a:lvl7pPr marL="25955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7pPr>
            <a:lvl8pPr marL="30527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8pPr>
            <a:lvl9pPr marL="35099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9pPr>
          </a:lstStyle>
          <a:p>
            <a:pPr marL="3856038" marR="0" lvl="0" indent="-3856038" algn="l" defTabSz="914400" rtl="0" eaLnBrk="1" fontAlgn="base" latinLnBrk="0" hangingPunct="1">
              <a:lnSpc>
                <a:spcPct val="150000"/>
              </a:lnSpc>
              <a:spcBef>
                <a:spcPct val="0"/>
              </a:spcBef>
              <a:spcAft>
                <a:spcPct val="0"/>
              </a:spcAft>
              <a:buClr>
                <a:srgbClr val="CC9900"/>
              </a:buClr>
              <a:buSzPct val="65000"/>
              <a:buFont typeface="Wingdings" panose="05000000000000000000" pitchFamily="2" charset="2"/>
              <a:buNone/>
              <a:tabLst/>
              <a:defRPr/>
            </a:pPr>
            <a:r>
              <a:rPr kumimoji="0" lang="en-US" altLang="zh-CN" sz="2400" b="1"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1</a:t>
            </a:r>
            <a:r>
              <a:rPr kumimoji="0" lang="zh-CN" altLang="en-US" sz="2400" b="1"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）给棋盘的方格位置编号</a:t>
            </a:r>
            <a:r>
              <a:rPr kumimoji="0" lang="zh-CN" altLang="en-US"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：按目标状态各块牌在棋盘上的排列给对应方格编号，空格为</a:t>
            </a:r>
            <a:r>
              <a:rPr kumimoji="0" lang="en-US" altLang="zh-CN" sz="2400" b="0" i="0" u="none" strike="noStrike" kern="0" cap="none" spc="0" normalizeH="0" baseline="0" noProof="0" dirty="0" smtClean="0">
                <a:ln>
                  <a:noFill/>
                </a:ln>
                <a:solidFill>
                  <a:srgbClr val="C00000"/>
                </a:solidFill>
                <a:effectLst/>
                <a:uLnTx/>
                <a:uFillTx/>
                <a:latin typeface="微软雅黑" panose="020B0503020204020204" pitchFamily="34" charset="-122"/>
                <a:ea typeface="微软雅黑" panose="020B0503020204020204" pitchFamily="34" charset="-122"/>
              </a:rPr>
              <a:t>16</a:t>
            </a:r>
            <a:r>
              <a:rPr kumimoji="0" lang="zh-CN" altLang="en-US"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a:t>
            </a:r>
          </a:p>
        </p:txBody>
      </p:sp>
      <p:graphicFrame>
        <p:nvGraphicFramePr>
          <p:cNvPr id="14" name="Group 36"/>
          <p:cNvGraphicFramePr>
            <a:graphicFrameLocks noGrp="1"/>
          </p:cNvGraphicFramePr>
          <p:nvPr>
            <p:extLst>
              <p:ext uri="{D42A27DB-BD31-4B8C-83A1-F6EECF244321}">
                <p14:modId xmlns:p14="http://schemas.microsoft.com/office/powerpoint/2010/main" val="1688363361"/>
              </p:ext>
            </p:extLst>
          </p:nvPr>
        </p:nvGraphicFramePr>
        <p:xfrm>
          <a:off x="3924300" y="3075406"/>
          <a:ext cx="3097212" cy="2449512"/>
        </p:xfrm>
        <a:graphic>
          <a:graphicData uri="http://schemas.openxmlformats.org/drawingml/2006/table">
            <a:tbl>
              <a:tblPr/>
              <a:tblGrid>
                <a:gridCol w="774700">
                  <a:extLst>
                    <a:ext uri="{9D8B030D-6E8A-4147-A177-3AD203B41FA5}">
                      <a16:colId xmlns:a16="http://schemas.microsoft.com/office/drawing/2014/main" val="20000"/>
                    </a:ext>
                  </a:extLst>
                </a:gridCol>
                <a:gridCol w="774700">
                  <a:extLst>
                    <a:ext uri="{9D8B030D-6E8A-4147-A177-3AD203B41FA5}">
                      <a16:colId xmlns:a16="http://schemas.microsoft.com/office/drawing/2014/main" val="20001"/>
                    </a:ext>
                  </a:extLst>
                </a:gridCol>
                <a:gridCol w="773112">
                  <a:extLst>
                    <a:ext uri="{9D8B030D-6E8A-4147-A177-3AD203B41FA5}">
                      <a16:colId xmlns:a16="http://schemas.microsoft.com/office/drawing/2014/main" val="20002"/>
                    </a:ext>
                  </a:extLst>
                </a:gridCol>
                <a:gridCol w="774700">
                  <a:extLst>
                    <a:ext uri="{9D8B030D-6E8A-4147-A177-3AD203B41FA5}">
                      <a16:colId xmlns:a16="http://schemas.microsoft.com/office/drawing/2014/main" val="20003"/>
                    </a:ext>
                  </a:extLst>
                </a:gridCol>
              </a:tblGrid>
              <a:tr h="595313">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0" i="0" u="none" strike="noStrike" cap="none" normalizeH="0" baseline="0">
                          <a:ln>
                            <a:noFill/>
                          </a:ln>
                          <a:solidFill>
                            <a:schemeClr val="tx1"/>
                          </a:solidFill>
                          <a:effectLst/>
                          <a:latin typeface="Arial" charset="0"/>
                          <a:ea typeface="宋体" pitchFamily="2" charset="-122"/>
                        </a:rPr>
                        <a:t>1</a:t>
                      </a:r>
                    </a:p>
                  </a:txBody>
                  <a:tcPr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0" i="0" u="none" strike="noStrike" cap="none" normalizeH="0" baseline="0">
                          <a:ln>
                            <a:noFill/>
                          </a:ln>
                          <a:solidFill>
                            <a:schemeClr val="tx1"/>
                          </a:solidFill>
                          <a:effectLst/>
                          <a:latin typeface="Arial" charset="0"/>
                          <a:ea typeface="宋体" pitchFamily="2" charset="-122"/>
                        </a:rPr>
                        <a:t>2</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0" i="0" u="none" strike="noStrike" cap="none" normalizeH="0" baseline="0">
                          <a:ln>
                            <a:noFill/>
                          </a:ln>
                          <a:solidFill>
                            <a:schemeClr val="tx1"/>
                          </a:solidFill>
                          <a:effectLst/>
                          <a:latin typeface="Arial" charset="0"/>
                          <a:ea typeface="宋体" pitchFamily="2" charset="-122"/>
                        </a:rPr>
                        <a:t>3</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0" i="0" u="none" strike="noStrike" cap="none" normalizeH="0" baseline="0">
                          <a:ln>
                            <a:noFill/>
                          </a:ln>
                          <a:solidFill>
                            <a:schemeClr val="tx1"/>
                          </a:solidFill>
                          <a:effectLst/>
                          <a:latin typeface="Arial" charset="0"/>
                          <a:ea typeface="宋体" pitchFamily="2" charset="-122"/>
                        </a:rPr>
                        <a:t>4</a:t>
                      </a:r>
                    </a:p>
                  </a:txBody>
                  <a:tcPr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92138">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0" i="0" u="none" strike="noStrike" cap="none" normalizeH="0" baseline="0">
                          <a:ln>
                            <a:noFill/>
                          </a:ln>
                          <a:solidFill>
                            <a:schemeClr val="tx1"/>
                          </a:solidFill>
                          <a:effectLst/>
                          <a:latin typeface="Arial" charset="0"/>
                          <a:ea typeface="宋体" pitchFamily="2" charset="-122"/>
                        </a:rPr>
                        <a:t>5</a:t>
                      </a:r>
                    </a:p>
                  </a:txBody>
                  <a:tcPr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0" i="0" u="none" strike="noStrike" cap="none" normalizeH="0" baseline="0">
                          <a:ln>
                            <a:noFill/>
                          </a:ln>
                          <a:solidFill>
                            <a:schemeClr val="tx1"/>
                          </a:solidFill>
                          <a:effectLst/>
                          <a:latin typeface="Arial" charset="0"/>
                          <a:ea typeface="宋体" pitchFamily="2" charset="-122"/>
                        </a:rPr>
                        <a:t>6</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0" i="0" u="none" strike="noStrike" cap="none" normalizeH="0" baseline="0">
                          <a:ln>
                            <a:noFill/>
                          </a:ln>
                          <a:solidFill>
                            <a:schemeClr val="tx1"/>
                          </a:solidFill>
                          <a:effectLst/>
                          <a:latin typeface="Arial" charset="0"/>
                          <a:ea typeface="宋体" pitchFamily="2" charset="-122"/>
                        </a:rPr>
                        <a:t>7</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0" i="0" u="none" strike="noStrike" cap="none" normalizeH="0" baseline="0">
                          <a:ln>
                            <a:noFill/>
                          </a:ln>
                          <a:solidFill>
                            <a:schemeClr val="tx1"/>
                          </a:solidFill>
                          <a:effectLst/>
                          <a:latin typeface="Arial" charset="0"/>
                          <a:ea typeface="宋体" pitchFamily="2" charset="-122"/>
                        </a:rPr>
                        <a:t>8</a:t>
                      </a:r>
                    </a:p>
                  </a:txBody>
                  <a:tcPr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631824">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0" i="0" u="none" strike="noStrike" cap="none" normalizeH="0" baseline="0">
                          <a:ln>
                            <a:noFill/>
                          </a:ln>
                          <a:solidFill>
                            <a:schemeClr val="tx1"/>
                          </a:solidFill>
                          <a:effectLst/>
                          <a:latin typeface="Arial" charset="0"/>
                          <a:ea typeface="宋体" pitchFamily="2" charset="-122"/>
                        </a:rPr>
                        <a:t>9</a:t>
                      </a:r>
                    </a:p>
                  </a:txBody>
                  <a:tcPr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0" i="0" u="none" strike="noStrike" cap="none" normalizeH="0" baseline="0">
                          <a:ln>
                            <a:noFill/>
                          </a:ln>
                          <a:solidFill>
                            <a:schemeClr val="tx1"/>
                          </a:solidFill>
                          <a:effectLst/>
                          <a:latin typeface="Arial" charset="0"/>
                          <a:ea typeface="宋体" pitchFamily="2" charset="-122"/>
                        </a:rPr>
                        <a:t>10</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0" i="0" u="none" strike="noStrike" cap="none" normalizeH="0" baseline="0">
                          <a:ln>
                            <a:noFill/>
                          </a:ln>
                          <a:solidFill>
                            <a:schemeClr val="tx1"/>
                          </a:solidFill>
                          <a:effectLst/>
                          <a:latin typeface="Arial" charset="0"/>
                          <a:ea typeface="宋体" pitchFamily="2" charset="-122"/>
                        </a:rPr>
                        <a:t>11</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0" i="0" u="none" strike="noStrike" cap="none" normalizeH="0" baseline="0">
                          <a:ln>
                            <a:noFill/>
                          </a:ln>
                          <a:solidFill>
                            <a:schemeClr val="tx1"/>
                          </a:solidFill>
                          <a:effectLst/>
                          <a:latin typeface="Arial" charset="0"/>
                          <a:ea typeface="宋体" pitchFamily="2" charset="-122"/>
                        </a:rPr>
                        <a:t>12</a:t>
                      </a:r>
                    </a:p>
                  </a:txBody>
                  <a:tcPr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630237">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0" i="0" u="none" strike="noStrike" cap="none" normalizeH="0" baseline="0">
                          <a:ln>
                            <a:noFill/>
                          </a:ln>
                          <a:solidFill>
                            <a:schemeClr val="tx1"/>
                          </a:solidFill>
                          <a:effectLst/>
                          <a:latin typeface="Arial" charset="0"/>
                          <a:ea typeface="宋体" pitchFamily="2" charset="-122"/>
                        </a:rPr>
                        <a:t>13</a:t>
                      </a:r>
                    </a:p>
                  </a:txBody>
                  <a:tcPr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0" i="0" u="none" strike="noStrike" cap="none" normalizeH="0" baseline="0">
                          <a:ln>
                            <a:noFill/>
                          </a:ln>
                          <a:solidFill>
                            <a:schemeClr val="tx1"/>
                          </a:solidFill>
                          <a:effectLst/>
                          <a:latin typeface="Arial" charset="0"/>
                          <a:ea typeface="宋体" pitchFamily="2" charset="-122"/>
                        </a:rPr>
                        <a:t>14</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0" i="0" u="none" strike="noStrike" cap="none" normalizeH="0" baseline="0">
                          <a:ln>
                            <a:noFill/>
                          </a:ln>
                          <a:solidFill>
                            <a:schemeClr val="tx1"/>
                          </a:solidFill>
                          <a:effectLst/>
                          <a:latin typeface="Arial" charset="0"/>
                          <a:ea typeface="宋体" pitchFamily="2" charset="-122"/>
                        </a:rPr>
                        <a:t>15</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0" i="0" u="none" strike="noStrike" cap="none" normalizeH="0" baseline="0">
                          <a:ln>
                            <a:noFill/>
                          </a:ln>
                          <a:solidFill>
                            <a:srgbClr val="FF0000"/>
                          </a:solidFill>
                          <a:effectLst/>
                          <a:latin typeface="Arial" charset="0"/>
                          <a:ea typeface="宋体" pitchFamily="2" charset="-122"/>
                        </a:rPr>
                        <a:t>16</a:t>
                      </a:r>
                    </a:p>
                  </a:txBody>
                  <a:tcPr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
        <p:nvSpPr>
          <p:cNvPr id="15" name="Text Box 32"/>
          <p:cNvSpPr txBox="1">
            <a:spLocks noChangeArrowheads="1"/>
          </p:cNvSpPr>
          <p:nvPr/>
        </p:nvSpPr>
        <p:spPr bwMode="auto">
          <a:xfrm>
            <a:off x="4932363" y="5667793"/>
            <a:ext cx="119411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zh-CN" altLang="en-US" sz="18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目标排列</a:t>
            </a:r>
          </a:p>
        </p:txBody>
      </p:sp>
    </p:spTree>
    <p:extLst>
      <p:ext uri="{BB962C8B-B14F-4D97-AF65-F5344CB8AC3E}">
        <p14:creationId xmlns:p14="http://schemas.microsoft.com/office/powerpoint/2010/main" val="510513804"/>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3333" y="338667"/>
            <a:ext cx="2607733" cy="593644"/>
          </a:xfrm>
          <a:prstGeom prst="rect">
            <a:avLst/>
          </a:prstGeom>
        </p:spPr>
      </p:pic>
      <p:pic>
        <p:nvPicPr>
          <p:cNvPr id="3" name="图片 2"/>
          <p:cNvPicPr>
            <a:picLocks noChangeAspect="1"/>
          </p:cNvPicPr>
          <p:nvPr/>
        </p:nvPicPr>
        <p:blipFill rotWithShape="1">
          <a:blip r:embed="rId4">
            <a:alphaModFix amt="4000"/>
            <a:extLst>
              <a:ext uri="{28A0092B-C50C-407E-A947-70E740481C1C}">
                <a14:useLocalDpi xmlns:a14="http://schemas.microsoft.com/office/drawing/2010/main" val="0"/>
              </a:ext>
            </a:extLst>
          </a:blip>
          <a:srcRect t="4939" r="28793" b="22469"/>
          <a:stretch/>
        </p:blipFill>
        <p:spPr>
          <a:xfrm>
            <a:off x="2641601" y="902926"/>
            <a:ext cx="9550400" cy="5955074"/>
          </a:xfrm>
          <a:prstGeom prst="rect">
            <a:avLst/>
          </a:prstGeom>
        </p:spPr>
      </p:pic>
      <p:sp>
        <p:nvSpPr>
          <p:cNvPr id="6" name="矩形 5"/>
          <p:cNvSpPr/>
          <p:nvPr/>
        </p:nvSpPr>
        <p:spPr>
          <a:xfrm>
            <a:off x="7789025" y="1253432"/>
            <a:ext cx="4035478" cy="45719"/>
          </a:xfrm>
          <a:prstGeom prst="rect">
            <a:avLst/>
          </a:prstGeom>
          <a:solidFill>
            <a:srgbClr val="239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矩形 9"/>
          <p:cNvSpPr/>
          <p:nvPr/>
        </p:nvSpPr>
        <p:spPr>
          <a:xfrm>
            <a:off x="9875520" y="383465"/>
            <a:ext cx="1948983" cy="523220"/>
          </a:xfrm>
          <a:prstGeom prst="rect">
            <a:avLst/>
          </a:prstGeom>
          <a:solidFill>
            <a:srgbClr val="239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矩形 10"/>
          <p:cNvSpPr/>
          <p:nvPr/>
        </p:nvSpPr>
        <p:spPr>
          <a:xfrm>
            <a:off x="9700953" y="352688"/>
            <a:ext cx="2217110" cy="584775"/>
          </a:xfrm>
          <a:prstGeom prst="rect">
            <a:avLst/>
          </a:prstGeom>
        </p:spPr>
        <p:txBody>
          <a:bodyPr wrap="square" anchor="ct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lnSpc>
                <a:spcPct val="100000"/>
              </a:lnSpc>
              <a:spcBef>
                <a:spcPts val="0"/>
              </a:spcBef>
              <a:spcAft>
                <a:spcPts val="0"/>
              </a:spcAft>
              <a:defRPr/>
            </a:pPr>
            <a:r>
              <a:rPr lang="en-US" altLang="zh-CN" sz="3200" b="1" dirty="0" smtClean="0">
                <a:solidFill>
                  <a:schemeClr val="bg1"/>
                </a:solidFill>
                <a:latin typeface="微软雅黑" charset="-122"/>
                <a:ea typeface="微软雅黑" charset="-122"/>
                <a:sym typeface="+mn-ea"/>
              </a:rPr>
              <a:t>15-</a:t>
            </a:r>
            <a:r>
              <a:rPr lang="zh-CN" altLang="en-US" sz="3200" b="1" dirty="0" smtClean="0">
                <a:solidFill>
                  <a:schemeClr val="bg1"/>
                </a:solidFill>
                <a:latin typeface="微软雅黑" charset="-122"/>
                <a:ea typeface="微软雅黑" charset="-122"/>
                <a:sym typeface="+mn-ea"/>
              </a:rPr>
              <a:t>谜问题</a:t>
            </a:r>
            <a:endParaRPr lang="zh-CN" altLang="en-US" sz="3200" b="1" dirty="0">
              <a:solidFill>
                <a:schemeClr val="bg1"/>
              </a:solidFill>
              <a:latin typeface="微软雅黑" charset="-122"/>
              <a:ea typeface="微软雅黑" charset="-122"/>
              <a:sym typeface="+mn-ea"/>
            </a:endParaRPr>
          </a:p>
        </p:txBody>
      </p:sp>
      <p:sp>
        <p:nvSpPr>
          <p:cNvPr id="13" name="文本框 12"/>
          <p:cNvSpPr txBox="1"/>
          <p:nvPr/>
        </p:nvSpPr>
        <p:spPr>
          <a:xfrm>
            <a:off x="423334" y="972529"/>
            <a:ext cx="7282564" cy="584775"/>
          </a:xfrm>
          <a:prstGeom prst="rect">
            <a:avLst/>
          </a:prstGeom>
          <a:noFill/>
        </p:spPr>
        <p:txBody>
          <a:bodyPr wrap="square" rtlCol="0">
            <a:spAutoFit/>
          </a:bodyPr>
          <a:lstStyle/>
          <a:p>
            <a:r>
              <a:rPr kumimoji="1" lang="zh-CN" altLang="en-US" sz="3200" b="1" dirty="0" smtClean="0">
                <a:latin typeface="Microsoft YaHei" charset="-122"/>
                <a:ea typeface="Microsoft YaHei" charset="-122"/>
                <a:cs typeface="Microsoft YaHei" charset="-122"/>
              </a:rPr>
              <a:t>判定 目标状态在初始状态的状态空间中</a:t>
            </a:r>
            <a:endParaRPr kumimoji="1" lang="zh-CN" altLang="en-US" sz="3200" b="1" dirty="0">
              <a:latin typeface="Microsoft YaHei" charset="-122"/>
              <a:ea typeface="Microsoft YaHei" charset="-122"/>
              <a:cs typeface="Microsoft YaHei" charset="-122"/>
            </a:endParaRPr>
          </a:p>
        </p:txBody>
      </p:sp>
      <p:sp>
        <p:nvSpPr>
          <p:cNvPr id="12" name="Rectangle 3"/>
          <p:cNvSpPr txBox="1">
            <a:spLocks noChangeArrowheads="1"/>
          </p:cNvSpPr>
          <p:nvPr/>
        </p:nvSpPr>
        <p:spPr bwMode="auto">
          <a:xfrm>
            <a:off x="423333" y="1597522"/>
            <a:ext cx="11401169" cy="588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0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anose="05000000000000000000" pitchFamily="2" charset="2"/>
              <a:buChar char="q"/>
              <a:defRPr sz="2600">
                <a:solidFill>
                  <a:schemeClr val="tx1"/>
                </a:solidFill>
                <a:latin typeface="+mn-lt"/>
                <a:ea typeface="+mn-ea"/>
              </a:defRPr>
            </a:lvl2pPr>
            <a:lvl3pPr marL="1022350" indent="-350838" algn="l" rtl="0" eaLnBrk="0" fontAlgn="base" hangingPunct="0">
              <a:spcBef>
                <a:spcPct val="20000"/>
              </a:spcBef>
              <a:spcAft>
                <a:spcPct val="0"/>
              </a:spcAft>
              <a:buClr>
                <a:schemeClr val="accent1"/>
              </a:buClr>
              <a:buSzPct val="65000"/>
              <a:buFont typeface="Wingdings" panose="05000000000000000000" pitchFamily="2" charset="2"/>
              <a:buChar char="n"/>
              <a:defRPr sz="2200">
                <a:solidFill>
                  <a:schemeClr val="tx1"/>
                </a:solidFill>
                <a:latin typeface="+mn-lt"/>
                <a:ea typeface="+mn-ea"/>
              </a:defRPr>
            </a:lvl3pPr>
            <a:lvl4pPr marL="1339850" indent="-315913" algn="l" rtl="0" eaLnBrk="0" fontAlgn="base" hangingPunct="0">
              <a:spcBef>
                <a:spcPct val="20000"/>
              </a:spcBef>
              <a:spcAft>
                <a:spcPct val="0"/>
              </a:spcAft>
              <a:buClr>
                <a:schemeClr val="accent2"/>
              </a:buClr>
              <a:buSzPct val="70000"/>
              <a:buFont typeface="Wingdings" panose="05000000000000000000" pitchFamily="2" charset="2"/>
              <a:buChar char="q"/>
              <a:defRPr sz="2000">
                <a:solidFill>
                  <a:schemeClr val="tx1"/>
                </a:solidFill>
                <a:latin typeface="+mn-lt"/>
                <a:ea typeface="+mn-ea"/>
              </a:defRPr>
            </a:lvl4pPr>
            <a:lvl5pPr marL="1681163"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vl6pPr marL="21383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6pPr>
            <a:lvl7pPr marL="25955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7pPr>
            <a:lvl8pPr marL="30527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8pPr>
            <a:lvl9pPr marL="35099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9pPr>
          </a:lstStyle>
          <a:p>
            <a:pPr marL="3856038" lvl="0" indent="-3856038" eaLnBrk="1" hangingPunct="1">
              <a:lnSpc>
                <a:spcPct val="150000"/>
              </a:lnSpc>
              <a:spcBef>
                <a:spcPct val="0"/>
              </a:spcBef>
              <a:buClr>
                <a:srgbClr val="CC9900"/>
              </a:buClr>
              <a:buNone/>
            </a:pPr>
            <a:r>
              <a:rPr lang="en-US" altLang="zh-CN" sz="2400" b="1" kern="0" dirty="0">
                <a:solidFill>
                  <a:srgbClr val="000000"/>
                </a:solidFill>
                <a:latin typeface="微软雅黑" panose="020B0503020204020204" pitchFamily="34" charset="-122"/>
                <a:ea typeface="微软雅黑" panose="020B0503020204020204" pitchFamily="34" charset="-122"/>
              </a:rPr>
              <a:t>2</a:t>
            </a:r>
            <a:r>
              <a:rPr lang="zh-CN" altLang="en-US" sz="2400" b="1" kern="0" dirty="0" smtClean="0">
                <a:solidFill>
                  <a:srgbClr val="000000"/>
                </a:solidFill>
                <a:latin typeface="微软雅黑" panose="020B0503020204020204" pitchFamily="34" charset="-122"/>
                <a:ea typeface="微软雅黑" panose="020B0503020204020204" pitchFamily="34" charset="-122"/>
              </a:rPr>
              <a:t>）</a:t>
            </a:r>
            <a:r>
              <a:rPr lang="zh-CN" altLang="en-US" sz="2400" b="1" kern="0" dirty="0">
                <a:solidFill>
                  <a:srgbClr val="000000"/>
                </a:solidFill>
                <a:latin typeface="微软雅黑" panose="020B0503020204020204" pitchFamily="34" charset="-122"/>
                <a:ea typeface="微软雅黑" panose="020B0503020204020204" pitchFamily="34" charset="-122"/>
              </a:rPr>
              <a:t>记</a:t>
            </a:r>
            <a:r>
              <a:rPr lang="en-US" altLang="zh-CN" sz="2400" b="1" kern="0" dirty="0">
                <a:solidFill>
                  <a:srgbClr val="C00000"/>
                </a:solidFill>
                <a:latin typeface="微软雅黑" panose="020B0503020204020204" pitchFamily="34" charset="-122"/>
                <a:ea typeface="微软雅黑" panose="020B0503020204020204" pitchFamily="34" charset="-122"/>
              </a:rPr>
              <a:t>POSITION(</a:t>
            </a:r>
            <a:r>
              <a:rPr lang="en-US" altLang="zh-CN" sz="2400" b="1" kern="0" dirty="0" err="1">
                <a:solidFill>
                  <a:srgbClr val="C00000"/>
                </a:solidFill>
                <a:latin typeface="微软雅黑" panose="020B0503020204020204" pitchFamily="34" charset="-122"/>
                <a:ea typeface="微软雅黑" panose="020B0503020204020204" pitchFamily="34" charset="-122"/>
              </a:rPr>
              <a:t>i</a:t>
            </a:r>
            <a:r>
              <a:rPr lang="en-US" altLang="zh-CN" sz="2400" b="1" kern="0" dirty="0">
                <a:solidFill>
                  <a:srgbClr val="C00000"/>
                </a:solidFill>
                <a:latin typeface="微软雅黑" panose="020B0503020204020204" pitchFamily="34" charset="-122"/>
                <a:ea typeface="微软雅黑" panose="020B0503020204020204" pitchFamily="34" charset="-122"/>
              </a:rPr>
              <a:t>)</a:t>
            </a:r>
            <a:r>
              <a:rPr lang="zh-CN" altLang="en-US" sz="2400" b="1" kern="0" dirty="0">
                <a:solidFill>
                  <a:srgbClr val="000000"/>
                </a:solidFill>
                <a:latin typeface="微软雅黑" panose="020B0503020204020204" pitchFamily="34" charset="-122"/>
                <a:ea typeface="微软雅黑" panose="020B0503020204020204" pitchFamily="34" charset="-122"/>
              </a:rPr>
              <a:t>为编号为</a:t>
            </a:r>
            <a:r>
              <a:rPr lang="en-US" altLang="zh-CN" sz="2400" b="1" kern="0" dirty="0" err="1">
                <a:solidFill>
                  <a:srgbClr val="000000"/>
                </a:solidFill>
                <a:latin typeface="微软雅黑" panose="020B0503020204020204" pitchFamily="34" charset="-122"/>
                <a:ea typeface="微软雅黑" panose="020B0503020204020204" pitchFamily="34" charset="-122"/>
              </a:rPr>
              <a:t>i</a:t>
            </a:r>
            <a:r>
              <a:rPr lang="zh-CN" altLang="en-US" sz="2400" b="1" kern="0" dirty="0">
                <a:solidFill>
                  <a:srgbClr val="000000"/>
                </a:solidFill>
                <a:latin typeface="微软雅黑" panose="020B0503020204020204" pitchFamily="34" charset="-122"/>
                <a:ea typeface="微软雅黑" panose="020B0503020204020204" pitchFamily="34" charset="-122"/>
              </a:rPr>
              <a:t>的牌在初始状态中的</a:t>
            </a:r>
            <a:r>
              <a:rPr lang="zh-CN" altLang="en-US" sz="2400" b="1" kern="0" dirty="0" smtClean="0">
                <a:solidFill>
                  <a:srgbClr val="000000"/>
                </a:solidFill>
                <a:latin typeface="微软雅黑" panose="020B0503020204020204" pitchFamily="34" charset="-122"/>
                <a:ea typeface="微软雅黑" panose="020B0503020204020204" pitchFamily="34" charset="-122"/>
              </a:rPr>
              <a:t>位置</a:t>
            </a:r>
            <a:endParaRPr kumimoji="0" lang="zh-CN" altLang="en-US"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4" name="矩形 3"/>
          <p:cNvSpPr/>
          <p:nvPr/>
        </p:nvSpPr>
        <p:spPr>
          <a:xfrm>
            <a:off x="928254" y="2222515"/>
            <a:ext cx="8581505" cy="3508653"/>
          </a:xfrm>
          <a:prstGeom prst="rect">
            <a:avLst/>
          </a:prstGeom>
        </p:spPr>
        <p:txBody>
          <a:bodyPr wrap="square">
            <a:spAutoFit/>
          </a:bodyPr>
          <a:lstStyle/>
          <a:p>
            <a:pPr lvl="0" fontAlgn="base">
              <a:lnSpc>
                <a:spcPct val="150000"/>
              </a:lnSpc>
              <a:spcBef>
                <a:spcPct val="0"/>
              </a:spcBef>
              <a:spcAft>
                <a:spcPct val="0"/>
              </a:spcAft>
            </a:pPr>
            <a:r>
              <a:rPr lang="en-US" altLang="zh-CN" sz="2400" dirty="0">
                <a:solidFill>
                  <a:srgbClr val="0000CC"/>
                </a:solidFill>
                <a:latin typeface="微软雅黑" panose="020B0503020204020204" pitchFamily="34" charset="-122"/>
                <a:ea typeface="微软雅黑" panose="020B0503020204020204" pitchFamily="34" charset="-122"/>
              </a:rPr>
              <a:t>POSITION(16)</a:t>
            </a:r>
            <a:r>
              <a:rPr lang="zh-CN" altLang="en-US" sz="2400" dirty="0">
                <a:solidFill>
                  <a:srgbClr val="000000"/>
                </a:solidFill>
                <a:latin typeface="微软雅黑" panose="020B0503020204020204" pitchFamily="34" charset="-122"/>
                <a:ea typeface="微软雅黑" panose="020B0503020204020204" pitchFamily="34" charset="-122"/>
              </a:rPr>
              <a:t>表示空格的位置。</a:t>
            </a:r>
          </a:p>
          <a:p>
            <a:pPr lvl="1" fontAlgn="base">
              <a:lnSpc>
                <a:spcPct val="150000"/>
              </a:lnSpc>
              <a:spcBef>
                <a:spcPct val="0"/>
              </a:spcBef>
              <a:spcAft>
                <a:spcPct val="0"/>
              </a:spcAft>
            </a:pPr>
            <a:r>
              <a:rPr lang="zh-CN" altLang="en-US" sz="2000" dirty="0">
                <a:solidFill>
                  <a:srgbClr val="000000"/>
                </a:solidFill>
                <a:latin typeface="微软雅黑" panose="020B0503020204020204" pitchFamily="34" charset="-122"/>
                <a:ea typeface="微软雅黑" panose="020B0503020204020204" pitchFamily="34" charset="-122"/>
              </a:rPr>
              <a:t>例图</a:t>
            </a:r>
            <a:r>
              <a:rPr lang="en-US" altLang="zh-CN" sz="2000" dirty="0">
                <a:solidFill>
                  <a:srgbClr val="000000"/>
                </a:solidFill>
                <a:latin typeface="微软雅黑" panose="020B0503020204020204" pitchFamily="34" charset="-122"/>
                <a:ea typeface="微软雅黑" panose="020B0503020204020204" pitchFamily="34" charset="-122"/>
              </a:rPr>
              <a:t>(a)</a:t>
            </a:r>
          </a:p>
          <a:p>
            <a:pPr lvl="1" fontAlgn="base">
              <a:lnSpc>
                <a:spcPct val="150000"/>
              </a:lnSpc>
              <a:spcBef>
                <a:spcPct val="0"/>
              </a:spcBef>
              <a:spcAft>
                <a:spcPct val="0"/>
              </a:spcAft>
            </a:pPr>
            <a:endParaRPr lang="en-US" altLang="zh-CN" sz="2000" dirty="0" smtClean="0">
              <a:solidFill>
                <a:srgbClr val="000000"/>
              </a:solidFill>
              <a:latin typeface="微软雅黑" panose="020B0503020204020204" pitchFamily="34" charset="-122"/>
              <a:ea typeface="微软雅黑" panose="020B0503020204020204" pitchFamily="34" charset="-122"/>
            </a:endParaRPr>
          </a:p>
          <a:p>
            <a:pPr lvl="1" fontAlgn="base">
              <a:lnSpc>
                <a:spcPct val="150000"/>
              </a:lnSpc>
              <a:spcBef>
                <a:spcPct val="0"/>
              </a:spcBef>
              <a:spcAft>
                <a:spcPct val="0"/>
              </a:spcAft>
            </a:pPr>
            <a:endParaRPr lang="en-US" altLang="zh-CN" sz="2000" dirty="0">
              <a:solidFill>
                <a:srgbClr val="000000"/>
              </a:solidFill>
              <a:latin typeface="微软雅黑" panose="020B0503020204020204" pitchFamily="34" charset="-122"/>
              <a:ea typeface="微软雅黑" panose="020B0503020204020204" pitchFamily="34" charset="-122"/>
            </a:endParaRPr>
          </a:p>
          <a:p>
            <a:pPr lvl="1" fontAlgn="base">
              <a:lnSpc>
                <a:spcPct val="150000"/>
              </a:lnSpc>
              <a:spcBef>
                <a:spcPct val="0"/>
              </a:spcBef>
              <a:spcAft>
                <a:spcPct val="0"/>
              </a:spcAft>
            </a:pPr>
            <a:endParaRPr lang="en-US" altLang="zh-CN" sz="2000" dirty="0">
              <a:solidFill>
                <a:srgbClr val="000000"/>
              </a:solidFill>
              <a:latin typeface="微软雅黑" panose="020B0503020204020204" pitchFamily="34" charset="-122"/>
              <a:ea typeface="微软雅黑" panose="020B0503020204020204" pitchFamily="34" charset="-122"/>
            </a:endParaRPr>
          </a:p>
          <a:p>
            <a:pPr lvl="1" fontAlgn="base">
              <a:lnSpc>
                <a:spcPct val="150000"/>
              </a:lnSpc>
              <a:spcBef>
                <a:spcPct val="0"/>
              </a:spcBef>
              <a:spcAft>
                <a:spcPct val="0"/>
              </a:spcAft>
            </a:pPr>
            <a:endParaRPr lang="en-US" altLang="zh-CN" sz="2200" dirty="0" smtClean="0">
              <a:solidFill>
                <a:srgbClr val="000000"/>
              </a:solidFill>
              <a:latin typeface="微软雅黑" panose="020B0503020204020204" pitchFamily="34" charset="-122"/>
              <a:ea typeface="微软雅黑" panose="020B0503020204020204" pitchFamily="34" charset="-122"/>
            </a:endParaRPr>
          </a:p>
          <a:p>
            <a:pPr lvl="1" fontAlgn="base">
              <a:lnSpc>
                <a:spcPct val="150000"/>
              </a:lnSpc>
              <a:spcBef>
                <a:spcPct val="0"/>
              </a:spcBef>
              <a:spcAft>
                <a:spcPct val="0"/>
              </a:spcAft>
            </a:pPr>
            <a:r>
              <a:rPr lang="en-US" altLang="zh-CN" sz="2200" dirty="0" smtClean="0">
                <a:solidFill>
                  <a:srgbClr val="000000"/>
                </a:solidFill>
                <a:latin typeface="微软雅黑" panose="020B0503020204020204" pitchFamily="34" charset="-122"/>
                <a:ea typeface="微软雅黑" panose="020B0503020204020204" pitchFamily="34" charset="-122"/>
              </a:rPr>
              <a:t> </a:t>
            </a:r>
            <a:r>
              <a:rPr lang="en-US" altLang="zh-CN" sz="2200" dirty="0">
                <a:solidFill>
                  <a:srgbClr val="000000"/>
                </a:solidFill>
                <a:latin typeface="微软雅黑" panose="020B0503020204020204" pitchFamily="34" charset="-122"/>
                <a:ea typeface="微软雅黑" panose="020B0503020204020204" pitchFamily="34" charset="-122"/>
              </a:rPr>
              <a:t>POSITION(1:16)= (1,5,2,3,7,10,9,13,14,15,11,8,16,12,4,</a:t>
            </a:r>
            <a:r>
              <a:rPr lang="en-US" altLang="zh-CN" sz="2200" dirty="0">
                <a:solidFill>
                  <a:srgbClr val="FF3300"/>
                </a:solidFill>
                <a:latin typeface="微软雅黑" panose="020B0503020204020204" pitchFamily="34" charset="-122"/>
                <a:ea typeface="微软雅黑" panose="020B0503020204020204" pitchFamily="34" charset="-122"/>
              </a:rPr>
              <a:t>6</a:t>
            </a:r>
            <a:r>
              <a:rPr lang="en-US" altLang="zh-CN" sz="2200" dirty="0">
                <a:solidFill>
                  <a:srgbClr val="000000"/>
                </a:solidFill>
                <a:latin typeface="微软雅黑" panose="020B0503020204020204" pitchFamily="34" charset="-122"/>
                <a:ea typeface="微软雅黑" panose="020B0503020204020204" pitchFamily="34" charset="-122"/>
              </a:rPr>
              <a:t>)</a:t>
            </a:r>
          </a:p>
        </p:txBody>
      </p:sp>
      <p:graphicFrame>
        <p:nvGraphicFramePr>
          <p:cNvPr id="16" name="Group 64"/>
          <p:cNvGraphicFramePr>
            <a:graphicFrameLocks noGrp="1"/>
          </p:cNvGraphicFramePr>
          <p:nvPr>
            <p:extLst>
              <p:ext uri="{D42A27DB-BD31-4B8C-83A1-F6EECF244321}">
                <p14:modId xmlns:p14="http://schemas.microsoft.com/office/powerpoint/2010/main" val="3817574680"/>
              </p:ext>
            </p:extLst>
          </p:nvPr>
        </p:nvGraphicFramePr>
        <p:xfrm>
          <a:off x="4064616" y="3216506"/>
          <a:ext cx="1944688" cy="1657352"/>
        </p:xfrm>
        <a:graphic>
          <a:graphicData uri="http://schemas.openxmlformats.org/drawingml/2006/table">
            <a:tbl>
              <a:tblPr/>
              <a:tblGrid>
                <a:gridCol w="485775">
                  <a:extLst>
                    <a:ext uri="{9D8B030D-6E8A-4147-A177-3AD203B41FA5}">
                      <a16:colId xmlns:a16="http://schemas.microsoft.com/office/drawing/2014/main" val="20000"/>
                    </a:ext>
                  </a:extLst>
                </a:gridCol>
                <a:gridCol w="487363">
                  <a:extLst>
                    <a:ext uri="{9D8B030D-6E8A-4147-A177-3AD203B41FA5}">
                      <a16:colId xmlns:a16="http://schemas.microsoft.com/office/drawing/2014/main" val="20001"/>
                    </a:ext>
                  </a:extLst>
                </a:gridCol>
                <a:gridCol w="485775">
                  <a:extLst>
                    <a:ext uri="{9D8B030D-6E8A-4147-A177-3AD203B41FA5}">
                      <a16:colId xmlns:a16="http://schemas.microsoft.com/office/drawing/2014/main" val="20002"/>
                    </a:ext>
                  </a:extLst>
                </a:gridCol>
                <a:gridCol w="485775">
                  <a:extLst>
                    <a:ext uri="{9D8B030D-6E8A-4147-A177-3AD203B41FA5}">
                      <a16:colId xmlns:a16="http://schemas.microsoft.com/office/drawing/2014/main" val="20003"/>
                    </a:ext>
                  </a:extLst>
                </a:gridCol>
              </a:tblGrid>
              <a:tr h="414338">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000" b="0" i="0" u="none" strike="noStrike" cap="none" normalizeH="0" baseline="0">
                          <a:ln>
                            <a:noFill/>
                          </a:ln>
                          <a:solidFill>
                            <a:schemeClr val="tx1"/>
                          </a:solidFill>
                          <a:effectLst/>
                          <a:latin typeface="Arial" charset="0"/>
                          <a:ea typeface="宋体" pitchFamily="2" charset="-122"/>
                        </a:rPr>
                        <a:t>1</a:t>
                      </a:r>
                    </a:p>
                  </a:txBody>
                  <a:tcPr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000" b="0" i="0" u="none" strike="noStrike" cap="none" normalizeH="0" baseline="0">
                          <a:ln>
                            <a:noFill/>
                          </a:ln>
                          <a:solidFill>
                            <a:schemeClr val="tx1"/>
                          </a:solidFill>
                          <a:effectLst/>
                          <a:latin typeface="Arial" charset="0"/>
                          <a:ea typeface="宋体" pitchFamily="2" charset="-122"/>
                        </a:rPr>
                        <a:t>3</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000" b="0" i="0" u="none" strike="noStrike" cap="none" normalizeH="0" baseline="0" dirty="0">
                          <a:ln>
                            <a:noFill/>
                          </a:ln>
                          <a:solidFill>
                            <a:schemeClr val="tx1"/>
                          </a:solidFill>
                          <a:effectLst/>
                          <a:latin typeface="Arial" charset="0"/>
                          <a:ea typeface="宋体" pitchFamily="2" charset="-122"/>
                        </a:rPr>
                        <a:t>4</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000" b="0" i="0" u="none" strike="noStrike" cap="none" normalizeH="0" baseline="0">
                          <a:ln>
                            <a:noFill/>
                          </a:ln>
                          <a:solidFill>
                            <a:schemeClr val="tx1"/>
                          </a:solidFill>
                          <a:effectLst/>
                          <a:latin typeface="Arial" charset="0"/>
                          <a:ea typeface="宋体" pitchFamily="2" charset="-122"/>
                        </a:rPr>
                        <a:t>15</a:t>
                      </a:r>
                    </a:p>
                  </a:txBody>
                  <a:tcPr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14338">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000" b="0" i="0" u="none" strike="noStrike" cap="none" normalizeH="0" baseline="0">
                          <a:ln>
                            <a:noFill/>
                          </a:ln>
                          <a:solidFill>
                            <a:schemeClr val="tx1"/>
                          </a:solidFill>
                          <a:effectLst/>
                          <a:latin typeface="Arial" charset="0"/>
                          <a:ea typeface="宋体" pitchFamily="2" charset="-122"/>
                        </a:rPr>
                        <a:t>2</a:t>
                      </a:r>
                    </a:p>
                  </a:txBody>
                  <a:tcPr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endParaRPr kumimoji="0" lang="zh-CN" altLang="zh-CN" sz="2000" b="0" i="0" u="none" strike="noStrike" cap="none" normalizeH="0" baseline="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000" b="0" i="0" u="none" strike="noStrike" cap="none" normalizeH="0" baseline="0">
                          <a:ln>
                            <a:noFill/>
                          </a:ln>
                          <a:solidFill>
                            <a:schemeClr val="tx1"/>
                          </a:solidFill>
                          <a:effectLst/>
                          <a:latin typeface="Arial" charset="0"/>
                          <a:ea typeface="宋体" pitchFamily="2" charset="-122"/>
                        </a:rPr>
                        <a:t>5</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000" b="0" i="0" u="none" strike="noStrike" cap="none" normalizeH="0" baseline="0">
                          <a:ln>
                            <a:noFill/>
                          </a:ln>
                          <a:solidFill>
                            <a:schemeClr val="tx1"/>
                          </a:solidFill>
                          <a:effectLst/>
                          <a:latin typeface="Arial" charset="0"/>
                          <a:ea typeface="宋体" pitchFamily="2" charset="-122"/>
                        </a:rPr>
                        <a:t>12</a:t>
                      </a:r>
                    </a:p>
                  </a:txBody>
                  <a:tcPr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14338">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000" b="0" i="0" u="none" strike="noStrike" cap="none" normalizeH="0" baseline="0">
                          <a:ln>
                            <a:noFill/>
                          </a:ln>
                          <a:solidFill>
                            <a:schemeClr val="tx1"/>
                          </a:solidFill>
                          <a:effectLst/>
                          <a:latin typeface="Arial" charset="0"/>
                          <a:ea typeface="宋体" pitchFamily="2" charset="-122"/>
                        </a:rPr>
                        <a:t>7</a:t>
                      </a:r>
                    </a:p>
                  </a:txBody>
                  <a:tcPr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000" b="0" i="0" u="none" strike="noStrike" cap="none" normalizeH="0" baseline="0">
                          <a:ln>
                            <a:noFill/>
                          </a:ln>
                          <a:solidFill>
                            <a:schemeClr val="tx1"/>
                          </a:solidFill>
                          <a:effectLst/>
                          <a:latin typeface="Arial" charset="0"/>
                          <a:ea typeface="宋体" pitchFamily="2" charset="-122"/>
                        </a:rPr>
                        <a:t>6</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000" b="0" i="0" u="none" strike="noStrike" cap="none" normalizeH="0" baseline="0">
                          <a:ln>
                            <a:noFill/>
                          </a:ln>
                          <a:solidFill>
                            <a:schemeClr val="tx1"/>
                          </a:solidFill>
                          <a:effectLst/>
                          <a:latin typeface="Arial" charset="0"/>
                          <a:ea typeface="宋体" pitchFamily="2" charset="-122"/>
                        </a:rPr>
                        <a:t>11</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000" b="0" i="0" u="none" strike="noStrike" cap="none" normalizeH="0" baseline="0" dirty="0">
                          <a:ln>
                            <a:noFill/>
                          </a:ln>
                          <a:solidFill>
                            <a:schemeClr val="tx1"/>
                          </a:solidFill>
                          <a:effectLst/>
                          <a:latin typeface="Arial" charset="0"/>
                          <a:ea typeface="宋体" pitchFamily="2" charset="-122"/>
                        </a:rPr>
                        <a:t>14</a:t>
                      </a:r>
                    </a:p>
                  </a:txBody>
                  <a:tcPr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14338">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000" b="0" i="0" u="none" strike="noStrike" cap="none" normalizeH="0" baseline="0">
                          <a:ln>
                            <a:noFill/>
                          </a:ln>
                          <a:solidFill>
                            <a:schemeClr val="tx1"/>
                          </a:solidFill>
                          <a:effectLst/>
                          <a:latin typeface="Arial" charset="0"/>
                          <a:ea typeface="宋体" pitchFamily="2" charset="-122"/>
                        </a:rPr>
                        <a:t>8</a:t>
                      </a:r>
                    </a:p>
                  </a:txBody>
                  <a:tcPr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000" b="0" i="0" u="none" strike="noStrike" cap="none" normalizeH="0" baseline="0">
                          <a:ln>
                            <a:noFill/>
                          </a:ln>
                          <a:solidFill>
                            <a:schemeClr val="tx1"/>
                          </a:solidFill>
                          <a:effectLst/>
                          <a:latin typeface="Arial" charset="0"/>
                          <a:ea typeface="宋体" pitchFamily="2" charset="-122"/>
                        </a:rPr>
                        <a:t>9</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000" b="0" i="0" u="none" strike="noStrike" cap="none" normalizeH="0" baseline="0">
                          <a:ln>
                            <a:noFill/>
                          </a:ln>
                          <a:solidFill>
                            <a:schemeClr val="tx1"/>
                          </a:solidFill>
                          <a:effectLst/>
                          <a:latin typeface="Arial" charset="0"/>
                          <a:ea typeface="宋体" pitchFamily="2" charset="-122"/>
                        </a:rPr>
                        <a:t>10</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000" b="0" i="0" u="none" strike="noStrike" cap="none" normalizeH="0" baseline="0" dirty="0">
                          <a:ln>
                            <a:noFill/>
                          </a:ln>
                          <a:solidFill>
                            <a:schemeClr val="tx1"/>
                          </a:solidFill>
                          <a:effectLst/>
                          <a:latin typeface="Arial" charset="0"/>
                          <a:ea typeface="宋体" pitchFamily="2" charset="-122"/>
                        </a:rPr>
                        <a:t>13</a:t>
                      </a:r>
                    </a:p>
                  </a:txBody>
                  <a:tcPr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313649093"/>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3333" y="338667"/>
            <a:ext cx="2607733" cy="593644"/>
          </a:xfrm>
          <a:prstGeom prst="rect">
            <a:avLst/>
          </a:prstGeom>
        </p:spPr>
      </p:pic>
      <p:pic>
        <p:nvPicPr>
          <p:cNvPr id="3" name="图片 2"/>
          <p:cNvPicPr>
            <a:picLocks noChangeAspect="1"/>
          </p:cNvPicPr>
          <p:nvPr/>
        </p:nvPicPr>
        <p:blipFill rotWithShape="1">
          <a:blip r:embed="rId4">
            <a:alphaModFix amt="4000"/>
            <a:extLst>
              <a:ext uri="{28A0092B-C50C-407E-A947-70E740481C1C}">
                <a14:useLocalDpi xmlns:a14="http://schemas.microsoft.com/office/drawing/2010/main" val="0"/>
              </a:ext>
            </a:extLst>
          </a:blip>
          <a:srcRect t="4939" r="28793" b="22469"/>
          <a:stretch/>
        </p:blipFill>
        <p:spPr>
          <a:xfrm>
            <a:off x="2641601" y="902926"/>
            <a:ext cx="9550400" cy="5955074"/>
          </a:xfrm>
          <a:prstGeom prst="rect">
            <a:avLst/>
          </a:prstGeom>
        </p:spPr>
      </p:pic>
      <p:sp>
        <p:nvSpPr>
          <p:cNvPr id="6" name="矩形 5"/>
          <p:cNvSpPr/>
          <p:nvPr/>
        </p:nvSpPr>
        <p:spPr>
          <a:xfrm>
            <a:off x="7789025" y="1253432"/>
            <a:ext cx="4035478" cy="45719"/>
          </a:xfrm>
          <a:prstGeom prst="rect">
            <a:avLst/>
          </a:prstGeom>
          <a:solidFill>
            <a:srgbClr val="239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矩形 9"/>
          <p:cNvSpPr/>
          <p:nvPr/>
        </p:nvSpPr>
        <p:spPr>
          <a:xfrm>
            <a:off x="9875520" y="383465"/>
            <a:ext cx="1948983" cy="523220"/>
          </a:xfrm>
          <a:prstGeom prst="rect">
            <a:avLst/>
          </a:prstGeom>
          <a:solidFill>
            <a:srgbClr val="239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矩形 10"/>
          <p:cNvSpPr/>
          <p:nvPr/>
        </p:nvSpPr>
        <p:spPr>
          <a:xfrm>
            <a:off x="9700953" y="352688"/>
            <a:ext cx="2217110" cy="584775"/>
          </a:xfrm>
          <a:prstGeom prst="rect">
            <a:avLst/>
          </a:prstGeom>
        </p:spPr>
        <p:txBody>
          <a:bodyPr wrap="square" anchor="ct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lnSpc>
                <a:spcPct val="100000"/>
              </a:lnSpc>
              <a:spcBef>
                <a:spcPts val="0"/>
              </a:spcBef>
              <a:spcAft>
                <a:spcPts val="0"/>
              </a:spcAft>
              <a:defRPr/>
            </a:pPr>
            <a:r>
              <a:rPr lang="en-US" altLang="zh-CN" sz="3200" b="1" dirty="0" smtClean="0">
                <a:solidFill>
                  <a:schemeClr val="bg1"/>
                </a:solidFill>
                <a:latin typeface="微软雅黑" charset="-122"/>
                <a:ea typeface="微软雅黑" charset="-122"/>
                <a:sym typeface="+mn-ea"/>
              </a:rPr>
              <a:t>15-</a:t>
            </a:r>
            <a:r>
              <a:rPr lang="zh-CN" altLang="en-US" sz="3200" b="1" dirty="0" smtClean="0">
                <a:solidFill>
                  <a:schemeClr val="bg1"/>
                </a:solidFill>
                <a:latin typeface="微软雅黑" charset="-122"/>
                <a:ea typeface="微软雅黑" charset="-122"/>
                <a:sym typeface="+mn-ea"/>
              </a:rPr>
              <a:t>谜问题</a:t>
            </a:r>
            <a:endParaRPr lang="zh-CN" altLang="en-US" sz="3200" b="1" dirty="0">
              <a:solidFill>
                <a:schemeClr val="bg1"/>
              </a:solidFill>
              <a:latin typeface="微软雅黑" charset="-122"/>
              <a:ea typeface="微软雅黑" charset="-122"/>
              <a:sym typeface="+mn-ea"/>
            </a:endParaRPr>
          </a:p>
        </p:txBody>
      </p:sp>
      <p:sp>
        <p:nvSpPr>
          <p:cNvPr id="13" name="文本框 12"/>
          <p:cNvSpPr txBox="1"/>
          <p:nvPr/>
        </p:nvSpPr>
        <p:spPr>
          <a:xfrm>
            <a:off x="423334" y="972529"/>
            <a:ext cx="7282564" cy="584775"/>
          </a:xfrm>
          <a:prstGeom prst="rect">
            <a:avLst/>
          </a:prstGeom>
          <a:noFill/>
        </p:spPr>
        <p:txBody>
          <a:bodyPr wrap="square" rtlCol="0">
            <a:spAutoFit/>
          </a:bodyPr>
          <a:lstStyle/>
          <a:p>
            <a:r>
              <a:rPr kumimoji="1" lang="zh-CN" altLang="en-US" sz="3200" b="1" dirty="0" smtClean="0">
                <a:latin typeface="Microsoft YaHei" charset="-122"/>
                <a:ea typeface="Microsoft YaHei" charset="-122"/>
                <a:cs typeface="Microsoft YaHei" charset="-122"/>
              </a:rPr>
              <a:t>判定 目标状态在初始状态的状态空间中</a:t>
            </a:r>
            <a:endParaRPr kumimoji="1" lang="zh-CN" altLang="en-US" sz="3200" b="1" dirty="0">
              <a:latin typeface="Microsoft YaHei" charset="-122"/>
              <a:ea typeface="Microsoft YaHei" charset="-122"/>
              <a:cs typeface="Microsoft YaHei" charset="-122"/>
            </a:endParaRPr>
          </a:p>
        </p:txBody>
      </p:sp>
      <p:sp>
        <p:nvSpPr>
          <p:cNvPr id="12" name="Rectangle 3"/>
          <p:cNvSpPr txBox="1">
            <a:spLocks noChangeArrowheads="1"/>
          </p:cNvSpPr>
          <p:nvPr/>
        </p:nvSpPr>
        <p:spPr bwMode="auto">
          <a:xfrm>
            <a:off x="423333" y="1597522"/>
            <a:ext cx="11401169" cy="588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0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anose="05000000000000000000" pitchFamily="2" charset="2"/>
              <a:buChar char="q"/>
              <a:defRPr sz="2600">
                <a:solidFill>
                  <a:schemeClr val="tx1"/>
                </a:solidFill>
                <a:latin typeface="+mn-lt"/>
                <a:ea typeface="+mn-ea"/>
              </a:defRPr>
            </a:lvl2pPr>
            <a:lvl3pPr marL="1022350" indent="-350838" algn="l" rtl="0" eaLnBrk="0" fontAlgn="base" hangingPunct="0">
              <a:spcBef>
                <a:spcPct val="20000"/>
              </a:spcBef>
              <a:spcAft>
                <a:spcPct val="0"/>
              </a:spcAft>
              <a:buClr>
                <a:schemeClr val="accent1"/>
              </a:buClr>
              <a:buSzPct val="65000"/>
              <a:buFont typeface="Wingdings" panose="05000000000000000000" pitchFamily="2" charset="2"/>
              <a:buChar char="n"/>
              <a:defRPr sz="2200">
                <a:solidFill>
                  <a:schemeClr val="tx1"/>
                </a:solidFill>
                <a:latin typeface="+mn-lt"/>
                <a:ea typeface="+mn-ea"/>
              </a:defRPr>
            </a:lvl3pPr>
            <a:lvl4pPr marL="1339850" indent="-315913" algn="l" rtl="0" eaLnBrk="0" fontAlgn="base" hangingPunct="0">
              <a:spcBef>
                <a:spcPct val="20000"/>
              </a:spcBef>
              <a:spcAft>
                <a:spcPct val="0"/>
              </a:spcAft>
              <a:buClr>
                <a:schemeClr val="accent2"/>
              </a:buClr>
              <a:buSzPct val="70000"/>
              <a:buFont typeface="Wingdings" panose="05000000000000000000" pitchFamily="2" charset="2"/>
              <a:buChar char="q"/>
              <a:defRPr sz="2000">
                <a:solidFill>
                  <a:schemeClr val="tx1"/>
                </a:solidFill>
                <a:latin typeface="+mn-lt"/>
                <a:ea typeface="+mn-ea"/>
              </a:defRPr>
            </a:lvl4pPr>
            <a:lvl5pPr marL="1681163"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vl6pPr marL="21383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6pPr>
            <a:lvl7pPr marL="25955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7pPr>
            <a:lvl8pPr marL="30527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8pPr>
            <a:lvl9pPr marL="35099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9pPr>
          </a:lstStyle>
          <a:p>
            <a:pPr marL="3856038" lvl="0" indent="-3856038" eaLnBrk="1" hangingPunct="1">
              <a:lnSpc>
                <a:spcPct val="150000"/>
              </a:lnSpc>
              <a:spcBef>
                <a:spcPct val="0"/>
              </a:spcBef>
              <a:buClr>
                <a:srgbClr val="CC9900"/>
              </a:buClr>
              <a:buNone/>
            </a:pPr>
            <a:r>
              <a:rPr lang="en-US" altLang="zh-CN" sz="2400" b="1" kern="0" dirty="0" smtClean="0">
                <a:solidFill>
                  <a:srgbClr val="000000"/>
                </a:solidFill>
                <a:latin typeface="微软雅黑" panose="020B0503020204020204" pitchFamily="34" charset="-122"/>
                <a:ea typeface="微软雅黑" panose="020B0503020204020204" pitchFamily="34" charset="-122"/>
              </a:rPr>
              <a:t>3</a:t>
            </a:r>
            <a:r>
              <a:rPr lang="zh-CN" altLang="en-US" sz="2400" b="1" kern="0" dirty="0">
                <a:solidFill>
                  <a:srgbClr val="000000"/>
                </a:solidFill>
                <a:latin typeface="微软雅黑" panose="020B0503020204020204" pitchFamily="34" charset="-122"/>
                <a:ea typeface="微软雅黑" panose="020B0503020204020204" pitchFamily="34" charset="-122"/>
              </a:rPr>
              <a:t>）记</a:t>
            </a:r>
            <a:r>
              <a:rPr lang="en-US" altLang="zh-CN" sz="2400" b="1" kern="0" dirty="0">
                <a:solidFill>
                  <a:srgbClr val="000000"/>
                </a:solidFill>
                <a:latin typeface="微软雅黑" panose="020B0503020204020204" pitchFamily="34" charset="-122"/>
                <a:ea typeface="微软雅黑" panose="020B0503020204020204" pitchFamily="34" charset="-122"/>
              </a:rPr>
              <a:t>LESS(</a:t>
            </a:r>
            <a:r>
              <a:rPr lang="en-US" altLang="zh-CN" sz="2400" b="1" kern="0" dirty="0" err="1">
                <a:solidFill>
                  <a:srgbClr val="000000"/>
                </a:solidFill>
                <a:latin typeface="微软雅黑" panose="020B0503020204020204" pitchFamily="34" charset="-122"/>
                <a:ea typeface="微软雅黑" panose="020B0503020204020204" pitchFamily="34" charset="-122"/>
              </a:rPr>
              <a:t>i</a:t>
            </a:r>
            <a:r>
              <a:rPr lang="en-US" altLang="zh-CN" sz="2400" b="1" kern="0" dirty="0">
                <a:solidFill>
                  <a:srgbClr val="000000"/>
                </a:solidFill>
                <a:latin typeface="微软雅黑" panose="020B0503020204020204" pitchFamily="34" charset="-122"/>
                <a:ea typeface="微软雅黑" panose="020B0503020204020204" pitchFamily="34" charset="-122"/>
              </a:rPr>
              <a:t>)</a:t>
            </a:r>
            <a:r>
              <a:rPr lang="zh-CN" altLang="en-US" sz="2400" b="1" kern="0" dirty="0">
                <a:solidFill>
                  <a:srgbClr val="000000"/>
                </a:solidFill>
                <a:latin typeface="微软雅黑" panose="020B0503020204020204" pitchFamily="34" charset="-122"/>
                <a:ea typeface="微软雅黑" panose="020B0503020204020204" pitchFamily="34" charset="-122"/>
              </a:rPr>
              <a:t>是这样牌</a:t>
            </a:r>
            <a:r>
              <a:rPr lang="en-US" altLang="zh-CN" sz="2400" b="1" kern="0" dirty="0">
                <a:solidFill>
                  <a:srgbClr val="000000"/>
                </a:solidFill>
                <a:latin typeface="微软雅黑" panose="020B0503020204020204" pitchFamily="34" charset="-122"/>
                <a:ea typeface="微软雅黑" panose="020B0503020204020204" pitchFamily="34" charset="-122"/>
              </a:rPr>
              <a:t>j</a:t>
            </a:r>
            <a:r>
              <a:rPr lang="zh-CN" altLang="en-US" sz="2400" b="1" kern="0" dirty="0">
                <a:solidFill>
                  <a:srgbClr val="000000"/>
                </a:solidFill>
                <a:latin typeface="微软雅黑" panose="020B0503020204020204" pitchFamily="34" charset="-122"/>
                <a:ea typeface="微软雅黑" panose="020B0503020204020204" pitchFamily="34" charset="-122"/>
              </a:rPr>
              <a:t>的数目</a:t>
            </a:r>
            <a:endParaRPr kumimoji="0" lang="zh-CN" altLang="en-US"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graphicFrame>
        <p:nvGraphicFramePr>
          <p:cNvPr id="16" name="Group 64"/>
          <p:cNvGraphicFramePr>
            <a:graphicFrameLocks noGrp="1"/>
          </p:cNvGraphicFramePr>
          <p:nvPr>
            <p:extLst>
              <p:ext uri="{D42A27DB-BD31-4B8C-83A1-F6EECF244321}">
                <p14:modId xmlns:p14="http://schemas.microsoft.com/office/powerpoint/2010/main" val="582449931"/>
              </p:ext>
            </p:extLst>
          </p:nvPr>
        </p:nvGraphicFramePr>
        <p:xfrm>
          <a:off x="9493136" y="1705820"/>
          <a:ext cx="2327072" cy="2084784"/>
        </p:xfrm>
        <a:graphic>
          <a:graphicData uri="http://schemas.openxmlformats.org/drawingml/2006/table">
            <a:tbl>
              <a:tblPr/>
              <a:tblGrid>
                <a:gridCol w="581293">
                  <a:extLst>
                    <a:ext uri="{9D8B030D-6E8A-4147-A177-3AD203B41FA5}">
                      <a16:colId xmlns:a16="http://schemas.microsoft.com/office/drawing/2014/main" val="20000"/>
                    </a:ext>
                  </a:extLst>
                </a:gridCol>
                <a:gridCol w="583193">
                  <a:extLst>
                    <a:ext uri="{9D8B030D-6E8A-4147-A177-3AD203B41FA5}">
                      <a16:colId xmlns:a16="http://schemas.microsoft.com/office/drawing/2014/main" val="20001"/>
                    </a:ext>
                  </a:extLst>
                </a:gridCol>
                <a:gridCol w="581293">
                  <a:extLst>
                    <a:ext uri="{9D8B030D-6E8A-4147-A177-3AD203B41FA5}">
                      <a16:colId xmlns:a16="http://schemas.microsoft.com/office/drawing/2014/main" val="20002"/>
                    </a:ext>
                  </a:extLst>
                </a:gridCol>
                <a:gridCol w="581293">
                  <a:extLst>
                    <a:ext uri="{9D8B030D-6E8A-4147-A177-3AD203B41FA5}">
                      <a16:colId xmlns:a16="http://schemas.microsoft.com/office/drawing/2014/main" val="20003"/>
                    </a:ext>
                  </a:extLst>
                </a:gridCol>
              </a:tblGrid>
              <a:tr h="521196">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000" b="0" i="0" u="none" strike="noStrike" cap="none" normalizeH="0" baseline="0">
                          <a:ln>
                            <a:noFill/>
                          </a:ln>
                          <a:solidFill>
                            <a:schemeClr val="tx1"/>
                          </a:solidFill>
                          <a:effectLst/>
                          <a:latin typeface="Arial" charset="0"/>
                          <a:ea typeface="宋体" pitchFamily="2" charset="-122"/>
                        </a:rPr>
                        <a:t>1</a:t>
                      </a:r>
                    </a:p>
                  </a:txBody>
                  <a:tcPr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000" b="0" i="0" u="none" strike="noStrike" cap="none" normalizeH="0" baseline="0">
                          <a:ln>
                            <a:noFill/>
                          </a:ln>
                          <a:solidFill>
                            <a:schemeClr val="tx1"/>
                          </a:solidFill>
                          <a:effectLst/>
                          <a:latin typeface="Arial" charset="0"/>
                          <a:ea typeface="宋体" pitchFamily="2" charset="-122"/>
                        </a:rPr>
                        <a:t>3</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000" b="0" i="0" u="none" strike="noStrike" cap="none" normalizeH="0" baseline="0" dirty="0">
                          <a:ln>
                            <a:noFill/>
                          </a:ln>
                          <a:solidFill>
                            <a:schemeClr val="tx1"/>
                          </a:solidFill>
                          <a:effectLst/>
                          <a:latin typeface="Arial" charset="0"/>
                          <a:ea typeface="宋体" pitchFamily="2" charset="-122"/>
                        </a:rPr>
                        <a:t>4</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000" b="0" i="0" u="none" strike="noStrike" cap="none" normalizeH="0" baseline="0">
                          <a:ln>
                            <a:noFill/>
                          </a:ln>
                          <a:solidFill>
                            <a:schemeClr val="tx1"/>
                          </a:solidFill>
                          <a:effectLst/>
                          <a:latin typeface="Arial" charset="0"/>
                          <a:ea typeface="宋体" pitchFamily="2" charset="-122"/>
                        </a:rPr>
                        <a:t>15</a:t>
                      </a:r>
                    </a:p>
                  </a:txBody>
                  <a:tcPr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21196">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000" b="0" i="0" u="none" strike="noStrike" cap="none" normalizeH="0" baseline="0">
                          <a:ln>
                            <a:noFill/>
                          </a:ln>
                          <a:solidFill>
                            <a:schemeClr val="tx1"/>
                          </a:solidFill>
                          <a:effectLst/>
                          <a:latin typeface="Arial" charset="0"/>
                          <a:ea typeface="宋体" pitchFamily="2" charset="-122"/>
                        </a:rPr>
                        <a:t>2</a:t>
                      </a:r>
                    </a:p>
                  </a:txBody>
                  <a:tcPr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endParaRPr kumimoji="0" lang="zh-CN" altLang="zh-CN" sz="2000" b="0" i="0" u="none" strike="noStrike" cap="none" normalizeH="0" baseline="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000" b="0" i="0" u="none" strike="noStrike" cap="none" normalizeH="0" baseline="0">
                          <a:ln>
                            <a:noFill/>
                          </a:ln>
                          <a:solidFill>
                            <a:schemeClr val="tx1"/>
                          </a:solidFill>
                          <a:effectLst/>
                          <a:latin typeface="Arial" charset="0"/>
                          <a:ea typeface="宋体" pitchFamily="2" charset="-122"/>
                        </a:rPr>
                        <a:t>5</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000" b="0" i="0" u="none" strike="noStrike" cap="none" normalizeH="0" baseline="0">
                          <a:ln>
                            <a:noFill/>
                          </a:ln>
                          <a:solidFill>
                            <a:schemeClr val="tx1"/>
                          </a:solidFill>
                          <a:effectLst/>
                          <a:latin typeface="Arial" charset="0"/>
                          <a:ea typeface="宋体" pitchFamily="2" charset="-122"/>
                        </a:rPr>
                        <a:t>12</a:t>
                      </a:r>
                    </a:p>
                  </a:txBody>
                  <a:tcPr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21196">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000" b="0" i="0" u="none" strike="noStrike" cap="none" normalizeH="0" baseline="0">
                          <a:ln>
                            <a:noFill/>
                          </a:ln>
                          <a:solidFill>
                            <a:schemeClr val="tx1"/>
                          </a:solidFill>
                          <a:effectLst/>
                          <a:latin typeface="Arial" charset="0"/>
                          <a:ea typeface="宋体" pitchFamily="2" charset="-122"/>
                        </a:rPr>
                        <a:t>7</a:t>
                      </a:r>
                    </a:p>
                  </a:txBody>
                  <a:tcPr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000" b="0" i="0" u="none" strike="noStrike" cap="none" normalizeH="0" baseline="0">
                          <a:ln>
                            <a:noFill/>
                          </a:ln>
                          <a:solidFill>
                            <a:schemeClr val="tx1"/>
                          </a:solidFill>
                          <a:effectLst/>
                          <a:latin typeface="Arial" charset="0"/>
                          <a:ea typeface="宋体" pitchFamily="2" charset="-122"/>
                        </a:rPr>
                        <a:t>6</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000" b="0" i="0" u="none" strike="noStrike" cap="none" normalizeH="0" baseline="0">
                          <a:ln>
                            <a:noFill/>
                          </a:ln>
                          <a:solidFill>
                            <a:schemeClr val="tx1"/>
                          </a:solidFill>
                          <a:effectLst/>
                          <a:latin typeface="Arial" charset="0"/>
                          <a:ea typeface="宋体" pitchFamily="2" charset="-122"/>
                        </a:rPr>
                        <a:t>11</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000" b="0" i="0" u="none" strike="noStrike" cap="none" normalizeH="0" baseline="0" dirty="0">
                          <a:ln>
                            <a:noFill/>
                          </a:ln>
                          <a:solidFill>
                            <a:schemeClr val="tx1"/>
                          </a:solidFill>
                          <a:effectLst/>
                          <a:latin typeface="Arial" charset="0"/>
                          <a:ea typeface="宋体" pitchFamily="2" charset="-122"/>
                        </a:rPr>
                        <a:t>14</a:t>
                      </a:r>
                    </a:p>
                  </a:txBody>
                  <a:tcPr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21196">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000" b="0" i="0" u="none" strike="noStrike" cap="none" normalizeH="0" baseline="0">
                          <a:ln>
                            <a:noFill/>
                          </a:ln>
                          <a:solidFill>
                            <a:schemeClr val="tx1"/>
                          </a:solidFill>
                          <a:effectLst/>
                          <a:latin typeface="Arial" charset="0"/>
                          <a:ea typeface="宋体" pitchFamily="2" charset="-122"/>
                        </a:rPr>
                        <a:t>8</a:t>
                      </a:r>
                    </a:p>
                  </a:txBody>
                  <a:tcPr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000" b="0" i="0" u="none" strike="noStrike" cap="none" normalizeH="0" baseline="0">
                          <a:ln>
                            <a:noFill/>
                          </a:ln>
                          <a:solidFill>
                            <a:schemeClr val="tx1"/>
                          </a:solidFill>
                          <a:effectLst/>
                          <a:latin typeface="Arial" charset="0"/>
                          <a:ea typeface="宋体" pitchFamily="2" charset="-122"/>
                        </a:rPr>
                        <a:t>9</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000" b="0" i="0" u="none" strike="noStrike" cap="none" normalizeH="0" baseline="0">
                          <a:ln>
                            <a:noFill/>
                          </a:ln>
                          <a:solidFill>
                            <a:schemeClr val="tx1"/>
                          </a:solidFill>
                          <a:effectLst/>
                          <a:latin typeface="Arial" charset="0"/>
                          <a:ea typeface="宋体" pitchFamily="2" charset="-122"/>
                        </a:rPr>
                        <a:t>10</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000" b="0" i="0" u="none" strike="noStrike" cap="none" normalizeH="0" baseline="0" dirty="0">
                          <a:ln>
                            <a:noFill/>
                          </a:ln>
                          <a:solidFill>
                            <a:schemeClr val="tx1"/>
                          </a:solidFill>
                          <a:effectLst/>
                          <a:latin typeface="Arial" charset="0"/>
                          <a:ea typeface="宋体" pitchFamily="2" charset="-122"/>
                        </a:rPr>
                        <a:t>13</a:t>
                      </a:r>
                    </a:p>
                  </a:txBody>
                  <a:tcPr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
        <p:nvSpPr>
          <p:cNvPr id="5" name="矩形 4"/>
          <p:cNvSpPr/>
          <p:nvPr/>
        </p:nvSpPr>
        <p:spPr>
          <a:xfrm>
            <a:off x="847898" y="2216185"/>
            <a:ext cx="7799618" cy="1754326"/>
          </a:xfrm>
          <a:prstGeom prst="rect">
            <a:avLst/>
          </a:prstGeom>
        </p:spPr>
        <p:txBody>
          <a:bodyPr wrap="square">
            <a:spAutoFit/>
          </a:bodyPr>
          <a:lstStyle/>
          <a:p>
            <a:pPr marL="0" marR="0" lvl="0" indent="0" defTabSz="914400" eaLnBrk="1" fontAlgn="base" latinLnBrk="0" hangingPunct="1">
              <a:lnSpc>
                <a:spcPct val="150000"/>
              </a:lnSpc>
              <a:spcBef>
                <a:spcPct val="0"/>
              </a:spcBef>
              <a:spcAft>
                <a:spcPct val="0"/>
              </a:spcAft>
              <a:buClrTx/>
              <a:buSzTx/>
              <a:buFontTx/>
              <a:buNone/>
              <a:tabLst/>
              <a:defRPr/>
            </a:pPr>
            <a:r>
              <a:rPr kumimoji="0" lang="zh-CN" altLang="en-US"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 </a:t>
            </a:r>
            <a:r>
              <a:rPr kumimoji="0" lang="en-US" altLang="zh-CN"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j</a:t>
            </a:r>
            <a:r>
              <a:rPr kumimoji="0" lang="zh-CN" altLang="en-US"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a:t>
            </a:r>
            <a:r>
              <a:rPr kumimoji="0" lang="en-US" altLang="zh-CN" sz="2400" b="0" i="0" u="none" strike="noStrike" kern="0" cap="none" spc="0" normalizeH="0" baseline="0" noProof="0" dirty="0" err="1" smtClean="0">
                <a:ln>
                  <a:noFill/>
                </a:ln>
                <a:solidFill>
                  <a:srgbClr val="000000"/>
                </a:solidFill>
                <a:effectLst/>
                <a:uLnTx/>
                <a:uFillTx/>
                <a:latin typeface="微软雅黑" panose="020B0503020204020204" pitchFamily="34" charset="-122"/>
                <a:ea typeface="微软雅黑" panose="020B0503020204020204" pitchFamily="34" charset="-122"/>
              </a:rPr>
              <a:t>i</a:t>
            </a:r>
            <a:r>
              <a:rPr kumimoji="0" lang="zh-CN" altLang="en-US"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，但</a:t>
            </a:r>
            <a:r>
              <a:rPr kumimoji="0" lang="en-US" altLang="zh-CN"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POSITION(j) &gt; POSITION(</a:t>
            </a:r>
            <a:r>
              <a:rPr kumimoji="0" lang="en-US" altLang="zh-CN" sz="2400" b="0" i="0" u="none" strike="noStrike" kern="0" cap="none" spc="0" normalizeH="0" baseline="0" noProof="0" dirty="0" err="1" smtClean="0">
                <a:ln>
                  <a:noFill/>
                </a:ln>
                <a:solidFill>
                  <a:srgbClr val="000000"/>
                </a:solidFill>
                <a:effectLst/>
                <a:uLnTx/>
                <a:uFillTx/>
                <a:latin typeface="微软雅黑" panose="020B0503020204020204" pitchFamily="34" charset="-122"/>
                <a:ea typeface="微软雅黑" panose="020B0503020204020204" pitchFamily="34" charset="-122"/>
              </a:rPr>
              <a:t>i</a:t>
            </a:r>
            <a:r>
              <a:rPr kumimoji="0" lang="en-US" altLang="zh-CN"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a:t>
            </a:r>
            <a:r>
              <a:rPr kumimoji="0" lang="zh-CN" altLang="en-US"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a:t>
            </a:r>
          </a:p>
          <a:p>
            <a:pPr marL="0" marR="0" lvl="0" indent="0" defTabSz="914400" eaLnBrk="1" fontAlgn="base" latinLnBrk="0" hangingPunct="1">
              <a:lnSpc>
                <a:spcPct val="150000"/>
              </a:lnSpc>
              <a:spcBef>
                <a:spcPct val="0"/>
              </a:spcBef>
              <a:spcAft>
                <a:spcPct val="0"/>
              </a:spcAft>
              <a:buClrTx/>
              <a:buSzTx/>
              <a:buFontTx/>
              <a:buNone/>
              <a:tabLst/>
              <a:defRPr/>
            </a:pPr>
            <a:r>
              <a:rPr kumimoji="0" lang="zh-CN" altLang="en-US"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     即：编号小于</a:t>
            </a:r>
            <a:r>
              <a:rPr kumimoji="0" lang="en-US" altLang="zh-CN" sz="2400" b="0" i="0" u="none" strike="noStrike" kern="0" cap="none" spc="0" normalizeH="0" baseline="0" noProof="0" dirty="0" err="1" smtClean="0">
                <a:ln>
                  <a:noFill/>
                </a:ln>
                <a:solidFill>
                  <a:srgbClr val="000000"/>
                </a:solidFill>
                <a:effectLst/>
                <a:uLnTx/>
                <a:uFillTx/>
                <a:latin typeface="微软雅黑" panose="020B0503020204020204" pitchFamily="34" charset="-122"/>
                <a:ea typeface="微软雅黑" panose="020B0503020204020204" pitchFamily="34" charset="-122"/>
              </a:rPr>
              <a:t>i</a:t>
            </a:r>
            <a:r>
              <a:rPr kumimoji="0" lang="zh-CN" altLang="en-US"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但初始位置在</a:t>
            </a:r>
            <a:r>
              <a:rPr kumimoji="0" lang="en-US" altLang="zh-CN" sz="2400" b="0" i="0" u="none" strike="noStrike" kern="0" cap="none" spc="0" normalizeH="0" baseline="0" noProof="0" dirty="0" err="1" smtClean="0">
                <a:ln>
                  <a:noFill/>
                </a:ln>
                <a:solidFill>
                  <a:srgbClr val="000000"/>
                </a:solidFill>
                <a:effectLst/>
                <a:uLnTx/>
                <a:uFillTx/>
                <a:latin typeface="微软雅黑" panose="020B0503020204020204" pitchFamily="34" charset="-122"/>
                <a:ea typeface="微软雅黑" panose="020B0503020204020204" pitchFamily="34" charset="-122"/>
              </a:rPr>
              <a:t>i</a:t>
            </a:r>
            <a:r>
              <a:rPr kumimoji="0" lang="zh-CN" altLang="en-US"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之后的牌的数目。</a:t>
            </a:r>
          </a:p>
          <a:p>
            <a:pPr marL="0" marR="0" lvl="1" indent="0" defTabSz="914400" eaLnBrk="1" fontAlgn="base" latinLnBrk="0" hangingPunct="1">
              <a:lnSpc>
                <a:spcPct val="150000"/>
              </a:lnSpc>
              <a:spcBef>
                <a:spcPct val="0"/>
              </a:spcBef>
              <a:spcAft>
                <a:spcPct val="0"/>
              </a:spcAft>
              <a:buClrTx/>
              <a:buSzTx/>
              <a:buFontTx/>
              <a:buNone/>
              <a:tabLst/>
              <a:defRPr/>
            </a:pPr>
            <a:r>
              <a:rPr kumimoji="0" lang="zh-CN" altLang="en-US"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例：</a:t>
            </a:r>
            <a:r>
              <a:rPr kumimoji="0" lang="en-US" altLang="zh-CN"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LESS(1)=0; LESS(4)=1; LESS(12)=6</a:t>
            </a:r>
            <a:endParaRPr kumimoji="0" lang="zh-CN" altLang="en-US" b="0" i="0" u="none" strike="noStrike" kern="0" cap="none" spc="0" normalizeH="0" baseline="0" noProof="0" dirty="0" smtClean="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
        <p:nvSpPr>
          <p:cNvPr id="14" name="Rectangle 3"/>
          <p:cNvSpPr txBox="1">
            <a:spLocks noChangeArrowheads="1"/>
          </p:cNvSpPr>
          <p:nvPr/>
        </p:nvSpPr>
        <p:spPr bwMode="auto">
          <a:xfrm>
            <a:off x="423335" y="4162861"/>
            <a:ext cx="2607732" cy="588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0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anose="05000000000000000000" pitchFamily="2" charset="2"/>
              <a:buChar char="q"/>
              <a:defRPr sz="2600">
                <a:solidFill>
                  <a:schemeClr val="tx1"/>
                </a:solidFill>
                <a:latin typeface="+mn-lt"/>
                <a:ea typeface="+mn-ea"/>
              </a:defRPr>
            </a:lvl2pPr>
            <a:lvl3pPr marL="1022350" indent="-350838" algn="l" rtl="0" eaLnBrk="0" fontAlgn="base" hangingPunct="0">
              <a:spcBef>
                <a:spcPct val="20000"/>
              </a:spcBef>
              <a:spcAft>
                <a:spcPct val="0"/>
              </a:spcAft>
              <a:buClr>
                <a:schemeClr val="accent1"/>
              </a:buClr>
              <a:buSzPct val="65000"/>
              <a:buFont typeface="Wingdings" panose="05000000000000000000" pitchFamily="2" charset="2"/>
              <a:buChar char="n"/>
              <a:defRPr sz="2200">
                <a:solidFill>
                  <a:schemeClr val="tx1"/>
                </a:solidFill>
                <a:latin typeface="+mn-lt"/>
                <a:ea typeface="+mn-ea"/>
              </a:defRPr>
            </a:lvl3pPr>
            <a:lvl4pPr marL="1339850" indent="-315913" algn="l" rtl="0" eaLnBrk="0" fontAlgn="base" hangingPunct="0">
              <a:spcBef>
                <a:spcPct val="20000"/>
              </a:spcBef>
              <a:spcAft>
                <a:spcPct val="0"/>
              </a:spcAft>
              <a:buClr>
                <a:schemeClr val="accent2"/>
              </a:buClr>
              <a:buSzPct val="70000"/>
              <a:buFont typeface="Wingdings" panose="05000000000000000000" pitchFamily="2" charset="2"/>
              <a:buChar char="q"/>
              <a:defRPr sz="2000">
                <a:solidFill>
                  <a:schemeClr val="tx1"/>
                </a:solidFill>
                <a:latin typeface="+mn-lt"/>
                <a:ea typeface="+mn-ea"/>
              </a:defRPr>
            </a:lvl4pPr>
            <a:lvl5pPr marL="1681163"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vl6pPr marL="21383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6pPr>
            <a:lvl7pPr marL="25955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7pPr>
            <a:lvl8pPr marL="30527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8pPr>
            <a:lvl9pPr marL="35099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9pPr>
          </a:lstStyle>
          <a:p>
            <a:pPr marL="3856038" lvl="0" indent="-3856038" eaLnBrk="1" hangingPunct="1">
              <a:lnSpc>
                <a:spcPct val="150000"/>
              </a:lnSpc>
              <a:spcBef>
                <a:spcPct val="0"/>
              </a:spcBef>
              <a:buClr>
                <a:srgbClr val="CC9900"/>
              </a:buClr>
              <a:buNone/>
            </a:pPr>
            <a:r>
              <a:rPr lang="en-US" altLang="zh-CN" sz="2400" b="1" kern="0" dirty="0">
                <a:solidFill>
                  <a:srgbClr val="000000"/>
                </a:solidFill>
                <a:latin typeface="微软雅黑" panose="020B0503020204020204" pitchFamily="34" charset="-122"/>
                <a:ea typeface="微软雅黑" panose="020B0503020204020204" pitchFamily="34" charset="-122"/>
              </a:rPr>
              <a:t>4</a:t>
            </a:r>
            <a:r>
              <a:rPr lang="zh-CN" altLang="en-US" sz="2400" b="1" kern="0" dirty="0" smtClean="0">
                <a:solidFill>
                  <a:srgbClr val="000000"/>
                </a:solidFill>
                <a:latin typeface="微软雅黑" panose="020B0503020204020204" pitchFamily="34" charset="-122"/>
                <a:ea typeface="微软雅黑" panose="020B0503020204020204" pitchFamily="34" charset="-122"/>
              </a:rPr>
              <a:t>）引入一个量 </a:t>
            </a:r>
            <a:r>
              <a:rPr lang="en-US" altLang="zh-CN" sz="2400" b="1" kern="0" dirty="0" smtClean="0">
                <a:solidFill>
                  <a:srgbClr val="C00000"/>
                </a:solidFill>
                <a:latin typeface="微软雅黑" panose="020B0503020204020204" pitchFamily="34" charset="-122"/>
                <a:ea typeface="微软雅黑" panose="020B0503020204020204" pitchFamily="34" charset="-122"/>
              </a:rPr>
              <a:t>X</a:t>
            </a:r>
            <a:endParaRPr kumimoji="0" lang="zh-CN" altLang="en-US" sz="2400" b="0" i="0" u="none" strike="noStrike" kern="0" cap="none" spc="0" normalizeH="0" baseline="0" noProof="0" dirty="0" smtClean="0">
              <a:ln>
                <a:noFill/>
              </a:ln>
              <a:solidFill>
                <a:srgbClr val="C00000"/>
              </a:solidFill>
              <a:effectLst/>
              <a:uLnTx/>
              <a:uFillTx/>
              <a:latin typeface="微软雅黑" panose="020B0503020204020204" pitchFamily="34" charset="-122"/>
              <a:ea typeface="微软雅黑" panose="020B0503020204020204" pitchFamily="34" charset="-122"/>
            </a:endParaRPr>
          </a:p>
        </p:txBody>
      </p:sp>
      <p:sp>
        <p:nvSpPr>
          <p:cNvPr id="7" name="矩形 6"/>
          <p:cNvSpPr/>
          <p:nvPr/>
        </p:nvSpPr>
        <p:spPr>
          <a:xfrm>
            <a:off x="944880" y="4946799"/>
            <a:ext cx="6096000" cy="1569660"/>
          </a:xfrm>
          <a:prstGeom prst="rect">
            <a:avLst/>
          </a:prstGeom>
        </p:spPr>
        <p:txBody>
          <a:bodyPr>
            <a:spAutoFit/>
          </a:bodyPr>
          <a:lstStyle/>
          <a:p>
            <a:pPr lvl="0" fontAlgn="base">
              <a:spcBef>
                <a:spcPct val="50000"/>
              </a:spcBef>
              <a:spcAft>
                <a:spcPct val="0"/>
              </a:spcAft>
            </a:pPr>
            <a:r>
              <a:rPr lang="zh-CN" altLang="en-US" sz="2400" dirty="0">
                <a:solidFill>
                  <a:srgbClr val="000000"/>
                </a:solidFill>
                <a:latin typeface="微软雅黑" panose="020B0503020204020204" pitchFamily="34" charset="-122"/>
                <a:ea typeface="微软雅黑" panose="020B0503020204020204" pitchFamily="34" charset="-122"/>
              </a:rPr>
              <a:t>如图所示，</a:t>
            </a:r>
            <a:r>
              <a:rPr lang="zh-CN" altLang="en-US" sz="2400" dirty="0">
                <a:solidFill>
                  <a:srgbClr val="FF0000"/>
                </a:solidFill>
                <a:latin typeface="微软雅黑" panose="020B0503020204020204" pitchFamily="34" charset="-122"/>
                <a:ea typeface="微软雅黑" panose="020B0503020204020204" pitchFamily="34" charset="-122"/>
              </a:rPr>
              <a:t>初始状态</a:t>
            </a:r>
            <a:r>
              <a:rPr lang="zh-CN" altLang="en-US" sz="2400" dirty="0">
                <a:solidFill>
                  <a:srgbClr val="000000"/>
                </a:solidFill>
                <a:latin typeface="微软雅黑" panose="020B0503020204020204" pitchFamily="34" charset="-122"/>
                <a:ea typeface="微软雅黑" panose="020B0503020204020204" pitchFamily="34" charset="-122"/>
              </a:rPr>
              <a:t>时，</a:t>
            </a:r>
          </a:p>
          <a:p>
            <a:pPr lvl="0" fontAlgn="base">
              <a:spcBef>
                <a:spcPct val="50000"/>
              </a:spcBef>
              <a:spcAft>
                <a:spcPct val="0"/>
              </a:spcAft>
            </a:pPr>
            <a:r>
              <a:rPr lang="zh-CN" altLang="en-US" sz="2400" dirty="0" smtClean="0">
                <a:solidFill>
                  <a:srgbClr val="000000"/>
                </a:solidFill>
                <a:latin typeface="微软雅黑" panose="020B0503020204020204" pitchFamily="34" charset="-122"/>
                <a:ea typeface="微软雅黑" panose="020B0503020204020204" pitchFamily="34" charset="-122"/>
              </a:rPr>
              <a:t>若</a:t>
            </a:r>
            <a:r>
              <a:rPr lang="zh-CN" altLang="en-US" sz="2400" dirty="0">
                <a:solidFill>
                  <a:srgbClr val="000000"/>
                </a:solidFill>
                <a:latin typeface="微软雅黑" panose="020B0503020204020204" pitchFamily="34" charset="-122"/>
                <a:ea typeface="微软雅黑" panose="020B0503020204020204" pitchFamily="34" charset="-122"/>
              </a:rPr>
              <a:t>空格落在</a:t>
            </a:r>
            <a:r>
              <a:rPr lang="zh-CN" altLang="en-US" sz="2400" b="1" dirty="0">
                <a:solidFill>
                  <a:srgbClr val="0000FF"/>
                </a:solidFill>
                <a:latin typeface="微软雅黑" panose="020B0503020204020204" pitchFamily="34" charset="-122"/>
                <a:ea typeface="微软雅黑" panose="020B0503020204020204" pitchFamily="34" charset="-122"/>
              </a:rPr>
              <a:t>蓝色</a:t>
            </a:r>
            <a:r>
              <a:rPr lang="zh-CN" altLang="en-US" sz="2400" dirty="0">
                <a:solidFill>
                  <a:srgbClr val="000000"/>
                </a:solidFill>
                <a:latin typeface="微软雅黑" panose="020B0503020204020204" pitchFamily="34" charset="-122"/>
                <a:ea typeface="微软雅黑" panose="020B0503020204020204" pitchFamily="34" charset="-122"/>
              </a:rPr>
              <a:t>方格上，则</a:t>
            </a:r>
            <a:r>
              <a:rPr lang="en-US" altLang="zh-CN" sz="2400" dirty="0">
                <a:solidFill>
                  <a:srgbClr val="000000"/>
                </a:solidFill>
                <a:latin typeface="微软雅黑" panose="020B0503020204020204" pitchFamily="34" charset="-122"/>
                <a:ea typeface="微软雅黑" panose="020B0503020204020204" pitchFamily="34" charset="-122"/>
              </a:rPr>
              <a:t>X</a:t>
            </a:r>
            <a:r>
              <a:rPr lang="zh-CN" altLang="en-US" sz="2400" dirty="0">
                <a:solidFill>
                  <a:srgbClr val="000000"/>
                </a:solidFill>
                <a:latin typeface="微软雅黑" panose="020B0503020204020204" pitchFamily="34" charset="-122"/>
                <a:ea typeface="微软雅黑" panose="020B0503020204020204" pitchFamily="34" charset="-122"/>
              </a:rPr>
              <a:t>＝</a:t>
            </a:r>
            <a:r>
              <a:rPr lang="en-US" altLang="zh-CN" sz="2400" dirty="0">
                <a:solidFill>
                  <a:srgbClr val="000000"/>
                </a:solidFill>
                <a:latin typeface="微软雅黑" panose="020B0503020204020204" pitchFamily="34" charset="-122"/>
                <a:ea typeface="微软雅黑" panose="020B0503020204020204" pitchFamily="34" charset="-122"/>
              </a:rPr>
              <a:t>1</a:t>
            </a:r>
            <a:r>
              <a:rPr lang="zh-CN" altLang="en-US" sz="2400" dirty="0">
                <a:solidFill>
                  <a:srgbClr val="000000"/>
                </a:solidFill>
                <a:latin typeface="微软雅黑" panose="020B0503020204020204" pitchFamily="34" charset="-122"/>
                <a:ea typeface="微软雅黑" panose="020B0503020204020204" pitchFamily="34" charset="-122"/>
              </a:rPr>
              <a:t>：</a:t>
            </a:r>
          </a:p>
          <a:p>
            <a:pPr lvl="0" fontAlgn="base">
              <a:spcBef>
                <a:spcPct val="50000"/>
              </a:spcBef>
              <a:spcAft>
                <a:spcPct val="0"/>
              </a:spcAft>
            </a:pPr>
            <a:r>
              <a:rPr lang="zh-CN" altLang="en-US" sz="2400" dirty="0" smtClean="0">
                <a:solidFill>
                  <a:srgbClr val="000000"/>
                </a:solidFill>
                <a:latin typeface="微软雅黑" panose="020B0503020204020204" pitchFamily="34" charset="-122"/>
                <a:ea typeface="微软雅黑" panose="020B0503020204020204" pitchFamily="34" charset="-122"/>
              </a:rPr>
              <a:t>若</a:t>
            </a:r>
            <a:r>
              <a:rPr lang="zh-CN" altLang="en-US" sz="2400" dirty="0">
                <a:solidFill>
                  <a:srgbClr val="000000"/>
                </a:solidFill>
                <a:latin typeface="微软雅黑" panose="020B0503020204020204" pitchFamily="34" charset="-122"/>
                <a:ea typeface="微软雅黑" panose="020B0503020204020204" pitchFamily="34" charset="-122"/>
              </a:rPr>
              <a:t>空格落在</a:t>
            </a:r>
            <a:r>
              <a:rPr lang="zh-CN" altLang="en-US" sz="2400" b="1" dirty="0">
                <a:solidFill>
                  <a:schemeClr val="bg1">
                    <a:lumMod val="50000"/>
                  </a:schemeClr>
                </a:solidFill>
                <a:latin typeface="微软雅黑" panose="020B0503020204020204" pitchFamily="34" charset="-122"/>
                <a:ea typeface="微软雅黑" panose="020B0503020204020204" pitchFamily="34" charset="-122"/>
              </a:rPr>
              <a:t>白色</a:t>
            </a:r>
            <a:r>
              <a:rPr lang="zh-CN" altLang="en-US" sz="2400" dirty="0">
                <a:solidFill>
                  <a:srgbClr val="000000"/>
                </a:solidFill>
                <a:latin typeface="微软雅黑" panose="020B0503020204020204" pitchFamily="34" charset="-122"/>
                <a:ea typeface="微软雅黑" panose="020B0503020204020204" pitchFamily="34" charset="-122"/>
              </a:rPr>
              <a:t>方格上，则</a:t>
            </a:r>
            <a:r>
              <a:rPr lang="en-US" altLang="zh-CN" sz="2400" dirty="0">
                <a:solidFill>
                  <a:srgbClr val="000000"/>
                </a:solidFill>
                <a:latin typeface="微软雅黑" panose="020B0503020204020204" pitchFamily="34" charset="-122"/>
                <a:ea typeface="微软雅黑" panose="020B0503020204020204" pitchFamily="34" charset="-122"/>
              </a:rPr>
              <a:t>X</a:t>
            </a:r>
            <a:r>
              <a:rPr lang="zh-CN" altLang="en-US" sz="2400" dirty="0">
                <a:solidFill>
                  <a:srgbClr val="000000"/>
                </a:solidFill>
                <a:latin typeface="微软雅黑" panose="020B0503020204020204" pitchFamily="34" charset="-122"/>
                <a:ea typeface="微软雅黑" panose="020B0503020204020204" pitchFamily="34" charset="-122"/>
              </a:rPr>
              <a:t>＝</a:t>
            </a:r>
            <a:r>
              <a:rPr lang="en-US" altLang="zh-CN" sz="2400" dirty="0">
                <a:solidFill>
                  <a:srgbClr val="000000"/>
                </a:solidFill>
                <a:latin typeface="微软雅黑" panose="020B0503020204020204" pitchFamily="34" charset="-122"/>
                <a:ea typeface="微软雅黑" panose="020B0503020204020204" pitchFamily="34" charset="-122"/>
              </a:rPr>
              <a:t>0</a:t>
            </a:r>
            <a:r>
              <a:rPr lang="zh-CN" altLang="en-US" sz="2400" dirty="0">
                <a:solidFill>
                  <a:srgbClr val="000000"/>
                </a:solidFill>
                <a:latin typeface="微软雅黑" panose="020B0503020204020204" pitchFamily="34" charset="-122"/>
                <a:ea typeface="微软雅黑" panose="020B0503020204020204" pitchFamily="34" charset="-122"/>
              </a:rPr>
              <a:t>。</a:t>
            </a:r>
          </a:p>
        </p:txBody>
      </p:sp>
      <p:graphicFrame>
        <p:nvGraphicFramePr>
          <p:cNvPr id="15" name="Group 51"/>
          <p:cNvGraphicFramePr>
            <a:graphicFrameLocks/>
          </p:cNvGraphicFramePr>
          <p:nvPr>
            <p:extLst>
              <p:ext uri="{D42A27DB-BD31-4B8C-83A1-F6EECF244321}">
                <p14:modId xmlns:p14="http://schemas.microsoft.com/office/powerpoint/2010/main" val="2420415381"/>
              </p:ext>
            </p:extLst>
          </p:nvPr>
        </p:nvGraphicFramePr>
        <p:xfrm>
          <a:off x="9521041" y="4278054"/>
          <a:ext cx="2303462" cy="2085976"/>
        </p:xfrm>
        <a:graphic>
          <a:graphicData uri="http://schemas.openxmlformats.org/drawingml/2006/table">
            <a:tbl>
              <a:tblPr/>
              <a:tblGrid>
                <a:gridCol w="576262">
                  <a:extLst>
                    <a:ext uri="{9D8B030D-6E8A-4147-A177-3AD203B41FA5}">
                      <a16:colId xmlns:a16="http://schemas.microsoft.com/office/drawing/2014/main" val="20000"/>
                    </a:ext>
                  </a:extLst>
                </a:gridCol>
                <a:gridCol w="576263">
                  <a:extLst>
                    <a:ext uri="{9D8B030D-6E8A-4147-A177-3AD203B41FA5}">
                      <a16:colId xmlns:a16="http://schemas.microsoft.com/office/drawing/2014/main" val="20001"/>
                    </a:ext>
                  </a:extLst>
                </a:gridCol>
                <a:gridCol w="574675">
                  <a:extLst>
                    <a:ext uri="{9D8B030D-6E8A-4147-A177-3AD203B41FA5}">
                      <a16:colId xmlns:a16="http://schemas.microsoft.com/office/drawing/2014/main" val="20002"/>
                    </a:ext>
                  </a:extLst>
                </a:gridCol>
                <a:gridCol w="576262">
                  <a:extLst>
                    <a:ext uri="{9D8B030D-6E8A-4147-A177-3AD203B41FA5}">
                      <a16:colId xmlns:a16="http://schemas.microsoft.com/office/drawing/2014/main" val="20003"/>
                    </a:ext>
                  </a:extLst>
                </a:gridCol>
              </a:tblGrid>
              <a:tr h="531604">
                <a:tc>
                  <a:txBody>
                    <a:bodyPr/>
                    <a:lstStyle>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endParaRPr kumimoji="0" lang="zh-CN" altLang="zh-CN" sz="2800" b="0" i="0" u="none" strike="noStrike" cap="none" normalizeH="0" baseline="0">
                        <a:ln>
                          <a:noFill/>
                        </a:ln>
                        <a:solidFill>
                          <a:schemeClr val="tx1"/>
                        </a:solidFill>
                        <a:effectLst/>
                        <a:latin typeface="Arial" charset="0"/>
                        <a:ea typeface="宋体" pitchFamily="2" charset="-122"/>
                      </a:endParaRPr>
                    </a:p>
                  </a:txBody>
                  <a:tcPr marT="45702" marB="45702"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endParaRPr kumimoji="0" lang="zh-CN" altLang="zh-CN" sz="2800" b="0" i="0" u="none" strike="noStrike" cap="none" normalizeH="0" baseline="0" dirty="0">
                        <a:ln>
                          <a:noFill/>
                        </a:ln>
                        <a:solidFill>
                          <a:schemeClr val="tx1"/>
                        </a:solidFill>
                        <a:effectLst/>
                        <a:latin typeface="Arial" charset="0"/>
                        <a:ea typeface="宋体" pitchFamily="2" charset="-122"/>
                      </a:endParaRPr>
                    </a:p>
                  </a:txBody>
                  <a:tcPr marT="45702" marB="4570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00FF"/>
                    </a:solidFill>
                  </a:tcPr>
                </a:tc>
                <a:tc>
                  <a:txBody>
                    <a:bodyPr/>
                    <a:lstStyle>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endParaRPr kumimoji="0" lang="zh-CN" altLang="zh-CN" sz="2800" b="0" i="0" u="none" strike="noStrike" cap="none" normalizeH="0" baseline="0">
                        <a:ln>
                          <a:noFill/>
                        </a:ln>
                        <a:solidFill>
                          <a:schemeClr val="tx1"/>
                        </a:solidFill>
                        <a:effectLst/>
                        <a:latin typeface="Arial" charset="0"/>
                        <a:ea typeface="宋体" pitchFamily="2" charset="-122"/>
                      </a:endParaRPr>
                    </a:p>
                  </a:txBody>
                  <a:tcPr marT="45702" marB="4570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endParaRPr kumimoji="0" lang="zh-CN" altLang="zh-CN" sz="2800" b="0" i="0" u="none" strike="noStrike" cap="none" normalizeH="0" baseline="0" dirty="0">
                        <a:ln>
                          <a:noFill/>
                        </a:ln>
                        <a:solidFill>
                          <a:schemeClr val="tx1"/>
                        </a:solidFill>
                        <a:effectLst/>
                        <a:latin typeface="Arial" charset="0"/>
                        <a:ea typeface="宋体" pitchFamily="2" charset="-122"/>
                      </a:endParaRPr>
                    </a:p>
                  </a:txBody>
                  <a:tcPr marT="45702" marB="45702"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00FF"/>
                    </a:solidFill>
                  </a:tcPr>
                </a:tc>
                <a:extLst>
                  <a:ext uri="{0D108BD9-81ED-4DB2-BD59-A6C34878D82A}">
                    <a16:rowId xmlns:a16="http://schemas.microsoft.com/office/drawing/2014/main" val="10000"/>
                  </a:ext>
                </a:extLst>
              </a:tr>
              <a:tr h="518124">
                <a:tc>
                  <a:txBody>
                    <a:bodyPr/>
                    <a:lstStyle>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endParaRPr kumimoji="0" lang="zh-CN" altLang="zh-CN" sz="2800" b="0" i="0" u="none" strike="noStrike" cap="none" normalizeH="0" baseline="0" dirty="0">
                        <a:ln>
                          <a:noFill/>
                        </a:ln>
                        <a:solidFill>
                          <a:schemeClr val="tx1"/>
                        </a:solidFill>
                        <a:effectLst/>
                        <a:latin typeface="Arial" charset="0"/>
                        <a:ea typeface="宋体" pitchFamily="2" charset="-122"/>
                      </a:endParaRPr>
                    </a:p>
                  </a:txBody>
                  <a:tcPr marT="45702" marB="45702"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00FF"/>
                    </a:solidFill>
                  </a:tcPr>
                </a:tc>
                <a:tc>
                  <a:txBody>
                    <a:bodyPr/>
                    <a:lstStyle>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endParaRPr kumimoji="0" lang="zh-CN" altLang="zh-CN" sz="2800" b="0" i="0" u="none" strike="noStrike" cap="none" normalizeH="0" baseline="0">
                        <a:ln>
                          <a:noFill/>
                        </a:ln>
                        <a:solidFill>
                          <a:schemeClr val="tx1"/>
                        </a:solidFill>
                        <a:effectLst/>
                        <a:latin typeface="Arial" charset="0"/>
                        <a:ea typeface="宋体" pitchFamily="2" charset="-122"/>
                      </a:endParaRPr>
                    </a:p>
                  </a:txBody>
                  <a:tcPr marT="45702" marB="4570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endParaRPr kumimoji="0" lang="zh-CN" altLang="zh-CN" sz="2800" b="0" i="0" u="none" strike="noStrike" cap="none" normalizeH="0" baseline="0" dirty="0">
                        <a:ln>
                          <a:noFill/>
                        </a:ln>
                        <a:solidFill>
                          <a:schemeClr val="tx1"/>
                        </a:solidFill>
                        <a:effectLst/>
                        <a:latin typeface="Arial" charset="0"/>
                        <a:ea typeface="宋体" pitchFamily="2" charset="-122"/>
                      </a:endParaRPr>
                    </a:p>
                  </a:txBody>
                  <a:tcPr marT="45702" marB="4570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00FF"/>
                    </a:solidFill>
                  </a:tcPr>
                </a:tc>
                <a:tc>
                  <a:txBody>
                    <a:bodyPr/>
                    <a:lstStyle>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endParaRPr kumimoji="0" lang="zh-CN" altLang="zh-CN" sz="2800" b="0" i="0" u="none" strike="noStrike" cap="none" normalizeH="0" baseline="0">
                        <a:ln>
                          <a:noFill/>
                        </a:ln>
                        <a:solidFill>
                          <a:schemeClr val="tx1"/>
                        </a:solidFill>
                        <a:effectLst/>
                        <a:latin typeface="Arial" charset="0"/>
                        <a:ea typeface="宋体" pitchFamily="2" charset="-122"/>
                      </a:endParaRPr>
                    </a:p>
                  </a:txBody>
                  <a:tcPr marT="45702" marB="45702"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18124">
                <a:tc>
                  <a:txBody>
                    <a:bodyPr/>
                    <a:lstStyle>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endParaRPr kumimoji="0" lang="zh-CN" altLang="zh-CN" sz="2800" b="0" i="0" u="none" strike="noStrike" cap="none" normalizeH="0" baseline="0">
                        <a:ln>
                          <a:noFill/>
                        </a:ln>
                        <a:solidFill>
                          <a:schemeClr val="tx1"/>
                        </a:solidFill>
                        <a:effectLst/>
                        <a:latin typeface="Arial" charset="0"/>
                        <a:ea typeface="宋体" pitchFamily="2" charset="-122"/>
                      </a:endParaRPr>
                    </a:p>
                  </a:txBody>
                  <a:tcPr marT="45702" marB="45702"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endParaRPr kumimoji="0" lang="zh-CN" altLang="zh-CN" sz="2800" b="0" i="0" u="none" strike="noStrike" cap="none" normalizeH="0" baseline="0" dirty="0">
                        <a:ln>
                          <a:noFill/>
                        </a:ln>
                        <a:solidFill>
                          <a:schemeClr val="tx1"/>
                        </a:solidFill>
                        <a:effectLst/>
                        <a:latin typeface="Arial" charset="0"/>
                        <a:ea typeface="宋体" pitchFamily="2" charset="-122"/>
                      </a:endParaRPr>
                    </a:p>
                  </a:txBody>
                  <a:tcPr marT="45702" marB="4570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00FF"/>
                    </a:solidFill>
                  </a:tcPr>
                </a:tc>
                <a:tc>
                  <a:txBody>
                    <a:bodyPr/>
                    <a:lstStyle>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endParaRPr kumimoji="0" lang="zh-CN" altLang="zh-CN" sz="2800" b="0" i="0" u="none" strike="noStrike" cap="none" normalizeH="0" baseline="0">
                        <a:ln>
                          <a:noFill/>
                        </a:ln>
                        <a:solidFill>
                          <a:schemeClr val="tx1"/>
                        </a:solidFill>
                        <a:effectLst/>
                        <a:latin typeface="Arial" charset="0"/>
                        <a:ea typeface="宋体" pitchFamily="2" charset="-122"/>
                      </a:endParaRPr>
                    </a:p>
                  </a:txBody>
                  <a:tcPr marT="45702" marB="4570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endParaRPr kumimoji="0" lang="zh-CN" altLang="zh-CN" sz="2800" b="0" i="0" u="none" strike="noStrike" cap="none" normalizeH="0" baseline="0" dirty="0">
                        <a:ln>
                          <a:noFill/>
                        </a:ln>
                        <a:solidFill>
                          <a:schemeClr val="tx1"/>
                        </a:solidFill>
                        <a:effectLst/>
                        <a:latin typeface="Arial" charset="0"/>
                        <a:ea typeface="宋体" pitchFamily="2" charset="-122"/>
                      </a:endParaRPr>
                    </a:p>
                  </a:txBody>
                  <a:tcPr marT="45702" marB="45702"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00FF"/>
                    </a:solidFill>
                  </a:tcPr>
                </a:tc>
                <a:extLst>
                  <a:ext uri="{0D108BD9-81ED-4DB2-BD59-A6C34878D82A}">
                    <a16:rowId xmlns:a16="http://schemas.microsoft.com/office/drawing/2014/main" val="10002"/>
                  </a:ext>
                </a:extLst>
              </a:tr>
              <a:tr h="518124">
                <a:tc>
                  <a:txBody>
                    <a:bodyPr/>
                    <a:lstStyle>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endParaRPr kumimoji="0" lang="zh-CN" altLang="zh-CN" sz="2800" b="0" i="0" u="none" strike="noStrike" cap="none" normalizeH="0" baseline="0" dirty="0">
                        <a:ln>
                          <a:noFill/>
                        </a:ln>
                        <a:solidFill>
                          <a:schemeClr val="tx1"/>
                        </a:solidFill>
                        <a:effectLst/>
                        <a:latin typeface="Arial" charset="0"/>
                        <a:ea typeface="宋体" pitchFamily="2" charset="-122"/>
                      </a:endParaRPr>
                    </a:p>
                  </a:txBody>
                  <a:tcPr marT="45702" marB="45702"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0000FF"/>
                    </a:solidFill>
                  </a:tcPr>
                </a:tc>
                <a:tc>
                  <a:txBody>
                    <a:bodyPr/>
                    <a:lstStyle>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endParaRPr kumimoji="0" lang="zh-CN" altLang="zh-CN" sz="2800" b="0" i="0" u="none" strike="noStrike" cap="none" normalizeH="0" baseline="0">
                        <a:ln>
                          <a:noFill/>
                        </a:ln>
                        <a:solidFill>
                          <a:schemeClr val="tx1"/>
                        </a:solidFill>
                        <a:effectLst/>
                        <a:latin typeface="Arial" charset="0"/>
                        <a:ea typeface="宋体" pitchFamily="2" charset="-122"/>
                      </a:endParaRPr>
                    </a:p>
                  </a:txBody>
                  <a:tcPr marT="45702" marB="4570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endParaRPr kumimoji="0" lang="zh-CN" altLang="zh-CN" sz="2800" b="0" i="0" u="none" strike="noStrike" cap="none" normalizeH="0" baseline="0" dirty="0">
                        <a:ln>
                          <a:noFill/>
                        </a:ln>
                        <a:solidFill>
                          <a:schemeClr val="tx1"/>
                        </a:solidFill>
                        <a:effectLst/>
                        <a:latin typeface="Arial" charset="0"/>
                        <a:ea typeface="宋体" pitchFamily="2" charset="-122"/>
                      </a:endParaRPr>
                    </a:p>
                  </a:txBody>
                  <a:tcPr marT="45702" marB="4570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0000FF"/>
                    </a:solidFill>
                  </a:tcPr>
                </a:tc>
                <a:tc>
                  <a:txBody>
                    <a:bodyPr/>
                    <a:lstStyle>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endParaRPr kumimoji="0" lang="zh-CN" altLang="zh-CN" sz="2800" b="0" i="0" u="none" strike="noStrike" cap="none" normalizeH="0" baseline="0" dirty="0">
                        <a:ln>
                          <a:noFill/>
                        </a:ln>
                        <a:solidFill>
                          <a:schemeClr val="tx1"/>
                        </a:solidFill>
                        <a:effectLst/>
                        <a:latin typeface="Arial" charset="0"/>
                        <a:ea typeface="宋体" pitchFamily="2" charset="-122"/>
                      </a:endParaRPr>
                    </a:p>
                  </a:txBody>
                  <a:tcPr marT="45702" marB="45702"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426776208"/>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3333" y="338667"/>
            <a:ext cx="2607733" cy="593644"/>
          </a:xfrm>
          <a:prstGeom prst="rect">
            <a:avLst/>
          </a:prstGeom>
        </p:spPr>
      </p:pic>
      <p:pic>
        <p:nvPicPr>
          <p:cNvPr id="3" name="图片 2"/>
          <p:cNvPicPr>
            <a:picLocks noChangeAspect="1"/>
          </p:cNvPicPr>
          <p:nvPr/>
        </p:nvPicPr>
        <p:blipFill rotWithShape="1">
          <a:blip r:embed="rId5">
            <a:alphaModFix amt="4000"/>
            <a:extLst>
              <a:ext uri="{28A0092B-C50C-407E-A947-70E740481C1C}">
                <a14:useLocalDpi xmlns:a14="http://schemas.microsoft.com/office/drawing/2010/main" val="0"/>
              </a:ext>
            </a:extLst>
          </a:blip>
          <a:srcRect t="4939" r="28793" b="22469"/>
          <a:stretch/>
        </p:blipFill>
        <p:spPr>
          <a:xfrm>
            <a:off x="2641601" y="902926"/>
            <a:ext cx="9550400" cy="5955074"/>
          </a:xfrm>
          <a:prstGeom prst="rect">
            <a:avLst/>
          </a:prstGeom>
        </p:spPr>
      </p:pic>
      <p:sp>
        <p:nvSpPr>
          <p:cNvPr id="6" name="矩形 5"/>
          <p:cNvSpPr/>
          <p:nvPr/>
        </p:nvSpPr>
        <p:spPr>
          <a:xfrm>
            <a:off x="7789025" y="1253432"/>
            <a:ext cx="4035478" cy="45719"/>
          </a:xfrm>
          <a:prstGeom prst="rect">
            <a:avLst/>
          </a:prstGeom>
          <a:solidFill>
            <a:srgbClr val="239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矩形 9"/>
          <p:cNvSpPr/>
          <p:nvPr/>
        </p:nvSpPr>
        <p:spPr>
          <a:xfrm>
            <a:off x="9875520" y="383465"/>
            <a:ext cx="1948983" cy="523220"/>
          </a:xfrm>
          <a:prstGeom prst="rect">
            <a:avLst/>
          </a:prstGeom>
          <a:solidFill>
            <a:srgbClr val="239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矩形 10"/>
          <p:cNvSpPr/>
          <p:nvPr/>
        </p:nvSpPr>
        <p:spPr>
          <a:xfrm>
            <a:off x="9700953" y="352688"/>
            <a:ext cx="2217110" cy="584775"/>
          </a:xfrm>
          <a:prstGeom prst="rect">
            <a:avLst/>
          </a:prstGeom>
        </p:spPr>
        <p:txBody>
          <a:bodyPr wrap="square" anchor="ct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lnSpc>
                <a:spcPct val="100000"/>
              </a:lnSpc>
              <a:spcBef>
                <a:spcPts val="0"/>
              </a:spcBef>
              <a:spcAft>
                <a:spcPts val="0"/>
              </a:spcAft>
              <a:defRPr/>
            </a:pPr>
            <a:r>
              <a:rPr lang="en-US" altLang="zh-CN" sz="3200" b="1" dirty="0" smtClean="0">
                <a:solidFill>
                  <a:schemeClr val="bg1"/>
                </a:solidFill>
                <a:latin typeface="微软雅黑" charset="-122"/>
                <a:ea typeface="微软雅黑" charset="-122"/>
                <a:sym typeface="+mn-ea"/>
              </a:rPr>
              <a:t>15-</a:t>
            </a:r>
            <a:r>
              <a:rPr lang="zh-CN" altLang="en-US" sz="3200" b="1" dirty="0" smtClean="0">
                <a:solidFill>
                  <a:schemeClr val="bg1"/>
                </a:solidFill>
                <a:latin typeface="微软雅黑" charset="-122"/>
                <a:ea typeface="微软雅黑" charset="-122"/>
                <a:sym typeface="+mn-ea"/>
              </a:rPr>
              <a:t>谜问题</a:t>
            </a:r>
            <a:endParaRPr lang="zh-CN" altLang="en-US" sz="3200" b="1" dirty="0">
              <a:solidFill>
                <a:schemeClr val="bg1"/>
              </a:solidFill>
              <a:latin typeface="微软雅黑" charset="-122"/>
              <a:ea typeface="微软雅黑" charset="-122"/>
              <a:sym typeface="+mn-ea"/>
            </a:endParaRPr>
          </a:p>
        </p:txBody>
      </p:sp>
      <p:sp>
        <p:nvSpPr>
          <p:cNvPr id="13" name="文本框 12"/>
          <p:cNvSpPr txBox="1"/>
          <p:nvPr/>
        </p:nvSpPr>
        <p:spPr>
          <a:xfrm>
            <a:off x="423334" y="972529"/>
            <a:ext cx="7282564" cy="584775"/>
          </a:xfrm>
          <a:prstGeom prst="rect">
            <a:avLst/>
          </a:prstGeom>
          <a:noFill/>
        </p:spPr>
        <p:txBody>
          <a:bodyPr wrap="square" rtlCol="0">
            <a:spAutoFit/>
          </a:bodyPr>
          <a:lstStyle/>
          <a:p>
            <a:r>
              <a:rPr kumimoji="1" lang="zh-CN" altLang="en-US" sz="3200" b="1" dirty="0" smtClean="0">
                <a:latin typeface="Microsoft YaHei" charset="-122"/>
                <a:ea typeface="Microsoft YaHei" charset="-122"/>
                <a:cs typeface="Microsoft YaHei" charset="-122"/>
              </a:rPr>
              <a:t>判定 目标状态在初始状态的状态空间中</a:t>
            </a:r>
            <a:endParaRPr kumimoji="1" lang="zh-CN" altLang="en-US" sz="3200" b="1" dirty="0">
              <a:latin typeface="Microsoft YaHei" charset="-122"/>
              <a:ea typeface="Microsoft YaHei" charset="-122"/>
              <a:cs typeface="Microsoft YaHei" charset="-122"/>
            </a:endParaRPr>
          </a:p>
        </p:txBody>
      </p:sp>
      <p:graphicFrame>
        <p:nvGraphicFramePr>
          <p:cNvPr id="16" name="Group 64"/>
          <p:cNvGraphicFramePr>
            <a:graphicFrameLocks noGrp="1"/>
          </p:cNvGraphicFramePr>
          <p:nvPr>
            <p:extLst>
              <p:ext uri="{D42A27DB-BD31-4B8C-83A1-F6EECF244321}">
                <p14:modId xmlns:p14="http://schemas.microsoft.com/office/powerpoint/2010/main" val="582449931"/>
              </p:ext>
            </p:extLst>
          </p:nvPr>
        </p:nvGraphicFramePr>
        <p:xfrm>
          <a:off x="9493136" y="1705820"/>
          <a:ext cx="2327072" cy="2084784"/>
        </p:xfrm>
        <a:graphic>
          <a:graphicData uri="http://schemas.openxmlformats.org/drawingml/2006/table">
            <a:tbl>
              <a:tblPr/>
              <a:tblGrid>
                <a:gridCol w="581293">
                  <a:extLst>
                    <a:ext uri="{9D8B030D-6E8A-4147-A177-3AD203B41FA5}">
                      <a16:colId xmlns:a16="http://schemas.microsoft.com/office/drawing/2014/main" val="20000"/>
                    </a:ext>
                  </a:extLst>
                </a:gridCol>
                <a:gridCol w="583193">
                  <a:extLst>
                    <a:ext uri="{9D8B030D-6E8A-4147-A177-3AD203B41FA5}">
                      <a16:colId xmlns:a16="http://schemas.microsoft.com/office/drawing/2014/main" val="20001"/>
                    </a:ext>
                  </a:extLst>
                </a:gridCol>
                <a:gridCol w="581293">
                  <a:extLst>
                    <a:ext uri="{9D8B030D-6E8A-4147-A177-3AD203B41FA5}">
                      <a16:colId xmlns:a16="http://schemas.microsoft.com/office/drawing/2014/main" val="20002"/>
                    </a:ext>
                  </a:extLst>
                </a:gridCol>
                <a:gridCol w="581293">
                  <a:extLst>
                    <a:ext uri="{9D8B030D-6E8A-4147-A177-3AD203B41FA5}">
                      <a16:colId xmlns:a16="http://schemas.microsoft.com/office/drawing/2014/main" val="20003"/>
                    </a:ext>
                  </a:extLst>
                </a:gridCol>
              </a:tblGrid>
              <a:tr h="521196">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000" b="0" i="0" u="none" strike="noStrike" cap="none" normalizeH="0" baseline="0">
                          <a:ln>
                            <a:noFill/>
                          </a:ln>
                          <a:solidFill>
                            <a:schemeClr val="tx1"/>
                          </a:solidFill>
                          <a:effectLst/>
                          <a:latin typeface="Arial" charset="0"/>
                          <a:ea typeface="宋体" pitchFamily="2" charset="-122"/>
                        </a:rPr>
                        <a:t>1</a:t>
                      </a:r>
                    </a:p>
                  </a:txBody>
                  <a:tcPr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000" b="0" i="0" u="none" strike="noStrike" cap="none" normalizeH="0" baseline="0">
                          <a:ln>
                            <a:noFill/>
                          </a:ln>
                          <a:solidFill>
                            <a:schemeClr val="tx1"/>
                          </a:solidFill>
                          <a:effectLst/>
                          <a:latin typeface="Arial" charset="0"/>
                          <a:ea typeface="宋体" pitchFamily="2" charset="-122"/>
                        </a:rPr>
                        <a:t>3</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000" b="0" i="0" u="none" strike="noStrike" cap="none" normalizeH="0" baseline="0" dirty="0">
                          <a:ln>
                            <a:noFill/>
                          </a:ln>
                          <a:solidFill>
                            <a:schemeClr val="tx1"/>
                          </a:solidFill>
                          <a:effectLst/>
                          <a:latin typeface="Arial" charset="0"/>
                          <a:ea typeface="宋体" pitchFamily="2" charset="-122"/>
                        </a:rPr>
                        <a:t>4</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000" b="0" i="0" u="none" strike="noStrike" cap="none" normalizeH="0" baseline="0">
                          <a:ln>
                            <a:noFill/>
                          </a:ln>
                          <a:solidFill>
                            <a:schemeClr val="tx1"/>
                          </a:solidFill>
                          <a:effectLst/>
                          <a:latin typeface="Arial" charset="0"/>
                          <a:ea typeface="宋体" pitchFamily="2" charset="-122"/>
                        </a:rPr>
                        <a:t>15</a:t>
                      </a:r>
                    </a:p>
                  </a:txBody>
                  <a:tcPr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21196">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000" b="0" i="0" u="none" strike="noStrike" cap="none" normalizeH="0" baseline="0">
                          <a:ln>
                            <a:noFill/>
                          </a:ln>
                          <a:solidFill>
                            <a:schemeClr val="tx1"/>
                          </a:solidFill>
                          <a:effectLst/>
                          <a:latin typeface="Arial" charset="0"/>
                          <a:ea typeface="宋体" pitchFamily="2" charset="-122"/>
                        </a:rPr>
                        <a:t>2</a:t>
                      </a:r>
                    </a:p>
                  </a:txBody>
                  <a:tcPr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endParaRPr kumimoji="0" lang="zh-CN" altLang="zh-CN" sz="2000" b="0" i="0" u="none" strike="noStrike" cap="none" normalizeH="0" baseline="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000" b="0" i="0" u="none" strike="noStrike" cap="none" normalizeH="0" baseline="0">
                          <a:ln>
                            <a:noFill/>
                          </a:ln>
                          <a:solidFill>
                            <a:schemeClr val="tx1"/>
                          </a:solidFill>
                          <a:effectLst/>
                          <a:latin typeface="Arial" charset="0"/>
                          <a:ea typeface="宋体" pitchFamily="2" charset="-122"/>
                        </a:rPr>
                        <a:t>5</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000" b="0" i="0" u="none" strike="noStrike" cap="none" normalizeH="0" baseline="0">
                          <a:ln>
                            <a:noFill/>
                          </a:ln>
                          <a:solidFill>
                            <a:schemeClr val="tx1"/>
                          </a:solidFill>
                          <a:effectLst/>
                          <a:latin typeface="Arial" charset="0"/>
                          <a:ea typeface="宋体" pitchFamily="2" charset="-122"/>
                        </a:rPr>
                        <a:t>12</a:t>
                      </a:r>
                    </a:p>
                  </a:txBody>
                  <a:tcPr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21196">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000" b="0" i="0" u="none" strike="noStrike" cap="none" normalizeH="0" baseline="0">
                          <a:ln>
                            <a:noFill/>
                          </a:ln>
                          <a:solidFill>
                            <a:schemeClr val="tx1"/>
                          </a:solidFill>
                          <a:effectLst/>
                          <a:latin typeface="Arial" charset="0"/>
                          <a:ea typeface="宋体" pitchFamily="2" charset="-122"/>
                        </a:rPr>
                        <a:t>7</a:t>
                      </a:r>
                    </a:p>
                  </a:txBody>
                  <a:tcPr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000" b="0" i="0" u="none" strike="noStrike" cap="none" normalizeH="0" baseline="0">
                          <a:ln>
                            <a:noFill/>
                          </a:ln>
                          <a:solidFill>
                            <a:schemeClr val="tx1"/>
                          </a:solidFill>
                          <a:effectLst/>
                          <a:latin typeface="Arial" charset="0"/>
                          <a:ea typeface="宋体" pitchFamily="2" charset="-122"/>
                        </a:rPr>
                        <a:t>6</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000" b="0" i="0" u="none" strike="noStrike" cap="none" normalizeH="0" baseline="0">
                          <a:ln>
                            <a:noFill/>
                          </a:ln>
                          <a:solidFill>
                            <a:schemeClr val="tx1"/>
                          </a:solidFill>
                          <a:effectLst/>
                          <a:latin typeface="Arial" charset="0"/>
                          <a:ea typeface="宋体" pitchFamily="2" charset="-122"/>
                        </a:rPr>
                        <a:t>11</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000" b="0" i="0" u="none" strike="noStrike" cap="none" normalizeH="0" baseline="0" dirty="0">
                          <a:ln>
                            <a:noFill/>
                          </a:ln>
                          <a:solidFill>
                            <a:schemeClr val="tx1"/>
                          </a:solidFill>
                          <a:effectLst/>
                          <a:latin typeface="Arial" charset="0"/>
                          <a:ea typeface="宋体" pitchFamily="2" charset="-122"/>
                        </a:rPr>
                        <a:t>14</a:t>
                      </a:r>
                    </a:p>
                  </a:txBody>
                  <a:tcPr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21196">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000" b="0" i="0" u="none" strike="noStrike" cap="none" normalizeH="0" baseline="0">
                          <a:ln>
                            <a:noFill/>
                          </a:ln>
                          <a:solidFill>
                            <a:schemeClr val="tx1"/>
                          </a:solidFill>
                          <a:effectLst/>
                          <a:latin typeface="Arial" charset="0"/>
                          <a:ea typeface="宋体" pitchFamily="2" charset="-122"/>
                        </a:rPr>
                        <a:t>8</a:t>
                      </a:r>
                    </a:p>
                  </a:txBody>
                  <a:tcPr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000" b="0" i="0" u="none" strike="noStrike" cap="none" normalizeH="0" baseline="0">
                          <a:ln>
                            <a:noFill/>
                          </a:ln>
                          <a:solidFill>
                            <a:schemeClr val="tx1"/>
                          </a:solidFill>
                          <a:effectLst/>
                          <a:latin typeface="Arial" charset="0"/>
                          <a:ea typeface="宋体" pitchFamily="2" charset="-122"/>
                        </a:rPr>
                        <a:t>9</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000" b="0" i="0" u="none" strike="noStrike" cap="none" normalizeH="0" baseline="0">
                          <a:ln>
                            <a:noFill/>
                          </a:ln>
                          <a:solidFill>
                            <a:schemeClr val="tx1"/>
                          </a:solidFill>
                          <a:effectLst/>
                          <a:latin typeface="Arial" charset="0"/>
                          <a:ea typeface="宋体" pitchFamily="2" charset="-122"/>
                        </a:rPr>
                        <a:t>10</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000" b="0" i="0" u="none" strike="noStrike" cap="none" normalizeH="0" baseline="0" dirty="0">
                          <a:ln>
                            <a:noFill/>
                          </a:ln>
                          <a:solidFill>
                            <a:schemeClr val="tx1"/>
                          </a:solidFill>
                          <a:effectLst/>
                          <a:latin typeface="Arial" charset="0"/>
                          <a:ea typeface="宋体" pitchFamily="2" charset="-122"/>
                        </a:rPr>
                        <a:t>13</a:t>
                      </a:r>
                    </a:p>
                  </a:txBody>
                  <a:tcPr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graphicFrame>
        <p:nvGraphicFramePr>
          <p:cNvPr id="15" name="Group 51"/>
          <p:cNvGraphicFramePr>
            <a:graphicFrameLocks/>
          </p:cNvGraphicFramePr>
          <p:nvPr>
            <p:extLst>
              <p:ext uri="{D42A27DB-BD31-4B8C-83A1-F6EECF244321}">
                <p14:modId xmlns:p14="http://schemas.microsoft.com/office/powerpoint/2010/main" val="2420415381"/>
              </p:ext>
            </p:extLst>
          </p:nvPr>
        </p:nvGraphicFramePr>
        <p:xfrm>
          <a:off x="9521041" y="4278054"/>
          <a:ext cx="2303462" cy="2085976"/>
        </p:xfrm>
        <a:graphic>
          <a:graphicData uri="http://schemas.openxmlformats.org/drawingml/2006/table">
            <a:tbl>
              <a:tblPr/>
              <a:tblGrid>
                <a:gridCol w="576262">
                  <a:extLst>
                    <a:ext uri="{9D8B030D-6E8A-4147-A177-3AD203B41FA5}">
                      <a16:colId xmlns:a16="http://schemas.microsoft.com/office/drawing/2014/main" val="20000"/>
                    </a:ext>
                  </a:extLst>
                </a:gridCol>
                <a:gridCol w="576263">
                  <a:extLst>
                    <a:ext uri="{9D8B030D-6E8A-4147-A177-3AD203B41FA5}">
                      <a16:colId xmlns:a16="http://schemas.microsoft.com/office/drawing/2014/main" val="20001"/>
                    </a:ext>
                  </a:extLst>
                </a:gridCol>
                <a:gridCol w="574675">
                  <a:extLst>
                    <a:ext uri="{9D8B030D-6E8A-4147-A177-3AD203B41FA5}">
                      <a16:colId xmlns:a16="http://schemas.microsoft.com/office/drawing/2014/main" val="20002"/>
                    </a:ext>
                  </a:extLst>
                </a:gridCol>
                <a:gridCol w="576262">
                  <a:extLst>
                    <a:ext uri="{9D8B030D-6E8A-4147-A177-3AD203B41FA5}">
                      <a16:colId xmlns:a16="http://schemas.microsoft.com/office/drawing/2014/main" val="20003"/>
                    </a:ext>
                  </a:extLst>
                </a:gridCol>
              </a:tblGrid>
              <a:tr h="531604">
                <a:tc>
                  <a:txBody>
                    <a:bodyPr/>
                    <a:lstStyle>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endParaRPr kumimoji="0" lang="zh-CN" altLang="zh-CN" sz="2800" b="0" i="0" u="none" strike="noStrike" cap="none" normalizeH="0" baseline="0">
                        <a:ln>
                          <a:noFill/>
                        </a:ln>
                        <a:solidFill>
                          <a:schemeClr val="tx1"/>
                        </a:solidFill>
                        <a:effectLst/>
                        <a:latin typeface="Arial" charset="0"/>
                        <a:ea typeface="宋体" pitchFamily="2" charset="-122"/>
                      </a:endParaRPr>
                    </a:p>
                  </a:txBody>
                  <a:tcPr marT="45702" marB="45702"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endParaRPr kumimoji="0" lang="zh-CN" altLang="zh-CN" sz="2800" b="0" i="0" u="none" strike="noStrike" cap="none" normalizeH="0" baseline="0" dirty="0">
                        <a:ln>
                          <a:noFill/>
                        </a:ln>
                        <a:solidFill>
                          <a:schemeClr val="tx1"/>
                        </a:solidFill>
                        <a:effectLst/>
                        <a:latin typeface="Arial" charset="0"/>
                        <a:ea typeface="宋体" pitchFamily="2" charset="-122"/>
                      </a:endParaRPr>
                    </a:p>
                  </a:txBody>
                  <a:tcPr marT="45702" marB="4570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00FF"/>
                    </a:solidFill>
                  </a:tcPr>
                </a:tc>
                <a:tc>
                  <a:txBody>
                    <a:bodyPr/>
                    <a:lstStyle>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endParaRPr kumimoji="0" lang="zh-CN" altLang="zh-CN" sz="2800" b="0" i="0" u="none" strike="noStrike" cap="none" normalizeH="0" baseline="0">
                        <a:ln>
                          <a:noFill/>
                        </a:ln>
                        <a:solidFill>
                          <a:schemeClr val="tx1"/>
                        </a:solidFill>
                        <a:effectLst/>
                        <a:latin typeface="Arial" charset="0"/>
                        <a:ea typeface="宋体" pitchFamily="2" charset="-122"/>
                      </a:endParaRPr>
                    </a:p>
                  </a:txBody>
                  <a:tcPr marT="45702" marB="4570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endParaRPr kumimoji="0" lang="zh-CN" altLang="zh-CN" sz="2800" b="0" i="0" u="none" strike="noStrike" cap="none" normalizeH="0" baseline="0" dirty="0">
                        <a:ln>
                          <a:noFill/>
                        </a:ln>
                        <a:solidFill>
                          <a:schemeClr val="tx1"/>
                        </a:solidFill>
                        <a:effectLst/>
                        <a:latin typeface="Arial" charset="0"/>
                        <a:ea typeface="宋体" pitchFamily="2" charset="-122"/>
                      </a:endParaRPr>
                    </a:p>
                  </a:txBody>
                  <a:tcPr marT="45702" marB="45702"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00FF"/>
                    </a:solidFill>
                  </a:tcPr>
                </a:tc>
                <a:extLst>
                  <a:ext uri="{0D108BD9-81ED-4DB2-BD59-A6C34878D82A}">
                    <a16:rowId xmlns:a16="http://schemas.microsoft.com/office/drawing/2014/main" val="10000"/>
                  </a:ext>
                </a:extLst>
              </a:tr>
              <a:tr h="518124">
                <a:tc>
                  <a:txBody>
                    <a:bodyPr/>
                    <a:lstStyle>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endParaRPr kumimoji="0" lang="zh-CN" altLang="zh-CN" sz="2800" b="0" i="0" u="none" strike="noStrike" cap="none" normalizeH="0" baseline="0" dirty="0">
                        <a:ln>
                          <a:noFill/>
                        </a:ln>
                        <a:solidFill>
                          <a:schemeClr val="tx1"/>
                        </a:solidFill>
                        <a:effectLst/>
                        <a:latin typeface="Arial" charset="0"/>
                        <a:ea typeface="宋体" pitchFamily="2" charset="-122"/>
                      </a:endParaRPr>
                    </a:p>
                  </a:txBody>
                  <a:tcPr marT="45702" marB="45702"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00FF"/>
                    </a:solidFill>
                  </a:tcPr>
                </a:tc>
                <a:tc>
                  <a:txBody>
                    <a:bodyPr/>
                    <a:lstStyle>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endParaRPr kumimoji="0" lang="zh-CN" altLang="zh-CN" sz="2800" b="0" i="0" u="none" strike="noStrike" cap="none" normalizeH="0" baseline="0">
                        <a:ln>
                          <a:noFill/>
                        </a:ln>
                        <a:solidFill>
                          <a:schemeClr val="tx1"/>
                        </a:solidFill>
                        <a:effectLst/>
                        <a:latin typeface="Arial" charset="0"/>
                        <a:ea typeface="宋体" pitchFamily="2" charset="-122"/>
                      </a:endParaRPr>
                    </a:p>
                  </a:txBody>
                  <a:tcPr marT="45702" marB="4570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endParaRPr kumimoji="0" lang="zh-CN" altLang="zh-CN" sz="2800" b="0" i="0" u="none" strike="noStrike" cap="none" normalizeH="0" baseline="0" dirty="0">
                        <a:ln>
                          <a:noFill/>
                        </a:ln>
                        <a:solidFill>
                          <a:schemeClr val="tx1"/>
                        </a:solidFill>
                        <a:effectLst/>
                        <a:latin typeface="Arial" charset="0"/>
                        <a:ea typeface="宋体" pitchFamily="2" charset="-122"/>
                      </a:endParaRPr>
                    </a:p>
                  </a:txBody>
                  <a:tcPr marT="45702" marB="4570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00FF"/>
                    </a:solidFill>
                  </a:tcPr>
                </a:tc>
                <a:tc>
                  <a:txBody>
                    <a:bodyPr/>
                    <a:lstStyle>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endParaRPr kumimoji="0" lang="zh-CN" altLang="zh-CN" sz="2800" b="0" i="0" u="none" strike="noStrike" cap="none" normalizeH="0" baseline="0">
                        <a:ln>
                          <a:noFill/>
                        </a:ln>
                        <a:solidFill>
                          <a:schemeClr val="tx1"/>
                        </a:solidFill>
                        <a:effectLst/>
                        <a:latin typeface="Arial" charset="0"/>
                        <a:ea typeface="宋体" pitchFamily="2" charset="-122"/>
                      </a:endParaRPr>
                    </a:p>
                  </a:txBody>
                  <a:tcPr marT="45702" marB="45702"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18124">
                <a:tc>
                  <a:txBody>
                    <a:bodyPr/>
                    <a:lstStyle>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endParaRPr kumimoji="0" lang="zh-CN" altLang="zh-CN" sz="2800" b="0" i="0" u="none" strike="noStrike" cap="none" normalizeH="0" baseline="0">
                        <a:ln>
                          <a:noFill/>
                        </a:ln>
                        <a:solidFill>
                          <a:schemeClr val="tx1"/>
                        </a:solidFill>
                        <a:effectLst/>
                        <a:latin typeface="Arial" charset="0"/>
                        <a:ea typeface="宋体" pitchFamily="2" charset="-122"/>
                      </a:endParaRPr>
                    </a:p>
                  </a:txBody>
                  <a:tcPr marT="45702" marB="45702"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endParaRPr kumimoji="0" lang="zh-CN" altLang="zh-CN" sz="2800" b="0" i="0" u="none" strike="noStrike" cap="none" normalizeH="0" baseline="0" dirty="0">
                        <a:ln>
                          <a:noFill/>
                        </a:ln>
                        <a:solidFill>
                          <a:schemeClr val="tx1"/>
                        </a:solidFill>
                        <a:effectLst/>
                        <a:latin typeface="Arial" charset="0"/>
                        <a:ea typeface="宋体" pitchFamily="2" charset="-122"/>
                      </a:endParaRPr>
                    </a:p>
                  </a:txBody>
                  <a:tcPr marT="45702" marB="4570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00FF"/>
                    </a:solidFill>
                  </a:tcPr>
                </a:tc>
                <a:tc>
                  <a:txBody>
                    <a:bodyPr/>
                    <a:lstStyle>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endParaRPr kumimoji="0" lang="zh-CN" altLang="zh-CN" sz="2800" b="0" i="0" u="none" strike="noStrike" cap="none" normalizeH="0" baseline="0">
                        <a:ln>
                          <a:noFill/>
                        </a:ln>
                        <a:solidFill>
                          <a:schemeClr val="tx1"/>
                        </a:solidFill>
                        <a:effectLst/>
                        <a:latin typeface="Arial" charset="0"/>
                        <a:ea typeface="宋体" pitchFamily="2" charset="-122"/>
                      </a:endParaRPr>
                    </a:p>
                  </a:txBody>
                  <a:tcPr marT="45702" marB="4570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endParaRPr kumimoji="0" lang="zh-CN" altLang="zh-CN" sz="2800" b="0" i="0" u="none" strike="noStrike" cap="none" normalizeH="0" baseline="0" dirty="0">
                        <a:ln>
                          <a:noFill/>
                        </a:ln>
                        <a:solidFill>
                          <a:schemeClr val="tx1"/>
                        </a:solidFill>
                        <a:effectLst/>
                        <a:latin typeface="Arial" charset="0"/>
                        <a:ea typeface="宋体" pitchFamily="2" charset="-122"/>
                      </a:endParaRPr>
                    </a:p>
                  </a:txBody>
                  <a:tcPr marT="45702" marB="45702"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00FF"/>
                    </a:solidFill>
                  </a:tcPr>
                </a:tc>
                <a:extLst>
                  <a:ext uri="{0D108BD9-81ED-4DB2-BD59-A6C34878D82A}">
                    <a16:rowId xmlns:a16="http://schemas.microsoft.com/office/drawing/2014/main" val="10002"/>
                  </a:ext>
                </a:extLst>
              </a:tr>
              <a:tr h="518124">
                <a:tc>
                  <a:txBody>
                    <a:bodyPr/>
                    <a:lstStyle>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endParaRPr kumimoji="0" lang="zh-CN" altLang="zh-CN" sz="2800" b="0" i="0" u="none" strike="noStrike" cap="none" normalizeH="0" baseline="0" dirty="0">
                        <a:ln>
                          <a:noFill/>
                        </a:ln>
                        <a:solidFill>
                          <a:schemeClr val="tx1"/>
                        </a:solidFill>
                        <a:effectLst/>
                        <a:latin typeface="Arial" charset="0"/>
                        <a:ea typeface="宋体" pitchFamily="2" charset="-122"/>
                      </a:endParaRPr>
                    </a:p>
                  </a:txBody>
                  <a:tcPr marT="45702" marB="45702"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0000FF"/>
                    </a:solidFill>
                  </a:tcPr>
                </a:tc>
                <a:tc>
                  <a:txBody>
                    <a:bodyPr/>
                    <a:lstStyle>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endParaRPr kumimoji="0" lang="zh-CN" altLang="zh-CN" sz="2800" b="0" i="0" u="none" strike="noStrike" cap="none" normalizeH="0" baseline="0">
                        <a:ln>
                          <a:noFill/>
                        </a:ln>
                        <a:solidFill>
                          <a:schemeClr val="tx1"/>
                        </a:solidFill>
                        <a:effectLst/>
                        <a:latin typeface="Arial" charset="0"/>
                        <a:ea typeface="宋体" pitchFamily="2" charset="-122"/>
                      </a:endParaRPr>
                    </a:p>
                  </a:txBody>
                  <a:tcPr marT="45702" marB="4570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endParaRPr kumimoji="0" lang="zh-CN" altLang="zh-CN" sz="2800" b="0" i="0" u="none" strike="noStrike" cap="none" normalizeH="0" baseline="0" dirty="0">
                        <a:ln>
                          <a:noFill/>
                        </a:ln>
                        <a:solidFill>
                          <a:schemeClr val="tx1"/>
                        </a:solidFill>
                        <a:effectLst/>
                        <a:latin typeface="Arial" charset="0"/>
                        <a:ea typeface="宋体" pitchFamily="2" charset="-122"/>
                      </a:endParaRPr>
                    </a:p>
                  </a:txBody>
                  <a:tcPr marT="45702" marB="4570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0000FF"/>
                    </a:solidFill>
                  </a:tcPr>
                </a:tc>
                <a:tc>
                  <a:txBody>
                    <a:bodyPr/>
                    <a:lstStyle>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endParaRPr kumimoji="0" lang="zh-CN" altLang="zh-CN" sz="2800" b="0" i="0" u="none" strike="noStrike" cap="none" normalizeH="0" baseline="0" dirty="0">
                        <a:ln>
                          <a:noFill/>
                        </a:ln>
                        <a:solidFill>
                          <a:schemeClr val="tx1"/>
                        </a:solidFill>
                        <a:effectLst/>
                        <a:latin typeface="Arial" charset="0"/>
                        <a:ea typeface="宋体" pitchFamily="2" charset="-122"/>
                      </a:endParaRPr>
                    </a:p>
                  </a:txBody>
                  <a:tcPr marT="45702" marB="45702"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
        <p:nvSpPr>
          <p:cNvPr id="17" name="Rectangle 32"/>
          <p:cNvSpPr txBox="1">
            <a:spLocks noChangeArrowheads="1"/>
          </p:cNvSpPr>
          <p:nvPr/>
        </p:nvSpPr>
        <p:spPr bwMode="auto">
          <a:xfrm>
            <a:off x="423334" y="1649656"/>
            <a:ext cx="8280400" cy="47143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0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anose="05000000000000000000" pitchFamily="2" charset="2"/>
              <a:buChar char="q"/>
              <a:defRPr sz="2600">
                <a:solidFill>
                  <a:schemeClr val="tx1"/>
                </a:solidFill>
                <a:latin typeface="+mn-lt"/>
                <a:ea typeface="+mn-ea"/>
              </a:defRPr>
            </a:lvl2pPr>
            <a:lvl3pPr marL="1022350" indent="-350838" algn="l" rtl="0" eaLnBrk="0" fontAlgn="base" hangingPunct="0">
              <a:spcBef>
                <a:spcPct val="20000"/>
              </a:spcBef>
              <a:spcAft>
                <a:spcPct val="0"/>
              </a:spcAft>
              <a:buClr>
                <a:schemeClr val="accent1"/>
              </a:buClr>
              <a:buSzPct val="65000"/>
              <a:buFont typeface="Wingdings" panose="05000000000000000000" pitchFamily="2" charset="2"/>
              <a:buChar char="n"/>
              <a:defRPr sz="2200">
                <a:solidFill>
                  <a:schemeClr val="tx1"/>
                </a:solidFill>
                <a:latin typeface="+mn-lt"/>
                <a:ea typeface="+mn-ea"/>
              </a:defRPr>
            </a:lvl3pPr>
            <a:lvl4pPr marL="1339850" indent="-315913" algn="l" rtl="0" eaLnBrk="0" fontAlgn="base" hangingPunct="0">
              <a:spcBef>
                <a:spcPct val="20000"/>
              </a:spcBef>
              <a:spcAft>
                <a:spcPct val="0"/>
              </a:spcAft>
              <a:buClr>
                <a:schemeClr val="accent2"/>
              </a:buClr>
              <a:buSzPct val="70000"/>
              <a:buFont typeface="Wingdings" panose="05000000000000000000" pitchFamily="2" charset="2"/>
              <a:buChar char="q"/>
              <a:defRPr sz="2000">
                <a:solidFill>
                  <a:schemeClr val="tx1"/>
                </a:solidFill>
                <a:latin typeface="+mn-lt"/>
                <a:ea typeface="+mn-ea"/>
              </a:defRPr>
            </a:lvl4pPr>
            <a:lvl5pPr marL="1681163"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vl6pPr marL="21383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6pPr>
            <a:lvl7pPr marL="25955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7pPr>
            <a:lvl8pPr marL="30527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8pPr>
            <a:lvl9pPr marL="35099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9pPr>
          </a:lstStyle>
          <a:p>
            <a:pPr marL="342900" marR="0" lvl="0" indent="-342900" algn="l" defTabSz="914400" rtl="0" eaLnBrk="1" fontAlgn="base" latinLnBrk="0" hangingPunct="1">
              <a:lnSpc>
                <a:spcPct val="150000"/>
              </a:lnSpc>
              <a:spcBef>
                <a:spcPts val="0"/>
              </a:spcBef>
              <a:spcAft>
                <a:spcPct val="0"/>
              </a:spcAft>
              <a:buClr>
                <a:srgbClr val="CC9900"/>
              </a:buClr>
              <a:buSzPct val="65000"/>
              <a:buFont typeface="Wingdings" panose="05000000000000000000" pitchFamily="2" charset="2"/>
              <a:buChar char="u"/>
              <a:tabLst/>
              <a:defRPr/>
            </a:pPr>
            <a:r>
              <a:rPr kumimoji="0" lang="zh-CN" altLang="en-US" sz="26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目标状态是否在初始状态的状态空间中的判别条件由以下定理给出：</a:t>
            </a:r>
          </a:p>
          <a:p>
            <a:pPr marL="984250" marR="0" lvl="0" indent="-984250" algn="l" defTabSz="914400" rtl="0" eaLnBrk="1" fontAlgn="base" latinLnBrk="0" hangingPunct="1">
              <a:lnSpc>
                <a:spcPct val="200000"/>
              </a:lnSpc>
              <a:spcBef>
                <a:spcPts val="0"/>
              </a:spcBef>
              <a:spcAft>
                <a:spcPct val="0"/>
              </a:spcAft>
              <a:buClr>
                <a:srgbClr val="CC9900"/>
              </a:buClr>
              <a:buSzPct val="65000"/>
              <a:buFont typeface="Wingdings" panose="05000000000000000000" pitchFamily="2" charset="2"/>
              <a:buNone/>
              <a:tabLst/>
              <a:defRPr/>
            </a:pPr>
            <a:endParaRPr kumimoji="0" lang="en-US" altLang="zh-CN" sz="26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endParaRPr>
          </a:p>
          <a:p>
            <a:pPr marL="984250" marR="0" lvl="0" indent="-984250" algn="l" defTabSz="914400" rtl="0" eaLnBrk="1" fontAlgn="base" latinLnBrk="0" hangingPunct="1">
              <a:lnSpc>
                <a:spcPct val="200000"/>
              </a:lnSpc>
              <a:spcBef>
                <a:spcPts val="0"/>
              </a:spcBef>
              <a:spcAft>
                <a:spcPct val="0"/>
              </a:spcAft>
              <a:buClr>
                <a:srgbClr val="CC9900"/>
              </a:buClr>
              <a:buSzPct val="65000"/>
              <a:buFont typeface="Wingdings" panose="05000000000000000000" pitchFamily="2" charset="2"/>
              <a:buNone/>
              <a:tabLst/>
              <a:defRPr/>
            </a:pPr>
            <a:r>
              <a:rPr kumimoji="0" lang="zh-CN" altLang="en-US" sz="2600" b="1" i="0" u="none" strike="noStrike" kern="0" cap="none" spc="0" normalizeH="0" baseline="0" noProof="0" dirty="0" smtClean="0">
                <a:ln>
                  <a:noFill/>
                </a:ln>
                <a:solidFill>
                  <a:schemeClr val="bg1">
                    <a:lumMod val="50000"/>
                  </a:schemeClr>
                </a:solidFill>
                <a:effectLst/>
                <a:uLnTx/>
                <a:uFillTx/>
                <a:latin typeface="微软雅黑" panose="020B0503020204020204" pitchFamily="34" charset="-122"/>
                <a:ea typeface="微软雅黑" panose="020B0503020204020204" pitchFamily="34" charset="-122"/>
              </a:rPr>
              <a:t>定理</a:t>
            </a:r>
            <a:r>
              <a:rPr kumimoji="0" lang="zh-CN" altLang="en-US" sz="26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：当且仅当                        是偶数时，目标状态可由此初始状态到达。</a:t>
            </a:r>
          </a:p>
          <a:p>
            <a:pPr marL="0" marR="0" lvl="0" indent="0" algn="l" defTabSz="914400" rtl="0" eaLnBrk="1" fontAlgn="base" latinLnBrk="0" hangingPunct="1">
              <a:lnSpc>
                <a:spcPct val="100000"/>
              </a:lnSpc>
              <a:spcBef>
                <a:spcPct val="60000"/>
              </a:spcBef>
              <a:spcAft>
                <a:spcPct val="0"/>
              </a:spcAft>
              <a:buClr>
                <a:srgbClr val="CC9900"/>
              </a:buClr>
              <a:buSzPct val="65000"/>
              <a:buFont typeface="Wingdings" panose="05000000000000000000" pitchFamily="2" charset="2"/>
              <a:buNone/>
              <a:tabLst/>
              <a:defRPr/>
            </a:pPr>
            <a:r>
              <a:rPr kumimoji="0" lang="zh-CN" altLang="en-US" sz="26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          证明 （略）</a:t>
            </a:r>
            <a:endParaRPr kumimoji="0" lang="zh-CN" altLang="en-US" sz="26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p:txBody>
      </p:sp>
      <p:graphicFrame>
        <p:nvGraphicFramePr>
          <p:cNvPr id="18" name="Object 52"/>
          <p:cNvGraphicFramePr>
            <a:graphicFrameLocks noChangeAspect="1"/>
          </p:cNvGraphicFramePr>
          <p:nvPr>
            <p:extLst>
              <p:ext uri="{D42A27DB-BD31-4B8C-83A1-F6EECF244321}">
                <p14:modId xmlns:p14="http://schemas.microsoft.com/office/powerpoint/2010/main" val="1035408361"/>
              </p:ext>
            </p:extLst>
          </p:nvPr>
        </p:nvGraphicFramePr>
        <p:xfrm>
          <a:off x="2937797" y="3808902"/>
          <a:ext cx="2184400" cy="720725"/>
        </p:xfrm>
        <a:graphic>
          <a:graphicData uri="http://schemas.openxmlformats.org/presentationml/2006/ole">
            <mc:AlternateContent xmlns:mc="http://schemas.openxmlformats.org/markup-compatibility/2006">
              <mc:Choice xmlns:v="urn:schemas-microsoft-com:vml" Requires="v">
                <p:oleObj spid="_x0000_s16408" name="公式" r:id="rId6" imgW="990170" imgH="431613" progId="Equation.3">
                  <p:embed/>
                </p:oleObj>
              </mc:Choice>
              <mc:Fallback>
                <p:oleObj name="公式" r:id="rId6" imgW="990170" imgH="431613" progId="Equation.3">
                  <p:embed/>
                  <p:pic>
                    <p:nvPicPr>
                      <p:cNvPr id="59423" name="Object 5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37797" y="3808902"/>
                        <a:ext cx="2184400" cy="720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3992992783"/>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3333" y="338667"/>
            <a:ext cx="2607733" cy="593644"/>
          </a:xfrm>
          <a:prstGeom prst="rect">
            <a:avLst/>
          </a:prstGeom>
        </p:spPr>
      </p:pic>
      <p:pic>
        <p:nvPicPr>
          <p:cNvPr id="3" name="图片 2"/>
          <p:cNvPicPr>
            <a:picLocks noChangeAspect="1"/>
          </p:cNvPicPr>
          <p:nvPr/>
        </p:nvPicPr>
        <p:blipFill rotWithShape="1">
          <a:blip r:embed="rId4">
            <a:alphaModFix amt="4000"/>
            <a:extLst>
              <a:ext uri="{28A0092B-C50C-407E-A947-70E740481C1C}">
                <a14:useLocalDpi xmlns:a14="http://schemas.microsoft.com/office/drawing/2010/main" val="0"/>
              </a:ext>
            </a:extLst>
          </a:blip>
          <a:srcRect t="4939" r="28793" b="22469"/>
          <a:stretch/>
        </p:blipFill>
        <p:spPr>
          <a:xfrm>
            <a:off x="2641601" y="902926"/>
            <a:ext cx="9550400" cy="5955074"/>
          </a:xfrm>
          <a:prstGeom prst="rect">
            <a:avLst/>
          </a:prstGeom>
        </p:spPr>
      </p:pic>
      <p:sp>
        <p:nvSpPr>
          <p:cNvPr id="6" name="矩形 5"/>
          <p:cNvSpPr/>
          <p:nvPr/>
        </p:nvSpPr>
        <p:spPr>
          <a:xfrm>
            <a:off x="3674225" y="1253432"/>
            <a:ext cx="8150278" cy="45719"/>
          </a:xfrm>
          <a:prstGeom prst="rect">
            <a:avLst/>
          </a:prstGeom>
          <a:solidFill>
            <a:srgbClr val="239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矩形 9"/>
          <p:cNvSpPr/>
          <p:nvPr/>
        </p:nvSpPr>
        <p:spPr>
          <a:xfrm>
            <a:off x="9875520" y="383465"/>
            <a:ext cx="1948983" cy="523220"/>
          </a:xfrm>
          <a:prstGeom prst="rect">
            <a:avLst/>
          </a:prstGeom>
          <a:solidFill>
            <a:srgbClr val="239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矩形 10"/>
          <p:cNvSpPr/>
          <p:nvPr/>
        </p:nvSpPr>
        <p:spPr>
          <a:xfrm>
            <a:off x="9700953" y="352688"/>
            <a:ext cx="2217110" cy="584775"/>
          </a:xfrm>
          <a:prstGeom prst="rect">
            <a:avLst/>
          </a:prstGeom>
        </p:spPr>
        <p:txBody>
          <a:bodyPr wrap="square" anchor="ct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lnSpc>
                <a:spcPct val="100000"/>
              </a:lnSpc>
              <a:spcBef>
                <a:spcPts val="0"/>
              </a:spcBef>
              <a:spcAft>
                <a:spcPts val="0"/>
              </a:spcAft>
              <a:defRPr/>
            </a:pPr>
            <a:r>
              <a:rPr lang="en-US" altLang="zh-CN" sz="3200" b="1" dirty="0" smtClean="0">
                <a:solidFill>
                  <a:schemeClr val="bg1"/>
                </a:solidFill>
                <a:latin typeface="微软雅黑" charset="-122"/>
                <a:ea typeface="微软雅黑" charset="-122"/>
                <a:sym typeface="+mn-ea"/>
              </a:rPr>
              <a:t>15-</a:t>
            </a:r>
            <a:r>
              <a:rPr lang="zh-CN" altLang="en-US" sz="3200" b="1" dirty="0" smtClean="0">
                <a:solidFill>
                  <a:schemeClr val="bg1"/>
                </a:solidFill>
                <a:latin typeface="微软雅黑" charset="-122"/>
                <a:ea typeface="微软雅黑" charset="-122"/>
                <a:sym typeface="+mn-ea"/>
              </a:rPr>
              <a:t>谜问题</a:t>
            </a:r>
            <a:endParaRPr lang="zh-CN" altLang="en-US" sz="3200" b="1" dirty="0">
              <a:solidFill>
                <a:schemeClr val="bg1"/>
              </a:solidFill>
              <a:latin typeface="微软雅黑" charset="-122"/>
              <a:ea typeface="微软雅黑" charset="-122"/>
              <a:sym typeface="+mn-ea"/>
            </a:endParaRPr>
          </a:p>
        </p:txBody>
      </p:sp>
      <p:sp>
        <p:nvSpPr>
          <p:cNvPr id="13" name="文本框 12"/>
          <p:cNvSpPr txBox="1"/>
          <p:nvPr/>
        </p:nvSpPr>
        <p:spPr>
          <a:xfrm>
            <a:off x="423334" y="972529"/>
            <a:ext cx="3250891" cy="584775"/>
          </a:xfrm>
          <a:prstGeom prst="rect">
            <a:avLst/>
          </a:prstGeom>
          <a:noFill/>
        </p:spPr>
        <p:txBody>
          <a:bodyPr wrap="square" rtlCol="0">
            <a:spAutoFit/>
          </a:bodyPr>
          <a:lstStyle/>
          <a:p>
            <a:r>
              <a:rPr kumimoji="1" lang="zh-CN" altLang="en-US" sz="3200" b="1" dirty="0">
                <a:latin typeface="Microsoft YaHei" charset="-122"/>
                <a:ea typeface="Microsoft YaHei" charset="-122"/>
                <a:cs typeface="Microsoft YaHei" charset="-122"/>
              </a:rPr>
              <a:t>构造</a:t>
            </a:r>
            <a:r>
              <a:rPr kumimoji="1" lang="zh-CN" altLang="en-US" sz="3200" b="1" dirty="0" smtClean="0">
                <a:latin typeface="Microsoft YaHei" charset="-122"/>
                <a:ea typeface="Microsoft YaHei" charset="-122"/>
                <a:cs typeface="Microsoft YaHei" charset="-122"/>
              </a:rPr>
              <a:t> 状态空间</a:t>
            </a:r>
            <a:r>
              <a:rPr kumimoji="1" lang="zh-CN" altLang="en-US" sz="3200" b="1" dirty="0">
                <a:latin typeface="Microsoft YaHei" charset="-122"/>
                <a:ea typeface="Microsoft YaHei" charset="-122"/>
                <a:cs typeface="Microsoft YaHei" charset="-122"/>
              </a:rPr>
              <a:t>树</a:t>
            </a:r>
          </a:p>
        </p:txBody>
      </p:sp>
      <p:sp>
        <p:nvSpPr>
          <p:cNvPr id="4" name="矩形 3"/>
          <p:cNvSpPr/>
          <p:nvPr/>
        </p:nvSpPr>
        <p:spPr>
          <a:xfrm>
            <a:off x="401781" y="1547375"/>
            <a:ext cx="11422722" cy="3801041"/>
          </a:xfrm>
          <a:prstGeom prst="rect">
            <a:avLst/>
          </a:prstGeom>
        </p:spPr>
        <p:txBody>
          <a:bodyPr wrap="square">
            <a:spAutoFit/>
          </a:bodyPr>
          <a:lstStyle/>
          <a:p>
            <a:pPr lvl="0" fontAlgn="base">
              <a:lnSpc>
                <a:spcPct val="150000"/>
              </a:lnSpc>
              <a:spcBef>
                <a:spcPts val="600"/>
              </a:spcBef>
              <a:spcAft>
                <a:spcPct val="0"/>
              </a:spcAft>
            </a:pPr>
            <a:r>
              <a:rPr lang="zh-CN" altLang="en-US" sz="2400" dirty="0">
                <a:solidFill>
                  <a:srgbClr val="000000"/>
                </a:solidFill>
                <a:latin typeface="微软雅黑" panose="020B0503020204020204" pitchFamily="34" charset="-122"/>
                <a:ea typeface="微软雅黑" panose="020B0503020204020204" pitchFamily="34" charset="-122"/>
              </a:rPr>
              <a:t>从初始状态出发，每个结点的儿子结点表示由该状态通过一次合法的移动而到达的状态。</a:t>
            </a:r>
          </a:p>
          <a:p>
            <a:pPr lvl="0" fontAlgn="base">
              <a:lnSpc>
                <a:spcPct val="150000"/>
              </a:lnSpc>
              <a:spcBef>
                <a:spcPts val="600"/>
              </a:spcBef>
              <a:spcAft>
                <a:spcPct val="0"/>
              </a:spcAft>
            </a:pPr>
            <a:r>
              <a:rPr lang="zh-CN" altLang="en-US" sz="2400" dirty="0">
                <a:solidFill>
                  <a:srgbClr val="000000"/>
                </a:solidFill>
                <a:latin typeface="微软雅黑" panose="020B0503020204020204" pitchFamily="34" charset="-122"/>
                <a:ea typeface="微软雅黑" panose="020B0503020204020204" pitchFamily="34" charset="-122"/>
              </a:rPr>
              <a:t>       注：移动牌与移动空格是等效的，以空格的移动表示合法移动。</a:t>
            </a:r>
            <a:r>
              <a:rPr lang="zh-CN" altLang="en-US" sz="2400" dirty="0">
                <a:solidFill>
                  <a:srgbClr val="FF0000"/>
                </a:solidFill>
                <a:latin typeface="微软雅黑" panose="020B0503020204020204" pitchFamily="34" charset="-122"/>
                <a:ea typeface="微软雅黑" panose="020B0503020204020204" pitchFamily="34" charset="-122"/>
              </a:rPr>
              <a:t>空格</a:t>
            </a:r>
            <a:r>
              <a:rPr lang="zh-CN" altLang="en-US" sz="2400" dirty="0">
                <a:solidFill>
                  <a:srgbClr val="000000"/>
                </a:solidFill>
                <a:latin typeface="微软雅黑" panose="020B0503020204020204" pitchFamily="34" charset="-122"/>
                <a:ea typeface="微软雅黑" panose="020B0503020204020204" pitchFamily="34" charset="-122"/>
              </a:rPr>
              <a:t>的一次合法移动有四个可能的方向：</a:t>
            </a:r>
            <a:endParaRPr lang="en-US" altLang="zh-CN" sz="2400" dirty="0">
              <a:solidFill>
                <a:srgbClr val="000000"/>
              </a:solidFill>
              <a:latin typeface="微软雅黑" panose="020B0503020204020204" pitchFamily="34" charset="-122"/>
              <a:ea typeface="微软雅黑" panose="020B0503020204020204" pitchFamily="34" charset="-122"/>
            </a:endParaRPr>
          </a:p>
          <a:p>
            <a:pPr lvl="0" fontAlgn="base">
              <a:lnSpc>
                <a:spcPct val="150000"/>
              </a:lnSpc>
              <a:spcBef>
                <a:spcPts val="600"/>
              </a:spcBef>
              <a:spcAft>
                <a:spcPct val="0"/>
              </a:spcAft>
            </a:pPr>
            <a:r>
              <a:rPr lang="en-US" altLang="zh-CN" sz="2400" dirty="0">
                <a:solidFill>
                  <a:srgbClr val="000000"/>
                </a:solidFill>
                <a:latin typeface="微软雅黑" panose="020B0503020204020204" pitchFamily="34" charset="-122"/>
                <a:ea typeface="微软雅黑" panose="020B0503020204020204" pitchFamily="34" charset="-122"/>
              </a:rPr>
              <a:t>                            </a:t>
            </a:r>
            <a:r>
              <a:rPr lang="zh-CN" altLang="en-US" sz="2400" dirty="0">
                <a:solidFill>
                  <a:srgbClr val="FF0000"/>
                </a:solidFill>
                <a:latin typeface="微软雅黑" panose="020B0503020204020204" pitchFamily="34" charset="-122"/>
                <a:ea typeface="微软雅黑" panose="020B0503020204020204" pitchFamily="34" charset="-122"/>
              </a:rPr>
              <a:t>上</a:t>
            </a:r>
            <a:endParaRPr lang="en-US" altLang="zh-CN" sz="2400" dirty="0">
              <a:solidFill>
                <a:srgbClr val="FF0000"/>
              </a:solidFill>
              <a:latin typeface="微软雅黑" panose="020B0503020204020204" pitchFamily="34" charset="-122"/>
              <a:ea typeface="微软雅黑" panose="020B0503020204020204" pitchFamily="34" charset="-122"/>
            </a:endParaRPr>
          </a:p>
          <a:p>
            <a:pPr lvl="0" fontAlgn="base">
              <a:lnSpc>
                <a:spcPct val="150000"/>
              </a:lnSpc>
              <a:spcBef>
                <a:spcPts val="1800"/>
              </a:spcBef>
              <a:spcAft>
                <a:spcPct val="0"/>
              </a:spcAft>
            </a:pPr>
            <a:r>
              <a:rPr lang="en-US" altLang="zh-CN" sz="2400" dirty="0">
                <a:solidFill>
                  <a:srgbClr val="0000FF"/>
                </a:solidFill>
                <a:latin typeface="微软雅黑" panose="020B0503020204020204" pitchFamily="34" charset="-122"/>
                <a:ea typeface="微软雅黑" panose="020B0503020204020204" pitchFamily="34" charset="-122"/>
              </a:rPr>
              <a:t>                            </a:t>
            </a:r>
            <a:r>
              <a:rPr lang="zh-CN" altLang="en-US" sz="2400" dirty="0">
                <a:solidFill>
                  <a:srgbClr val="FF0000"/>
                </a:solidFill>
                <a:latin typeface="微软雅黑" panose="020B0503020204020204" pitchFamily="34" charset="-122"/>
                <a:ea typeface="微软雅黑" panose="020B0503020204020204" pitchFamily="34" charset="-122"/>
              </a:rPr>
              <a:t>下</a:t>
            </a:r>
          </a:p>
        </p:txBody>
      </p:sp>
      <p:sp>
        <p:nvSpPr>
          <p:cNvPr id="14" name="矩形 2"/>
          <p:cNvSpPr>
            <a:spLocks noChangeArrowheads="1"/>
          </p:cNvSpPr>
          <p:nvPr/>
        </p:nvSpPr>
        <p:spPr bwMode="auto">
          <a:xfrm>
            <a:off x="2278640" y="4400291"/>
            <a:ext cx="1531937"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zh-CN" altLang="en-US" sz="2400" b="0" i="0" u="none" strike="noStrike" kern="0" cap="none" spc="0" normalizeH="0" baseline="0" noProof="0" dirty="0" smtClean="0">
                <a:ln>
                  <a:noFill/>
                </a:ln>
                <a:solidFill>
                  <a:srgbClr val="0000FF"/>
                </a:solidFill>
                <a:effectLst/>
                <a:uLnTx/>
                <a:uFillTx/>
                <a:latin typeface="微软雅黑" panose="020B0503020204020204" pitchFamily="34" charset="-122"/>
                <a:ea typeface="微软雅黑" panose="020B0503020204020204" pitchFamily="34" charset="-122"/>
              </a:rPr>
              <a:t>   </a:t>
            </a:r>
            <a:r>
              <a:rPr kumimoji="0" lang="zh-CN" altLang="en-US" sz="2400" b="0" i="0" u="none" strike="noStrike" kern="0" cap="none" spc="0" normalizeH="0" baseline="0" noProof="0" dirty="0" smtClean="0">
                <a:ln>
                  <a:noFill/>
                </a:ln>
                <a:solidFill>
                  <a:srgbClr val="FF0000"/>
                </a:solidFill>
                <a:effectLst/>
                <a:uLnTx/>
                <a:uFillTx/>
                <a:latin typeface="微软雅黑" panose="020B0503020204020204" pitchFamily="34" charset="-122"/>
                <a:ea typeface="微软雅黑" panose="020B0503020204020204" pitchFamily="34" charset="-122"/>
              </a:rPr>
              <a:t>左     右</a:t>
            </a:r>
            <a:endParaRPr kumimoji="0" lang="zh-CN" altLang="en-US" sz="1800" b="0" i="0" u="none" strike="noStrike" kern="0" cap="none" spc="0" normalizeH="0" baseline="0" noProof="0" dirty="0" smtClean="0">
              <a:ln>
                <a:noFill/>
              </a:ln>
              <a:solidFill>
                <a:srgbClr val="FF0000"/>
              </a:solidFill>
              <a:effectLst/>
              <a:uLnTx/>
              <a:uFillTx/>
            </a:endParaRPr>
          </a:p>
        </p:txBody>
      </p:sp>
      <p:graphicFrame>
        <p:nvGraphicFramePr>
          <p:cNvPr id="19" name="Group 62"/>
          <p:cNvGraphicFramePr>
            <a:graphicFrameLocks noGrp="1"/>
          </p:cNvGraphicFramePr>
          <p:nvPr>
            <p:extLst>
              <p:ext uri="{D42A27DB-BD31-4B8C-83A1-F6EECF244321}">
                <p14:modId xmlns:p14="http://schemas.microsoft.com/office/powerpoint/2010/main" val="148896832"/>
              </p:ext>
            </p:extLst>
          </p:nvPr>
        </p:nvGraphicFramePr>
        <p:xfrm>
          <a:off x="6751378" y="3901963"/>
          <a:ext cx="1944688" cy="1657352"/>
        </p:xfrm>
        <a:graphic>
          <a:graphicData uri="http://schemas.openxmlformats.org/drawingml/2006/table">
            <a:tbl>
              <a:tblPr/>
              <a:tblGrid>
                <a:gridCol w="485775">
                  <a:extLst>
                    <a:ext uri="{9D8B030D-6E8A-4147-A177-3AD203B41FA5}">
                      <a16:colId xmlns:a16="http://schemas.microsoft.com/office/drawing/2014/main" val="20000"/>
                    </a:ext>
                  </a:extLst>
                </a:gridCol>
                <a:gridCol w="487363">
                  <a:extLst>
                    <a:ext uri="{9D8B030D-6E8A-4147-A177-3AD203B41FA5}">
                      <a16:colId xmlns:a16="http://schemas.microsoft.com/office/drawing/2014/main" val="20001"/>
                    </a:ext>
                  </a:extLst>
                </a:gridCol>
                <a:gridCol w="485775">
                  <a:extLst>
                    <a:ext uri="{9D8B030D-6E8A-4147-A177-3AD203B41FA5}">
                      <a16:colId xmlns:a16="http://schemas.microsoft.com/office/drawing/2014/main" val="20002"/>
                    </a:ext>
                  </a:extLst>
                </a:gridCol>
                <a:gridCol w="485775">
                  <a:extLst>
                    <a:ext uri="{9D8B030D-6E8A-4147-A177-3AD203B41FA5}">
                      <a16:colId xmlns:a16="http://schemas.microsoft.com/office/drawing/2014/main" val="20003"/>
                    </a:ext>
                  </a:extLst>
                </a:gridCol>
              </a:tblGrid>
              <a:tr h="414338">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000" b="0" i="0" u="none" strike="noStrike" cap="none" normalizeH="0" baseline="0" dirty="0">
                          <a:ln>
                            <a:noFill/>
                          </a:ln>
                          <a:solidFill>
                            <a:schemeClr val="tx1"/>
                          </a:solidFill>
                          <a:effectLst/>
                          <a:latin typeface="Arial" charset="0"/>
                          <a:ea typeface="宋体" pitchFamily="2" charset="-122"/>
                        </a:rPr>
                        <a:t>1</a:t>
                      </a:r>
                    </a:p>
                  </a:txBody>
                  <a:tcPr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000" b="0" i="0" u="none" strike="noStrike" cap="none" normalizeH="0" baseline="0">
                          <a:ln>
                            <a:noFill/>
                          </a:ln>
                          <a:solidFill>
                            <a:schemeClr val="tx1"/>
                          </a:solidFill>
                          <a:effectLst/>
                          <a:latin typeface="Arial" charset="0"/>
                          <a:ea typeface="宋体" pitchFamily="2" charset="-122"/>
                        </a:rPr>
                        <a:t>3</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000" b="0" i="0" u="none" strike="noStrike" cap="none" normalizeH="0" baseline="0">
                          <a:ln>
                            <a:noFill/>
                          </a:ln>
                          <a:solidFill>
                            <a:schemeClr val="tx1"/>
                          </a:solidFill>
                          <a:effectLst/>
                          <a:latin typeface="Arial" charset="0"/>
                          <a:ea typeface="宋体" pitchFamily="2" charset="-122"/>
                        </a:rPr>
                        <a:t>4</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000" b="0" i="0" u="none" strike="noStrike" cap="none" normalizeH="0" baseline="0" dirty="0">
                          <a:ln>
                            <a:noFill/>
                          </a:ln>
                          <a:solidFill>
                            <a:schemeClr val="tx1"/>
                          </a:solidFill>
                          <a:effectLst/>
                          <a:latin typeface="Arial" charset="0"/>
                          <a:ea typeface="宋体" pitchFamily="2" charset="-122"/>
                        </a:rPr>
                        <a:t>15</a:t>
                      </a:r>
                    </a:p>
                  </a:txBody>
                  <a:tcPr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14338">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000" b="0" i="0" u="none" strike="noStrike" cap="none" normalizeH="0" baseline="0">
                          <a:ln>
                            <a:noFill/>
                          </a:ln>
                          <a:solidFill>
                            <a:schemeClr val="tx1"/>
                          </a:solidFill>
                          <a:effectLst/>
                          <a:latin typeface="Arial" charset="0"/>
                          <a:ea typeface="宋体" pitchFamily="2" charset="-122"/>
                        </a:rPr>
                        <a:t>2</a:t>
                      </a:r>
                    </a:p>
                  </a:txBody>
                  <a:tcPr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endParaRPr kumimoji="0" lang="zh-CN" altLang="zh-CN" sz="2000" b="0" i="0" u="none" strike="noStrike" cap="none" normalizeH="0" baseline="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000" b="0" i="0" u="none" strike="noStrike" cap="none" normalizeH="0" baseline="0">
                          <a:ln>
                            <a:noFill/>
                          </a:ln>
                          <a:solidFill>
                            <a:schemeClr val="tx1"/>
                          </a:solidFill>
                          <a:effectLst/>
                          <a:latin typeface="Arial" charset="0"/>
                          <a:ea typeface="宋体" pitchFamily="2" charset="-122"/>
                        </a:rPr>
                        <a:t>5</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000" b="0" i="0" u="none" strike="noStrike" cap="none" normalizeH="0" baseline="0">
                          <a:ln>
                            <a:noFill/>
                          </a:ln>
                          <a:solidFill>
                            <a:schemeClr val="tx1"/>
                          </a:solidFill>
                          <a:effectLst/>
                          <a:latin typeface="Arial" charset="0"/>
                          <a:ea typeface="宋体" pitchFamily="2" charset="-122"/>
                        </a:rPr>
                        <a:t>12</a:t>
                      </a:r>
                    </a:p>
                  </a:txBody>
                  <a:tcPr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14338">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000" b="0" i="0" u="none" strike="noStrike" cap="none" normalizeH="0" baseline="0">
                          <a:ln>
                            <a:noFill/>
                          </a:ln>
                          <a:solidFill>
                            <a:schemeClr val="tx1"/>
                          </a:solidFill>
                          <a:effectLst/>
                          <a:latin typeface="Arial" charset="0"/>
                          <a:ea typeface="宋体" pitchFamily="2" charset="-122"/>
                        </a:rPr>
                        <a:t>7</a:t>
                      </a:r>
                    </a:p>
                  </a:txBody>
                  <a:tcPr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000" b="0" i="0" u="none" strike="noStrike" cap="none" normalizeH="0" baseline="0">
                          <a:ln>
                            <a:noFill/>
                          </a:ln>
                          <a:solidFill>
                            <a:schemeClr val="tx1"/>
                          </a:solidFill>
                          <a:effectLst/>
                          <a:latin typeface="Arial" charset="0"/>
                          <a:ea typeface="宋体" pitchFamily="2" charset="-122"/>
                        </a:rPr>
                        <a:t>6</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000" b="0" i="0" u="none" strike="noStrike" cap="none" normalizeH="0" baseline="0">
                          <a:ln>
                            <a:noFill/>
                          </a:ln>
                          <a:solidFill>
                            <a:schemeClr val="tx1"/>
                          </a:solidFill>
                          <a:effectLst/>
                          <a:latin typeface="Arial" charset="0"/>
                          <a:ea typeface="宋体" pitchFamily="2" charset="-122"/>
                        </a:rPr>
                        <a:t>11</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000" b="0" i="0" u="none" strike="noStrike" cap="none" normalizeH="0" baseline="0">
                          <a:ln>
                            <a:noFill/>
                          </a:ln>
                          <a:solidFill>
                            <a:schemeClr val="tx1"/>
                          </a:solidFill>
                          <a:effectLst/>
                          <a:latin typeface="Arial" charset="0"/>
                          <a:ea typeface="宋体" pitchFamily="2" charset="-122"/>
                        </a:rPr>
                        <a:t>14</a:t>
                      </a:r>
                    </a:p>
                  </a:txBody>
                  <a:tcPr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14338">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000" b="0" i="0" u="none" strike="noStrike" cap="none" normalizeH="0" baseline="0">
                          <a:ln>
                            <a:noFill/>
                          </a:ln>
                          <a:solidFill>
                            <a:schemeClr val="tx1"/>
                          </a:solidFill>
                          <a:effectLst/>
                          <a:latin typeface="Arial" charset="0"/>
                          <a:ea typeface="宋体" pitchFamily="2" charset="-122"/>
                        </a:rPr>
                        <a:t>8</a:t>
                      </a:r>
                    </a:p>
                  </a:txBody>
                  <a:tcPr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000" b="0" i="0" u="none" strike="noStrike" cap="none" normalizeH="0" baseline="0">
                          <a:ln>
                            <a:noFill/>
                          </a:ln>
                          <a:solidFill>
                            <a:schemeClr val="tx1"/>
                          </a:solidFill>
                          <a:effectLst/>
                          <a:latin typeface="Arial" charset="0"/>
                          <a:ea typeface="宋体" pitchFamily="2" charset="-122"/>
                        </a:rPr>
                        <a:t>9</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000" b="0" i="0" u="none" strike="noStrike" cap="none" normalizeH="0" baseline="0">
                          <a:ln>
                            <a:noFill/>
                          </a:ln>
                          <a:solidFill>
                            <a:schemeClr val="tx1"/>
                          </a:solidFill>
                          <a:effectLst/>
                          <a:latin typeface="Arial" charset="0"/>
                          <a:ea typeface="宋体" pitchFamily="2" charset="-122"/>
                        </a:rPr>
                        <a:t>10</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000" b="0" i="0" u="none" strike="noStrike" cap="none" normalizeH="0" baseline="0" dirty="0">
                          <a:ln>
                            <a:noFill/>
                          </a:ln>
                          <a:solidFill>
                            <a:schemeClr val="tx1"/>
                          </a:solidFill>
                          <a:effectLst/>
                          <a:latin typeface="Arial" charset="0"/>
                          <a:ea typeface="宋体" pitchFamily="2" charset="-122"/>
                        </a:rPr>
                        <a:t>13</a:t>
                      </a:r>
                    </a:p>
                  </a:txBody>
                  <a:tcPr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
        <p:nvSpPr>
          <p:cNvPr id="20" name="Line 89"/>
          <p:cNvSpPr>
            <a:spLocks noChangeShapeType="1"/>
          </p:cNvSpPr>
          <p:nvPr/>
        </p:nvSpPr>
        <p:spPr bwMode="auto">
          <a:xfrm flipV="1">
            <a:off x="7472103" y="4189300"/>
            <a:ext cx="0" cy="144463"/>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smtClean="0">
              <a:solidFill>
                <a:srgbClr val="000000"/>
              </a:solidFill>
              <a:latin typeface="Arial" panose="020B0604020202020204" pitchFamily="34" charset="0"/>
              <a:ea typeface="宋体" panose="02010600030101010101" pitchFamily="2" charset="-122"/>
            </a:endParaRPr>
          </a:p>
        </p:txBody>
      </p:sp>
      <p:sp>
        <p:nvSpPr>
          <p:cNvPr id="21" name="Line 90"/>
          <p:cNvSpPr>
            <a:spLocks noChangeShapeType="1"/>
          </p:cNvSpPr>
          <p:nvPr/>
        </p:nvSpPr>
        <p:spPr bwMode="auto">
          <a:xfrm flipH="1" flipV="1">
            <a:off x="7111741" y="4549663"/>
            <a:ext cx="215900" cy="0"/>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smtClean="0">
              <a:solidFill>
                <a:srgbClr val="000000"/>
              </a:solidFill>
              <a:latin typeface="Arial" panose="020B0604020202020204" pitchFamily="34" charset="0"/>
              <a:ea typeface="宋体" panose="02010600030101010101" pitchFamily="2" charset="-122"/>
            </a:endParaRPr>
          </a:p>
        </p:txBody>
      </p:sp>
      <p:sp>
        <p:nvSpPr>
          <p:cNvPr id="22" name="Line 91"/>
          <p:cNvSpPr>
            <a:spLocks noChangeShapeType="1"/>
          </p:cNvSpPr>
          <p:nvPr/>
        </p:nvSpPr>
        <p:spPr bwMode="auto">
          <a:xfrm>
            <a:off x="7472103" y="4621100"/>
            <a:ext cx="0" cy="215900"/>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smtClean="0">
              <a:solidFill>
                <a:srgbClr val="000000"/>
              </a:solidFill>
              <a:latin typeface="Arial" panose="020B0604020202020204" pitchFamily="34" charset="0"/>
              <a:ea typeface="宋体" panose="02010600030101010101" pitchFamily="2" charset="-122"/>
            </a:endParaRPr>
          </a:p>
        </p:txBody>
      </p:sp>
      <p:sp>
        <p:nvSpPr>
          <p:cNvPr id="23" name="Line 92"/>
          <p:cNvSpPr>
            <a:spLocks noChangeShapeType="1"/>
          </p:cNvSpPr>
          <p:nvPr/>
        </p:nvSpPr>
        <p:spPr bwMode="auto">
          <a:xfrm>
            <a:off x="7616566" y="4549663"/>
            <a:ext cx="215900" cy="0"/>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smtClean="0">
              <a:solidFill>
                <a:srgbClr val="000000"/>
              </a:solidFill>
              <a:latin typeface="Arial" panose="020B0604020202020204" pitchFamily="34" charset="0"/>
              <a:ea typeface="宋体" panose="02010600030101010101" pitchFamily="2" charset="-122"/>
            </a:endParaRPr>
          </a:p>
        </p:txBody>
      </p:sp>
      <p:sp>
        <p:nvSpPr>
          <p:cNvPr id="24" name="Rectangle 62"/>
          <p:cNvSpPr>
            <a:spLocks noChangeArrowheads="1"/>
          </p:cNvSpPr>
          <p:nvPr/>
        </p:nvSpPr>
        <p:spPr bwMode="auto">
          <a:xfrm>
            <a:off x="423333" y="6109553"/>
            <a:ext cx="853916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buClrTx/>
              <a:buSzTx/>
              <a:buFontTx/>
              <a:buNone/>
            </a:pPr>
            <a:r>
              <a:rPr lang="zh-CN" altLang="en-US" sz="2400" b="1" dirty="0" smtClean="0">
                <a:solidFill>
                  <a:srgbClr val="000000"/>
                </a:solidFill>
                <a:latin typeface="微软雅黑" panose="020B0503020204020204" pitchFamily="34" charset="-122"/>
                <a:ea typeface="微软雅黑" panose="020B0503020204020204" pitchFamily="34" charset="-122"/>
              </a:rPr>
              <a:t>剪枝策略</a:t>
            </a:r>
            <a:r>
              <a:rPr lang="zh-CN" altLang="en-US" sz="2400" dirty="0" smtClean="0">
                <a:solidFill>
                  <a:srgbClr val="000000"/>
                </a:solidFill>
                <a:latin typeface="微软雅黑" panose="020B0503020204020204" pitchFamily="34" charset="-122"/>
                <a:ea typeface="微软雅黑" panose="020B0503020204020204" pitchFamily="34" charset="-122"/>
              </a:rPr>
              <a:t>：若</a:t>
            </a:r>
            <a:r>
              <a:rPr lang="en-US" altLang="zh-CN" sz="2400" dirty="0" smtClean="0">
                <a:solidFill>
                  <a:srgbClr val="000000"/>
                </a:solidFill>
                <a:latin typeface="微软雅黑" panose="020B0503020204020204" pitchFamily="34" charset="-122"/>
                <a:ea typeface="微软雅黑" panose="020B0503020204020204" pitchFamily="34" charset="-122"/>
              </a:rPr>
              <a:t>P</a:t>
            </a:r>
            <a:r>
              <a:rPr lang="zh-CN" altLang="en-US" sz="2400" dirty="0" smtClean="0">
                <a:solidFill>
                  <a:srgbClr val="000000"/>
                </a:solidFill>
                <a:latin typeface="微软雅黑" panose="020B0503020204020204" pitchFamily="34" charset="-122"/>
                <a:ea typeface="微软雅黑" panose="020B0503020204020204" pitchFamily="34" charset="-122"/>
              </a:rPr>
              <a:t>的儿子中有与</a:t>
            </a:r>
            <a:r>
              <a:rPr lang="en-US" altLang="zh-CN" sz="2400" dirty="0" smtClean="0">
                <a:solidFill>
                  <a:srgbClr val="000000"/>
                </a:solidFill>
                <a:latin typeface="微软雅黑" panose="020B0503020204020204" pitchFamily="34" charset="-122"/>
                <a:ea typeface="微软雅黑" panose="020B0503020204020204" pitchFamily="34" charset="-122"/>
              </a:rPr>
              <a:t>P</a:t>
            </a:r>
            <a:r>
              <a:rPr lang="zh-CN" altLang="en-US" sz="2400" dirty="0" smtClean="0">
                <a:solidFill>
                  <a:srgbClr val="000000"/>
                </a:solidFill>
                <a:latin typeface="微软雅黑" panose="020B0503020204020204" pitchFamily="34" charset="-122"/>
                <a:ea typeface="微软雅黑" panose="020B0503020204020204" pitchFamily="34" charset="-122"/>
              </a:rPr>
              <a:t>的父结点重复的，则剪去该分枝。</a:t>
            </a:r>
          </a:p>
        </p:txBody>
      </p:sp>
    </p:spTree>
    <p:extLst>
      <p:ext uri="{BB962C8B-B14F-4D97-AF65-F5344CB8AC3E}">
        <p14:creationId xmlns:p14="http://schemas.microsoft.com/office/powerpoint/2010/main" val="1792907785"/>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3333" y="338667"/>
            <a:ext cx="2607733" cy="593644"/>
          </a:xfrm>
          <a:prstGeom prst="rect">
            <a:avLst/>
          </a:prstGeom>
        </p:spPr>
      </p:pic>
      <p:pic>
        <p:nvPicPr>
          <p:cNvPr id="3" name="图片 2"/>
          <p:cNvPicPr>
            <a:picLocks noChangeAspect="1"/>
          </p:cNvPicPr>
          <p:nvPr/>
        </p:nvPicPr>
        <p:blipFill rotWithShape="1">
          <a:blip r:embed="rId4">
            <a:alphaModFix amt="4000"/>
            <a:extLst>
              <a:ext uri="{28A0092B-C50C-407E-A947-70E740481C1C}">
                <a14:useLocalDpi xmlns:a14="http://schemas.microsoft.com/office/drawing/2010/main" val="0"/>
              </a:ext>
            </a:extLst>
          </a:blip>
          <a:srcRect t="4939" r="28793" b="22469"/>
          <a:stretch/>
        </p:blipFill>
        <p:spPr>
          <a:xfrm>
            <a:off x="2641601" y="902926"/>
            <a:ext cx="9550400" cy="5955074"/>
          </a:xfrm>
          <a:prstGeom prst="rect">
            <a:avLst/>
          </a:prstGeom>
        </p:spPr>
      </p:pic>
      <p:sp>
        <p:nvSpPr>
          <p:cNvPr id="6" name="矩形 5"/>
          <p:cNvSpPr/>
          <p:nvPr/>
        </p:nvSpPr>
        <p:spPr>
          <a:xfrm>
            <a:off x="2382368" y="1253432"/>
            <a:ext cx="9442135" cy="45719"/>
          </a:xfrm>
          <a:prstGeom prst="rect">
            <a:avLst/>
          </a:prstGeom>
          <a:solidFill>
            <a:srgbClr val="239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矩形 9"/>
          <p:cNvSpPr/>
          <p:nvPr/>
        </p:nvSpPr>
        <p:spPr>
          <a:xfrm>
            <a:off x="9875520" y="383465"/>
            <a:ext cx="1948983" cy="523220"/>
          </a:xfrm>
          <a:prstGeom prst="rect">
            <a:avLst/>
          </a:prstGeom>
          <a:solidFill>
            <a:srgbClr val="239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矩形 10"/>
          <p:cNvSpPr/>
          <p:nvPr/>
        </p:nvSpPr>
        <p:spPr>
          <a:xfrm>
            <a:off x="9700953" y="352688"/>
            <a:ext cx="2217110" cy="584775"/>
          </a:xfrm>
          <a:prstGeom prst="rect">
            <a:avLst/>
          </a:prstGeom>
        </p:spPr>
        <p:txBody>
          <a:bodyPr wrap="square" anchor="ct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lnSpc>
                <a:spcPct val="100000"/>
              </a:lnSpc>
              <a:spcBef>
                <a:spcPts val="0"/>
              </a:spcBef>
              <a:spcAft>
                <a:spcPts val="0"/>
              </a:spcAft>
              <a:defRPr/>
            </a:pPr>
            <a:r>
              <a:rPr lang="en-US" altLang="zh-CN" sz="3200" b="1" dirty="0" smtClean="0">
                <a:solidFill>
                  <a:schemeClr val="bg1"/>
                </a:solidFill>
                <a:latin typeface="微软雅黑" charset="-122"/>
                <a:ea typeface="微软雅黑" charset="-122"/>
                <a:sym typeface="+mn-ea"/>
              </a:rPr>
              <a:t>15-</a:t>
            </a:r>
            <a:r>
              <a:rPr lang="zh-CN" altLang="en-US" sz="3200" b="1" dirty="0" smtClean="0">
                <a:solidFill>
                  <a:schemeClr val="bg1"/>
                </a:solidFill>
                <a:latin typeface="微软雅黑" charset="-122"/>
                <a:ea typeface="微软雅黑" charset="-122"/>
                <a:sym typeface="+mn-ea"/>
              </a:rPr>
              <a:t>谜问题</a:t>
            </a:r>
            <a:endParaRPr lang="zh-CN" altLang="en-US" sz="3200" b="1" dirty="0">
              <a:solidFill>
                <a:schemeClr val="bg1"/>
              </a:solidFill>
              <a:latin typeface="微软雅黑" charset="-122"/>
              <a:ea typeface="微软雅黑" charset="-122"/>
              <a:sym typeface="+mn-ea"/>
            </a:endParaRPr>
          </a:p>
        </p:txBody>
      </p:sp>
      <p:sp>
        <p:nvSpPr>
          <p:cNvPr id="13" name="文本框 12"/>
          <p:cNvSpPr txBox="1"/>
          <p:nvPr/>
        </p:nvSpPr>
        <p:spPr>
          <a:xfrm>
            <a:off x="423334" y="972529"/>
            <a:ext cx="1937481" cy="584775"/>
          </a:xfrm>
          <a:prstGeom prst="rect">
            <a:avLst/>
          </a:prstGeom>
          <a:noFill/>
        </p:spPr>
        <p:txBody>
          <a:bodyPr wrap="square" rtlCol="0">
            <a:spAutoFit/>
          </a:bodyPr>
          <a:lstStyle/>
          <a:p>
            <a:r>
              <a:rPr kumimoji="1" lang="en-US" altLang="zh-CN" sz="3200" b="1" dirty="0" smtClean="0">
                <a:latin typeface="Microsoft YaHei" charset="-122"/>
                <a:ea typeface="Microsoft YaHei" charset="-122"/>
                <a:cs typeface="Microsoft YaHei" charset="-122"/>
              </a:rPr>
              <a:t>FIFO</a:t>
            </a:r>
            <a:r>
              <a:rPr kumimoji="1" lang="zh-CN" altLang="en-US" sz="3200" b="1" dirty="0" smtClean="0">
                <a:latin typeface="Microsoft YaHei" charset="-122"/>
                <a:ea typeface="Microsoft YaHei" charset="-122"/>
                <a:cs typeface="Microsoft YaHei" charset="-122"/>
              </a:rPr>
              <a:t>检索</a:t>
            </a:r>
            <a:endParaRPr kumimoji="1" lang="zh-CN" altLang="en-US" sz="3200" b="1" dirty="0">
              <a:latin typeface="Microsoft YaHei" charset="-122"/>
              <a:ea typeface="Microsoft YaHei" charset="-122"/>
              <a:cs typeface="Microsoft YaHei" charset="-122"/>
            </a:endParaRPr>
          </a:p>
        </p:txBody>
      </p:sp>
      <p:graphicFrame>
        <p:nvGraphicFramePr>
          <p:cNvPr id="16" name="Group 32"/>
          <p:cNvGraphicFramePr>
            <a:graphicFrameLocks noGrp="1"/>
          </p:cNvGraphicFramePr>
          <p:nvPr>
            <p:extLst>
              <p:ext uri="{D42A27DB-BD31-4B8C-83A1-F6EECF244321}">
                <p14:modId xmlns:p14="http://schemas.microsoft.com/office/powerpoint/2010/main" val="2894779465"/>
              </p:ext>
            </p:extLst>
          </p:nvPr>
        </p:nvGraphicFramePr>
        <p:xfrm>
          <a:off x="4924078" y="2265971"/>
          <a:ext cx="1944688" cy="1655761"/>
        </p:xfrm>
        <a:graphic>
          <a:graphicData uri="http://schemas.openxmlformats.org/drawingml/2006/table">
            <a:tbl>
              <a:tblPr/>
              <a:tblGrid>
                <a:gridCol w="485775">
                  <a:extLst>
                    <a:ext uri="{9D8B030D-6E8A-4147-A177-3AD203B41FA5}">
                      <a16:colId xmlns:a16="http://schemas.microsoft.com/office/drawing/2014/main" val="20000"/>
                    </a:ext>
                  </a:extLst>
                </a:gridCol>
                <a:gridCol w="487363">
                  <a:extLst>
                    <a:ext uri="{9D8B030D-6E8A-4147-A177-3AD203B41FA5}">
                      <a16:colId xmlns:a16="http://schemas.microsoft.com/office/drawing/2014/main" val="20001"/>
                    </a:ext>
                  </a:extLst>
                </a:gridCol>
                <a:gridCol w="485775">
                  <a:extLst>
                    <a:ext uri="{9D8B030D-6E8A-4147-A177-3AD203B41FA5}">
                      <a16:colId xmlns:a16="http://schemas.microsoft.com/office/drawing/2014/main" val="20002"/>
                    </a:ext>
                  </a:extLst>
                </a:gridCol>
                <a:gridCol w="485775">
                  <a:extLst>
                    <a:ext uri="{9D8B030D-6E8A-4147-A177-3AD203B41FA5}">
                      <a16:colId xmlns:a16="http://schemas.microsoft.com/office/drawing/2014/main" val="20003"/>
                    </a:ext>
                  </a:extLst>
                </a:gridCol>
              </a:tblGrid>
              <a:tr h="414337">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000" b="0" i="0" u="none" strike="noStrike" cap="none" normalizeH="0" baseline="0">
                          <a:ln>
                            <a:noFill/>
                          </a:ln>
                          <a:solidFill>
                            <a:schemeClr val="tx1"/>
                          </a:solidFill>
                          <a:effectLst/>
                          <a:latin typeface="Arial" charset="0"/>
                          <a:ea typeface="宋体" pitchFamily="2" charset="-122"/>
                        </a:rPr>
                        <a:t>1</a:t>
                      </a:r>
                    </a:p>
                  </a:txBody>
                  <a:tcPr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000" b="0" i="0" u="none" strike="noStrike" cap="none" normalizeH="0" baseline="0">
                          <a:ln>
                            <a:noFill/>
                          </a:ln>
                          <a:solidFill>
                            <a:schemeClr val="tx1"/>
                          </a:solidFill>
                          <a:effectLst/>
                          <a:latin typeface="Arial" charset="0"/>
                          <a:ea typeface="宋体" pitchFamily="2" charset="-122"/>
                        </a:rPr>
                        <a:t>2</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000" b="0" i="0" u="none" strike="noStrike" cap="none" normalizeH="0" baseline="0">
                          <a:ln>
                            <a:noFill/>
                          </a:ln>
                          <a:solidFill>
                            <a:schemeClr val="tx1"/>
                          </a:solidFill>
                          <a:effectLst/>
                          <a:latin typeface="Arial" charset="0"/>
                          <a:ea typeface="宋体" pitchFamily="2" charset="-122"/>
                        </a:rPr>
                        <a:t>3</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000" b="0" i="0" u="none" strike="noStrike" cap="none" normalizeH="0" baseline="0">
                          <a:ln>
                            <a:noFill/>
                          </a:ln>
                          <a:solidFill>
                            <a:schemeClr val="tx1"/>
                          </a:solidFill>
                          <a:effectLst/>
                          <a:latin typeface="Arial" charset="0"/>
                          <a:ea typeface="宋体" pitchFamily="2" charset="-122"/>
                        </a:rPr>
                        <a:t>4</a:t>
                      </a:r>
                    </a:p>
                  </a:txBody>
                  <a:tcPr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14337">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000" b="0" i="0" u="none" strike="noStrike" cap="none" normalizeH="0" baseline="0">
                          <a:ln>
                            <a:noFill/>
                          </a:ln>
                          <a:solidFill>
                            <a:schemeClr val="tx1"/>
                          </a:solidFill>
                          <a:effectLst/>
                          <a:latin typeface="Arial" charset="0"/>
                          <a:ea typeface="宋体" pitchFamily="2" charset="-122"/>
                        </a:rPr>
                        <a:t>5</a:t>
                      </a:r>
                    </a:p>
                  </a:txBody>
                  <a:tcPr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000" b="0" i="0" u="none" strike="noStrike" cap="none" normalizeH="0" baseline="0">
                          <a:ln>
                            <a:noFill/>
                          </a:ln>
                          <a:solidFill>
                            <a:schemeClr val="tx1"/>
                          </a:solidFill>
                          <a:effectLst/>
                          <a:latin typeface="Arial" charset="0"/>
                          <a:ea typeface="宋体" pitchFamily="2" charset="-122"/>
                        </a:rPr>
                        <a:t>6</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endParaRPr kumimoji="0" lang="zh-CN" altLang="zh-CN" sz="2000" b="0" i="0" u="none" strike="noStrike" cap="none" normalizeH="0" baseline="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000" b="0" i="0" u="none" strike="noStrike" cap="none" normalizeH="0" baseline="0">
                          <a:ln>
                            <a:noFill/>
                          </a:ln>
                          <a:solidFill>
                            <a:schemeClr val="tx1"/>
                          </a:solidFill>
                          <a:effectLst/>
                          <a:latin typeface="Arial" charset="0"/>
                          <a:ea typeface="宋体" pitchFamily="2" charset="-122"/>
                        </a:rPr>
                        <a:t>8</a:t>
                      </a:r>
                    </a:p>
                  </a:txBody>
                  <a:tcPr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14337">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000" b="0" i="0" u="none" strike="noStrike" cap="none" normalizeH="0" baseline="0">
                          <a:ln>
                            <a:noFill/>
                          </a:ln>
                          <a:solidFill>
                            <a:schemeClr val="tx1"/>
                          </a:solidFill>
                          <a:effectLst/>
                          <a:latin typeface="Arial" charset="0"/>
                          <a:ea typeface="宋体" pitchFamily="2" charset="-122"/>
                        </a:rPr>
                        <a:t>9</a:t>
                      </a:r>
                    </a:p>
                  </a:txBody>
                  <a:tcPr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000" b="0" i="0" u="none" strike="noStrike" cap="none" normalizeH="0" baseline="0">
                          <a:ln>
                            <a:noFill/>
                          </a:ln>
                          <a:solidFill>
                            <a:schemeClr val="tx1"/>
                          </a:solidFill>
                          <a:effectLst/>
                          <a:latin typeface="Arial" charset="0"/>
                          <a:ea typeface="宋体" pitchFamily="2" charset="-122"/>
                        </a:rPr>
                        <a:t>10</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000" b="0" i="0" u="none" strike="noStrike" cap="none" normalizeH="0" baseline="0">
                          <a:ln>
                            <a:noFill/>
                          </a:ln>
                          <a:solidFill>
                            <a:schemeClr val="tx1"/>
                          </a:solidFill>
                          <a:effectLst/>
                          <a:latin typeface="Arial" charset="0"/>
                          <a:ea typeface="宋体" pitchFamily="2" charset="-122"/>
                        </a:rPr>
                        <a:t>7</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000" b="0" i="0" u="none" strike="noStrike" cap="none" normalizeH="0" baseline="0">
                          <a:ln>
                            <a:noFill/>
                          </a:ln>
                          <a:solidFill>
                            <a:schemeClr val="tx1"/>
                          </a:solidFill>
                          <a:effectLst/>
                          <a:latin typeface="Arial" charset="0"/>
                          <a:ea typeface="宋体" pitchFamily="2" charset="-122"/>
                        </a:rPr>
                        <a:t>11</a:t>
                      </a:r>
                    </a:p>
                  </a:txBody>
                  <a:tcPr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12750">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000" b="0" i="0" u="none" strike="noStrike" cap="none" normalizeH="0" baseline="0">
                          <a:ln>
                            <a:noFill/>
                          </a:ln>
                          <a:solidFill>
                            <a:schemeClr val="tx1"/>
                          </a:solidFill>
                          <a:effectLst/>
                          <a:latin typeface="Arial" charset="0"/>
                          <a:ea typeface="宋体" pitchFamily="2" charset="-122"/>
                        </a:rPr>
                        <a:t>13</a:t>
                      </a:r>
                    </a:p>
                  </a:txBody>
                  <a:tcPr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000" b="0" i="0" u="none" strike="noStrike" cap="none" normalizeH="0" baseline="0">
                          <a:ln>
                            <a:noFill/>
                          </a:ln>
                          <a:solidFill>
                            <a:schemeClr val="tx1"/>
                          </a:solidFill>
                          <a:effectLst/>
                          <a:latin typeface="Arial" charset="0"/>
                          <a:ea typeface="宋体" pitchFamily="2" charset="-122"/>
                        </a:rPr>
                        <a:t>14</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000" b="0" i="0" u="none" strike="noStrike" cap="none" normalizeH="0" baseline="0">
                          <a:ln>
                            <a:noFill/>
                          </a:ln>
                          <a:solidFill>
                            <a:schemeClr val="tx1"/>
                          </a:solidFill>
                          <a:effectLst/>
                          <a:latin typeface="Arial" charset="0"/>
                          <a:ea typeface="宋体" pitchFamily="2" charset="-122"/>
                        </a:rPr>
                        <a:t>15</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000" b="0" i="0" u="none" strike="noStrike" cap="none" normalizeH="0" baseline="0">
                          <a:ln>
                            <a:noFill/>
                          </a:ln>
                          <a:solidFill>
                            <a:schemeClr val="tx1"/>
                          </a:solidFill>
                          <a:effectLst/>
                          <a:latin typeface="Arial" charset="0"/>
                          <a:ea typeface="宋体" pitchFamily="2" charset="-122"/>
                        </a:rPr>
                        <a:t>12</a:t>
                      </a:r>
                    </a:p>
                  </a:txBody>
                  <a:tcPr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
        <p:nvSpPr>
          <p:cNvPr id="17" name="Text Box 31"/>
          <p:cNvSpPr txBox="1">
            <a:spLocks noChangeArrowheads="1"/>
          </p:cNvSpPr>
          <p:nvPr/>
        </p:nvSpPr>
        <p:spPr bwMode="auto">
          <a:xfrm>
            <a:off x="7298978" y="2337408"/>
            <a:ext cx="1439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zh-CN" altLang="en-US"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初始状态</a:t>
            </a:r>
          </a:p>
        </p:txBody>
      </p:sp>
      <p:graphicFrame>
        <p:nvGraphicFramePr>
          <p:cNvPr id="18" name="Group 33"/>
          <p:cNvGraphicFramePr>
            <a:graphicFrameLocks noGrp="1"/>
          </p:cNvGraphicFramePr>
          <p:nvPr>
            <p:extLst>
              <p:ext uri="{D42A27DB-BD31-4B8C-83A1-F6EECF244321}">
                <p14:modId xmlns:p14="http://schemas.microsoft.com/office/powerpoint/2010/main" val="81196454"/>
              </p:ext>
            </p:extLst>
          </p:nvPr>
        </p:nvGraphicFramePr>
        <p:xfrm>
          <a:off x="1793528" y="4569433"/>
          <a:ext cx="1944688" cy="1655764"/>
        </p:xfrm>
        <a:graphic>
          <a:graphicData uri="http://schemas.openxmlformats.org/drawingml/2006/table">
            <a:tbl>
              <a:tblPr/>
              <a:tblGrid>
                <a:gridCol w="485775">
                  <a:extLst>
                    <a:ext uri="{9D8B030D-6E8A-4147-A177-3AD203B41FA5}">
                      <a16:colId xmlns:a16="http://schemas.microsoft.com/office/drawing/2014/main" val="20000"/>
                    </a:ext>
                  </a:extLst>
                </a:gridCol>
                <a:gridCol w="487363">
                  <a:extLst>
                    <a:ext uri="{9D8B030D-6E8A-4147-A177-3AD203B41FA5}">
                      <a16:colId xmlns:a16="http://schemas.microsoft.com/office/drawing/2014/main" val="20001"/>
                    </a:ext>
                  </a:extLst>
                </a:gridCol>
                <a:gridCol w="485775">
                  <a:extLst>
                    <a:ext uri="{9D8B030D-6E8A-4147-A177-3AD203B41FA5}">
                      <a16:colId xmlns:a16="http://schemas.microsoft.com/office/drawing/2014/main" val="20002"/>
                    </a:ext>
                  </a:extLst>
                </a:gridCol>
                <a:gridCol w="485775">
                  <a:extLst>
                    <a:ext uri="{9D8B030D-6E8A-4147-A177-3AD203B41FA5}">
                      <a16:colId xmlns:a16="http://schemas.microsoft.com/office/drawing/2014/main" val="20003"/>
                    </a:ext>
                  </a:extLst>
                </a:gridCol>
              </a:tblGrid>
              <a:tr h="414338">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000" b="0" i="0" u="none" strike="noStrike" cap="none" normalizeH="0" baseline="0">
                          <a:ln>
                            <a:noFill/>
                          </a:ln>
                          <a:solidFill>
                            <a:schemeClr val="tx1"/>
                          </a:solidFill>
                          <a:effectLst/>
                          <a:latin typeface="Arial" charset="0"/>
                          <a:ea typeface="宋体" pitchFamily="2" charset="-122"/>
                        </a:rPr>
                        <a:t>1</a:t>
                      </a:r>
                    </a:p>
                  </a:txBody>
                  <a:tcPr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000" b="0" i="0" u="none" strike="noStrike" cap="none" normalizeH="0" baseline="0">
                          <a:ln>
                            <a:noFill/>
                          </a:ln>
                          <a:solidFill>
                            <a:schemeClr val="tx1"/>
                          </a:solidFill>
                          <a:effectLst/>
                          <a:latin typeface="Arial" charset="0"/>
                          <a:ea typeface="宋体" pitchFamily="2" charset="-122"/>
                        </a:rPr>
                        <a:t>2</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endParaRPr kumimoji="0" lang="zh-CN" altLang="zh-CN" sz="2000" b="0" i="0" u="none" strike="noStrike" cap="none" normalizeH="0" baseline="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000" b="0" i="0" u="none" strike="noStrike" cap="none" normalizeH="0" baseline="0">
                          <a:ln>
                            <a:noFill/>
                          </a:ln>
                          <a:solidFill>
                            <a:schemeClr val="tx1"/>
                          </a:solidFill>
                          <a:effectLst/>
                          <a:latin typeface="Arial" charset="0"/>
                          <a:ea typeface="宋体" pitchFamily="2" charset="-122"/>
                        </a:rPr>
                        <a:t>4</a:t>
                      </a:r>
                    </a:p>
                  </a:txBody>
                  <a:tcPr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14338">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000" b="0" i="0" u="none" strike="noStrike" cap="none" normalizeH="0" baseline="0">
                          <a:ln>
                            <a:noFill/>
                          </a:ln>
                          <a:solidFill>
                            <a:schemeClr val="tx1"/>
                          </a:solidFill>
                          <a:effectLst/>
                          <a:latin typeface="Arial" charset="0"/>
                          <a:ea typeface="宋体" pitchFamily="2" charset="-122"/>
                        </a:rPr>
                        <a:t>5</a:t>
                      </a:r>
                    </a:p>
                  </a:txBody>
                  <a:tcPr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000" b="0" i="0" u="none" strike="noStrike" cap="none" normalizeH="0" baseline="0">
                          <a:ln>
                            <a:noFill/>
                          </a:ln>
                          <a:solidFill>
                            <a:schemeClr val="tx1"/>
                          </a:solidFill>
                          <a:effectLst/>
                          <a:latin typeface="Arial" charset="0"/>
                          <a:ea typeface="宋体" pitchFamily="2" charset="-122"/>
                        </a:rPr>
                        <a:t>6</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000" b="0" i="0" u="none" strike="noStrike" cap="none" normalizeH="0" baseline="0">
                          <a:ln>
                            <a:noFill/>
                          </a:ln>
                          <a:solidFill>
                            <a:srgbClr val="FF0000"/>
                          </a:solidFill>
                          <a:effectLst/>
                          <a:latin typeface="Arial" charset="0"/>
                          <a:ea typeface="宋体" pitchFamily="2" charset="-122"/>
                        </a:rPr>
                        <a:t>3</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000" b="0" i="0" u="none" strike="noStrike" cap="none" normalizeH="0" baseline="0">
                          <a:ln>
                            <a:noFill/>
                          </a:ln>
                          <a:solidFill>
                            <a:schemeClr val="tx1"/>
                          </a:solidFill>
                          <a:effectLst/>
                          <a:latin typeface="Arial" charset="0"/>
                          <a:ea typeface="宋体" pitchFamily="2" charset="-122"/>
                        </a:rPr>
                        <a:t>8</a:t>
                      </a:r>
                    </a:p>
                  </a:txBody>
                  <a:tcPr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14338">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000" b="0" i="0" u="none" strike="noStrike" cap="none" normalizeH="0" baseline="0">
                          <a:ln>
                            <a:noFill/>
                          </a:ln>
                          <a:solidFill>
                            <a:schemeClr val="tx1"/>
                          </a:solidFill>
                          <a:effectLst/>
                          <a:latin typeface="Arial" charset="0"/>
                          <a:ea typeface="宋体" pitchFamily="2" charset="-122"/>
                        </a:rPr>
                        <a:t>9</a:t>
                      </a:r>
                    </a:p>
                  </a:txBody>
                  <a:tcPr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000" b="0" i="0" u="none" strike="noStrike" cap="none" normalizeH="0" baseline="0">
                          <a:ln>
                            <a:noFill/>
                          </a:ln>
                          <a:solidFill>
                            <a:schemeClr val="tx1"/>
                          </a:solidFill>
                          <a:effectLst/>
                          <a:latin typeface="Arial" charset="0"/>
                          <a:ea typeface="宋体" pitchFamily="2" charset="-122"/>
                        </a:rPr>
                        <a:t>10</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000" b="0" i="0" u="none" strike="noStrike" cap="none" normalizeH="0" baseline="0">
                          <a:ln>
                            <a:noFill/>
                          </a:ln>
                          <a:solidFill>
                            <a:schemeClr val="tx1"/>
                          </a:solidFill>
                          <a:effectLst/>
                          <a:latin typeface="Arial" charset="0"/>
                          <a:ea typeface="宋体" pitchFamily="2" charset="-122"/>
                        </a:rPr>
                        <a:t>7</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000" b="0" i="0" u="none" strike="noStrike" cap="none" normalizeH="0" baseline="0">
                          <a:ln>
                            <a:noFill/>
                          </a:ln>
                          <a:solidFill>
                            <a:schemeClr val="tx1"/>
                          </a:solidFill>
                          <a:effectLst/>
                          <a:latin typeface="Arial" charset="0"/>
                          <a:ea typeface="宋体" pitchFamily="2" charset="-122"/>
                        </a:rPr>
                        <a:t>11</a:t>
                      </a:r>
                    </a:p>
                  </a:txBody>
                  <a:tcPr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12750">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000" b="0" i="0" u="none" strike="noStrike" cap="none" normalizeH="0" baseline="0">
                          <a:ln>
                            <a:noFill/>
                          </a:ln>
                          <a:solidFill>
                            <a:schemeClr val="tx1"/>
                          </a:solidFill>
                          <a:effectLst/>
                          <a:latin typeface="Arial" charset="0"/>
                          <a:ea typeface="宋体" pitchFamily="2" charset="-122"/>
                        </a:rPr>
                        <a:t>13</a:t>
                      </a:r>
                    </a:p>
                  </a:txBody>
                  <a:tcPr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000" b="0" i="0" u="none" strike="noStrike" cap="none" normalizeH="0" baseline="0">
                          <a:ln>
                            <a:noFill/>
                          </a:ln>
                          <a:solidFill>
                            <a:schemeClr val="tx1"/>
                          </a:solidFill>
                          <a:effectLst/>
                          <a:latin typeface="Arial" charset="0"/>
                          <a:ea typeface="宋体" pitchFamily="2" charset="-122"/>
                        </a:rPr>
                        <a:t>14</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000" b="0" i="0" u="none" strike="noStrike" cap="none" normalizeH="0" baseline="0">
                          <a:ln>
                            <a:noFill/>
                          </a:ln>
                          <a:solidFill>
                            <a:schemeClr val="tx1"/>
                          </a:solidFill>
                          <a:effectLst/>
                          <a:latin typeface="Arial" charset="0"/>
                          <a:ea typeface="宋体" pitchFamily="2" charset="-122"/>
                        </a:rPr>
                        <a:t>15</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000" b="0" i="0" u="none" strike="noStrike" cap="none" normalizeH="0" baseline="0">
                          <a:ln>
                            <a:noFill/>
                          </a:ln>
                          <a:solidFill>
                            <a:schemeClr val="tx1"/>
                          </a:solidFill>
                          <a:effectLst/>
                          <a:latin typeface="Arial" charset="0"/>
                          <a:ea typeface="宋体" pitchFamily="2" charset="-122"/>
                        </a:rPr>
                        <a:t>12</a:t>
                      </a:r>
                    </a:p>
                  </a:txBody>
                  <a:tcPr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graphicFrame>
        <p:nvGraphicFramePr>
          <p:cNvPr id="25" name="Group 60"/>
          <p:cNvGraphicFramePr>
            <a:graphicFrameLocks noGrp="1"/>
          </p:cNvGraphicFramePr>
          <p:nvPr>
            <p:extLst>
              <p:ext uri="{D42A27DB-BD31-4B8C-83A1-F6EECF244321}">
                <p14:modId xmlns:p14="http://schemas.microsoft.com/office/powerpoint/2010/main" val="2859623381"/>
              </p:ext>
            </p:extLst>
          </p:nvPr>
        </p:nvGraphicFramePr>
        <p:xfrm>
          <a:off x="3987453" y="4569433"/>
          <a:ext cx="1944688" cy="1655764"/>
        </p:xfrm>
        <a:graphic>
          <a:graphicData uri="http://schemas.openxmlformats.org/drawingml/2006/table">
            <a:tbl>
              <a:tblPr/>
              <a:tblGrid>
                <a:gridCol w="485775">
                  <a:extLst>
                    <a:ext uri="{9D8B030D-6E8A-4147-A177-3AD203B41FA5}">
                      <a16:colId xmlns:a16="http://schemas.microsoft.com/office/drawing/2014/main" val="20000"/>
                    </a:ext>
                  </a:extLst>
                </a:gridCol>
                <a:gridCol w="487363">
                  <a:extLst>
                    <a:ext uri="{9D8B030D-6E8A-4147-A177-3AD203B41FA5}">
                      <a16:colId xmlns:a16="http://schemas.microsoft.com/office/drawing/2014/main" val="20001"/>
                    </a:ext>
                  </a:extLst>
                </a:gridCol>
                <a:gridCol w="485775">
                  <a:extLst>
                    <a:ext uri="{9D8B030D-6E8A-4147-A177-3AD203B41FA5}">
                      <a16:colId xmlns:a16="http://schemas.microsoft.com/office/drawing/2014/main" val="20002"/>
                    </a:ext>
                  </a:extLst>
                </a:gridCol>
                <a:gridCol w="485775">
                  <a:extLst>
                    <a:ext uri="{9D8B030D-6E8A-4147-A177-3AD203B41FA5}">
                      <a16:colId xmlns:a16="http://schemas.microsoft.com/office/drawing/2014/main" val="20003"/>
                    </a:ext>
                  </a:extLst>
                </a:gridCol>
              </a:tblGrid>
              <a:tr h="414338">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000" b="0" i="0" u="none" strike="noStrike" cap="none" normalizeH="0" baseline="0">
                          <a:ln>
                            <a:noFill/>
                          </a:ln>
                          <a:solidFill>
                            <a:schemeClr val="tx1"/>
                          </a:solidFill>
                          <a:effectLst/>
                          <a:latin typeface="Arial" charset="0"/>
                          <a:ea typeface="宋体" pitchFamily="2" charset="-122"/>
                        </a:rPr>
                        <a:t>1</a:t>
                      </a:r>
                    </a:p>
                  </a:txBody>
                  <a:tcPr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000" b="0" i="0" u="none" strike="noStrike" cap="none" normalizeH="0" baseline="0">
                          <a:ln>
                            <a:noFill/>
                          </a:ln>
                          <a:solidFill>
                            <a:schemeClr val="tx1"/>
                          </a:solidFill>
                          <a:effectLst/>
                          <a:latin typeface="Arial" charset="0"/>
                          <a:ea typeface="宋体" pitchFamily="2" charset="-122"/>
                        </a:rPr>
                        <a:t>2</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000" b="0" i="0" u="none" strike="noStrike" cap="none" normalizeH="0" baseline="0">
                          <a:ln>
                            <a:noFill/>
                          </a:ln>
                          <a:solidFill>
                            <a:schemeClr val="tx1"/>
                          </a:solidFill>
                          <a:effectLst/>
                          <a:latin typeface="Arial" charset="0"/>
                          <a:ea typeface="宋体" pitchFamily="2" charset="-122"/>
                        </a:rPr>
                        <a:t>3</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000" b="0" i="0" u="none" strike="noStrike" cap="none" normalizeH="0" baseline="0">
                          <a:ln>
                            <a:noFill/>
                          </a:ln>
                          <a:solidFill>
                            <a:schemeClr val="tx1"/>
                          </a:solidFill>
                          <a:effectLst/>
                          <a:latin typeface="Arial" charset="0"/>
                          <a:ea typeface="宋体" pitchFamily="2" charset="-122"/>
                        </a:rPr>
                        <a:t>4</a:t>
                      </a:r>
                    </a:p>
                  </a:txBody>
                  <a:tcPr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14338">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000" b="0" i="0" u="none" strike="noStrike" cap="none" normalizeH="0" baseline="0">
                          <a:ln>
                            <a:noFill/>
                          </a:ln>
                          <a:solidFill>
                            <a:schemeClr val="tx1"/>
                          </a:solidFill>
                          <a:effectLst/>
                          <a:latin typeface="Arial" charset="0"/>
                          <a:ea typeface="宋体" pitchFamily="2" charset="-122"/>
                        </a:rPr>
                        <a:t>5</a:t>
                      </a:r>
                    </a:p>
                  </a:txBody>
                  <a:tcPr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000" b="0" i="0" u="none" strike="noStrike" cap="none" normalizeH="0" baseline="0">
                          <a:ln>
                            <a:noFill/>
                          </a:ln>
                          <a:solidFill>
                            <a:schemeClr val="tx1"/>
                          </a:solidFill>
                          <a:effectLst/>
                          <a:latin typeface="Arial" charset="0"/>
                          <a:ea typeface="宋体" pitchFamily="2" charset="-122"/>
                        </a:rPr>
                        <a:t>6</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000" b="0" i="0" u="none" strike="noStrike" cap="none" normalizeH="0" baseline="0">
                          <a:ln>
                            <a:noFill/>
                          </a:ln>
                          <a:solidFill>
                            <a:srgbClr val="FF0000"/>
                          </a:solidFill>
                          <a:effectLst/>
                          <a:latin typeface="Arial" charset="0"/>
                          <a:ea typeface="宋体" pitchFamily="2" charset="-122"/>
                        </a:rPr>
                        <a:t>8</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endParaRPr kumimoji="0" lang="zh-CN" altLang="zh-CN" sz="2000" b="0" i="0" u="none" strike="noStrike" cap="none" normalizeH="0" baseline="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14338">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000" b="0" i="0" u="none" strike="noStrike" cap="none" normalizeH="0" baseline="0">
                          <a:ln>
                            <a:noFill/>
                          </a:ln>
                          <a:solidFill>
                            <a:schemeClr val="tx1"/>
                          </a:solidFill>
                          <a:effectLst/>
                          <a:latin typeface="Arial" charset="0"/>
                          <a:ea typeface="宋体" pitchFamily="2" charset="-122"/>
                        </a:rPr>
                        <a:t>9</a:t>
                      </a:r>
                    </a:p>
                  </a:txBody>
                  <a:tcPr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000" b="0" i="0" u="none" strike="noStrike" cap="none" normalizeH="0" baseline="0">
                          <a:ln>
                            <a:noFill/>
                          </a:ln>
                          <a:solidFill>
                            <a:schemeClr val="tx1"/>
                          </a:solidFill>
                          <a:effectLst/>
                          <a:latin typeface="Arial" charset="0"/>
                          <a:ea typeface="宋体" pitchFamily="2" charset="-122"/>
                        </a:rPr>
                        <a:t>10</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000" b="0" i="0" u="none" strike="noStrike" cap="none" normalizeH="0" baseline="0">
                          <a:ln>
                            <a:noFill/>
                          </a:ln>
                          <a:solidFill>
                            <a:schemeClr val="tx1"/>
                          </a:solidFill>
                          <a:effectLst/>
                          <a:latin typeface="Arial" charset="0"/>
                          <a:ea typeface="宋体" pitchFamily="2" charset="-122"/>
                        </a:rPr>
                        <a:t>7</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000" b="0" i="0" u="none" strike="noStrike" cap="none" normalizeH="0" baseline="0">
                          <a:ln>
                            <a:noFill/>
                          </a:ln>
                          <a:solidFill>
                            <a:schemeClr val="tx1"/>
                          </a:solidFill>
                          <a:effectLst/>
                          <a:latin typeface="Arial" charset="0"/>
                          <a:ea typeface="宋体" pitchFamily="2" charset="-122"/>
                        </a:rPr>
                        <a:t>11</a:t>
                      </a:r>
                    </a:p>
                  </a:txBody>
                  <a:tcPr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12750">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000" b="0" i="0" u="none" strike="noStrike" cap="none" normalizeH="0" baseline="0">
                          <a:ln>
                            <a:noFill/>
                          </a:ln>
                          <a:solidFill>
                            <a:schemeClr val="tx1"/>
                          </a:solidFill>
                          <a:effectLst/>
                          <a:latin typeface="Arial" charset="0"/>
                          <a:ea typeface="宋体" pitchFamily="2" charset="-122"/>
                        </a:rPr>
                        <a:t>13</a:t>
                      </a:r>
                    </a:p>
                  </a:txBody>
                  <a:tcPr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000" b="0" i="0" u="none" strike="noStrike" cap="none" normalizeH="0" baseline="0">
                          <a:ln>
                            <a:noFill/>
                          </a:ln>
                          <a:solidFill>
                            <a:schemeClr val="tx1"/>
                          </a:solidFill>
                          <a:effectLst/>
                          <a:latin typeface="Arial" charset="0"/>
                          <a:ea typeface="宋体" pitchFamily="2" charset="-122"/>
                        </a:rPr>
                        <a:t>14</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000" b="0" i="0" u="none" strike="noStrike" cap="none" normalizeH="0" baseline="0">
                          <a:ln>
                            <a:noFill/>
                          </a:ln>
                          <a:solidFill>
                            <a:schemeClr val="tx1"/>
                          </a:solidFill>
                          <a:effectLst/>
                          <a:latin typeface="Arial" charset="0"/>
                          <a:ea typeface="宋体" pitchFamily="2" charset="-122"/>
                        </a:rPr>
                        <a:t>15</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000" b="0" i="0" u="none" strike="noStrike" cap="none" normalizeH="0" baseline="0">
                          <a:ln>
                            <a:noFill/>
                          </a:ln>
                          <a:solidFill>
                            <a:schemeClr val="tx1"/>
                          </a:solidFill>
                          <a:effectLst/>
                          <a:latin typeface="Arial" charset="0"/>
                          <a:ea typeface="宋体" pitchFamily="2" charset="-122"/>
                        </a:rPr>
                        <a:t>12</a:t>
                      </a:r>
                    </a:p>
                  </a:txBody>
                  <a:tcPr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graphicFrame>
        <p:nvGraphicFramePr>
          <p:cNvPr id="26" name="Group 87"/>
          <p:cNvGraphicFramePr>
            <a:graphicFrameLocks noGrp="1"/>
          </p:cNvGraphicFramePr>
          <p:nvPr>
            <p:extLst>
              <p:ext uri="{D42A27DB-BD31-4B8C-83A1-F6EECF244321}">
                <p14:modId xmlns:p14="http://schemas.microsoft.com/office/powerpoint/2010/main" val="1952735023"/>
              </p:ext>
            </p:extLst>
          </p:nvPr>
        </p:nvGraphicFramePr>
        <p:xfrm>
          <a:off x="6148041" y="4569433"/>
          <a:ext cx="1944687" cy="1655764"/>
        </p:xfrm>
        <a:graphic>
          <a:graphicData uri="http://schemas.openxmlformats.org/drawingml/2006/table">
            <a:tbl>
              <a:tblPr/>
              <a:tblGrid>
                <a:gridCol w="485775">
                  <a:extLst>
                    <a:ext uri="{9D8B030D-6E8A-4147-A177-3AD203B41FA5}">
                      <a16:colId xmlns:a16="http://schemas.microsoft.com/office/drawing/2014/main" val="20000"/>
                    </a:ext>
                  </a:extLst>
                </a:gridCol>
                <a:gridCol w="487362">
                  <a:extLst>
                    <a:ext uri="{9D8B030D-6E8A-4147-A177-3AD203B41FA5}">
                      <a16:colId xmlns:a16="http://schemas.microsoft.com/office/drawing/2014/main" val="20001"/>
                    </a:ext>
                  </a:extLst>
                </a:gridCol>
                <a:gridCol w="485775">
                  <a:extLst>
                    <a:ext uri="{9D8B030D-6E8A-4147-A177-3AD203B41FA5}">
                      <a16:colId xmlns:a16="http://schemas.microsoft.com/office/drawing/2014/main" val="20002"/>
                    </a:ext>
                  </a:extLst>
                </a:gridCol>
                <a:gridCol w="485775">
                  <a:extLst>
                    <a:ext uri="{9D8B030D-6E8A-4147-A177-3AD203B41FA5}">
                      <a16:colId xmlns:a16="http://schemas.microsoft.com/office/drawing/2014/main" val="20003"/>
                    </a:ext>
                  </a:extLst>
                </a:gridCol>
              </a:tblGrid>
              <a:tr h="414338">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000" b="0" i="0" u="none" strike="noStrike" cap="none" normalizeH="0" baseline="0">
                          <a:ln>
                            <a:noFill/>
                          </a:ln>
                          <a:solidFill>
                            <a:schemeClr val="tx1"/>
                          </a:solidFill>
                          <a:effectLst/>
                          <a:latin typeface="Arial" charset="0"/>
                          <a:ea typeface="宋体" pitchFamily="2" charset="-122"/>
                        </a:rPr>
                        <a:t>1</a:t>
                      </a:r>
                    </a:p>
                  </a:txBody>
                  <a:tcPr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000" b="0" i="0" u="none" strike="noStrike" cap="none" normalizeH="0" baseline="0">
                          <a:ln>
                            <a:noFill/>
                          </a:ln>
                          <a:solidFill>
                            <a:schemeClr val="tx1"/>
                          </a:solidFill>
                          <a:effectLst/>
                          <a:latin typeface="Arial" charset="0"/>
                          <a:ea typeface="宋体" pitchFamily="2" charset="-122"/>
                        </a:rPr>
                        <a:t>2</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000" b="0" i="0" u="none" strike="noStrike" cap="none" normalizeH="0" baseline="0">
                          <a:ln>
                            <a:noFill/>
                          </a:ln>
                          <a:solidFill>
                            <a:schemeClr val="tx1"/>
                          </a:solidFill>
                          <a:effectLst/>
                          <a:latin typeface="Arial" charset="0"/>
                          <a:ea typeface="宋体" pitchFamily="2" charset="-122"/>
                        </a:rPr>
                        <a:t>3</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000" b="0" i="0" u="none" strike="noStrike" cap="none" normalizeH="0" baseline="0">
                          <a:ln>
                            <a:noFill/>
                          </a:ln>
                          <a:solidFill>
                            <a:schemeClr val="tx1"/>
                          </a:solidFill>
                          <a:effectLst/>
                          <a:latin typeface="Arial" charset="0"/>
                          <a:ea typeface="宋体" pitchFamily="2" charset="-122"/>
                        </a:rPr>
                        <a:t>4</a:t>
                      </a:r>
                    </a:p>
                  </a:txBody>
                  <a:tcPr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14338">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000" b="0" i="0" u="none" strike="noStrike" cap="none" normalizeH="0" baseline="0">
                          <a:ln>
                            <a:noFill/>
                          </a:ln>
                          <a:solidFill>
                            <a:schemeClr val="tx1"/>
                          </a:solidFill>
                          <a:effectLst/>
                          <a:latin typeface="Arial" charset="0"/>
                          <a:ea typeface="宋体" pitchFamily="2" charset="-122"/>
                        </a:rPr>
                        <a:t>5</a:t>
                      </a:r>
                    </a:p>
                  </a:txBody>
                  <a:tcPr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000" b="0" i="0" u="none" strike="noStrike" cap="none" normalizeH="0" baseline="0">
                          <a:ln>
                            <a:noFill/>
                          </a:ln>
                          <a:solidFill>
                            <a:schemeClr val="tx1"/>
                          </a:solidFill>
                          <a:effectLst/>
                          <a:latin typeface="Arial" charset="0"/>
                          <a:ea typeface="宋体" pitchFamily="2" charset="-122"/>
                        </a:rPr>
                        <a:t>6</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000" b="0" i="0" u="none" strike="noStrike" cap="none" normalizeH="0" baseline="0">
                          <a:ln>
                            <a:noFill/>
                          </a:ln>
                          <a:solidFill>
                            <a:srgbClr val="FF0000"/>
                          </a:solidFill>
                          <a:effectLst/>
                          <a:latin typeface="Arial" charset="0"/>
                          <a:ea typeface="宋体" pitchFamily="2" charset="-122"/>
                        </a:rPr>
                        <a:t>7</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000" b="0" i="0" u="none" strike="noStrike" cap="none" normalizeH="0" baseline="0">
                          <a:ln>
                            <a:noFill/>
                          </a:ln>
                          <a:solidFill>
                            <a:schemeClr val="tx1"/>
                          </a:solidFill>
                          <a:effectLst/>
                          <a:latin typeface="Arial" charset="0"/>
                          <a:ea typeface="宋体" pitchFamily="2" charset="-122"/>
                        </a:rPr>
                        <a:t>8</a:t>
                      </a:r>
                    </a:p>
                  </a:txBody>
                  <a:tcPr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14338">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000" b="0" i="0" u="none" strike="noStrike" cap="none" normalizeH="0" baseline="0">
                          <a:ln>
                            <a:noFill/>
                          </a:ln>
                          <a:solidFill>
                            <a:schemeClr val="tx1"/>
                          </a:solidFill>
                          <a:effectLst/>
                          <a:latin typeface="Arial" charset="0"/>
                          <a:ea typeface="宋体" pitchFamily="2" charset="-122"/>
                        </a:rPr>
                        <a:t>9</a:t>
                      </a:r>
                    </a:p>
                  </a:txBody>
                  <a:tcPr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000" b="0" i="0" u="none" strike="noStrike" cap="none" normalizeH="0" baseline="0">
                          <a:ln>
                            <a:noFill/>
                          </a:ln>
                          <a:solidFill>
                            <a:schemeClr val="tx1"/>
                          </a:solidFill>
                          <a:effectLst/>
                          <a:latin typeface="Arial" charset="0"/>
                          <a:ea typeface="宋体" pitchFamily="2" charset="-122"/>
                        </a:rPr>
                        <a:t>10</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endParaRPr kumimoji="0" lang="zh-CN" altLang="zh-CN" sz="2000" b="0" i="0" u="none" strike="noStrike" cap="none" normalizeH="0" baseline="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000" b="0" i="0" u="none" strike="noStrike" cap="none" normalizeH="0" baseline="0">
                          <a:ln>
                            <a:noFill/>
                          </a:ln>
                          <a:solidFill>
                            <a:schemeClr val="tx1"/>
                          </a:solidFill>
                          <a:effectLst/>
                          <a:latin typeface="Arial" charset="0"/>
                          <a:ea typeface="宋体" pitchFamily="2" charset="-122"/>
                        </a:rPr>
                        <a:t>11</a:t>
                      </a:r>
                    </a:p>
                  </a:txBody>
                  <a:tcPr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12750">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000" b="0" i="0" u="none" strike="noStrike" cap="none" normalizeH="0" baseline="0">
                          <a:ln>
                            <a:noFill/>
                          </a:ln>
                          <a:solidFill>
                            <a:schemeClr val="tx1"/>
                          </a:solidFill>
                          <a:effectLst/>
                          <a:latin typeface="Arial" charset="0"/>
                          <a:ea typeface="宋体" pitchFamily="2" charset="-122"/>
                        </a:rPr>
                        <a:t>13</a:t>
                      </a:r>
                    </a:p>
                  </a:txBody>
                  <a:tcPr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000" b="0" i="0" u="none" strike="noStrike" cap="none" normalizeH="0" baseline="0">
                          <a:ln>
                            <a:noFill/>
                          </a:ln>
                          <a:solidFill>
                            <a:schemeClr val="tx1"/>
                          </a:solidFill>
                          <a:effectLst/>
                          <a:latin typeface="Arial" charset="0"/>
                          <a:ea typeface="宋体" pitchFamily="2" charset="-122"/>
                        </a:rPr>
                        <a:t>14</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000" b="0" i="0" u="none" strike="noStrike" cap="none" normalizeH="0" baseline="0">
                          <a:ln>
                            <a:noFill/>
                          </a:ln>
                          <a:solidFill>
                            <a:schemeClr val="tx1"/>
                          </a:solidFill>
                          <a:effectLst/>
                          <a:latin typeface="Arial" charset="0"/>
                          <a:ea typeface="宋体" pitchFamily="2" charset="-122"/>
                        </a:rPr>
                        <a:t>15</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000" b="0" i="0" u="none" strike="noStrike" cap="none" normalizeH="0" baseline="0">
                          <a:ln>
                            <a:noFill/>
                          </a:ln>
                          <a:solidFill>
                            <a:schemeClr val="tx1"/>
                          </a:solidFill>
                          <a:effectLst/>
                          <a:latin typeface="Arial" charset="0"/>
                          <a:ea typeface="宋体" pitchFamily="2" charset="-122"/>
                        </a:rPr>
                        <a:t>12</a:t>
                      </a:r>
                    </a:p>
                  </a:txBody>
                  <a:tcPr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graphicFrame>
        <p:nvGraphicFramePr>
          <p:cNvPr id="27" name="Group 114"/>
          <p:cNvGraphicFramePr>
            <a:graphicFrameLocks noGrp="1"/>
          </p:cNvGraphicFramePr>
          <p:nvPr>
            <p:extLst>
              <p:ext uri="{D42A27DB-BD31-4B8C-83A1-F6EECF244321}">
                <p14:modId xmlns:p14="http://schemas.microsoft.com/office/powerpoint/2010/main" val="2551461067"/>
              </p:ext>
            </p:extLst>
          </p:nvPr>
        </p:nvGraphicFramePr>
        <p:xfrm>
          <a:off x="8308628" y="4569433"/>
          <a:ext cx="1944688" cy="1655764"/>
        </p:xfrm>
        <a:graphic>
          <a:graphicData uri="http://schemas.openxmlformats.org/drawingml/2006/table">
            <a:tbl>
              <a:tblPr/>
              <a:tblGrid>
                <a:gridCol w="485775">
                  <a:extLst>
                    <a:ext uri="{9D8B030D-6E8A-4147-A177-3AD203B41FA5}">
                      <a16:colId xmlns:a16="http://schemas.microsoft.com/office/drawing/2014/main" val="20000"/>
                    </a:ext>
                  </a:extLst>
                </a:gridCol>
                <a:gridCol w="487363">
                  <a:extLst>
                    <a:ext uri="{9D8B030D-6E8A-4147-A177-3AD203B41FA5}">
                      <a16:colId xmlns:a16="http://schemas.microsoft.com/office/drawing/2014/main" val="20001"/>
                    </a:ext>
                  </a:extLst>
                </a:gridCol>
                <a:gridCol w="485775">
                  <a:extLst>
                    <a:ext uri="{9D8B030D-6E8A-4147-A177-3AD203B41FA5}">
                      <a16:colId xmlns:a16="http://schemas.microsoft.com/office/drawing/2014/main" val="20002"/>
                    </a:ext>
                  </a:extLst>
                </a:gridCol>
                <a:gridCol w="485775">
                  <a:extLst>
                    <a:ext uri="{9D8B030D-6E8A-4147-A177-3AD203B41FA5}">
                      <a16:colId xmlns:a16="http://schemas.microsoft.com/office/drawing/2014/main" val="20003"/>
                    </a:ext>
                  </a:extLst>
                </a:gridCol>
              </a:tblGrid>
              <a:tr h="414338">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000" b="0" i="0" u="none" strike="noStrike" cap="none" normalizeH="0" baseline="0">
                          <a:ln>
                            <a:noFill/>
                          </a:ln>
                          <a:solidFill>
                            <a:schemeClr val="tx1"/>
                          </a:solidFill>
                          <a:effectLst/>
                          <a:latin typeface="Arial" charset="0"/>
                          <a:ea typeface="宋体" pitchFamily="2" charset="-122"/>
                        </a:rPr>
                        <a:t>1</a:t>
                      </a:r>
                    </a:p>
                  </a:txBody>
                  <a:tcPr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000" b="0" i="0" u="none" strike="noStrike" cap="none" normalizeH="0" baseline="0">
                          <a:ln>
                            <a:noFill/>
                          </a:ln>
                          <a:solidFill>
                            <a:schemeClr val="tx1"/>
                          </a:solidFill>
                          <a:effectLst/>
                          <a:latin typeface="Arial" charset="0"/>
                          <a:ea typeface="宋体" pitchFamily="2" charset="-122"/>
                        </a:rPr>
                        <a:t>2</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000" b="0" i="0" u="none" strike="noStrike" cap="none" normalizeH="0" baseline="0">
                          <a:ln>
                            <a:noFill/>
                          </a:ln>
                          <a:solidFill>
                            <a:schemeClr val="tx1"/>
                          </a:solidFill>
                          <a:effectLst/>
                          <a:latin typeface="Arial" charset="0"/>
                          <a:ea typeface="宋体" pitchFamily="2" charset="-122"/>
                        </a:rPr>
                        <a:t>3</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000" b="0" i="0" u="none" strike="noStrike" cap="none" normalizeH="0" baseline="0">
                          <a:ln>
                            <a:noFill/>
                          </a:ln>
                          <a:solidFill>
                            <a:schemeClr val="tx1"/>
                          </a:solidFill>
                          <a:effectLst/>
                          <a:latin typeface="Arial" charset="0"/>
                          <a:ea typeface="宋体" pitchFamily="2" charset="-122"/>
                        </a:rPr>
                        <a:t>4</a:t>
                      </a:r>
                    </a:p>
                  </a:txBody>
                  <a:tcPr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14338">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000" b="0" i="0" u="none" strike="noStrike" cap="none" normalizeH="0" baseline="0">
                          <a:ln>
                            <a:noFill/>
                          </a:ln>
                          <a:solidFill>
                            <a:schemeClr val="tx1"/>
                          </a:solidFill>
                          <a:effectLst/>
                          <a:latin typeface="Arial" charset="0"/>
                          <a:ea typeface="宋体" pitchFamily="2" charset="-122"/>
                        </a:rPr>
                        <a:t>5</a:t>
                      </a:r>
                    </a:p>
                  </a:txBody>
                  <a:tcPr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endParaRPr kumimoji="0" lang="zh-CN" altLang="zh-CN" sz="2000" b="0" i="0" u="none" strike="noStrike" cap="none" normalizeH="0" baseline="0">
                        <a:ln>
                          <a:noFill/>
                        </a:ln>
                        <a:solidFill>
                          <a:srgbClr val="FF0000"/>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000" b="0" i="0" u="none" strike="noStrike" cap="none" normalizeH="0" baseline="0">
                          <a:ln>
                            <a:noFill/>
                          </a:ln>
                          <a:solidFill>
                            <a:srgbClr val="FF0000"/>
                          </a:solidFill>
                          <a:effectLst/>
                          <a:latin typeface="Arial" charset="0"/>
                          <a:ea typeface="宋体" pitchFamily="2" charset="-122"/>
                        </a:rPr>
                        <a:t>6</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000" b="0" i="0" u="none" strike="noStrike" cap="none" normalizeH="0" baseline="0">
                          <a:ln>
                            <a:noFill/>
                          </a:ln>
                          <a:solidFill>
                            <a:schemeClr val="tx1"/>
                          </a:solidFill>
                          <a:effectLst/>
                          <a:latin typeface="Arial" charset="0"/>
                          <a:ea typeface="宋体" pitchFamily="2" charset="-122"/>
                        </a:rPr>
                        <a:t>8</a:t>
                      </a:r>
                    </a:p>
                  </a:txBody>
                  <a:tcPr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14338">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000" b="0" i="0" u="none" strike="noStrike" cap="none" normalizeH="0" baseline="0">
                          <a:ln>
                            <a:noFill/>
                          </a:ln>
                          <a:solidFill>
                            <a:schemeClr val="tx1"/>
                          </a:solidFill>
                          <a:effectLst/>
                          <a:latin typeface="Arial" charset="0"/>
                          <a:ea typeface="宋体" pitchFamily="2" charset="-122"/>
                        </a:rPr>
                        <a:t>9</a:t>
                      </a:r>
                    </a:p>
                  </a:txBody>
                  <a:tcPr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000" b="0" i="0" u="none" strike="noStrike" cap="none" normalizeH="0" baseline="0">
                          <a:ln>
                            <a:noFill/>
                          </a:ln>
                          <a:solidFill>
                            <a:schemeClr val="tx1"/>
                          </a:solidFill>
                          <a:effectLst/>
                          <a:latin typeface="Arial" charset="0"/>
                          <a:ea typeface="宋体" pitchFamily="2" charset="-122"/>
                        </a:rPr>
                        <a:t>10</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000" b="0" i="0" u="none" strike="noStrike" cap="none" normalizeH="0" baseline="0">
                          <a:ln>
                            <a:noFill/>
                          </a:ln>
                          <a:solidFill>
                            <a:schemeClr val="tx1"/>
                          </a:solidFill>
                          <a:effectLst/>
                          <a:latin typeface="Arial" charset="0"/>
                          <a:ea typeface="宋体" pitchFamily="2" charset="-122"/>
                        </a:rPr>
                        <a:t>7</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000" b="0" i="0" u="none" strike="noStrike" cap="none" normalizeH="0" baseline="0">
                          <a:ln>
                            <a:noFill/>
                          </a:ln>
                          <a:solidFill>
                            <a:schemeClr val="tx1"/>
                          </a:solidFill>
                          <a:effectLst/>
                          <a:latin typeface="Arial" charset="0"/>
                          <a:ea typeface="宋体" pitchFamily="2" charset="-122"/>
                        </a:rPr>
                        <a:t>11</a:t>
                      </a:r>
                    </a:p>
                  </a:txBody>
                  <a:tcPr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12750">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000" b="0" i="0" u="none" strike="noStrike" cap="none" normalizeH="0" baseline="0">
                          <a:ln>
                            <a:noFill/>
                          </a:ln>
                          <a:solidFill>
                            <a:schemeClr val="tx1"/>
                          </a:solidFill>
                          <a:effectLst/>
                          <a:latin typeface="Arial" charset="0"/>
                          <a:ea typeface="宋体" pitchFamily="2" charset="-122"/>
                        </a:rPr>
                        <a:t>13</a:t>
                      </a:r>
                    </a:p>
                  </a:txBody>
                  <a:tcPr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000" b="0" i="0" u="none" strike="noStrike" cap="none" normalizeH="0" baseline="0">
                          <a:ln>
                            <a:noFill/>
                          </a:ln>
                          <a:solidFill>
                            <a:schemeClr val="tx1"/>
                          </a:solidFill>
                          <a:effectLst/>
                          <a:latin typeface="Arial" charset="0"/>
                          <a:ea typeface="宋体" pitchFamily="2" charset="-122"/>
                        </a:rPr>
                        <a:t>14</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000" b="0" i="0" u="none" strike="noStrike" cap="none" normalizeH="0" baseline="0">
                          <a:ln>
                            <a:noFill/>
                          </a:ln>
                          <a:solidFill>
                            <a:schemeClr val="tx1"/>
                          </a:solidFill>
                          <a:effectLst/>
                          <a:latin typeface="Arial" charset="0"/>
                          <a:ea typeface="宋体" pitchFamily="2" charset="-122"/>
                        </a:rPr>
                        <a:t>15</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000" b="0" i="0" u="none" strike="noStrike" cap="none" normalizeH="0" baseline="0">
                          <a:ln>
                            <a:noFill/>
                          </a:ln>
                          <a:solidFill>
                            <a:schemeClr val="tx1"/>
                          </a:solidFill>
                          <a:effectLst/>
                          <a:latin typeface="Arial" charset="0"/>
                          <a:ea typeface="宋体" pitchFamily="2" charset="-122"/>
                        </a:rPr>
                        <a:t>12</a:t>
                      </a:r>
                    </a:p>
                  </a:txBody>
                  <a:tcPr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
        <p:nvSpPr>
          <p:cNvPr id="28" name="Line 141"/>
          <p:cNvSpPr>
            <a:spLocks noChangeShapeType="1"/>
          </p:cNvSpPr>
          <p:nvPr/>
        </p:nvSpPr>
        <p:spPr bwMode="auto">
          <a:xfrm flipH="1">
            <a:off x="2834928" y="3921733"/>
            <a:ext cx="3024188" cy="64770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29" name="Line 142"/>
          <p:cNvSpPr>
            <a:spLocks noChangeShapeType="1"/>
          </p:cNvSpPr>
          <p:nvPr/>
        </p:nvSpPr>
        <p:spPr bwMode="auto">
          <a:xfrm flipH="1">
            <a:off x="4924078" y="3921733"/>
            <a:ext cx="935038" cy="64770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30" name="Line 143"/>
          <p:cNvSpPr>
            <a:spLocks noChangeShapeType="1"/>
          </p:cNvSpPr>
          <p:nvPr/>
        </p:nvSpPr>
        <p:spPr bwMode="auto">
          <a:xfrm>
            <a:off x="5859116" y="3921733"/>
            <a:ext cx="1223962" cy="64770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31" name="Line 144"/>
          <p:cNvSpPr>
            <a:spLocks noChangeShapeType="1"/>
          </p:cNvSpPr>
          <p:nvPr/>
        </p:nvSpPr>
        <p:spPr bwMode="auto">
          <a:xfrm>
            <a:off x="5859116" y="3921733"/>
            <a:ext cx="3457575" cy="64770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32" name="Text Box 145"/>
          <p:cNvSpPr txBox="1">
            <a:spLocks noChangeArrowheads="1"/>
          </p:cNvSpPr>
          <p:nvPr/>
        </p:nvSpPr>
        <p:spPr bwMode="auto">
          <a:xfrm>
            <a:off x="3916016" y="3850296"/>
            <a:ext cx="57467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zh-CN" altLang="en-US"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上</a:t>
            </a:r>
          </a:p>
        </p:txBody>
      </p:sp>
      <p:sp>
        <p:nvSpPr>
          <p:cNvPr id="33" name="Text Box 146"/>
          <p:cNvSpPr txBox="1">
            <a:spLocks noChangeArrowheads="1"/>
          </p:cNvSpPr>
          <p:nvPr/>
        </p:nvSpPr>
        <p:spPr bwMode="auto">
          <a:xfrm>
            <a:off x="5355878" y="4137633"/>
            <a:ext cx="57467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zh-CN" altLang="en-US"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右</a:t>
            </a:r>
          </a:p>
        </p:txBody>
      </p:sp>
      <p:sp>
        <p:nvSpPr>
          <p:cNvPr id="34" name="Text Box 147"/>
          <p:cNvSpPr txBox="1">
            <a:spLocks noChangeArrowheads="1"/>
          </p:cNvSpPr>
          <p:nvPr/>
        </p:nvSpPr>
        <p:spPr bwMode="auto">
          <a:xfrm>
            <a:off x="6148041" y="4137633"/>
            <a:ext cx="57467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zh-CN" altLang="en-US"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下</a:t>
            </a:r>
          </a:p>
        </p:txBody>
      </p:sp>
      <p:sp>
        <p:nvSpPr>
          <p:cNvPr id="35" name="Text Box 148"/>
          <p:cNvSpPr txBox="1">
            <a:spLocks noChangeArrowheads="1"/>
          </p:cNvSpPr>
          <p:nvPr/>
        </p:nvSpPr>
        <p:spPr bwMode="auto">
          <a:xfrm>
            <a:off x="7443441" y="3850296"/>
            <a:ext cx="57467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zh-CN" altLang="en-US"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左</a:t>
            </a:r>
          </a:p>
        </p:txBody>
      </p:sp>
      <p:sp>
        <p:nvSpPr>
          <p:cNvPr id="36" name="Text Box 149"/>
          <p:cNvSpPr txBox="1">
            <a:spLocks noChangeArrowheads="1"/>
          </p:cNvSpPr>
          <p:nvPr/>
        </p:nvSpPr>
        <p:spPr bwMode="auto">
          <a:xfrm>
            <a:off x="5146962" y="1834171"/>
            <a:ext cx="172180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zh-CN" altLang="en-US" sz="2000" b="0" i="0" u="none" strike="noStrike" kern="0" cap="none" spc="0" normalizeH="0" baseline="0" noProof="0" dirty="0" smtClean="0">
                <a:ln>
                  <a:noFill/>
                </a:ln>
                <a:solidFill>
                  <a:srgbClr val="0000CC"/>
                </a:solidFill>
                <a:effectLst/>
                <a:uLnTx/>
                <a:uFillTx/>
                <a:latin typeface="微软雅黑" panose="020B0503020204020204" pitchFamily="34" charset="-122"/>
                <a:ea typeface="微软雅黑" panose="020B0503020204020204" pitchFamily="34" charset="-122"/>
              </a:rPr>
              <a:t>结点编号：</a:t>
            </a:r>
            <a:r>
              <a:rPr kumimoji="0" lang="en-US" altLang="zh-CN" sz="2000" b="0" i="0" u="none" strike="noStrike" kern="0" cap="none" spc="0" normalizeH="0" baseline="0" noProof="0" dirty="0" smtClean="0">
                <a:ln>
                  <a:noFill/>
                </a:ln>
                <a:solidFill>
                  <a:srgbClr val="0000CC"/>
                </a:solidFill>
                <a:effectLst/>
                <a:uLnTx/>
                <a:uFillTx/>
                <a:latin typeface="微软雅黑" panose="020B0503020204020204" pitchFamily="34" charset="-122"/>
                <a:ea typeface="微软雅黑" panose="020B0503020204020204" pitchFamily="34" charset="-122"/>
              </a:rPr>
              <a:t>1</a:t>
            </a:r>
          </a:p>
        </p:txBody>
      </p:sp>
      <p:sp>
        <p:nvSpPr>
          <p:cNvPr id="37" name="Text Box 150"/>
          <p:cNvSpPr txBox="1">
            <a:spLocks noChangeArrowheads="1"/>
          </p:cNvSpPr>
          <p:nvPr/>
        </p:nvSpPr>
        <p:spPr bwMode="auto">
          <a:xfrm>
            <a:off x="1755428" y="4139221"/>
            <a:ext cx="360363"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800" b="0" i="0" u="none" strike="noStrike" kern="0" cap="none" spc="0" normalizeH="0" baseline="0" noProof="0" smtClean="0">
                <a:ln>
                  <a:noFill/>
                </a:ln>
                <a:solidFill>
                  <a:srgbClr val="0000CC"/>
                </a:solidFill>
                <a:effectLst/>
                <a:uLnTx/>
                <a:uFillTx/>
                <a:latin typeface="微软雅黑" panose="020B0503020204020204" pitchFamily="34" charset="-122"/>
                <a:ea typeface="微软雅黑" panose="020B0503020204020204" pitchFamily="34" charset="-122"/>
              </a:rPr>
              <a:t>2</a:t>
            </a:r>
          </a:p>
        </p:txBody>
      </p:sp>
      <p:sp>
        <p:nvSpPr>
          <p:cNvPr id="38" name="Text Box 151"/>
          <p:cNvSpPr txBox="1">
            <a:spLocks noChangeArrowheads="1"/>
          </p:cNvSpPr>
          <p:nvPr/>
        </p:nvSpPr>
        <p:spPr bwMode="auto">
          <a:xfrm>
            <a:off x="4420841" y="4210658"/>
            <a:ext cx="36036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800" b="0" i="0" u="none" strike="noStrike" kern="0" cap="none" spc="0" normalizeH="0" baseline="0" noProof="0" smtClean="0">
                <a:ln>
                  <a:noFill/>
                </a:ln>
                <a:solidFill>
                  <a:srgbClr val="0000CC"/>
                </a:solidFill>
                <a:effectLst/>
                <a:uLnTx/>
                <a:uFillTx/>
                <a:latin typeface="微软雅黑" panose="020B0503020204020204" pitchFamily="34" charset="-122"/>
                <a:ea typeface="微软雅黑" panose="020B0503020204020204" pitchFamily="34" charset="-122"/>
              </a:rPr>
              <a:t>3</a:t>
            </a:r>
          </a:p>
        </p:txBody>
      </p:sp>
      <p:sp>
        <p:nvSpPr>
          <p:cNvPr id="39" name="Text Box 152"/>
          <p:cNvSpPr txBox="1">
            <a:spLocks noChangeArrowheads="1"/>
          </p:cNvSpPr>
          <p:nvPr/>
        </p:nvSpPr>
        <p:spPr bwMode="auto">
          <a:xfrm>
            <a:off x="7084666" y="4210658"/>
            <a:ext cx="36036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800" b="0" i="0" u="none" strike="noStrike" kern="0" cap="none" spc="0" normalizeH="0" baseline="0" noProof="0" smtClean="0">
                <a:ln>
                  <a:noFill/>
                </a:ln>
                <a:solidFill>
                  <a:srgbClr val="0000CC"/>
                </a:solidFill>
                <a:effectLst/>
                <a:uLnTx/>
                <a:uFillTx/>
                <a:latin typeface="微软雅黑" panose="020B0503020204020204" pitchFamily="34" charset="-122"/>
                <a:ea typeface="微软雅黑" panose="020B0503020204020204" pitchFamily="34" charset="-122"/>
              </a:rPr>
              <a:t>4</a:t>
            </a:r>
          </a:p>
        </p:txBody>
      </p:sp>
      <p:sp>
        <p:nvSpPr>
          <p:cNvPr id="40" name="Text Box 153"/>
          <p:cNvSpPr txBox="1">
            <a:spLocks noChangeArrowheads="1"/>
          </p:cNvSpPr>
          <p:nvPr/>
        </p:nvSpPr>
        <p:spPr bwMode="auto">
          <a:xfrm>
            <a:off x="9316691" y="4210658"/>
            <a:ext cx="36036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800" b="0" i="0" u="none" strike="noStrike" kern="0" cap="none" spc="0" normalizeH="0" baseline="0" noProof="0" smtClean="0">
                <a:ln>
                  <a:noFill/>
                </a:ln>
                <a:solidFill>
                  <a:srgbClr val="0000CC"/>
                </a:solidFill>
                <a:effectLst/>
                <a:uLnTx/>
                <a:uFillTx/>
                <a:latin typeface="微软雅黑" panose="020B0503020204020204" pitchFamily="34" charset="-122"/>
                <a:ea typeface="微软雅黑" panose="020B0503020204020204" pitchFamily="34" charset="-122"/>
              </a:rPr>
              <a:t>5</a:t>
            </a:r>
          </a:p>
        </p:txBody>
      </p:sp>
    </p:spTree>
    <p:extLst>
      <p:ext uri="{BB962C8B-B14F-4D97-AF65-F5344CB8AC3E}">
        <p14:creationId xmlns:p14="http://schemas.microsoft.com/office/powerpoint/2010/main" val="404717981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3333" y="338667"/>
            <a:ext cx="2607733" cy="593644"/>
          </a:xfrm>
          <a:prstGeom prst="rect">
            <a:avLst/>
          </a:prstGeom>
        </p:spPr>
      </p:pic>
      <p:pic>
        <p:nvPicPr>
          <p:cNvPr id="3" name="图片 2"/>
          <p:cNvPicPr>
            <a:picLocks noChangeAspect="1"/>
          </p:cNvPicPr>
          <p:nvPr/>
        </p:nvPicPr>
        <p:blipFill rotWithShape="1">
          <a:blip r:embed="rId4">
            <a:alphaModFix amt="4000"/>
            <a:extLst>
              <a:ext uri="{28A0092B-C50C-407E-A947-70E740481C1C}">
                <a14:useLocalDpi xmlns:a14="http://schemas.microsoft.com/office/drawing/2010/main" val="0"/>
              </a:ext>
            </a:extLst>
          </a:blip>
          <a:srcRect t="4939" r="28793" b="22469"/>
          <a:stretch/>
        </p:blipFill>
        <p:spPr>
          <a:xfrm>
            <a:off x="2641601" y="902926"/>
            <a:ext cx="9550400" cy="5955074"/>
          </a:xfrm>
          <a:prstGeom prst="rect">
            <a:avLst/>
          </a:prstGeom>
        </p:spPr>
      </p:pic>
      <p:sp>
        <p:nvSpPr>
          <p:cNvPr id="6" name="矩形 5"/>
          <p:cNvSpPr/>
          <p:nvPr/>
        </p:nvSpPr>
        <p:spPr>
          <a:xfrm>
            <a:off x="2803584" y="1226343"/>
            <a:ext cx="9020919" cy="49949"/>
          </a:xfrm>
          <a:prstGeom prst="rect">
            <a:avLst/>
          </a:prstGeom>
          <a:solidFill>
            <a:srgbClr val="239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矩形 9"/>
          <p:cNvSpPr/>
          <p:nvPr/>
        </p:nvSpPr>
        <p:spPr>
          <a:xfrm>
            <a:off x="9618453" y="383465"/>
            <a:ext cx="2206050" cy="523220"/>
          </a:xfrm>
          <a:prstGeom prst="rect">
            <a:avLst/>
          </a:prstGeom>
          <a:solidFill>
            <a:srgbClr val="239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矩形 10"/>
          <p:cNvSpPr/>
          <p:nvPr/>
        </p:nvSpPr>
        <p:spPr>
          <a:xfrm>
            <a:off x="9558068" y="352688"/>
            <a:ext cx="2359995" cy="584775"/>
          </a:xfrm>
          <a:prstGeom prst="rect">
            <a:avLst/>
          </a:prstGeom>
        </p:spPr>
        <p:txBody>
          <a:bodyPr wrap="square" anchor="ct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lnSpc>
                <a:spcPct val="100000"/>
              </a:lnSpc>
              <a:spcBef>
                <a:spcPts val="0"/>
              </a:spcBef>
              <a:spcAft>
                <a:spcPts val="0"/>
              </a:spcAft>
              <a:defRPr/>
            </a:pPr>
            <a:r>
              <a:rPr lang="zh-CN" altLang="en-US" sz="3200" b="1" dirty="0">
                <a:solidFill>
                  <a:schemeClr val="bg1"/>
                </a:solidFill>
                <a:latin typeface="微软雅黑" charset="-122"/>
                <a:ea typeface="微软雅黑" charset="-122"/>
                <a:sym typeface="+mn-ea"/>
              </a:rPr>
              <a:t>搜索</a:t>
            </a:r>
            <a:r>
              <a:rPr lang="zh-CN" altLang="en-US" sz="3200" b="1" dirty="0" smtClean="0">
                <a:solidFill>
                  <a:schemeClr val="bg1"/>
                </a:solidFill>
                <a:latin typeface="微软雅黑" charset="-122"/>
                <a:ea typeface="微软雅黑" charset="-122"/>
                <a:sym typeface="+mn-ea"/>
              </a:rPr>
              <a:t>和遍历</a:t>
            </a:r>
            <a:endParaRPr lang="zh-CN" altLang="en-US" sz="3200" b="1" dirty="0">
              <a:solidFill>
                <a:schemeClr val="bg1"/>
              </a:solidFill>
              <a:latin typeface="微软雅黑" charset="-122"/>
              <a:ea typeface="微软雅黑" charset="-122"/>
              <a:sym typeface="+mn-ea"/>
            </a:endParaRPr>
          </a:p>
        </p:txBody>
      </p:sp>
      <p:sp>
        <p:nvSpPr>
          <p:cNvPr id="13" name="文本框 12"/>
          <p:cNvSpPr txBox="1"/>
          <p:nvPr/>
        </p:nvSpPr>
        <p:spPr>
          <a:xfrm>
            <a:off x="423333" y="972529"/>
            <a:ext cx="2380251" cy="584775"/>
          </a:xfrm>
          <a:prstGeom prst="rect">
            <a:avLst/>
          </a:prstGeom>
          <a:noFill/>
        </p:spPr>
        <p:txBody>
          <a:bodyPr wrap="square" rtlCol="0">
            <a:spAutoFit/>
          </a:bodyPr>
          <a:lstStyle/>
          <a:p>
            <a:r>
              <a:rPr kumimoji="1" lang="zh-CN" altLang="en-US" sz="3200" b="1" dirty="0" smtClean="0">
                <a:latin typeface="Microsoft YaHei" charset="-122"/>
                <a:ea typeface="Microsoft YaHei" charset="-122"/>
                <a:cs typeface="Microsoft YaHei" charset="-122"/>
              </a:rPr>
              <a:t>广度 伪代码</a:t>
            </a:r>
            <a:endParaRPr kumimoji="1" lang="zh-CN" altLang="en-US" sz="3200" b="1" dirty="0">
              <a:latin typeface="Microsoft YaHei" charset="-122"/>
              <a:ea typeface="Microsoft YaHei" charset="-122"/>
              <a:cs typeface="Microsoft YaHei" charset="-122"/>
            </a:endParaRPr>
          </a:p>
        </p:txBody>
      </p:sp>
      <p:sp>
        <p:nvSpPr>
          <p:cNvPr id="5" name="矩形 4"/>
          <p:cNvSpPr/>
          <p:nvPr/>
        </p:nvSpPr>
        <p:spPr>
          <a:xfrm>
            <a:off x="1324312" y="1533722"/>
            <a:ext cx="10015268" cy="5247590"/>
          </a:xfrm>
          <a:prstGeom prst="rect">
            <a:avLst/>
          </a:prstGeom>
        </p:spPr>
        <p:txBody>
          <a:bodyPr wrap="square">
            <a:spAutoFit/>
          </a:bodyPr>
          <a:lstStyle/>
          <a:p>
            <a:pPr marL="342900" marR="0" lvl="0" indent="-342900" defTabSz="914400" eaLnBrk="1" fontAlgn="base" latinLnBrk="0" hangingPunct="1">
              <a:lnSpc>
                <a:spcPct val="100000"/>
              </a:lnSpc>
              <a:spcBef>
                <a:spcPts val="300"/>
              </a:spcBef>
              <a:spcAft>
                <a:spcPct val="0"/>
              </a:spcAft>
              <a:buClr>
                <a:srgbClr val="CC9900"/>
              </a:buClr>
              <a:buSzPct val="65000"/>
              <a:buFontTx/>
              <a:buNone/>
              <a:tabLst/>
              <a:defRPr/>
            </a:pPr>
            <a:r>
              <a:rPr kumimoji="0" lang="zh-CN" altLang="en-US" sz="20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 </a:t>
            </a:r>
            <a:r>
              <a:rPr kumimoji="0" lang="en-US" altLang="zh-CN" sz="20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procedure BFS(v)</a:t>
            </a:r>
          </a:p>
          <a:p>
            <a:pPr marL="342900" marR="0" lvl="0" indent="-342900" defTabSz="914400" eaLnBrk="1" fontAlgn="base" latinLnBrk="0" hangingPunct="1">
              <a:lnSpc>
                <a:spcPct val="100000"/>
              </a:lnSpc>
              <a:spcBef>
                <a:spcPts val="300"/>
              </a:spcBef>
              <a:spcAft>
                <a:spcPct val="0"/>
              </a:spcAft>
              <a:buClr>
                <a:srgbClr val="CC9900"/>
              </a:buClr>
              <a:buSzPct val="65000"/>
              <a:buFontTx/>
              <a:buNone/>
              <a:tabLst/>
              <a:defRPr/>
            </a:pPr>
            <a:r>
              <a:rPr kumimoji="0" lang="en-US" altLang="zh-CN" sz="20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    </a:t>
            </a:r>
            <a:r>
              <a:rPr kumimoji="0" lang="en-US" altLang="zh-CN" sz="16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a:t>
            </a:r>
            <a:r>
              <a:rPr lang="zh-CN" altLang="en-US" sz="1600" kern="0" dirty="0" smtClean="0">
                <a:solidFill>
                  <a:srgbClr val="000000"/>
                </a:solidFill>
                <a:latin typeface="微软雅黑" panose="020B0503020204020204" pitchFamily="34" charset="-122"/>
                <a:ea typeface="微软雅黑" panose="020B0503020204020204" pitchFamily="34" charset="-122"/>
              </a:rPr>
              <a:t>广度</a:t>
            </a:r>
            <a:r>
              <a:rPr kumimoji="0" lang="zh-CN" altLang="en-US" sz="16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优先搜索，它从结点</a:t>
            </a:r>
            <a:r>
              <a:rPr kumimoji="0" lang="en-US" altLang="zh-CN" sz="1600" b="0" i="0" u="none" strike="noStrike" kern="0" cap="none" spc="0" normalizeH="0" baseline="0" noProof="0" dirty="0" smtClean="0">
                <a:ln>
                  <a:noFill/>
                </a:ln>
                <a:solidFill>
                  <a:srgbClr val="FF3300"/>
                </a:solidFill>
                <a:effectLst/>
                <a:uLnTx/>
                <a:uFillTx/>
                <a:latin typeface="微软雅黑" panose="020B0503020204020204" pitchFamily="34" charset="-122"/>
                <a:ea typeface="微软雅黑" panose="020B0503020204020204" pitchFamily="34" charset="-122"/>
              </a:rPr>
              <a:t>v</a:t>
            </a:r>
            <a:r>
              <a:rPr kumimoji="0" lang="zh-CN" altLang="en-US" sz="16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开始。所有</a:t>
            </a:r>
            <a:r>
              <a:rPr kumimoji="0" lang="zh-CN" altLang="en-US" sz="1600" b="0" i="0" u="none" strike="noStrike" kern="0" cap="none" spc="0" normalizeH="0" baseline="0" noProof="0" dirty="0" smtClean="0">
                <a:ln>
                  <a:noFill/>
                </a:ln>
                <a:solidFill>
                  <a:srgbClr val="0000FF"/>
                </a:solidFill>
                <a:effectLst/>
                <a:uLnTx/>
                <a:uFillTx/>
                <a:latin typeface="微软雅黑" panose="020B0503020204020204" pitchFamily="34" charset="-122"/>
                <a:ea typeface="微软雅黑" panose="020B0503020204020204" pitchFamily="34" charset="-122"/>
              </a:rPr>
              <a:t>已访问结点被标记为</a:t>
            </a:r>
            <a:r>
              <a:rPr kumimoji="0" lang="en-US" altLang="zh-CN" sz="1600" b="0" i="0" u="none" strike="noStrike" kern="0" cap="none" spc="0" normalizeH="0" baseline="0" noProof="0" dirty="0" smtClean="0">
                <a:ln>
                  <a:noFill/>
                </a:ln>
                <a:solidFill>
                  <a:srgbClr val="0000FF"/>
                </a:solidFill>
                <a:effectLst/>
                <a:uLnTx/>
                <a:uFillTx/>
                <a:latin typeface="微软雅黑" panose="020B0503020204020204" pitchFamily="34" charset="-122"/>
                <a:ea typeface="微软雅黑" panose="020B0503020204020204" pitchFamily="34" charset="-122"/>
              </a:rPr>
              <a:t>VISITED(</a:t>
            </a:r>
            <a:r>
              <a:rPr kumimoji="0" lang="en-US" altLang="zh-CN" sz="1600" b="0" i="0" u="none" strike="noStrike" kern="0" cap="none" spc="0" normalizeH="0" baseline="0" noProof="0" dirty="0" err="1" smtClean="0">
                <a:ln>
                  <a:noFill/>
                </a:ln>
                <a:solidFill>
                  <a:srgbClr val="0000FF"/>
                </a:solidFill>
                <a:effectLst/>
                <a:uLnTx/>
                <a:uFillTx/>
                <a:latin typeface="微软雅黑" panose="020B0503020204020204" pitchFamily="34" charset="-122"/>
                <a:ea typeface="微软雅黑" panose="020B0503020204020204" pitchFamily="34" charset="-122"/>
              </a:rPr>
              <a:t>i</a:t>
            </a:r>
            <a:r>
              <a:rPr kumimoji="0" lang="en-US" altLang="zh-CN" sz="1600" b="0" i="0" u="none" strike="noStrike" kern="0" cap="none" spc="0" normalizeH="0" baseline="0" noProof="0" dirty="0" smtClean="0">
                <a:ln>
                  <a:noFill/>
                </a:ln>
                <a:solidFill>
                  <a:srgbClr val="0000FF"/>
                </a:solidFill>
                <a:effectLst/>
                <a:uLnTx/>
                <a:uFillTx/>
                <a:latin typeface="微软雅黑" panose="020B0503020204020204" pitchFamily="34" charset="-122"/>
                <a:ea typeface="微软雅黑" panose="020B0503020204020204" pitchFamily="34" charset="-122"/>
              </a:rPr>
              <a:t>)=1</a:t>
            </a:r>
            <a:r>
              <a:rPr kumimoji="0" lang="zh-CN" altLang="en-US" sz="16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a:t>
            </a:r>
            <a:r>
              <a:rPr kumimoji="0" lang="en-US" altLang="zh-CN" sz="16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a:t>
            </a:r>
          </a:p>
          <a:p>
            <a:pPr marL="342900" marR="0" lvl="0" indent="-342900" defTabSz="914400" eaLnBrk="1" fontAlgn="base" latinLnBrk="0" hangingPunct="1">
              <a:lnSpc>
                <a:spcPct val="100000"/>
              </a:lnSpc>
              <a:spcBef>
                <a:spcPts val="300"/>
              </a:spcBef>
              <a:spcAft>
                <a:spcPct val="0"/>
              </a:spcAft>
              <a:buClr>
                <a:srgbClr val="CC9900"/>
              </a:buClr>
              <a:buSzPct val="65000"/>
              <a:buFontTx/>
              <a:buNone/>
              <a:tabLst/>
              <a:defRPr/>
            </a:pPr>
            <a:r>
              <a:rPr kumimoji="0" lang="en-US" altLang="zh-CN" sz="20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    VISITED(v)←1 </a:t>
            </a:r>
            <a:r>
              <a:rPr kumimoji="0" lang="en-US" altLang="zh-CN" sz="1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    </a:t>
            </a:r>
            <a:r>
              <a:rPr kumimoji="0" lang="en-US" altLang="zh-CN" sz="16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//VISITED(1:n)</a:t>
            </a:r>
            <a:r>
              <a:rPr kumimoji="0" lang="zh-CN" altLang="en-US" sz="16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是一个标志数组，初始值为</a:t>
            </a:r>
            <a:r>
              <a:rPr kumimoji="0" lang="en-US" altLang="zh-CN" sz="16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VISITED(</a:t>
            </a:r>
            <a:r>
              <a:rPr kumimoji="0" lang="en-US" altLang="zh-CN" sz="1600" b="0" i="0" u="none" strike="noStrike" kern="0" cap="none" spc="0" normalizeH="0" baseline="0" noProof="0" dirty="0" err="1" smtClean="0">
                <a:ln>
                  <a:noFill/>
                </a:ln>
                <a:solidFill>
                  <a:srgbClr val="000000"/>
                </a:solidFill>
                <a:effectLst/>
                <a:uLnTx/>
                <a:uFillTx/>
                <a:latin typeface="微软雅黑" panose="020B0503020204020204" pitchFamily="34" charset="-122"/>
                <a:ea typeface="微软雅黑" panose="020B0503020204020204" pitchFamily="34" charset="-122"/>
              </a:rPr>
              <a:t>i</a:t>
            </a:r>
            <a:r>
              <a:rPr kumimoji="0" lang="en-US" altLang="zh-CN" sz="16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)=0, 1≤i≤n //</a:t>
            </a:r>
            <a:endParaRPr kumimoji="0" lang="zh-CN" altLang="en-US" sz="16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endParaRPr>
          </a:p>
          <a:p>
            <a:pPr marL="342900" marR="0" lvl="0" indent="-342900" defTabSz="914400" eaLnBrk="1" fontAlgn="base" latinLnBrk="0" hangingPunct="1">
              <a:lnSpc>
                <a:spcPct val="100000"/>
              </a:lnSpc>
              <a:spcBef>
                <a:spcPts val="300"/>
              </a:spcBef>
              <a:spcAft>
                <a:spcPct val="0"/>
              </a:spcAft>
              <a:buClr>
                <a:srgbClr val="CC9900"/>
              </a:buClr>
              <a:buSzPct val="65000"/>
              <a:buFontTx/>
              <a:buNone/>
              <a:tabLst/>
              <a:defRPr/>
            </a:pPr>
            <a:r>
              <a:rPr kumimoji="0" lang="zh-CN" altLang="en-US" sz="20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    </a:t>
            </a:r>
            <a:r>
              <a:rPr kumimoji="0" lang="en-US" altLang="zh-CN" sz="2000" b="0" i="0" u="none" strike="noStrike" kern="0" cap="none" spc="0" normalizeH="0" baseline="0" noProof="0" dirty="0" err="1" smtClean="0">
                <a:ln>
                  <a:noFill/>
                </a:ln>
                <a:solidFill>
                  <a:srgbClr val="000000"/>
                </a:solidFill>
                <a:effectLst/>
                <a:uLnTx/>
                <a:uFillTx/>
                <a:latin typeface="微软雅黑" panose="020B0503020204020204" pitchFamily="34" charset="-122"/>
                <a:ea typeface="微软雅黑" panose="020B0503020204020204" pitchFamily="34" charset="-122"/>
              </a:rPr>
              <a:t>u←v</a:t>
            </a:r>
            <a:r>
              <a:rPr lang="en-US" altLang="zh-CN" kern="0" dirty="0">
                <a:solidFill>
                  <a:srgbClr val="000000"/>
                </a:solidFill>
                <a:latin typeface="微软雅黑" panose="020B0503020204020204" pitchFamily="34" charset="-122"/>
                <a:ea typeface="微软雅黑" panose="020B0503020204020204" pitchFamily="34" charset="-122"/>
              </a:rPr>
              <a:t> </a:t>
            </a:r>
            <a:r>
              <a:rPr lang="en-US" altLang="zh-CN" kern="0" dirty="0" smtClean="0">
                <a:solidFill>
                  <a:srgbClr val="000000"/>
                </a:solidFill>
                <a:latin typeface="微软雅黑" panose="020B0503020204020204" pitchFamily="34" charset="-122"/>
                <a:ea typeface="微软雅黑" panose="020B0503020204020204" pitchFamily="34" charset="-122"/>
              </a:rPr>
              <a:t> </a:t>
            </a:r>
            <a:r>
              <a:rPr kumimoji="0" lang="zh-CN" altLang="en-US" sz="20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将</a:t>
            </a:r>
            <a:r>
              <a:rPr kumimoji="0" lang="en-US" altLang="zh-CN" sz="20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Q</a:t>
            </a:r>
            <a:r>
              <a:rPr kumimoji="0" lang="zh-CN" altLang="en-US" sz="20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初始化为空           </a:t>
            </a:r>
            <a:r>
              <a:rPr kumimoji="0" lang="en-US" altLang="zh-CN" sz="18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a:t>
            </a:r>
            <a:r>
              <a:rPr kumimoji="0" lang="en-US" altLang="zh-CN" sz="1800" b="0" i="0" u="none" strike="noStrike" kern="0" cap="none" spc="0" normalizeH="0" baseline="0" noProof="0" dirty="0" smtClean="0">
                <a:ln>
                  <a:noFill/>
                </a:ln>
                <a:solidFill>
                  <a:srgbClr val="FF0000"/>
                </a:solidFill>
                <a:effectLst/>
                <a:uLnTx/>
                <a:uFillTx/>
                <a:latin typeface="微软雅黑" panose="020B0503020204020204" pitchFamily="34" charset="-122"/>
                <a:ea typeface="微软雅黑" panose="020B0503020204020204" pitchFamily="34" charset="-122"/>
              </a:rPr>
              <a:t>Q</a:t>
            </a:r>
            <a:r>
              <a:rPr kumimoji="0" lang="zh-CN" altLang="en-US" sz="18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是未检测结点的队列</a:t>
            </a:r>
            <a:r>
              <a:rPr kumimoji="0" lang="en-US" altLang="zh-CN" sz="18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a:t>
            </a:r>
          </a:p>
          <a:p>
            <a:pPr marL="342900" marR="0" lvl="0" indent="-342900" defTabSz="914400" eaLnBrk="1" fontAlgn="base" latinLnBrk="0" hangingPunct="1">
              <a:lnSpc>
                <a:spcPct val="100000"/>
              </a:lnSpc>
              <a:spcBef>
                <a:spcPts val="300"/>
              </a:spcBef>
              <a:spcAft>
                <a:spcPct val="0"/>
              </a:spcAft>
              <a:buClr>
                <a:srgbClr val="CC9900"/>
              </a:buClr>
              <a:buSzPct val="65000"/>
              <a:buFontTx/>
              <a:buNone/>
              <a:tabLst/>
              <a:defRPr/>
            </a:pPr>
            <a:r>
              <a:rPr kumimoji="0" lang="en-US" altLang="zh-CN" sz="20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    loop</a:t>
            </a:r>
          </a:p>
          <a:p>
            <a:pPr marL="342900" marR="0" lvl="0" indent="-342900" defTabSz="914400" eaLnBrk="1" fontAlgn="base" latinLnBrk="0" hangingPunct="1">
              <a:lnSpc>
                <a:spcPct val="100000"/>
              </a:lnSpc>
              <a:spcBef>
                <a:spcPts val="300"/>
              </a:spcBef>
              <a:spcAft>
                <a:spcPct val="0"/>
              </a:spcAft>
              <a:buClr>
                <a:srgbClr val="CC9900"/>
              </a:buClr>
              <a:buSzPct val="65000"/>
              <a:buFontTx/>
              <a:buNone/>
              <a:tabLst/>
              <a:defRPr/>
            </a:pPr>
            <a:r>
              <a:rPr kumimoji="0" lang="en-US" altLang="zh-CN" sz="20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          for </a:t>
            </a:r>
            <a:r>
              <a:rPr kumimoji="0" lang="zh-CN" altLang="en-US" sz="20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邻接于</a:t>
            </a:r>
            <a:r>
              <a:rPr kumimoji="0" lang="en-US" altLang="zh-CN" sz="20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u</a:t>
            </a:r>
            <a:r>
              <a:rPr kumimoji="0" lang="zh-CN" altLang="en-US" sz="20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的所有结点</a:t>
            </a:r>
            <a:r>
              <a:rPr kumimoji="0" lang="en-US" altLang="zh-CN" sz="20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w do</a:t>
            </a:r>
          </a:p>
          <a:p>
            <a:pPr marL="342900" marR="0" lvl="0" indent="-342900" defTabSz="914400" eaLnBrk="1" fontAlgn="base" latinLnBrk="0" hangingPunct="1">
              <a:lnSpc>
                <a:spcPct val="100000"/>
              </a:lnSpc>
              <a:spcBef>
                <a:spcPts val="300"/>
              </a:spcBef>
              <a:spcAft>
                <a:spcPct val="0"/>
              </a:spcAft>
              <a:buClr>
                <a:srgbClr val="CC9900"/>
              </a:buClr>
              <a:buSzPct val="65000"/>
              <a:buFontTx/>
              <a:buNone/>
              <a:tabLst/>
              <a:defRPr/>
            </a:pPr>
            <a:r>
              <a:rPr kumimoji="0" lang="en-US" altLang="zh-CN" sz="20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                if </a:t>
            </a:r>
            <a:r>
              <a:rPr kumimoji="0" lang="en-US" altLang="zh-CN" sz="2000" b="1" i="0" u="none" strike="noStrike" kern="0" cap="none" spc="0" normalizeH="0" baseline="0" noProof="0" dirty="0" smtClean="0">
                <a:ln>
                  <a:noFill/>
                </a:ln>
                <a:solidFill>
                  <a:srgbClr val="0000FF"/>
                </a:solidFill>
                <a:effectLst/>
                <a:uLnTx/>
                <a:uFillTx/>
                <a:latin typeface="微软雅黑" panose="020B0503020204020204" pitchFamily="34" charset="-122"/>
                <a:ea typeface="微软雅黑" panose="020B0503020204020204" pitchFamily="34" charset="-122"/>
              </a:rPr>
              <a:t>VISITED(w)=0 </a:t>
            </a:r>
            <a:r>
              <a:rPr kumimoji="0" lang="en-US" altLang="zh-CN" sz="20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then     //w</a:t>
            </a:r>
            <a:r>
              <a:rPr kumimoji="0" lang="zh-CN" altLang="en-US" sz="20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未被访问</a:t>
            </a:r>
            <a:r>
              <a:rPr kumimoji="0" lang="en-US" altLang="zh-CN" sz="20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a:t>
            </a:r>
          </a:p>
          <a:p>
            <a:pPr marL="342900" marR="0" lvl="0" indent="-342900" defTabSz="914400" eaLnBrk="1" fontAlgn="base" latinLnBrk="0" hangingPunct="1">
              <a:lnSpc>
                <a:spcPct val="100000"/>
              </a:lnSpc>
              <a:spcBef>
                <a:spcPts val="300"/>
              </a:spcBef>
              <a:spcAft>
                <a:spcPct val="0"/>
              </a:spcAft>
              <a:buClr>
                <a:srgbClr val="CC9900"/>
              </a:buClr>
              <a:buSzPct val="65000"/>
              <a:buFontTx/>
              <a:buNone/>
              <a:tabLst/>
              <a:defRPr/>
            </a:pPr>
            <a:r>
              <a:rPr kumimoji="0" lang="en-US" altLang="zh-CN" sz="20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                     call ADDQ(</a:t>
            </a:r>
            <a:r>
              <a:rPr kumimoji="0" lang="en-US" altLang="zh-CN" sz="2000" b="0" i="0" u="none" strike="noStrike" kern="0" cap="none" spc="0" normalizeH="0" baseline="0" noProof="0" dirty="0" err="1" smtClean="0">
                <a:ln>
                  <a:noFill/>
                </a:ln>
                <a:solidFill>
                  <a:srgbClr val="000000"/>
                </a:solidFill>
                <a:effectLst/>
                <a:uLnTx/>
                <a:uFillTx/>
                <a:latin typeface="微软雅黑" panose="020B0503020204020204" pitchFamily="34" charset="-122"/>
                <a:ea typeface="微软雅黑" panose="020B0503020204020204" pitchFamily="34" charset="-122"/>
              </a:rPr>
              <a:t>w,Q</a:t>
            </a:r>
            <a:r>
              <a:rPr kumimoji="0" lang="en-US" altLang="zh-CN" sz="20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       </a:t>
            </a:r>
            <a:r>
              <a:rPr kumimoji="0" lang="en-US" altLang="zh-CN" sz="18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//ADDQ</a:t>
            </a:r>
            <a:r>
              <a:rPr kumimoji="0" lang="zh-CN" altLang="en-US" sz="18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将</a:t>
            </a:r>
            <a:r>
              <a:rPr kumimoji="0" lang="en-US" altLang="zh-CN" sz="18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w</a:t>
            </a:r>
            <a:r>
              <a:rPr kumimoji="0" lang="zh-CN" altLang="en-US" sz="18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加入到队列</a:t>
            </a:r>
            <a:r>
              <a:rPr kumimoji="0" lang="en-US" altLang="zh-CN" sz="18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Q</a:t>
            </a:r>
            <a:r>
              <a:rPr kumimoji="0" lang="zh-CN" altLang="en-US" sz="18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的末端</a:t>
            </a:r>
            <a:r>
              <a:rPr kumimoji="0" lang="en-US" altLang="zh-CN" sz="18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a:t>
            </a:r>
          </a:p>
          <a:p>
            <a:pPr marL="342900" marR="0" lvl="0" indent="-342900" defTabSz="914400" eaLnBrk="1" fontAlgn="base" latinLnBrk="0" hangingPunct="1">
              <a:lnSpc>
                <a:spcPct val="100000"/>
              </a:lnSpc>
              <a:spcBef>
                <a:spcPts val="300"/>
              </a:spcBef>
              <a:spcAft>
                <a:spcPct val="0"/>
              </a:spcAft>
              <a:buClr>
                <a:srgbClr val="CC9900"/>
              </a:buClr>
              <a:buSzPct val="65000"/>
              <a:buFontTx/>
              <a:buNone/>
              <a:tabLst/>
              <a:defRPr/>
            </a:pPr>
            <a:r>
              <a:rPr kumimoji="0" lang="en-US" altLang="zh-CN" sz="20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                     VISITED(w)←1        </a:t>
            </a:r>
            <a:r>
              <a:rPr kumimoji="0" lang="en-US" altLang="zh-CN" sz="18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a:t>
            </a:r>
            <a:r>
              <a:rPr kumimoji="0" lang="zh-CN" altLang="en-US" sz="18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同时标示</a:t>
            </a:r>
            <a:r>
              <a:rPr kumimoji="0" lang="en-US" altLang="zh-CN" sz="18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w</a:t>
            </a:r>
            <a:r>
              <a:rPr kumimoji="0" lang="zh-CN" altLang="en-US" sz="18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已被访问</a:t>
            </a:r>
            <a:r>
              <a:rPr kumimoji="0" lang="en-US" altLang="zh-CN" sz="18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a:t>
            </a:r>
          </a:p>
          <a:p>
            <a:pPr marL="342900" marR="0" lvl="0" indent="-342900" defTabSz="914400" eaLnBrk="1" fontAlgn="base" latinLnBrk="0" hangingPunct="1">
              <a:lnSpc>
                <a:spcPct val="100000"/>
              </a:lnSpc>
              <a:spcBef>
                <a:spcPts val="300"/>
              </a:spcBef>
              <a:spcAft>
                <a:spcPct val="0"/>
              </a:spcAft>
              <a:buClr>
                <a:srgbClr val="CC9900"/>
              </a:buClr>
              <a:buSzPct val="65000"/>
              <a:buFontTx/>
              <a:buNone/>
              <a:tabLst/>
              <a:defRPr/>
            </a:pPr>
            <a:r>
              <a:rPr kumimoji="0" lang="en-US" altLang="zh-CN" sz="20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                endif</a:t>
            </a:r>
          </a:p>
          <a:p>
            <a:pPr marL="342900" marR="0" lvl="0" indent="-342900" defTabSz="914400" eaLnBrk="1" fontAlgn="base" latinLnBrk="0" hangingPunct="1">
              <a:lnSpc>
                <a:spcPct val="100000"/>
              </a:lnSpc>
              <a:spcBef>
                <a:spcPts val="300"/>
              </a:spcBef>
              <a:spcAft>
                <a:spcPct val="0"/>
              </a:spcAft>
              <a:buClr>
                <a:srgbClr val="CC9900"/>
              </a:buClr>
              <a:buSzPct val="65000"/>
              <a:buFontTx/>
              <a:buNone/>
              <a:tabLst/>
              <a:defRPr/>
            </a:pPr>
            <a:r>
              <a:rPr kumimoji="0" lang="en-US" altLang="zh-CN" sz="20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          repeat</a:t>
            </a:r>
          </a:p>
          <a:p>
            <a:pPr marL="342900" marR="0" lvl="0" indent="-342900" defTabSz="914400" eaLnBrk="1" fontAlgn="base" latinLnBrk="0" hangingPunct="1">
              <a:lnSpc>
                <a:spcPct val="100000"/>
              </a:lnSpc>
              <a:spcBef>
                <a:spcPts val="300"/>
              </a:spcBef>
              <a:spcAft>
                <a:spcPct val="0"/>
              </a:spcAft>
              <a:buClr>
                <a:srgbClr val="CC9900"/>
              </a:buClr>
              <a:buSzPct val="65000"/>
              <a:buFontTx/>
              <a:buNone/>
              <a:tabLst/>
              <a:defRPr/>
            </a:pPr>
            <a:r>
              <a:rPr kumimoji="0" lang="en-US" altLang="zh-CN" sz="20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          if Q </a:t>
            </a:r>
            <a:r>
              <a:rPr kumimoji="0" lang="zh-CN" altLang="en-US" sz="20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为空 </a:t>
            </a:r>
            <a:r>
              <a:rPr kumimoji="0" lang="en-US" altLang="zh-CN" sz="20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then return endif</a:t>
            </a:r>
          </a:p>
          <a:p>
            <a:pPr marL="342900" marR="0" lvl="0" indent="-342900" defTabSz="914400" eaLnBrk="1" fontAlgn="base" latinLnBrk="0" hangingPunct="1">
              <a:lnSpc>
                <a:spcPct val="100000"/>
              </a:lnSpc>
              <a:spcBef>
                <a:spcPts val="300"/>
              </a:spcBef>
              <a:spcAft>
                <a:spcPct val="0"/>
              </a:spcAft>
              <a:buClr>
                <a:srgbClr val="CC9900"/>
              </a:buClr>
              <a:buSzPct val="65000"/>
              <a:buFontTx/>
              <a:buNone/>
              <a:tabLst/>
              <a:defRPr/>
            </a:pPr>
            <a:r>
              <a:rPr kumimoji="0" lang="en-US" altLang="zh-CN" sz="20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          call DELETEQ(</a:t>
            </a:r>
            <a:r>
              <a:rPr kumimoji="0" lang="en-US" altLang="zh-CN" sz="2000" b="0" i="0" u="none" strike="noStrike" kern="0" cap="none" spc="0" normalizeH="0" baseline="0" noProof="0" dirty="0" err="1" smtClean="0">
                <a:ln>
                  <a:noFill/>
                </a:ln>
                <a:solidFill>
                  <a:srgbClr val="000000"/>
                </a:solidFill>
                <a:effectLst/>
                <a:uLnTx/>
                <a:uFillTx/>
                <a:latin typeface="微软雅黑" panose="020B0503020204020204" pitchFamily="34" charset="-122"/>
                <a:ea typeface="微软雅黑" panose="020B0503020204020204" pitchFamily="34" charset="-122"/>
              </a:rPr>
              <a:t>u,Q</a:t>
            </a:r>
            <a:r>
              <a:rPr kumimoji="0" lang="en-US" altLang="zh-CN" sz="20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        </a:t>
            </a:r>
            <a:r>
              <a:rPr kumimoji="0" lang="en-US" altLang="zh-CN" sz="18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//DELETEQ</a:t>
            </a:r>
            <a:r>
              <a:rPr kumimoji="0" lang="zh-CN" altLang="en-US" sz="18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取出队列</a:t>
            </a:r>
            <a:r>
              <a:rPr kumimoji="0" lang="en-US" altLang="zh-CN" sz="18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Q</a:t>
            </a:r>
            <a:r>
              <a:rPr kumimoji="0" lang="zh-CN" altLang="en-US" sz="18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的表头，并赋给变量</a:t>
            </a:r>
            <a:r>
              <a:rPr kumimoji="0" lang="en-US" altLang="zh-CN" sz="18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u//</a:t>
            </a:r>
            <a:endParaRPr kumimoji="0" lang="en-US" altLang="zh-CN" sz="16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endParaRPr>
          </a:p>
          <a:p>
            <a:pPr marL="342900" marR="0" lvl="0" indent="-342900" defTabSz="914400" eaLnBrk="1" fontAlgn="base" latinLnBrk="0" hangingPunct="1">
              <a:lnSpc>
                <a:spcPct val="100000"/>
              </a:lnSpc>
              <a:spcBef>
                <a:spcPts val="300"/>
              </a:spcBef>
              <a:spcAft>
                <a:spcPct val="0"/>
              </a:spcAft>
              <a:buClr>
                <a:srgbClr val="CC9900"/>
              </a:buClr>
              <a:buSzPct val="65000"/>
              <a:buFontTx/>
              <a:buNone/>
              <a:tabLst/>
              <a:defRPr/>
            </a:pPr>
            <a:r>
              <a:rPr kumimoji="0" lang="en-US" altLang="zh-CN" sz="20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     repeat</a:t>
            </a:r>
          </a:p>
          <a:p>
            <a:pPr marL="342900" marR="0" lvl="0" indent="-342900" defTabSz="914400" eaLnBrk="1" fontAlgn="base" latinLnBrk="0" hangingPunct="1">
              <a:lnSpc>
                <a:spcPct val="100000"/>
              </a:lnSpc>
              <a:spcBef>
                <a:spcPts val="300"/>
              </a:spcBef>
              <a:spcAft>
                <a:spcPct val="0"/>
              </a:spcAft>
              <a:buClr>
                <a:srgbClr val="CC9900"/>
              </a:buClr>
              <a:buSzPct val="65000"/>
              <a:buFontTx/>
              <a:buNone/>
              <a:tabLst/>
              <a:defRPr/>
            </a:pPr>
            <a:r>
              <a:rPr kumimoji="0" lang="en-US" altLang="zh-CN" sz="20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  end BFS</a:t>
            </a:r>
            <a:endParaRPr kumimoji="0" lang="zh-CN" altLang="en-US" sz="1800" b="0" i="0" u="none" strike="noStrike" kern="0" cap="none" spc="0" normalizeH="0" baseline="0" noProof="0" dirty="0" smtClean="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043473018"/>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3333" y="338667"/>
            <a:ext cx="2607733" cy="593644"/>
          </a:xfrm>
          <a:prstGeom prst="rect">
            <a:avLst/>
          </a:prstGeom>
        </p:spPr>
      </p:pic>
      <p:pic>
        <p:nvPicPr>
          <p:cNvPr id="3" name="图片 2"/>
          <p:cNvPicPr>
            <a:picLocks noChangeAspect="1"/>
          </p:cNvPicPr>
          <p:nvPr/>
        </p:nvPicPr>
        <p:blipFill rotWithShape="1">
          <a:blip r:embed="rId4">
            <a:alphaModFix amt="4000"/>
            <a:extLst>
              <a:ext uri="{28A0092B-C50C-407E-A947-70E740481C1C}">
                <a14:useLocalDpi xmlns:a14="http://schemas.microsoft.com/office/drawing/2010/main" val="0"/>
              </a:ext>
            </a:extLst>
          </a:blip>
          <a:srcRect t="4939" r="28793" b="22469"/>
          <a:stretch/>
        </p:blipFill>
        <p:spPr>
          <a:xfrm>
            <a:off x="2641601" y="902926"/>
            <a:ext cx="9550400" cy="5955074"/>
          </a:xfrm>
          <a:prstGeom prst="rect">
            <a:avLst/>
          </a:prstGeom>
        </p:spPr>
      </p:pic>
      <p:sp>
        <p:nvSpPr>
          <p:cNvPr id="6" name="矩形 5"/>
          <p:cNvSpPr/>
          <p:nvPr/>
        </p:nvSpPr>
        <p:spPr>
          <a:xfrm>
            <a:off x="2382368" y="1253432"/>
            <a:ext cx="9442135" cy="45719"/>
          </a:xfrm>
          <a:prstGeom prst="rect">
            <a:avLst/>
          </a:prstGeom>
          <a:solidFill>
            <a:srgbClr val="239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矩形 9"/>
          <p:cNvSpPr/>
          <p:nvPr/>
        </p:nvSpPr>
        <p:spPr>
          <a:xfrm>
            <a:off x="9875520" y="383465"/>
            <a:ext cx="1948983" cy="523220"/>
          </a:xfrm>
          <a:prstGeom prst="rect">
            <a:avLst/>
          </a:prstGeom>
          <a:solidFill>
            <a:srgbClr val="239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矩形 10"/>
          <p:cNvSpPr/>
          <p:nvPr/>
        </p:nvSpPr>
        <p:spPr>
          <a:xfrm>
            <a:off x="9700953" y="352688"/>
            <a:ext cx="2217110" cy="584775"/>
          </a:xfrm>
          <a:prstGeom prst="rect">
            <a:avLst/>
          </a:prstGeom>
        </p:spPr>
        <p:txBody>
          <a:bodyPr wrap="square" anchor="ct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lnSpc>
                <a:spcPct val="100000"/>
              </a:lnSpc>
              <a:spcBef>
                <a:spcPts val="0"/>
              </a:spcBef>
              <a:spcAft>
                <a:spcPts val="0"/>
              </a:spcAft>
              <a:defRPr/>
            </a:pPr>
            <a:r>
              <a:rPr lang="en-US" altLang="zh-CN" sz="3200" b="1" dirty="0" smtClean="0">
                <a:solidFill>
                  <a:schemeClr val="bg1"/>
                </a:solidFill>
                <a:latin typeface="微软雅黑" charset="-122"/>
                <a:ea typeface="微软雅黑" charset="-122"/>
                <a:sym typeface="+mn-ea"/>
              </a:rPr>
              <a:t>15-</a:t>
            </a:r>
            <a:r>
              <a:rPr lang="zh-CN" altLang="en-US" sz="3200" b="1" dirty="0" smtClean="0">
                <a:solidFill>
                  <a:schemeClr val="bg1"/>
                </a:solidFill>
                <a:latin typeface="微软雅黑" charset="-122"/>
                <a:ea typeface="微软雅黑" charset="-122"/>
                <a:sym typeface="+mn-ea"/>
              </a:rPr>
              <a:t>谜问题</a:t>
            </a:r>
            <a:endParaRPr lang="zh-CN" altLang="en-US" sz="3200" b="1" dirty="0">
              <a:solidFill>
                <a:schemeClr val="bg1"/>
              </a:solidFill>
              <a:latin typeface="微软雅黑" charset="-122"/>
              <a:ea typeface="微软雅黑" charset="-122"/>
              <a:sym typeface="+mn-ea"/>
            </a:endParaRPr>
          </a:p>
        </p:txBody>
      </p:sp>
      <p:sp>
        <p:nvSpPr>
          <p:cNvPr id="13" name="文本框 12"/>
          <p:cNvSpPr txBox="1"/>
          <p:nvPr/>
        </p:nvSpPr>
        <p:spPr>
          <a:xfrm>
            <a:off x="423334" y="972529"/>
            <a:ext cx="1937481" cy="584775"/>
          </a:xfrm>
          <a:prstGeom prst="rect">
            <a:avLst/>
          </a:prstGeom>
          <a:noFill/>
        </p:spPr>
        <p:txBody>
          <a:bodyPr wrap="square" rtlCol="0">
            <a:spAutoFit/>
          </a:bodyPr>
          <a:lstStyle/>
          <a:p>
            <a:r>
              <a:rPr kumimoji="1" lang="en-US" altLang="zh-CN" sz="3200" b="1" dirty="0" smtClean="0">
                <a:latin typeface="Microsoft YaHei" charset="-122"/>
                <a:ea typeface="Microsoft YaHei" charset="-122"/>
                <a:cs typeface="Microsoft YaHei" charset="-122"/>
              </a:rPr>
              <a:t>FIFO</a:t>
            </a:r>
            <a:r>
              <a:rPr kumimoji="1" lang="zh-CN" altLang="en-US" sz="3200" b="1" dirty="0" smtClean="0">
                <a:latin typeface="Microsoft YaHei" charset="-122"/>
                <a:ea typeface="Microsoft YaHei" charset="-122"/>
                <a:cs typeface="Microsoft YaHei" charset="-122"/>
              </a:rPr>
              <a:t>检索</a:t>
            </a:r>
            <a:endParaRPr kumimoji="1" lang="zh-CN" altLang="en-US" sz="3200" b="1" dirty="0">
              <a:latin typeface="Microsoft YaHei" charset="-122"/>
              <a:ea typeface="Microsoft YaHei" charset="-122"/>
              <a:cs typeface="Microsoft YaHei" charset="-122"/>
            </a:endParaRPr>
          </a:p>
        </p:txBody>
      </p:sp>
      <p:sp>
        <p:nvSpPr>
          <p:cNvPr id="41" name="Line 250"/>
          <p:cNvSpPr>
            <a:spLocks noChangeShapeType="1"/>
          </p:cNvSpPr>
          <p:nvPr/>
        </p:nvSpPr>
        <p:spPr bwMode="auto">
          <a:xfrm flipH="1">
            <a:off x="2875410" y="2670090"/>
            <a:ext cx="792163" cy="36036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42" name="Line 251"/>
          <p:cNvSpPr>
            <a:spLocks noChangeShapeType="1"/>
          </p:cNvSpPr>
          <p:nvPr/>
        </p:nvSpPr>
        <p:spPr bwMode="auto">
          <a:xfrm>
            <a:off x="3596135" y="2670090"/>
            <a:ext cx="574675" cy="36036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graphicFrame>
        <p:nvGraphicFramePr>
          <p:cNvPr id="43" name="Group 195"/>
          <p:cNvGraphicFramePr>
            <a:graphicFrameLocks noGrp="1"/>
          </p:cNvGraphicFramePr>
          <p:nvPr>
            <p:extLst>
              <p:ext uri="{D42A27DB-BD31-4B8C-83A1-F6EECF244321}">
                <p14:modId xmlns:p14="http://schemas.microsoft.com/office/powerpoint/2010/main" val="1616677787"/>
              </p:ext>
            </p:extLst>
          </p:nvPr>
        </p:nvGraphicFramePr>
        <p:xfrm>
          <a:off x="6044060" y="438065"/>
          <a:ext cx="1223963" cy="755656"/>
        </p:xfrm>
        <a:graphic>
          <a:graphicData uri="http://schemas.openxmlformats.org/drawingml/2006/table">
            <a:tbl>
              <a:tblPr/>
              <a:tblGrid>
                <a:gridCol w="303213">
                  <a:extLst>
                    <a:ext uri="{9D8B030D-6E8A-4147-A177-3AD203B41FA5}">
                      <a16:colId xmlns:a16="http://schemas.microsoft.com/office/drawing/2014/main" val="20000"/>
                    </a:ext>
                  </a:extLst>
                </a:gridCol>
                <a:gridCol w="309562">
                  <a:extLst>
                    <a:ext uri="{9D8B030D-6E8A-4147-A177-3AD203B41FA5}">
                      <a16:colId xmlns:a16="http://schemas.microsoft.com/office/drawing/2014/main" val="20001"/>
                    </a:ext>
                  </a:extLst>
                </a:gridCol>
                <a:gridCol w="307975">
                  <a:extLst>
                    <a:ext uri="{9D8B030D-6E8A-4147-A177-3AD203B41FA5}">
                      <a16:colId xmlns:a16="http://schemas.microsoft.com/office/drawing/2014/main" val="20002"/>
                    </a:ext>
                  </a:extLst>
                </a:gridCol>
                <a:gridCol w="303213">
                  <a:extLst>
                    <a:ext uri="{9D8B030D-6E8A-4147-A177-3AD203B41FA5}">
                      <a16:colId xmlns:a16="http://schemas.microsoft.com/office/drawing/2014/main" val="20003"/>
                    </a:ext>
                  </a:extLst>
                </a:gridCol>
              </a:tblGrid>
              <a:tr h="188913">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80000"/>
                        </a:lnSpc>
                        <a:spcBef>
                          <a:spcPct val="0"/>
                        </a:spcBef>
                        <a:spcAft>
                          <a:spcPct val="0"/>
                        </a:spcAft>
                        <a:buClr>
                          <a:schemeClr val="accent1"/>
                        </a:buClr>
                        <a:buSzPct val="65000"/>
                        <a:buFont typeface="Wingdings" pitchFamily="2" charset="2"/>
                        <a:buNone/>
                        <a:tabLst/>
                      </a:pPr>
                      <a:r>
                        <a:rPr kumimoji="0" lang="en-US" altLang="zh-CN" sz="800" b="0" i="0" u="none" strike="noStrike" cap="none" normalizeH="0" baseline="0" dirty="0">
                          <a:ln>
                            <a:noFill/>
                          </a:ln>
                          <a:solidFill>
                            <a:schemeClr val="tx1"/>
                          </a:solidFill>
                          <a:effectLst/>
                          <a:latin typeface="Arial" charset="0"/>
                          <a:ea typeface="宋体" pitchFamily="2" charset="-122"/>
                        </a:rPr>
                        <a:t>1</a:t>
                      </a:r>
                    </a:p>
                  </a:txBody>
                  <a:tcPr marT="45689" marB="45689"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6633">
                        <a:lumMod val="20000"/>
                        <a:lumOff val="80000"/>
                      </a:srgbClr>
                    </a:solid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80000"/>
                        </a:lnSpc>
                        <a:spcBef>
                          <a:spcPct val="0"/>
                        </a:spcBef>
                        <a:spcAft>
                          <a:spcPct val="0"/>
                        </a:spcAft>
                        <a:buClr>
                          <a:schemeClr val="accent1"/>
                        </a:buClr>
                        <a:buSzPct val="65000"/>
                        <a:buFont typeface="Wingdings" pitchFamily="2" charset="2"/>
                        <a:buNone/>
                        <a:tabLst/>
                      </a:pPr>
                      <a:r>
                        <a:rPr kumimoji="0" lang="en-US" altLang="zh-CN" sz="800" b="0" i="0" u="none" strike="noStrike" cap="none" normalizeH="0" baseline="0">
                          <a:ln>
                            <a:noFill/>
                          </a:ln>
                          <a:solidFill>
                            <a:schemeClr val="tx1"/>
                          </a:solidFill>
                          <a:effectLst/>
                          <a:latin typeface="Arial" charset="0"/>
                          <a:ea typeface="宋体" pitchFamily="2" charset="-122"/>
                        </a:rPr>
                        <a:t>2</a:t>
                      </a:r>
                    </a:p>
                  </a:txBody>
                  <a:tcPr marT="45689" marB="4568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6633">
                        <a:lumMod val="20000"/>
                        <a:lumOff val="80000"/>
                      </a:srgbClr>
                    </a:solid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80000"/>
                        </a:lnSpc>
                        <a:spcBef>
                          <a:spcPct val="0"/>
                        </a:spcBef>
                        <a:spcAft>
                          <a:spcPct val="0"/>
                        </a:spcAft>
                        <a:buClr>
                          <a:schemeClr val="accent1"/>
                        </a:buClr>
                        <a:buSzPct val="65000"/>
                        <a:buFont typeface="Wingdings" pitchFamily="2" charset="2"/>
                        <a:buNone/>
                        <a:tabLst/>
                      </a:pPr>
                      <a:r>
                        <a:rPr kumimoji="0" lang="en-US" altLang="zh-CN" sz="800" b="0" i="0" u="none" strike="noStrike" cap="none" normalizeH="0" baseline="0">
                          <a:ln>
                            <a:noFill/>
                          </a:ln>
                          <a:solidFill>
                            <a:schemeClr val="tx1"/>
                          </a:solidFill>
                          <a:effectLst/>
                          <a:latin typeface="Arial" charset="0"/>
                          <a:ea typeface="宋体" pitchFamily="2" charset="-122"/>
                        </a:rPr>
                        <a:t>3</a:t>
                      </a:r>
                    </a:p>
                  </a:txBody>
                  <a:tcPr marT="45689" marB="4568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6633">
                        <a:lumMod val="20000"/>
                        <a:lumOff val="80000"/>
                      </a:srgbClr>
                    </a:solid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80000"/>
                        </a:lnSpc>
                        <a:spcBef>
                          <a:spcPct val="0"/>
                        </a:spcBef>
                        <a:spcAft>
                          <a:spcPct val="0"/>
                        </a:spcAft>
                        <a:buClr>
                          <a:schemeClr val="accent1"/>
                        </a:buClr>
                        <a:buSzPct val="65000"/>
                        <a:buFont typeface="Wingdings" pitchFamily="2" charset="2"/>
                        <a:buNone/>
                        <a:tabLst/>
                      </a:pPr>
                      <a:r>
                        <a:rPr kumimoji="0" lang="en-US" altLang="zh-CN" sz="800" b="0" i="0" u="none" strike="noStrike" cap="none" normalizeH="0" baseline="0">
                          <a:ln>
                            <a:noFill/>
                          </a:ln>
                          <a:solidFill>
                            <a:schemeClr val="tx1"/>
                          </a:solidFill>
                          <a:effectLst/>
                          <a:latin typeface="Arial" charset="0"/>
                          <a:ea typeface="宋体" pitchFamily="2" charset="-122"/>
                        </a:rPr>
                        <a:t>4</a:t>
                      </a:r>
                    </a:p>
                  </a:txBody>
                  <a:tcPr marT="45689" marB="45689"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6633">
                        <a:lumMod val="20000"/>
                        <a:lumOff val="80000"/>
                      </a:srgbClr>
                    </a:solidFill>
                  </a:tcPr>
                </a:tc>
                <a:extLst>
                  <a:ext uri="{0D108BD9-81ED-4DB2-BD59-A6C34878D82A}">
                    <a16:rowId xmlns:a16="http://schemas.microsoft.com/office/drawing/2014/main" val="10000"/>
                  </a:ext>
                </a:extLst>
              </a:tr>
              <a:tr h="188913">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80000"/>
                        </a:lnSpc>
                        <a:spcBef>
                          <a:spcPct val="0"/>
                        </a:spcBef>
                        <a:spcAft>
                          <a:spcPct val="0"/>
                        </a:spcAft>
                        <a:buClr>
                          <a:schemeClr val="accent1"/>
                        </a:buClr>
                        <a:buSzPct val="65000"/>
                        <a:buFont typeface="Wingdings" pitchFamily="2" charset="2"/>
                        <a:buNone/>
                        <a:tabLst/>
                      </a:pPr>
                      <a:r>
                        <a:rPr kumimoji="0" lang="en-US" altLang="zh-CN" sz="800" b="0" i="0" u="none" strike="noStrike" cap="none" normalizeH="0" baseline="0">
                          <a:ln>
                            <a:noFill/>
                          </a:ln>
                          <a:solidFill>
                            <a:schemeClr val="tx1"/>
                          </a:solidFill>
                          <a:effectLst/>
                          <a:latin typeface="Arial" charset="0"/>
                          <a:ea typeface="宋体" pitchFamily="2" charset="-122"/>
                        </a:rPr>
                        <a:t>5</a:t>
                      </a:r>
                    </a:p>
                  </a:txBody>
                  <a:tcPr marT="45689" marB="45689"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6633">
                        <a:lumMod val="20000"/>
                        <a:lumOff val="80000"/>
                      </a:srgbClr>
                    </a:solid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80000"/>
                        </a:lnSpc>
                        <a:spcBef>
                          <a:spcPct val="0"/>
                        </a:spcBef>
                        <a:spcAft>
                          <a:spcPct val="0"/>
                        </a:spcAft>
                        <a:buClr>
                          <a:schemeClr val="accent1"/>
                        </a:buClr>
                        <a:buSzPct val="65000"/>
                        <a:buFont typeface="Wingdings" pitchFamily="2" charset="2"/>
                        <a:buNone/>
                        <a:tabLst/>
                      </a:pPr>
                      <a:r>
                        <a:rPr kumimoji="0" lang="en-US" altLang="zh-CN" sz="800" b="0" i="0" u="none" strike="noStrike" cap="none" normalizeH="0" baseline="0">
                          <a:ln>
                            <a:noFill/>
                          </a:ln>
                          <a:solidFill>
                            <a:schemeClr val="tx1"/>
                          </a:solidFill>
                          <a:effectLst/>
                          <a:latin typeface="Arial" charset="0"/>
                          <a:ea typeface="宋体" pitchFamily="2" charset="-122"/>
                        </a:rPr>
                        <a:t>6</a:t>
                      </a:r>
                    </a:p>
                  </a:txBody>
                  <a:tcPr marT="45689" marB="4568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6633">
                        <a:lumMod val="20000"/>
                        <a:lumOff val="80000"/>
                      </a:srgbClr>
                    </a:solid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80000"/>
                        </a:lnSpc>
                        <a:spcBef>
                          <a:spcPct val="0"/>
                        </a:spcBef>
                        <a:spcAft>
                          <a:spcPct val="0"/>
                        </a:spcAft>
                        <a:buClr>
                          <a:schemeClr val="accent1"/>
                        </a:buClr>
                        <a:buSzPct val="65000"/>
                        <a:buFont typeface="Wingdings" pitchFamily="2" charset="2"/>
                        <a:buNone/>
                        <a:tabLst/>
                      </a:pPr>
                      <a:endParaRPr kumimoji="0" lang="zh-CN" altLang="zh-CN" sz="800" b="0" i="0" u="none" strike="noStrike" cap="none" normalizeH="0" baseline="0">
                        <a:ln>
                          <a:noFill/>
                        </a:ln>
                        <a:solidFill>
                          <a:schemeClr val="tx1"/>
                        </a:solidFill>
                        <a:effectLst/>
                        <a:latin typeface="Arial" charset="0"/>
                        <a:ea typeface="宋体" pitchFamily="2" charset="-122"/>
                      </a:endParaRPr>
                    </a:p>
                  </a:txBody>
                  <a:tcPr marT="45689" marB="4568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6633">
                        <a:lumMod val="20000"/>
                        <a:lumOff val="80000"/>
                      </a:srgbClr>
                    </a:solid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80000"/>
                        </a:lnSpc>
                        <a:spcBef>
                          <a:spcPct val="0"/>
                        </a:spcBef>
                        <a:spcAft>
                          <a:spcPct val="0"/>
                        </a:spcAft>
                        <a:buClr>
                          <a:schemeClr val="accent1"/>
                        </a:buClr>
                        <a:buSzPct val="65000"/>
                        <a:buFont typeface="Wingdings" pitchFamily="2" charset="2"/>
                        <a:buNone/>
                        <a:tabLst/>
                      </a:pPr>
                      <a:r>
                        <a:rPr kumimoji="0" lang="en-US" altLang="zh-CN" sz="800" b="0" i="0" u="none" strike="noStrike" cap="none" normalizeH="0" baseline="0">
                          <a:ln>
                            <a:noFill/>
                          </a:ln>
                          <a:solidFill>
                            <a:schemeClr val="tx1"/>
                          </a:solidFill>
                          <a:effectLst/>
                          <a:latin typeface="Arial" charset="0"/>
                          <a:ea typeface="宋体" pitchFamily="2" charset="-122"/>
                        </a:rPr>
                        <a:t>8</a:t>
                      </a:r>
                    </a:p>
                  </a:txBody>
                  <a:tcPr marT="45689" marB="45689"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6633">
                        <a:lumMod val="20000"/>
                        <a:lumOff val="80000"/>
                      </a:srgbClr>
                    </a:solidFill>
                  </a:tcPr>
                </a:tc>
                <a:extLst>
                  <a:ext uri="{0D108BD9-81ED-4DB2-BD59-A6C34878D82A}">
                    <a16:rowId xmlns:a16="http://schemas.microsoft.com/office/drawing/2014/main" val="10001"/>
                  </a:ext>
                </a:extLst>
              </a:tr>
              <a:tr h="188913">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80000"/>
                        </a:lnSpc>
                        <a:spcBef>
                          <a:spcPct val="0"/>
                        </a:spcBef>
                        <a:spcAft>
                          <a:spcPct val="0"/>
                        </a:spcAft>
                        <a:buClr>
                          <a:schemeClr val="accent1"/>
                        </a:buClr>
                        <a:buSzPct val="65000"/>
                        <a:buFont typeface="Wingdings" pitchFamily="2" charset="2"/>
                        <a:buNone/>
                        <a:tabLst/>
                      </a:pPr>
                      <a:r>
                        <a:rPr kumimoji="0" lang="en-US" altLang="zh-CN" sz="800" b="0" i="0" u="none" strike="noStrike" cap="none" normalizeH="0" baseline="0">
                          <a:ln>
                            <a:noFill/>
                          </a:ln>
                          <a:solidFill>
                            <a:schemeClr val="tx1"/>
                          </a:solidFill>
                          <a:effectLst/>
                          <a:latin typeface="Arial" charset="0"/>
                          <a:ea typeface="宋体" pitchFamily="2" charset="-122"/>
                        </a:rPr>
                        <a:t>9</a:t>
                      </a:r>
                    </a:p>
                  </a:txBody>
                  <a:tcPr marT="45689" marB="45689"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6633">
                        <a:lumMod val="20000"/>
                        <a:lumOff val="80000"/>
                      </a:srgbClr>
                    </a:solid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80000"/>
                        </a:lnSpc>
                        <a:spcBef>
                          <a:spcPct val="0"/>
                        </a:spcBef>
                        <a:spcAft>
                          <a:spcPct val="0"/>
                        </a:spcAft>
                        <a:buClr>
                          <a:schemeClr val="accent1"/>
                        </a:buClr>
                        <a:buSzPct val="65000"/>
                        <a:buFont typeface="Wingdings" pitchFamily="2" charset="2"/>
                        <a:buNone/>
                        <a:tabLst/>
                      </a:pPr>
                      <a:r>
                        <a:rPr kumimoji="0" lang="en-US" altLang="zh-CN" sz="800" b="0" i="0" u="none" strike="noStrike" cap="none" normalizeH="0" baseline="0">
                          <a:ln>
                            <a:noFill/>
                          </a:ln>
                          <a:solidFill>
                            <a:schemeClr val="tx1"/>
                          </a:solidFill>
                          <a:effectLst/>
                          <a:latin typeface="Arial" charset="0"/>
                          <a:ea typeface="宋体" pitchFamily="2" charset="-122"/>
                        </a:rPr>
                        <a:t>10</a:t>
                      </a:r>
                    </a:p>
                  </a:txBody>
                  <a:tcPr marT="45689" marB="4568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6633">
                        <a:lumMod val="20000"/>
                        <a:lumOff val="80000"/>
                      </a:srgbClr>
                    </a:solid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80000"/>
                        </a:lnSpc>
                        <a:spcBef>
                          <a:spcPct val="0"/>
                        </a:spcBef>
                        <a:spcAft>
                          <a:spcPct val="0"/>
                        </a:spcAft>
                        <a:buClr>
                          <a:schemeClr val="accent1"/>
                        </a:buClr>
                        <a:buSzPct val="65000"/>
                        <a:buFont typeface="Wingdings" pitchFamily="2" charset="2"/>
                        <a:buNone/>
                        <a:tabLst/>
                      </a:pPr>
                      <a:r>
                        <a:rPr kumimoji="0" lang="en-US" altLang="zh-CN" sz="800" b="0" i="0" u="none" strike="noStrike" cap="none" normalizeH="0" baseline="0">
                          <a:ln>
                            <a:noFill/>
                          </a:ln>
                          <a:solidFill>
                            <a:schemeClr val="tx1"/>
                          </a:solidFill>
                          <a:effectLst/>
                          <a:latin typeface="Arial" charset="0"/>
                          <a:ea typeface="宋体" pitchFamily="2" charset="-122"/>
                        </a:rPr>
                        <a:t>7</a:t>
                      </a:r>
                    </a:p>
                  </a:txBody>
                  <a:tcPr marT="45689" marB="4568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6633">
                        <a:lumMod val="20000"/>
                        <a:lumOff val="80000"/>
                      </a:srgbClr>
                    </a:solid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80000"/>
                        </a:lnSpc>
                        <a:spcBef>
                          <a:spcPct val="0"/>
                        </a:spcBef>
                        <a:spcAft>
                          <a:spcPct val="0"/>
                        </a:spcAft>
                        <a:buClr>
                          <a:schemeClr val="accent1"/>
                        </a:buClr>
                        <a:buSzPct val="65000"/>
                        <a:buFont typeface="Wingdings" pitchFamily="2" charset="2"/>
                        <a:buNone/>
                        <a:tabLst/>
                      </a:pPr>
                      <a:r>
                        <a:rPr kumimoji="0" lang="en-US" altLang="zh-CN" sz="800" b="0" i="0" u="none" strike="noStrike" cap="none" normalizeH="0" baseline="0">
                          <a:ln>
                            <a:noFill/>
                          </a:ln>
                          <a:solidFill>
                            <a:schemeClr val="tx1"/>
                          </a:solidFill>
                          <a:effectLst/>
                          <a:latin typeface="Arial" charset="0"/>
                          <a:ea typeface="宋体" pitchFamily="2" charset="-122"/>
                        </a:rPr>
                        <a:t>11</a:t>
                      </a:r>
                    </a:p>
                  </a:txBody>
                  <a:tcPr marT="45689" marB="45689"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6633">
                        <a:lumMod val="20000"/>
                        <a:lumOff val="80000"/>
                      </a:srgbClr>
                    </a:solidFill>
                  </a:tcPr>
                </a:tc>
                <a:extLst>
                  <a:ext uri="{0D108BD9-81ED-4DB2-BD59-A6C34878D82A}">
                    <a16:rowId xmlns:a16="http://schemas.microsoft.com/office/drawing/2014/main" val="10002"/>
                  </a:ext>
                </a:extLst>
              </a:tr>
              <a:tr h="188913">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80000"/>
                        </a:lnSpc>
                        <a:spcBef>
                          <a:spcPct val="0"/>
                        </a:spcBef>
                        <a:spcAft>
                          <a:spcPct val="0"/>
                        </a:spcAft>
                        <a:buClr>
                          <a:schemeClr val="accent1"/>
                        </a:buClr>
                        <a:buSzPct val="65000"/>
                        <a:buFont typeface="Wingdings" pitchFamily="2" charset="2"/>
                        <a:buNone/>
                        <a:tabLst/>
                      </a:pPr>
                      <a:r>
                        <a:rPr kumimoji="0" lang="en-US" altLang="zh-CN" sz="800" b="0" i="0" u="none" strike="noStrike" cap="none" normalizeH="0" baseline="0">
                          <a:ln>
                            <a:noFill/>
                          </a:ln>
                          <a:solidFill>
                            <a:schemeClr val="tx1"/>
                          </a:solidFill>
                          <a:effectLst/>
                          <a:latin typeface="Arial" charset="0"/>
                          <a:ea typeface="宋体" pitchFamily="2" charset="-122"/>
                        </a:rPr>
                        <a:t>13</a:t>
                      </a:r>
                    </a:p>
                  </a:txBody>
                  <a:tcPr marT="45689" marB="45689"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006633">
                        <a:lumMod val="20000"/>
                        <a:lumOff val="80000"/>
                      </a:srgbClr>
                    </a:solid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80000"/>
                        </a:lnSpc>
                        <a:spcBef>
                          <a:spcPct val="0"/>
                        </a:spcBef>
                        <a:spcAft>
                          <a:spcPct val="0"/>
                        </a:spcAft>
                        <a:buClr>
                          <a:schemeClr val="accent1"/>
                        </a:buClr>
                        <a:buSzPct val="65000"/>
                        <a:buFont typeface="Wingdings" pitchFamily="2" charset="2"/>
                        <a:buNone/>
                        <a:tabLst/>
                      </a:pPr>
                      <a:r>
                        <a:rPr kumimoji="0" lang="en-US" altLang="zh-CN" sz="800" b="0" i="0" u="none" strike="noStrike" cap="none" normalizeH="0" baseline="0" dirty="0">
                          <a:ln>
                            <a:noFill/>
                          </a:ln>
                          <a:solidFill>
                            <a:schemeClr val="tx1"/>
                          </a:solidFill>
                          <a:effectLst/>
                          <a:latin typeface="Arial" charset="0"/>
                          <a:ea typeface="宋体" pitchFamily="2" charset="-122"/>
                        </a:rPr>
                        <a:t>14</a:t>
                      </a:r>
                    </a:p>
                  </a:txBody>
                  <a:tcPr marT="45689" marB="4568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006633">
                        <a:lumMod val="20000"/>
                        <a:lumOff val="80000"/>
                      </a:srgbClr>
                    </a:solid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80000"/>
                        </a:lnSpc>
                        <a:spcBef>
                          <a:spcPct val="0"/>
                        </a:spcBef>
                        <a:spcAft>
                          <a:spcPct val="0"/>
                        </a:spcAft>
                        <a:buClr>
                          <a:schemeClr val="accent1"/>
                        </a:buClr>
                        <a:buSzPct val="65000"/>
                        <a:buFont typeface="Wingdings" pitchFamily="2" charset="2"/>
                        <a:buNone/>
                        <a:tabLst/>
                      </a:pPr>
                      <a:r>
                        <a:rPr kumimoji="0" lang="en-US" altLang="zh-CN" sz="800" b="0" i="0" u="none" strike="noStrike" cap="none" normalizeH="0" baseline="0">
                          <a:ln>
                            <a:noFill/>
                          </a:ln>
                          <a:solidFill>
                            <a:schemeClr val="tx1"/>
                          </a:solidFill>
                          <a:effectLst/>
                          <a:latin typeface="Arial" charset="0"/>
                          <a:ea typeface="宋体" pitchFamily="2" charset="-122"/>
                        </a:rPr>
                        <a:t>15</a:t>
                      </a:r>
                    </a:p>
                  </a:txBody>
                  <a:tcPr marT="45689" marB="4568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006633">
                        <a:lumMod val="20000"/>
                        <a:lumOff val="80000"/>
                      </a:srgbClr>
                    </a:solid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80000"/>
                        </a:lnSpc>
                        <a:spcBef>
                          <a:spcPct val="0"/>
                        </a:spcBef>
                        <a:spcAft>
                          <a:spcPct val="0"/>
                        </a:spcAft>
                        <a:buClr>
                          <a:schemeClr val="accent1"/>
                        </a:buClr>
                        <a:buSzPct val="65000"/>
                        <a:buFont typeface="Wingdings" pitchFamily="2" charset="2"/>
                        <a:buNone/>
                        <a:tabLst/>
                      </a:pPr>
                      <a:r>
                        <a:rPr kumimoji="0" lang="en-US" altLang="zh-CN" sz="800" b="0" i="0" u="none" strike="noStrike" cap="none" normalizeH="0" baseline="0" dirty="0">
                          <a:ln>
                            <a:noFill/>
                          </a:ln>
                          <a:solidFill>
                            <a:schemeClr val="tx1"/>
                          </a:solidFill>
                          <a:effectLst/>
                          <a:latin typeface="Arial" charset="0"/>
                          <a:ea typeface="宋体" pitchFamily="2" charset="-122"/>
                        </a:rPr>
                        <a:t>12</a:t>
                      </a:r>
                    </a:p>
                  </a:txBody>
                  <a:tcPr marT="45689" marB="45689"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006633">
                        <a:lumMod val="20000"/>
                        <a:lumOff val="80000"/>
                      </a:srgbClr>
                    </a:solidFill>
                  </a:tcPr>
                </a:tc>
                <a:extLst>
                  <a:ext uri="{0D108BD9-81ED-4DB2-BD59-A6C34878D82A}">
                    <a16:rowId xmlns:a16="http://schemas.microsoft.com/office/drawing/2014/main" val="10003"/>
                  </a:ext>
                </a:extLst>
              </a:tr>
            </a:tbl>
          </a:graphicData>
        </a:graphic>
      </p:graphicFrame>
      <p:sp>
        <p:nvSpPr>
          <p:cNvPr id="44" name="Text Box 30"/>
          <p:cNvSpPr txBox="1">
            <a:spLocks noChangeArrowheads="1"/>
          </p:cNvSpPr>
          <p:nvPr/>
        </p:nvSpPr>
        <p:spPr bwMode="auto">
          <a:xfrm>
            <a:off x="7482335" y="366627"/>
            <a:ext cx="143986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zh-CN" altLang="en-US"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初始状态</a:t>
            </a:r>
          </a:p>
        </p:txBody>
      </p:sp>
      <p:graphicFrame>
        <p:nvGraphicFramePr>
          <p:cNvPr id="45" name="Group 774"/>
          <p:cNvGraphicFramePr>
            <a:graphicFrameLocks noGrp="1"/>
          </p:cNvGraphicFramePr>
          <p:nvPr>
            <p:extLst>
              <p:ext uri="{D42A27DB-BD31-4B8C-83A1-F6EECF244321}">
                <p14:modId xmlns:p14="http://schemas.microsoft.com/office/powerpoint/2010/main" val="3229423855"/>
              </p:ext>
            </p:extLst>
          </p:nvPr>
        </p:nvGraphicFramePr>
        <p:xfrm>
          <a:off x="3018285" y="1877927"/>
          <a:ext cx="1222375" cy="782639"/>
        </p:xfrm>
        <a:graphic>
          <a:graphicData uri="http://schemas.openxmlformats.org/drawingml/2006/table">
            <a:tbl>
              <a:tblPr/>
              <a:tblGrid>
                <a:gridCol w="304800">
                  <a:extLst>
                    <a:ext uri="{9D8B030D-6E8A-4147-A177-3AD203B41FA5}">
                      <a16:colId xmlns:a16="http://schemas.microsoft.com/office/drawing/2014/main" val="20000"/>
                    </a:ext>
                  </a:extLst>
                </a:gridCol>
                <a:gridCol w="307975">
                  <a:extLst>
                    <a:ext uri="{9D8B030D-6E8A-4147-A177-3AD203B41FA5}">
                      <a16:colId xmlns:a16="http://schemas.microsoft.com/office/drawing/2014/main" val="20001"/>
                    </a:ext>
                  </a:extLst>
                </a:gridCol>
                <a:gridCol w="304800">
                  <a:extLst>
                    <a:ext uri="{9D8B030D-6E8A-4147-A177-3AD203B41FA5}">
                      <a16:colId xmlns:a16="http://schemas.microsoft.com/office/drawing/2014/main" val="20002"/>
                    </a:ext>
                  </a:extLst>
                </a:gridCol>
                <a:gridCol w="304800">
                  <a:extLst>
                    <a:ext uri="{9D8B030D-6E8A-4147-A177-3AD203B41FA5}">
                      <a16:colId xmlns:a16="http://schemas.microsoft.com/office/drawing/2014/main" val="20003"/>
                    </a:ext>
                  </a:extLst>
                </a:gridCol>
              </a:tblGrid>
              <a:tr h="215813">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80000"/>
                        </a:lnSpc>
                        <a:spcBef>
                          <a:spcPct val="0"/>
                        </a:spcBef>
                        <a:spcAft>
                          <a:spcPct val="0"/>
                        </a:spcAft>
                        <a:buClr>
                          <a:schemeClr val="accent1"/>
                        </a:buClr>
                        <a:buSzPct val="65000"/>
                        <a:buFont typeface="Wingdings" pitchFamily="2" charset="2"/>
                        <a:buNone/>
                        <a:tabLst/>
                      </a:pPr>
                      <a:r>
                        <a:rPr kumimoji="0" lang="en-US" altLang="zh-CN" sz="800" b="0" i="0" u="none" strike="noStrike" cap="none" normalizeH="0" baseline="0" dirty="0">
                          <a:ln>
                            <a:noFill/>
                          </a:ln>
                          <a:solidFill>
                            <a:schemeClr val="tx1"/>
                          </a:solidFill>
                          <a:effectLst/>
                          <a:latin typeface="Arial" charset="0"/>
                          <a:ea typeface="宋体" pitchFamily="2" charset="-122"/>
                        </a:rPr>
                        <a:t>1</a:t>
                      </a:r>
                    </a:p>
                  </a:txBody>
                  <a:tcPr marT="45703" marB="45703"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9900">
                        <a:lumMod val="20000"/>
                        <a:lumOff val="80000"/>
                      </a:srgbClr>
                    </a:solid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80000"/>
                        </a:lnSpc>
                        <a:spcBef>
                          <a:spcPct val="0"/>
                        </a:spcBef>
                        <a:spcAft>
                          <a:spcPct val="0"/>
                        </a:spcAft>
                        <a:buClr>
                          <a:schemeClr val="accent1"/>
                        </a:buClr>
                        <a:buSzPct val="65000"/>
                        <a:buFont typeface="Wingdings" pitchFamily="2" charset="2"/>
                        <a:buNone/>
                        <a:tabLst/>
                      </a:pPr>
                      <a:r>
                        <a:rPr kumimoji="0" lang="en-US" altLang="zh-CN" sz="800" b="0" i="0" u="none" strike="noStrike" cap="none" normalizeH="0" baseline="0">
                          <a:ln>
                            <a:noFill/>
                          </a:ln>
                          <a:solidFill>
                            <a:schemeClr val="tx1"/>
                          </a:solidFill>
                          <a:effectLst/>
                          <a:latin typeface="Arial" charset="0"/>
                          <a:ea typeface="宋体" pitchFamily="2" charset="-122"/>
                        </a:rPr>
                        <a:t>2</a:t>
                      </a:r>
                    </a:p>
                  </a:txBody>
                  <a:tcPr marT="45703" marB="4570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9900">
                        <a:lumMod val="20000"/>
                        <a:lumOff val="80000"/>
                      </a:srgbClr>
                    </a:solid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80000"/>
                        </a:lnSpc>
                        <a:spcBef>
                          <a:spcPct val="0"/>
                        </a:spcBef>
                        <a:spcAft>
                          <a:spcPct val="0"/>
                        </a:spcAft>
                        <a:buClr>
                          <a:schemeClr val="accent1"/>
                        </a:buClr>
                        <a:buSzPct val="65000"/>
                        <a:buFont typeface="Wingdings" pitchFamily="2" charset="2"/>
                        <a:buNone/>
                        <a:tabLst/>
                      </a:pPr>
                      <a:endParaRPr kumimoji="0" lang="zh-CN" altLang="zh-CN" sz="800" b="0" i="0" u="none" strike="noStrike" cap="none" normalizeH="0" baseline="0">
                        <a:ln>
                          <a:noFill/>
                        </a:ln>
                        <a:solidFill>
                          <a:schemeClr val="tx1"/>
                        </a:solidFill>
                        <a:effectLst/>
                        <a:latin typeface="Arial" charset="0"/>
                        <a:ea typeface="宋体" pitchFamily="2" charset="-122"/>
                      </a:endParaRPr>
                    </a:p>
                  </a:txBody>
                  <a:tcPr marT="45703" marB="4570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9900">
                        <a:lumMod val="20000"/>
                        <a:lumOff val="80000"/>
                      </a:srgbClr>
                    </a:solid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80000"/>
                        </a:lnSpc>
                        <a:spcBef>
                          <a:spcPct val="0"/>
                        </a:spcBef>
                        <a:spcAft>
                          <a:spcPct val="0"/>
                        </a:spcAft>
                        <a:buClr>
                          <a:schemeClr val="accent1"/>
                        </a:buClr>
                        <a:buSzPct val="65000"/>
                        <a:buFont typeface="Wingdings" pitchFamily="2" charset="2"/>
                        <a:buNone/>
                        <a:tabLst/>
                      </a:pPr>
                      <a:r>
                        <a:rPr kumimoji="0" lang="en-US" altLang="zh-CN" sz="800" b="0" i="0" u="none" strike="noStrike" cap="none" normalizeH="0" baseline="0">
                          <a:ln>
                            <a:noFill/>
                          </a:ln>
                          <a:solidFill>
                            <a:schemeClr val="tx1"/>
                          </a:solidFill>
                          <a:effectLst/>
                          <a:latin typeface="Arial" charset="0"/>
                          <a:ea typeface="宋体" pitchFamily="2" charset="-122"/>
                        </a:rPr>
                        <a:t>4</a:t>
                      </a:r>
                    </a:p>
                  </a:txBody>
                  <a:tcPr marT="45703" marB="45703"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9900">
                        <a:lumMod val="20000"/>
                        <a:lumOff val="80000"/>
                      </a:srgbClr>
                    </a:solidFill>
                  </a:tcPr>
                </a:tc>
                <a:extLst>
                  <a:ext uri="{0D108BD9-81ED-4DB2-BD59-A6C34878D82A}">
                    <a16:rowId xmlns:a16="http://schemas.microsoft.com/office/drawing/2014/main" val="10000"/>
                  </a:ext>
                </a:extLst>
              </a:tr>
              <a:tr h="188942">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80000"/>
                        </a:lnSpc>
                        <a:spcBef>
                          <a:spcPct val="0"/>
                        </a:spcBef>
                        <a:spcAft>
                          <a:spcPct val="0"/>
                        </a:spcAft>
                        <a:buClr>
                          <a:schemeClr val="accent1"/>
                        </a:buClr>
                        <a:buSzPct val="65000"/>
                        <a:buFont typeface="Wingdings" pitchFamily="2" charset="2"/>
                        <a:buNone/>
                        <a:tabLst/>
                      </a:pPr>
                      <a:r>
                        <a:rPr kumimoji="0" lang="en-US" altLang="zh-CN" sz="800" b="0" i="0" u="none" strike="noStrike" cap="none" normalizeH="0" baseline="0">
                          <a:ln>
                            <a:noFill/>
                          </a:ln>
                          <a:solidFill>
                            <a:schemeClr val="tx1"/>
                          </a:solidFill>
                          <a:effectLst/>
                          <a:latin typeface="Arial" charset="0"/>
                          <a:ea typeface="宋体" pitchFamily="2" charset="-122"/>
                        </a:rPr>
                        <a:t>5</a:t>
                      </a:r>
                    </a:p>
                  </a:txBody>
                  <a:tcPr marT="45703" marB="45703"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9900">
                        <a:lumMod val="20000"/>
                        <a:lumOff val="80000"/>
                      </a:srgbClr>
                    </a:solid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80000"/>
                        </a:lnSpc>
                        <a:spcBef>
                          <a:spcPct val="0"/>
                        </a:spcBef>
                        <a:spcAft>
                          <a:spcPct val="0"/>
                        </a:spcAft>
                        <a:buClr>
                          <a:schemeClr val="accent1"/>
                        </a:buClr>
                        <a:buSzPct val="65000"/>
                        <a:buFont typeface="Wingdings" pitchFamily="2" charset="2"/>
                        <a:buNone/>
                        <a:tabLst/>
                      </a:pPr>
                      <a:r>
                        <a:rPr kumimoji="0" lang="en-US" altLang="zh-CN" sz="800" b="0" i="0" u="none" strike="noStrike" cap="none" normalizeH="0" baseline="0">
                          <a:ln>
                            <a:noFill/>
                          </a:ln>
                          <a:solidFill>
                            <a:schemeClr val="tx1"/>
                          </a:solidFill>
                          <a:effectLst/>
                          <a:latin typeface="Arial" charset="0"/>
                          <a:ea typeface="宋体" pitchFamily="2" charset="-122"/>
                        </a:rPr>
                        <a:t>6</a:t>
                      </a:r>
                    </a:p>
                  </a:txBody>
                  <a:tcPr marT="45703" marB="4570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9900">
                        <a:lumMod val="20000"/>
                        <a:lumOff val="80000"/>
                      </a:srgbClr>
                    </a:solid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80000"/>
                        </a:lnSpc>
                        <a:spcBef>
                          <a:spcPct val="0"/>
                        </a:spcBef>
                        <a:spcAft>
                          <a:spcPct val="0"/>
                        </a:spcAft>
                        <a:buClr>
                          <a:schemeClr val="accent1"/>
                        </a:buClr>
                        <a:buSzPct val="65000"/>
                        <a:buFont typeface="Wingdings" pitchFamily="2" charset="2"/>
                        <a:buNone/>
                        <a:tabLst/>
                      </a:pPr>
                      <a:r>
                        <a:rPr kumimoji="0" lang="en-US" altLang="zh-CN" sz="800" b="0" i="0" u="none" strike="noStrike" cap="none" normalizeH="0" baseline="0">
                          <a:ln>
                            <a:noFill/>
                          </a:ln>
                          <a:solidFill>
                            <a:schemeClr val="tx1"/>
                          </a:solidFill>
                          <a:effectLst/>
                          <a:latin typeface="Arial" charset="0"/>
                          <a:ea typeface="宋体" pitchFamily="2" charset="-122"/>
                        </a:rPr>
                        <a:t>3</a:t>
                      </a:r>
                    </a:p>
                  </a:txBody>
                  <a:tcPr marT="45703" marB="4570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9900">
                        <a:lumMod val="20000"/>
                        <a:lumOff val="80000"/>
                      </a:srgbClr>
                    </a:solid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80000"/>
                        </a:lnSpc>
                        <a:spcBef>
                          <a:spcPct val="0"/>
                        </a:spcBef>
                        <a:spcAft>
                          <a:spcPct val="0"/>
                        </a:spcAft>
                        <a:buClr>
                          <a:schemeClr val="accent1"/>
                        </a:buClr>
                        <a:buSzPct val="65000"/>
                        <a:buFont typeface="Wingdings" pitchFamily="2" charset="2"/>
                        <a:buNone/>
                        <a:tabLst/>
                      </a:pPr>
                      <a:r>
                        <a:rPr kumimoji="0" lang="en-US" altLang="zh-CN" sz="800" b="0" i="0" u="none" strike="noStrike" cap="none" normalizeH="0" baseline="0">
                          <a:ln>
                            <a:noFill/>
                          </a:ln>
                          <a:solidFill>
                            <a:schemeClr val="tx1"/>
                          </a:solidFill>
                          <a:effectLst/>
                          <a:latin typeface="Arial" charset="0"/>
                          <a:ea typeface="宋体" pitchFamily="2" charset="-122"/>
                        </a:rPr>
                        <a:t>8</a:t>
                      </a:r>
                    </a:p>
                  </a:txBody>
                  <a:tcPr marT="45703" marB="45703"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9900">
                        <a:lumMod val="20000"/>
                        <a:lumOff val="80000"/>
                      </a:srgbClr>
                    </a:solidFill>
                  </a:tcPr>
                </a:tc>
                <a:extLst>
                  <a:ext uri="{0D108BD9-81ED-4DB2-BD59-A6C34878D82A}">
                    <a16:rowId xmlns:a16="http://schemas.microsoft.com/office/drawing/2014/main" val="10001"/>
                  </a:ext>
                </a:extLst>
              </a:tr>
              <a:tr h="188942">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80000"/>
                        </a:lnSpc>
                        <a:spcBef>
                          <a:spcPct val="0"/>
                        </a:spcBef>
                        <a:spcAft>
                          <a:spcPct val="0"/>
                        </a:spcAft>
                        <a:buClr>
                          <a:schemeClr val="accent1"/>
                        </a:buClr>
                        <a:buSzPct val="65000"/>
                        <a:buFont typeface="Wingdings" pitchFamily="2" charset="2"/>
                        <a:buNone/>
                        <a:tabLst/>
                      </a:pPr>
                      <a:r>
                        <a:rPr kumimoji="0" lang="en-US" altLang="zh-CN" sz="800" b="0" i="0" u="none" strike="noStrike" cap="none" normalizeH="0" baseline="0">
                          <a:ln>
                            <a:noFill/>
                          </a:ln>
                          <a:solidFill>
                            <a:schemeClr val="tx1"/>
                          </a:solidFill>
                          <a:effectLst/>
                          <a:latin typeface="Arial" charset="0"/>
                          <a:ea typeface="宋体" pitchFamily="2" charset="-122"/>
                        </a:rPr>
                        <a:t>9</a:t>
                      </a:r>
                    </a:p>
                  </a:txBody>
                  <a:tcPr marT="45703" marB="45703"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9900">
                        <a:lumMod val="20000"/>
                        <a:lumOff val="80000"/>
                      </a:srgbClr>
                    </a:solid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80000"/>
                        </a:lnSpc>
                        <a:spcBef>
                          <a:spcPct val="0"/>
                        </a:spcBef>
                        <a:spcAft>
                          <a:spcPct val="0"/>
                        </a:spcAft>
                        <a:buClr>
                          <a:schemeClr val="accent1"/>
                        </a:buClr>
                        <a:buSzPct val="65000"/>
                        <a:buFont typeface="Wingdings" pitchFamily="2" charset="2"/>
                        <a:buNone/>
                        <a:tabLst/>
                      </a:pPr>
                      <a:r>
                        <a:rPr kumimoji="0" lang="en-US" altLang="zh-CN" sz="800" b="0" i="0" u="none" strike="noStrike" cap="none" normalizeH="0" baseline="0">
                          <a:ln>
                            <a:noFill/>
                          </a:ln>
                          <a:solidFill>
                            <a:schemeClr val="tx1"/>
                          </a:solidFill>
                          <a:effectLst/>
                          <a:latin typeface="Arial" charset="0"/>
                          <a:ea typeface="宋体" pitchFamily="2" charset="-122"/>
                        </a:rPr>
                        <a:t>10</a:t>
                      </a:r>
                    </a:p>
                  </a:txBody>
                  <a:tcPr marT="45703" marB="4570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9900">
                        <a:lumMod val="20000"/>
                        <a:lumOff val="80000"/>
                      </a:srgbClr>
                    </a:solid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80000"/>
                        </a:lnSpc>
                        <a:spcBef>
                          <a:spcPct val="0"/>
                        </a:spcBef>
                        <a:spcAft>
                          <a:spcPct val="0"/>
                        </a:spcAft>
                        <a:buClr>
                          <a:schemeClr val="accent1"/>
                        </a:buClr>
                        <a:buSzPct val="65000"/>
                        <a:buFont typeface="Wingdings" pitchFamily="2" charset="2"/>
                        <a:buNone/>
                        <a:tabLst/>
                      </a:pPr>
                      <a:r>
                        <a:rPr kumimoji="0" lang="en-US" altLang="zh-CN" sz="800" b="0" i="0" u="none" strike="noStrike" cap="none" normalizeH="0" baseline="0" dirty="0">
                          <a:ln>
                            <a:noFill/>
                          </a:ln>
                          <a:solidFill>
                            <a:schemeClr val="tx1"/>
                          </a:solidFill>
                          <a:effectLst/>
                          <a:latin typeface="Arial" charset="0"/>
                          <a:ea typeface="宋体" pitchFamily="2" charset="-122"/>
                        </a:rPr>
                        <a:t>7</a:t>
                      </a:r>
                    </a:p>
                  </a:txBody>
                  <a:tcPr marT="45703" marB="4570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9900">
                        <a:lumMod val="20000"/>
                        <a:lumOff val="80000"/>
                      </a:srgbClr>
                    </a:solid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80000"/>
                        </a:lnSpc>
                        <a:spcBef>
                          <a:spcPct val="0"/>
                        </a:spcBef>
                        <a:spcAft>
                          <a:spcPct val="0"/>
                        </a:spcAft>
                        <a:buClr>
                          <a:schemeClr val="accent1"/>
                        </a:buClr>
                        <a:buSzPct val="65000"/>
                        <a:buFont typeface="Wingdings" pitchFamily="2" charset="2"/>
                        <a:buNone/>
                        <a:tabLst/>
                      </a:pPr>
                      <a:r>
                        <a:rPr kumimoji="0" lang="en-US" altLang="zh-CN" sz="800" b="0" i="0" u="none" strike="noStrike" cap="none" normalizeH="0" baseline="0">
                          <a:ln>
                            <a:noFill/>
                          </a:ln>
                          <a:solidFill>
                            <a:schemeClr val="tx1"/>
                          </a:solidFill>
                          <a:effectLst/>
                          <a:latin typeface="Arial" charset="0"/>
                          <a:ea typeface="宋体" pitchFamily="2" charset="-122"/>
                        </a:rPr>
                        <a:t>11</a:t>
                      </a:r>
                    </a:p>
                  </a:txBody>
                  <a:tcPr marT="45703" marB="45703"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9900">
                        <a:lumMod val="20000"/>
                        <a:lumOff val="80000"/>
                      </a:srgbClr>
                    </a:solidFill>
                  </a:tcPr>
                </a:tc>
                <a:extLst>
                  <a:ext uri="{0D108BD9-81ED-4DB2-BD59-A6C34878D82A}">
                    <a16:rowId xmlns:a16="http://schemas.microsoft.com/office/drawing/2014/main" val="10002"/>
                  </a:ext>
                </a:extLst>
              </a:tr>
              <a:tr h="188942">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80000"/>
                        </a:lnSpc>
                        <a:spcBef>
                          <a:spcPct val="0"/>
                        </a:spcBef>
                        <a:spcAft>
                          <a:spcPct val="0"/>
                        </a:spcAft>
                        <a:buClr>
                          <a:schemeClr val="accent1"/>
                        </a:buClr>
                        <a:buSzPct val="65000"/>
                        <a:buFont typeface="Wingdings" pitchFamily="2" charset="2"/>
                        <a:buNone/>
                        <a:tabLst/>
                      </a:pPr>
                      <a:r>
                        <a:rPr kumimoji="0" lang="en-US" altLang="zh-CN" sz="800" b="0" i="0" u="none" strike="noStrike" cap="none" normalizeH="0" baseline="0">
                          <a:ln>
                            <a:noFill/>
                          </a:ln>
                          <a:solidFill>
                            <a:schemeClr val="tx1"/>
                          </a:solidFill>
                          <a:effectLst/>
                          <a:latin typeface="Arial" charset="0"/>
                          <a:ea typeface="宋体" pitchFamily="2" charset="-122"/>
                        </a:rPr>
                        <a:t>13</a:t>
                      </a:r>
                    </a:p>
                  </a:txBody>
                  <a:tcPr marT="45703" marB="45703"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CC9900">
                        <a:lumMod val="20000"/>
                        <a:lumOff val="80000"/>
                      </a:srgbClr>
                    </a:solid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80000"/>
                        </a:lnSpc>
                        <a:spcBef>
                          <a:spcPct val="0"/>
                        </a:spcBef>
                        <a:spcAft>
                          <a:spcPct val="0"/>
                        </a:spcAft>
                        <a:buClr>
                          <a:schemeClr val="accent1"/>
                        </a:buClr>
                        <a:buSzPct val="65000"/>
                        <a:buFont typeface="Wingdings" pitchFamily="2" charset="2"/>
                        <a:buNone/>
                        <a:tabLst/>
                      </a:pPr>
                      <a:r>
                        <a:rPr kumimoji="0" lang="en-US" altLang="zh-CN" sz="800" b="0" i="0" u="none" strike="noStrike" cap="none" normalizeH="0" baseline="0">
                          <a:ln>
                            <a:noFill/>
                          </a:ln>
                          <a:solidFill>
                            <a:schemeClr val="tx1"/>
                          </a:solidFill>
                          <a:effectLst/>
                          <a:latin typeface="Arial" charset="0"/>
                          <a:ea typeface="宋体" pitchFamily="2" charset="-122"/>
                        </a:rPr>
                        <a:t>14</a:t>
                      </a:r>
                    </a:p>
                  </a:txBody>
                  <a:tcPr marT="45703" marB="4570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CC9900">
                        <a:lumMod val="20000"/>
                        <a:lumOff val="80000"/>
                      </a:srgbClr>
                    </a:solid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80000"/>
                        </a:lnSpc>
                        <a:spcBef>
                          <a:spcPct val="0"/>
                        </a:spcBef>
                        <a:spcAft>
                          <a:spcPct val="0"/>
                        </a:spcAft>
                        <a:buClr>
                          <a:schemeClr val="accent1"/>
                        </a:buClr>
                        <a:buSzPct val="65000"/>
                        <a:buFont typeface="Wingdings" pitchFamily="2" charset="2"/>
                        <a:buNone/>
                        <a:tabLst/>
                      </a:pPr>
                      <a:r>
                        <a:rPr kumimoji="0" lang="en-US" altLang="zh-CN" sz="800" b="0" i="0" u="none" strike="noStrike" cap="none" normalizeH="0" baseline="0">
                          <a:ln>
                            <a:noFill/>
                          </a:ln>
                          <a:solidFill>
                            <a:schemeClr val="tx1"/>
                          </a:solidFill>
                          <a:effectLst/>
                          <a:latin typeface="Arial" charset="0"/>
                          <a:ea typeface="宋体" pitchFamily="2" charset="-122"/>
                        </a:rPr>
                        <a:t>15</a:t>
                      </a:r>
                    </a:p>
                  </a:txBody>
                  <a:tcPr marT="45703" marB="4570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CC9900">
                        <a:lumMod val="20000"/>
                        <a:lumOff val="80000"/>
                      </a:srgbClr>
                    </a:solid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80000"/>
                        </a:lnSpc>
                        <a:spcBef>
                          <a:spcPct val="0"/>
                        </a:spcBef>
                        <a:spcAft>
                          <a:spcPct val="0"/>
                        </a:spcAft>
                        <a:buClr>
                          <a:schemeClr val="accent1"/>
                        </a:buClr>
                        <a:buSzPct val="65000"/>
                        <a:buFont typeface="Wingdings" pitchFamily="2" charset="2"/>
                        <a:buNone/>
                        <a:tabLst/>
                      </a:pPr>
                      <a:r>
                        <a:rPr kumimoji="0" lang="en-US" altLang="zh-CN" sz="800" b="0" i="0" u="none" strike="noStrike" cap="none" normalizeH="0" baseline="0" dirty="0">
                          <a:ln>
                            <a:noFill/>
                          </a:ln>
                          <a:solidFill>
                            <a:schemeClr val="tx1"/>
                          </a:solidFill>
                          <a:effectLst/>
                          <a:latin typeface="Arial" charset="0"/>
                          <a:ea typeface="宋体" pitchFamily="2" charset="-122"/>
                        </a:rPr>
                        <a:t>12</a:t>
                      </a:r>
                    </a:p>
                  </a:txBody>
                  <a:tcPr marT="45703" marB="45703"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CC9900">
                        <a:lumMod val="20000"/>
                        <a:lumOff val="80000"/>
                      </a:srgbClr>
                    </a:solidFill>
                  </a:tcPr>
                </a:tc>
                <a:extLst>
                  <a:ext uri="{0D108BD9-81ED-4DB2-BD59-A6C34878D82A}">
                    <a16:rowId xmlns:a16="http://schemas.microsoft.com/office/drawing/2014/main" val="10003"/>
                  </a:ext>
                </a:extLst>
              </a:tr>
            </a:tbl>
          </a:graphicData>
        </a:graphic>
      </p:graphicFrame>
      <p:graphicFrame>
        <p:nvGraphicFramePr>
          <p:cNvPr id="46" name="Group 778"/>
          <p:cNvGraphicFramePr>
            <a:graphicFrameLocks noGrp="1"/>
          </p:cNvGraphicFramePr>
          <p:nvPr>
            <p:extLst>
              <p:ext uri="{D42A27DB-BD31-4B8C-83A1-F6EECF244321}">
                <p14:modId xmlns:p14="http://schemas.microsoft.com/office/powerpoint/2010/main" val="2378226356"/>
              </p:ext>
            </p:extLst>
          </p:nvPr>
        </p:nvGraphicFramePr>
        <p:xfrm>
          <a:off x="4818510" y="1879515"/>
          <a:ext cx="1222375" cy="755656"/>
        </p:xfrm>
        <a:graphic>
          <a:graphicData uri="http://schemas.openxmlformats.org/drawingml/2006/table">
            <a:tbl>
              <a:tblPr/>
              <a:tblGrid>
                <a:gridCol w="304800">
                  <a:extLst>
                    <a:ext uri="{9D8B030D-6E8A-4147-A177-3AD203B41FA5}">
                      <a16:colId xmlns:a16="http://schemas.microsoft.com/office/drawing/2014/main" val="20000"/>
                    </a:ext>
                  </a:extLst>
                </a:gridCol>
                <a:gridCol w="307975">
                  <a:extLst>
                    <a:ext uri="{9D8B030D-6E8A-4147-A177-3AD203B41FA5}">
                      <a16:colId xmlns:a16="http://schemas.microsoft.com/office/drawing/2014/main" val="20001"/>
                    </a:ext>
                  </a:extLst>
                </a:gridCol>
                <a:gridCol w="304800">
                  <a:extLst>
                    <a:ext uri="{9D8B030D-6E8A-4147-A177-3AD203B41FA5}">
                      <a16:colId xmlns:a16="http://schemas.microsoft.com/office/drawing/2014/main" val="20002"/>
                    </a:ext>
                  </a:extLst>
                </a:gridCol>
                <a:gridCol w="304800">
                  <a:extLst>
                    <a:ext uri="{9D8B030D-6E8A-4147-A177-3AD203B41FA5}">
                      <a16:colId xmlns:a16="http://schemas.microsoft.com/office/drawing/2014/main" val="20003"/>
                    </a:ext>
                  </a:extLst>
                </a:gridCol>
              </a:tblGrid>
              <a:tr h="188913">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80000"/>
                        </a:lnSpc>
                        <a:spcBef>
                          <a:spcPct val="0"/>
                        </a:spcBef>
                        <a:spcAft>
                          <a:spcPct val="0"/>
                        </a:spcAft>
                        <a:buClr>
                          <a:schemeClr val="accent1"/>
                        </a:buClr>
                        <a:buSzPct val="65000"/>
                        <a:buFont typeface="Wingdings" pitchFamily="2" charset="2"/>
                        <a:buNone/>
                        <a:tabLst/>
                      </a:pPr>
                      <a:r>
                        <a:rPr kumimoji="0" lang="en-US" altLang="zh-CN" sz="800" b="0" i="0" u="none" strike="noStrike" cap="none" normalizeH="0" baseline="0">
                          <a:ln>
                            <a:noFill/>
                          </a:ln>
                          <a:solidFill>
                            <a:schemeClr val="tx1"/>
                          </a:solidFill>
                          <a:effectLst/>
                          <a:latin typeface="Arial" charset="0"/>
                          <a:ea typeface="宋体" pitchFamily="2" charset="-122"/>
                        </a:rPr>
                        <a:t>1</a:t>
                      </a:r>
                    </a:p>
                  </a:txBody>
                  <a:tcPr marT="45689" marB="45689"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9900">
                        <a:lumMod val="20000"/>
                        <a:lumOff val="80000"/>
                      </a:srgbClr>
                    </a:solid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80000"/>
                        </a:lnSpc>
                        <a:spcBef>
                          <a:spcPct val="0"/>
                        </a:spcBef>
                        <a:spcAft>
                          <a:spcPct val="0"/>
                        </a:spcAft>
                        <a:buClr>
                          <a:schemeClr val="accent1"/>
                        </a:buClr>
                        <a:buSzPct val="65000"/>
                        <a:buFont typeface="Wingdings" pitchFamily="2" charset="2"/>
                        <a:buNone/>
                        <a:tabLst/>
                      </a:pPr>
                      <a:r>
                        <a:rPr kumimoji="0" lang="en-US" altLang="zh-CN" sz="800" b="0" i="0" u="none" strike="noStrike" cap="none" normalizeH="0" baseline="0">
                          <a:ln>
                            <a:noFill/>
                          </a:ln>
                          <a:solidFill>
                            <a:schemeClr val="tx1"/>
                          </a:solidFill>
                          <a:effectLst/>
                          <a:latin typeface="Arial" charset="0"/>
                          <a:ea typeface="宋体" pitchFamily="2" charset="-122"/>
                        </a:rPr>
                        <a:t>2</a:t>
                      </a:r>
                    </a:p>
                  </a:txBody>
                  <a:tcPr marT="45689" marB="4568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9900">
                        <a:lumMod val="20000"/>
                        <a:lumOff val="80000"/>
                      </a:srgbClr>
                    </a:solid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80000"/>
                        </a:lnSpc>
                        <a:spcBef>
                          <a:spcPct val="0"/>
                        </a:spcBef>
                        <a:spcAft>
                          <a:spcPct val="0"/>
                        </a:spcAft>
                        <a:buClr>
                          <a:schemeClr val="accent1"/>
                        </a:buClr>
                        <a:buSzPct val="65000"/>
                        <a:buFont typeface="Wingdings" pitchFamily="2" charset="2"/>
                        <a:buNone/>
                        <a:tabLst/>
                      </a:pPr>
                      <a:r>
                        <a:rPr kumimoji="0" lang="en-US" altLang="zh-CN" sz="800" b="0" i="0" u="none" strike="noStrike" cap="none" normalizeH="0" baseline="0">
                          <a:ln>
                            <a:noFill/>
                          </a:ln>
                          <a:solidFill>
                            <a:schemeClr val="tx1"/>
                          </a:solidFill>
                          <a:effectLst/>
                          <a:latin typeface="Arial" charset="0"/>
                          <a:ea typeface="宋体" pitchFamily="2" charset="-122"/>
                        </a:rPr>
                        <a:t>3</a:t>
                      </a:r>
                    </a:p>
                  </a:txBody>
                  <a:tcPr marT="45689" marB="4568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9900">
                        <a:lumMod val="20000"/>
                        <a:lumOff val="80000"/>
                      </a:srgbClr>
                    </a:solid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80000"/>
                        </a:lnSpc>
                        <a:spcBef>
                          <a:spcPct val="0"/>
                        </a:spcBef>
                        <a:spcAft>
                          <a:spcPct val="0"/>
                        </a:spcAft>
                        <a:buClr>
                          <a:schemeClr val="accent1"/>
                        </a:buClr>
                        <a:buSzPct val="65000"/>
                        <a:buFont typeface="Wingdings" pitchFamily="2" charset="2"/>
                        <a:buNone/>
                        <a:tabLst/>
                      </a:pPr>
                      <a:r>
                        <a:rPr kumimoji="0" lang="en-US" altLang="zh-CN" sz="800" b="0" i="0" u="none" strike="noStrike" cap="none" normalizeH="0" baseline="0">
                          <a:ln>
                            <a:noFill/>
                          </a:ln>
                          <a:solidFill>
                            <a:schemeClr val="tx1"/>
                          </a:solidFill>
                          <a:effectLst/>
                          <a:latin typeface="Arial" charset="0"/>
                          <a:ea typeface="宋体" pitchFamily="2" charset="-122"/>
                        </a:rPr>
                        <a:t>4</a:t>
                      </a:r>
                    </a:p>
                  </a:txBody>
                  <a:tcPr marT="45689" marB="45689"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9900">
                        <a:lumMod val="20000"/>
                        <a:lumOff val="80000"/>
                      </a:srgbClr>
                    </a:solidFill>
                  </a:tcPr>
                </a:tc>
                <a:extLst>
                  <a:ext uri="{0D108BD9-81ED-4DB2-BD59-A6C34878D82A}">
                    <a16:rowId xmlns:a16="http://schemas.microsoft.com/office/drawing/2014/main" val="10000"/>
                  </a:ext>
                </a:extLst>
              </a:tr>
              <a:tr h="188913">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80000"/>
                        </a:lnSpc>
                        <a:spcBef>
                          <a:spcPct val="0"/>
                        </a:spcBef>
                        <a:spcAft>
                          <a:spcPct val="0"/>
                        </a:spcAft>
                        <a:buClr>
                          <a:schemeClr val="accent1"/>
                        </a:buClr>
                        <a:buSzPct val="65000"/>
                        <a:buFont typeface="Wingdings" pitchFamily="2" charset="2"/>
                        <a:buNone/>
                        <a:tabLst/>
                      </a:pPr>
                      <a:r>
                        <a:rPr kumimoji="0" lang="en-US" altLang="zh-CN" sz="800" b="0" i="0" u="none" strike="noStrike" cap="none" normalizeH="0" baseline="0">
                          <a:ln>
                            <a:noFill/>
                          </a:ln>
                          <a:solidFill>
                            <a:schemeClr val="tx1"/>
                          </a:solidFill>
                          <a:effectLst/>
                          <a:latin typeface="Arial" charset="0"/>
                          <a:ea typeface="宋体" pitchFamily="2" charset="-122"/>
                        </a:rPr>
                        <a:t>5</a:t>
                      </a:r>
                    </a:p>
                  </a:txBody>
                  <a:tcPr marT="45689" marB="45689"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9900">
                        <a:lumMod val="20000"/>
                        <a:lumOff val="80000"/>
                      </a:srgbClr>
                    </a:solid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80000"/>
                        </a:lnSpc>
                        <a:spcBef>
                          <a:spcPct val="0"/>
                        </a:spcBef>
                        <a:spcAft>
                          <a:spcPct val="0"/>
                        </a:spcAft>
                        <a:buClr>
                          <a:schemeClr val="accent1"/>
                        </a:buClr>
                        <a:buSzPct val="65000"/>
                        <a:buFont typeface="Wingdings" pitchFamily="2" charset="2"/>
                        <a:buNone/>
                        <a:tabLst/>
                      </a:pPr>
                      <a:r>
                        <a:rPr kumimoji="0" lang="en-US" altLang="zh-CN" sz="800" b="0" i="0" u="none" strike="noStrike" cap="none" normalizeH="0" baseline="0">
                          <a:ln>
                            <a:noFill/>
                          </a:ln>
                          <a:solidFill>
                            <a:schemeClr val="tx1"/>
                          </a:solidFill>
                          <a:effectLst/>
                          <a:latin typeface="Arial" charset="0"/>
                          <a:ea typeface="宋体" pitchFamily="2" charset="-122"/>
                        </a:rPr>
                        <a:t>6</a:t>
                      </a:r>
                    </a:p>
                  </a:txBody>
                  <a:tcPr marT="45689" marB="4568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9900">
                        <a:lumMod val="20000"/>
                        <a:lumOff val="80000"/>
                      </a:srgbClr>
                    </a:solid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80000"/>
                        </a:lnSpc>
                        <a:spcBef>
                          <a:spcPct val="0"/>
                        </a:spcBef>
                        <a:spcAft>
                          <a:spcPct val="0"/>
                        </a:spcAft>
                        <a:buClr>
                          <a:schemeClr val="accent1"/>
                        </a:buClr>
                        <a:buSzPct val="65000"/>
                        <a:buFont typeface="Wingdings" pitchFamily="2" charset="2"/>
                        <a:buNone/>
                        <a:tabLst/>
                      </a:pPr>
                      <a:r>
                        <a:rPr kumimoji="0" lang="en-US" altLang="zh-CN" sz="800" b="0" i="0" u="none" strike="noStrike" cap="none" normalizeH="0" baseline="0">
                          <a:ln>
                            <a:noFill/>
                          </a:ln>
                          <a:solidFill>
                            <a:schemeClr val="tx1"/>
                          </a:solidFill>
                          <a:effectLst/>
                          <a:latin typeface="Arial" charset="0"/>
                          <a:ea typeface="宋体" pitchFamily="2" charset="-122"/>
                        </a:rPr>
                        <a:t>8</a:t>
                      </a:r>
                    </a:p>
                  </a:txBody>
                  <a:tcPr marT="45689" marB="4568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9900">
                        <a:lumMod val="20000"/>
                        <a:lumOff val="80000"/>
                      </a:srgbClr>
                    </a:solid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80000"/>
                        </a:lnSpc>
                        <a:spcBef>
                          <a:spcPct val="0"/>
                        </a:spcBef>
                        <a:spcAft>
                          <a:spcPct val="0"/>
                        </a:spcAft>
                        <a:buClr>
                          <a:schemeClr val="accent1"/>
                        </a:buClr>
                        <a:buSzPct val="65000"/>
                        <a:buFont typeface="Wingdings" pitchFamily="2" charset="2"/>
                        <a:buNone/>
                        <a:tabLst/>
                      </a:pPr>
                      <a:endParaRPr kumimoji="0" lang="zh-CN" altLang="zh-CN" sz="800" b="0" i="0" u="none" strike="noStrike" cap="none" normalizeH="0" baseline="0">
                        <a:ln>
                          <a:noFill/>
                        </a:ln>
                        <a:solidFill>
                          <a:schemeClr val="tx1"/>
                        </a:solidFill>
                        <a:effectLst/>
                        <a:latin typeface="Arial" charset="0"/>
                        <a:ea typeface="宋体" pitchFamily="2" charset="-122"/>
                      </a:endParaRPr>
                    </a:p>
                  </a:txBody>
                  <a:tcPr marT="45689" marB="45689"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9900">
                        <a:lumMod val="20000"/>
                        <a:lumOff val="80000"/>
                      </a:srgbClr>
                    </a:solidFill>
                  </a:tcPr>
                </a:tc>
                <a:extLst>
                  <a:ext uri="{0D108BD9-81ED-4DB2-BD59-A6C34878D82A}">
                    <a16:rowId xmlns:a16="http://schemas.microsoft.com/office/drawing/2014/main" val="10001"/>
                  </a:ext>
                </a:extLst>
              </a:tr>
              <a:tr h="188913">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80000"/>
                        </a:lnSpc>
                        <a:spcBef>
                          <a:spcPct val="0"/>
                        </a:spcBef>
                        <a:spcAft>
                          <a:spcPct val="0"/>
                        </a:spcAft>
                        <a:buClr>
                          <a:schemeClr val="accent1"/>
                        </a:buClr>
                        <a:buSzPct val="65000"/>
                        <a:buFont typeface="Wingdings" pitchFamily="2" charset="2"/>
                        <a:buNone/>
                        <a:tabLst/>
                      </a:pPr>
                      <a:r>
                        <a:rPr kumimoji="0" lang="en-US" altLang="zh-CN" sz="800" b="0" i="0" u="none" strike="noStrike" cap="none" normalizeH="0" baseline="0">
                          <a:ln>
                            <a:noFill/>
                          </a:ln>
                          <a:solidFill>
                            <a:schemeClr val="tx1"/>
                          </a:solidFill>
                          <a:effectLst/>
                          <a:latin typeface="Arial" charset="0"/>
                          <a:ea typeface="宋体" pitchFamily="2" charset="-122"/>
                        </a:rPr>
                        <a:t>9</a:t>
                      </a:r>
                    </a:p>
                  </a:txBody>
                  <a:tcPr marT="45689" marB="45689"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9900">
                        <a:lumMod val="20000"/>
                        <a:lumOff val="80000"/>
                      </a:srgbClr>
                    </a:solid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80000"/>
                        </a:lnSpc>
                        <a:spcBef>
                          <a:spcPct val="0"/>
                        </a:spcBef>
                        <a:spcAft>
                          <a:spcPct val="0"/>
                        </a:spcAft>
                        <a:buClr>
                          <a:schemeClr val="accent1"/>
                        </a:buClr>
                        <a:buSzPct val="65000"/>
                        <a:buFont typeface="Wingdings" pitchFamily="2" charset="2"/>
                        <a:buNone/>
                        <a:tabLst/>
                      </a:pPr>
                      <a:r>
                        <a:rPr kumimoji="0" lang="en-US" altLang="zh-CN" sz="800" b="0" i="0" u="none" strike="noStrike" cap="none" normalizeH="0" baseline="0">
                          <a:ln>
                            <a:noFill/>
                          </a:ln>
                          <a:solidFill>
                            <a:schemeClr val="tx1"/>
                          </a:solidFill>
                          <a:effectLst/>
                          <a:latin typeface="Arial" charset="0"/>
                          <a:ea typeface="宋体" pitchFamily="2" charset="-122"/>
                        </a:rPr>
                        <a:t>10</a:t>
                      </a:r>
                    </a:p>
                  </a:txBody>
                  <a:tcPr marT="45689" marB="4568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9900">
                        <a:lumMod val="20000"/>
                        <a:lumOff val="80000"/>
                      </a:srgbClr>
                    </a:solid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80000"/>
                        </a:lnSpc>
                        <a:spcBef>
                          <a:spcPct val="0"/>
                        </a:spcBef>
                        <a:spcAft>
                          <a:spcPct val="0"/>
                        </a:spcAft>
                        <a:buClr>
                          <a:schemeClr val="accent1"/>
                        </a:buClr>
                        <a:buSzPct val="65000"/>
                        <a:buFont typeface="Wingdings" pitchFamily="2" charset="2"/>
                        <a:buNone/>
                        <a:tabLst/>
                      </a:pPr>
                      <a:r>
                        <a:rPr kumimoji="0" lang="en-US" altLang="zh-CN" sz="800" b="0" i="0" u="none" strike="noStrike" cap="none" normalizeH="0" baseline="0">
                          <a:ln>
                            <a:noFill/>
                          </a:ln>
                          <a:solidFill>
                            <a:schemeClr val="tx1"/>
                          </a:solidFill>
                          <a:effectLst/>
                          <a:latin typeface="Arial" charset="0"/>
                          <a:ea typeface="宋体" pitchFamily="2" charset="-122"/>
                        </a:rPr>
                        <a:t>7</a:t>
                      </a:r>
                    </a:p>
                  </a:txBody>
                  <a:tcPr marT="45689" marB="4568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9900">
                        <a:lumMod val="20000"/>
                        <a:lumOff val="80000"/>
                      </a:srgbClr>
                    </a:solid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80000"/>
                        </a:lnSpc>
                        <a:spcBef>
                          <a:spcPct val="0"/>
                        </a:spcBef>
                        <a:spcAft>
                          <a:spcPct val="0"/>
                        </a:spcAft>
                        <a:buClr>
                          <a:schemeClr val="accent1"/>
                        </a:buClr>
                        <a:buSzPct val="65000"/>
                        <a:buFont typeface="Wingdings" pitchFamily="2" charset="2"/>
                        <a:buNone/>
                        <a:tabLst/>
                      </a:pPr>
                      <a:r>
                        <a:rPr kumimoji="0" lang="en-US" altLang="zh-CN" sz="800" b="0" i="0" u="none" strike="noStrike" cap="none" normalizeH="0" baseline="0">
                          <a:ln>
                            <a:noFill/>
                          </a:ln>
                          <a:solidFill>
                            <a:schemeClr val="tx1"/>
                          </a:solidFill>
                          <a:effectLst/>
                          <a:latin typeface="Arial" charset="0"/>
                          <a:ea typeface="宋体" pitchFamily="2" charset="-122"/>
                        </a:rPr>
                        <a:t>11</a:t>
                      </a:r>
                    </a:p>
                  </a:txBody>
                  <a:tcPr marT="45689" marB="45689"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9900">
                        <a:lumMod val="20000"/>
                        <a:lumOff val="80000"/>
                      </a:srgbClr>
                    </a:solidFill>
                  </a:tcPr>
                </a:tc>
                <a:extLst>
                  <a:ext uri="{0D108BD9-81ED-4DB2-BD59-A6C34878D82A}">
                    <a16:rowId xmlns:a16="http://schemas.microsoft.com/office/drawing/2014/main" val="10002"/>
                  </a:ext>
                </a:extLst>
              </a:tr>
              <a:tr h="188913">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80000"/>
                        </a:lnSpc>
                        <a:spcBef>
                          <a:spcPct val="0"/>
                        </a:spcBef>
                        <a:spcAft>
                          <a:spcPct val="0"/>
                        </a:spcAft>
                        <a:buClr>
                          <a:schemeClr val="accent1"/>
                        </a:buClr>
                        <a:buSzPct val="65000"/>
                        <a:buFont typeface="Wingdings" pitchFamily="2" charset="2"/>
                        <a:buNone/>
                        <a:tabLst/>
                      </a:pPr>
                      <a:r>
                        <a:rPr kumimoji="0" lang="en-US" altLang="zh-CN" sz="800" b="0" i="0" u="none" strike="noStrike" cap="none" normalizeH="0" baseline="0">
                          <a:ln>
                            <a:noFill/>
                          </a:ln>
                          <a:solidFill>
                            <a:schemeClr val="tx1"/>
                          </a:solidFill>
                          <a:effectLst/>
                          <a:latin typeface="Arial" charset="0"/>
                          <a:ea typeface="宋体" pitchFamily="2" charset="-122"/>
                        </a:rPr>
                        <a:t>13</a:t>
                      </a:r>
                    </a:p>
                  </a:txBody>
                  <a:tcPr marT="45689" marB="45689"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CC9900">
                        <a:lumMod val="20000"/>
                        <a:lumOff val="80000"/>
                      </a:srgbClr>
                    </a:solid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80000"/>
                        </a:lnSpc>
                        <a:spcBef>
                          <a:spcPct val="0"/>
                        </a:spcBef>
                        <a:spcAft>
                          <a:spcPct val="0"/>
                        </a:spcAft>
                        <a:buClr>
                          <a:schemeClr val="accent1"/>
                        </a:buClr>
                        <a:buSzPct val="65000"/>
                        <a:buFont typeface="Wingdings" pitchFamily="2" charset="2"/>
                        <a:buNone/>
                        <a:tabLst/>
                      </a:pPr>
                      <a:r>
                        <a:rPr kumimoji="0" lang="en-US" altLang="zh-CN" sz="800" b="0" i="0" u="none" strike="noStrike" cap="none" normalizeH="0" baseline="0">
                          <a:ln>
                            <a:noFill/>
                          </a:ln>
                          <a:solidFill>
                            <a:schemeClr val="tx1"/>
                          </a:solidFill>
                          <a:effectLst/>
                          <a:latin typeface="Arial" charset="0"/>
                          <a:ea typeface="宋体" pitchFamily="2" charset="-122"/>
                        </a:rPr>
                        <a:t>14</a:t>
                      </a:r>
                    </a:p>
                  </a:txBody>
                  <a:tcPr marT="45689" marB="4568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CC9900">
                        <a:lumMod val="20000"/>
                        <a:lumOff val="80000"/>
                      </a:srgbClr>
                    </a:solid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80000"/>
                        </a:lnSpc>
                        <a:spcBef>
                          <a:spcPct val="0"/>
                        </a:spcBef>
                        <a:spcAft>
                          <a:spcPct val="0"/>
                        </a:spcAft>
                        <a:buClr>
                          <a:schemeClr val="accent1"/>
                        </a:buClr>
                        <a:buSzPct val="65000"/>
                        <a:buFont typeface="Wingdings" pitchFamily="2" charset="2"/>
                        <a:buNone/>
                        <a:tabLst/>
                      </a:pPr>
                      <a:r>
                        <a:rPr kumimoji="0" lang="en-US" altLang="zh-CN" sz="800" b="0" i="0" u="none" strike="noStrike" cap="none" normalizeH="0" baseline="0">
                          <a:ln>
                            <a:noFill/>
                          </a:ln>
                          <a:solidFill>
                            <a:schemeClr val="tx1"/>
                          </a:solidFill>
                          <a:effectLst/>
                          <a:latin typeface="Arial" charset="0"/>
                          <a:ea typeface="宋体" pitchFamily="2" charset="-122"/>
                        </a:rPr>
                        <a:t>15</a:t>
                      </a:r>
                    </a:p>
                  </a:txBody>
                  <a:tcPr marT="45689" marB="4568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CC9900">
                        <a:lumMod val="20000"/>
                        <a:lumOff val="80000"/>
                      </a:srgbClr>
                    </a:solid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80000"/>
                        </a:lnSpc>
                        <a:spcBef>
                          <a:spcPct val="0"/>
                        </a:spcBef>
                        <a:spcAft>
                          <a:spcPct val="0"/>
                        </a:spcAft>
                        <a:buClr>
                          <a:schemeClr val="accent1"/>
                        </a:buClr>
                        <a:buSzPct val="65000"/>
                        <a:buFont typeface="Wingdings" pitchFamily="2" charset="2"/>
                        <a:buNone/>
                        <a:tabLst/>
                      </a:pPr>
                      <a:r>
                        <a:rPr kumimoji="0" lang="en-US" altLang="zh-CN" sz="800" b="0" i="0" u="none" strike="noStrike" cap="none" normalizeH="0" baseline="0" dirty="0">
                          <a:ln>
                            <a:noFill/>
                          </a:ln>
                          <a:solidFill>
                            <a:schemeClr val="tx1"/>
                          </a:solidFill>
                          <a:effectLst/>
                          <a:latin typeface="Arial" charset="0"/>
                          <a:ea typeface="宋体" pitchFamily="2" charset="-122"/>
                        </a:rPr>
                        <a:t>12</a:t>
                      </a:r>
                    </a:p>
                  </a:txBody>
                  <a:tcPr marT="45689" marB="45689"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CC9900">
                        <a:lumMod val="20000"/>
                        <a:lumOff val="80000"/>
                      </a:srgbClr>
                    </a:solidFill>
                  </a:tcPr>
                </a:tc>
                <a:extLst>
                  <a:ext uri="{0D108BD9-81ED-4DB2-BD59-A6C34878D82A}">
                    <a16:rowId xmlns:a16="http://schemas.microsoft.com/office/drawing/2014/main" val="10003"/>
                  </a:ext>
                </a:extLst>
              </a:tr>
            </a:tbl>
          </a:graphicData>
        </a:graphic>
      </p:graphicFrame>
      <p:graphicFrame>
        <p:nvGraphicFramePr>
          <p:cNvPr id="47" name="Group 775"/>
          <p:cNvGraphicFramePr>
            <a:graphicFrameLocks noGrp="1"/>
          </p:cNvGraphicFramePr>
          <p:nvPr>
            <p:extLst>
              <p:ext uri="{D42A27DB-BD31-4B8C-83A1-F6EECF244321}">
                <p14:modId xmlns:p14="http://schemas.microsoft.com/office/powerpoint/2010/main" val="4089644033"/>
              </p:ext>
            </p:extLst>
          </p:nvPr>
        </p:nvGraphicFramePr>
        <p:xfrm>
          <a:off x="6979098" y="1877927"/>
          <a:ext cx="1222375" cy="755656"/>
        </p:xfrm>
        <a:graphic>
          <a:graphicData uri="http://schemas.openxmlformats.org/drawingml/2006/table">
            <a:tbl>
              <a:tblPr/>
              <a:tblGrid>
                <a:gridCol w="304800">
                  <a:extLst>
                    <a:ext uri="{9D8B030D-6E8A-4147-A177-3AD203B41FA5}">
                      <a16:colId xmlns:a16="http://schemas.microsoft.com/office/drawing/2014/main" val="20000"/>
                    </a:ext>
                  </a:extLst>
                </a:gridCol>
                <a:gridCol w="307975">
                  <a:extLst>
                    <a:ext uri="{9D8B030D-6E8A-4147-A177-3AD203B41FA5}">
                      <a16:colId xmlns:a16="http://schemas.microsoft.com/office/drawing/2014/main" val="20001"/>
                    </a:ext>
                  </a:extLst>
                </a:gridCol>
                <a:gridCol w="304800">
                  <a:extLst>
                    <a:ext uri="{9D8B030D-6E8A-4147-A177-3AD203B41FA5}">
                      <a16:colId xmlns:a16="http://schemas.microsoft.com/office/drawing/2014/main" val="20002"/>
                    </a:ext>
                  </a:extLst>
                </a:gridCol>
                <a:gridCol w="304800">
                  <a:extLst>
                    <a:ext uri="{9D8B030D-6E8A-4147-A177-3AD203B41FA5}">
                      <a16:colId xmlns:a16="http://schemas.microsoft.com/office/drawing/2014/main" val="20003"/>
                    </a:ext>
                  </a:extLst>
                </a:gridCol>
              </a:tblGrid>
              <a:tr h="188913">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80000"/>
                        </a:lnSpc>
                        <a:spcBef>
                          <a:spcPct val="0"/>
                        </a:spcBef>
                        <a:spcAft>
                          <a:spcPct val="0"/>
                        </a:spcAft>
                        <a:buClr>
                          <a:schemeClr val="accent1"/>
                        </a:buClr>
                        <a:buSzPct val="65000"/>
                        <a:buFont typeface="Wingdings" pitchFamily="2" charset="2"/>
                        <a:buNone/>
                        <a:tabLst/>
                      </a:pPr>
                      <a:r>
                        <a:rPr kumimoji="0" lang="en-US" altLang="zh-CN" sz="800" b="0" i="0" u="none" strike="noStrike" cap="none" normalizeH="0" baseline="0" dirty="0">
                          <a:ln>
                            <a:noFill/>
                          </a:ln>
                          <a:solidFill>
                            <a:schemeClr val="tx1"/>
                          </a:solidFill>
                          <a:effectLst/>
                          <a:latin typeface="Arial" charset="0"/>
                          <a:ea typeface="宋体" pitchFamily="2" charset="-122"/>
                        </a:rPr>
                        <a:t>1</a:t>
                      </a:r>
                    </a:p>
                  </a:txBody>
                  <a:tcPr marT="45689" marB="45689"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9900">
                        <a:lumMod val="20000"/>
                        <a:lumOff val="80000"/>
                      </a:srgbClr>
                    </a:solid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80000"/>
                        </a:lnSpc>
                        <a:spcBef>
                          <a:spcPct val="0"/>
                        </a:spcBef>
                        <a:spcAft>
                          <a:spcPct val="0"/>
                        </a:spcAft>
                        <a:buClr>
                          <a:schemeClr val="accent1"/>
                        </a:buClr>
                        <a:buSzPct val="65000"/>
                        <a:buFont typeface="Wingdings" pitchFamily="2" charset="2"/>
                        <a:buNone/>
                        <a:tabLst/>
                      </a:pPr>
                      <a:r>
                        <a:rPr kumimoji="0" lang="en-US" altLang="zh-CN" sz="800" b="0" i="0" u="none" strike="noStrike" cap="none" normalizeH="0" baseline="0">
                          <a:ln>
                            <a:noFill/>
                          </a:ln>
                          <a:solidFill>
                            <a:schemeClr val="tx1"/>
                          </a:solidFill>
                          <a:effectLst/>
                          <a:latin typeface="Arial" charset="0"/>
                          <a:ea typeface="宋体" pitchFamily="2" charset="-122"/>
                        </a:rPr>
                        <a:t>2</a:t>
                      </a:r>
                    </a:p>
                  </a:txBody>
                  <a:tcPr marT="45689" marB="4568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9900">
                        <a:lumMod val="20000"/>
                        <a:lumOff val="80000"/>
                      </a:srgbClr>
                    </a:solid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80000"/>
                        </a:lnSpc>
                        <a:spcBef>
                          <a:spcPct val="0"/>
                        </a:spcBef>
                        <a:spcAft>
                          <a:spcPct val="0"/>
                        </a:spcAft>
                        <a:buClr>
                          <a:schemeClr val="accent1"/>
                        </a:buClr>
                        <a:buSzPct val="65000"/>
                        <a:buFont typeface="Wingdings" pitchFamily="2" charset="2"/>
                        <a:buNone/>
                        <a:tabLst/>
                      </a:pPr>
                      <a:r>
                        <a:rPr kumimoji="0" lang="en-US" altLang="zh-CN" sz="800" b="0" i="0" u="none" strike="noStrike" cap="none" normalizeH="0" baseline="0">
                          <a:ln>
                            <a:noFill/>
                          </a:ln>
                          <a:solidFill>
                            <a:schemeClr val="tx1"/>
                          </a:solidFill>
                          <a:effectLst/>
                          <a:latin typeface="Arial" charset="0"/>
                          <a:ea typeface="宋体" pitchFamily="2" charset="-122"/>
                        </a:rPr>
                        <a:t>3</a:t>
                      </a:r>
                    </a:p>
                  </a:txBody>
                  <a:tcPr marT="45689" marB="4568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9900">
                        <a:lumMod val="20000"/>
                        <a:lumOff val="80000"/>
                      </a:srgbClr>
                    </a:solid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80000"/>
                        </a:lnSpc>
                        <a:spcBef>
                          <a:spcPct val="0"/>
                        </a:spcBef>
                        <a:spcAft>
                          <a:spcPct val="0"/>
                        </a:spcAft>
                        <a:buClr>
                          <a:schemeClr val="accent1"/>
                        </a:buClr>
                        <a:buSzPct val="65000"/>
                        <a:buFont typeface="Wingdings" pitchFamily="2" charset="2"/>
                        <a:buNone/>
                        <a:tabLst/>
                      </a:pPr>
                      <a:r>
                        <a:rPr kumimoji="0" lang="en-US" altLang="zh-CN" sz="800" b="0" i="0" u="none" strike="noStrike" cap="none" normalizeH="0" baseline="0">
                          <a:ln>
                            <a:noFill/>
                          </a:ln>
                          <a:solidFill>
                            <a:schemeClr val="tx1"/>
                          </a:solidFill>
                          <a:effectLst/>
                          <a:latin typeface="Arial" charset="0"/>
                          <a:ea typeface="宋体" pitchFamily="2" charset="-122"/>
                        </a:rPr>
                        <a:t>4</a:t>
                      </a:r>
                    </a:p>
                  </a:txBody>
                  <a:tcPr marT="45689" marB="45689"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9900">
                        <a:lumMod val="20000"/>
                        <a:lumOff val="80000"/>
                      </a:srgbClr>
                    </a:solidFill>
                  </a:tcPr>
                </a:tc>
                <a:extLst>
                  <a:ext uri="{0D108BD9-81ED-4DB2-BD59-A6C34878D82A}">
                    <a16:rowId xmlns:a16="http://schemas.microsoft.com/office/drawing/2014/main" val="10000"/>
                  </a:ext>
                </a:extLst>
              </a:tr>
              <a:tr h="188913">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80000"/>
                        </a:lnSpc>
                        <a:spcBef>
                          <a:spcPct val="0"/>
                        </a:spcBef>
                        <a:spcAft>
                          <a:spcPct val="0"/>
                        </a:spcAft>
                        <a:buClr>
                          <a:schemeClr val="accent1"/>
                        </a:buClr>
                        <a:buSzPct val="65000"/>
                        <a:buFont typeface="Wingdings" pitchFamily="2" charset="2"/>
                        <a:buNone/>
                        <a:tabLst/>
                      </a:pPr>
                      <a:r>
                        <a:rPr kumimoji="0" lang="en-US" altLang="zh-CN" sz="800" b="0" i="0" u="none" strike="noStrike" cap="none" normalizeH="0" baseline="0">
                          <a:ln>
                            <a:noFill/>
                          </a:ln>
                          <a:solidFill>
                            <a:schemeClr val="tx1"/>
                          </a:solidFill>
                          <a:effectLst/>
                          <a:latin typeface="Arial" charset="0"/>
                          <a:ea typeface="宋体" pitchFamily="2" charset="-122"/>
                        </a:rPr>
                        <a:t>5</a:t>
                      </a:r>
                    </a:p>
                  </a:txBody>
                  <a:tcPr marT="45689" marB="45689"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9900">
                        <a:lumMod val="20000"/>
                        <a:lumOff val="80000"/>
                      </a:srgbClr>
                    </a:solid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80000"/>
                        </a:lnSpc>
                        <a:spcBef>
                          <a:spcPct val="0"/>
                        </a:spcBef>
                        <a:spcAft>
                          <a:spcPct val="0"/>
                        </a:spcAft>
                        <a:buClr>
                          <a:schemeClr val="accent1"/>
                        </a:buClr>
                        <a:buSzPct val="65000"/>
                        <a:buFont typeface="Wingdings" pitchFamily="2" charset="2"/>
                        <a:buNone/>
                        <a:tabLst/>
                      </a:pPr>
                      <a:r>
                        <a:rPr kumimoji="0" lang="en-US" altLang="zh-CN" sz="800" b="0" i="0" u="none" strike="noStrike" cap="none" normalizeH="0" baseline="0">
                          <a:ln>
                            <a:noFill/>
                          </a:ln>
                          <a:solidFill>
                            <a:schemeClr val="tx1"/>
                          </a:solidFill>
                          <a:effectLst/>
                          <a:latin typeface="Arial" charset="0"/>
                          <a:ea typeface="宋体" pitchFamily="2" charset="-122"/>
                        </a:rPr>
                        <a:t>6</a:t>
                      </a:r>
                    </a:p>
                  </a:txBody>
                  <a:tcPr marT="45689" marB="4568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9900">
                        <a:lumMod val="20000"/>
                        <a:lumOff val="80000"/>
                      </a:srgbClr>
                    </a:solid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80000"/>
                        </a:lnSpc>
                        <a:spcBef>
                          <a:spcPct val="0"/>
                        </a:spcBef>
                        <a:spcAft>
                          <a:spcPct val="0"/>
                        </a:spcAft>
                        <a:buClr>
                          <a:schemeClr val="accent1"/>
                        </a:buClr>
                        <a:buSzPct val="65000"/>
                        <a:buFont typeface="Wingdings" pitchFamily="2" charset="2"/>
                        <a:buNone/>
                        <a:tabLst/>
                      </a:pPr>
                      <a:r>
                        <a:rPr kumimoji="0" lang="en-US" altLang="zh-CN" sz="800" b="0" i="0" u="none" strike="noStrike" cap="none" normalizeH="0" baseline="0">
                          <a:ln>
                            <a:noFill/>
                          </a:ln>
                          <a:solidFill>
                            <a:schemeClr val="tx1"/>
                          </a:solidFill>
                          <a:effectLst/>
                          <a:latin typeface="Arial" charset="0"/>
                          <a:ea typeface="宋体" pitchFamily="2" charset="-122"/>
                        </a:rPr>
                        <a:t>7</a:t>
                      </a:r>
                    </a:p>
                  </a:txBody>
                  <a:tcPr marT="45689" marB="4568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9900">
                        <a:lumMod val="20000"/>
                        <a:lumOff val="80000"/>
                      </a:srgbClr>
                    </a:solid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80000"/>
                        </a:lnSpc>
                        <a:spcBef>
                          <a:spcPct val="0"/>
                        </a:spcBef>
                        <a:spcAft>
                          <a:spcPct val="0"/>
                        </a:spcAft>
                        <a:buClr>
                          <a:schemeClr val="accent1"/>
                        </a:buClr>
                        <a:buSzPct val="65000"/>
                        <a:buFont typeface="Wingdings" pitchFamily="2" charset="2"/>
                        <a:buNone/>
                        <a:tabLst/>
                      </a:pPr>
                      <a:r>
                        <a:rPr kumimoji="0" lang="en-US" altLang="zh-CN" sz="800" b="0" i="0" u="none" strike="noStrike" cap="none" normalizeH="0" baseline="0">
                          <a:ln>
                            <a:noFill/>
                          </a:ln>
                          <a:solidFill>
                            <a:schemeClr val="tx1"/>
                          </a:solidFill>
                          <a:effectLst/>
                          <a:latin typeface="Arial" charset="0"/>
                          <a:ea typeface="宋体" pitchFamily="2" charset="-122"/>
                        </a:rPr>
                        <a:t>8</a:t>
                      </a:r>
                    </a:p>
                  </a:txBody>
                  <a:tcPr marT="45689" marB="45689"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9900">
                        <a:lumMod val="20000"/>
                        <a:lumOff val="80000"/>
                      </a:srgbClr>
                    </a:solidFill>
                  </a:tcPr>
                </a:tc>
                <a:extLst>
                  <a:ext uri="{0D108BD9-81ED-4DB2-BD59-A6C34878D82A}">
                    <a16:rowId xmlns:a16="http://schemas.microsoft.com/office/drawing/2014/main" val="10001"/>
                  </a:ext>
                </a:extLst>
              </a:tr>
              <a:tr h="188913">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80000"/>
                        </a:lnSpc>
                        <a:spcBef>
                          <a:spcPct val="0"/>
                        </a:spcBef>
                        <a:spcAft>
                          <a:spcPct val="0"/>
                        </a:spcAft>
                        <a:buClr>
                          <a:schemeClr val="accent1"/>
                        </a:buClr>
                        <a:buSzPct val="65000"/>
                        <a:buFont typeface="Wingdings" pitchFamily="2" charset="2"/>
                        <a:buNone/>
                        <a:tabLst/>
                      </a:pPr>
                      <a:r>
                        <a:rPr kumimoji="0" lang="en-US" altLang="zh-CN" sz="800" b="0" i="0" u="none" strike="noStrike" cap="none" normalizeH="0" baseline="0">
                          <a:ln>
                            <a:noFill/>
                          </a:ln>
                          <a:solidFill>
                            <a:schemeClr val="tx1"/>
                          </a:solidFill>
                          <a:effectLst/>
                          <a:latin typeface="Arial" charset="0"/>
                          <a:ea typeface="宋体" pitchFamily="2" charset="-122"/>
                        </a:rPr>
                        <a:t>9</a:t>
                      </a:r>
                    </a:p>
                  </a:txBody>
                  <a:tcPr marT="45689" marB="45689"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9900">
                        <a:lumMod val="20000"/>
                        <a:lumOff val="80000"/>
                      </a:srgbClr>
                    </a:solid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80000"/>
                        </a:lnSpc>
                        <a:spcBef>
                          <a:spcPct val="0"/>
                        </a:spcBef>
                        <a:spcAft>
                          <a:spcPct val="0"/>
                        </a:spcAft>
                        <a:buClr>
                          <a:schemeClr val="accent1"/>
                        </a:buClr>
                        <a:buSzPct val="65000"/>
                        <a:buFont typeface="Wingdings" pitchFamily="2" charset="2"/>
                        <a:buNone/>
                        <a:tabLst/>
                      </a:pPr>
                      <a:r>
                        <a:rPr kumimoji="0" lang="en-US" altLang="zh-CN" sz="800" b="0" i="0" u="none" strike="noStrike" cap="none" normalizeH="0" baseline="0">
                          <a:ln>
                            <a:noFill/>
                          </a:ln>
                          <a:solidFill>
                            <a:schemeClr val="tx1"/>
                          </a:solidFill>
                          <a:effectLst/>
                          <a:latin typeface="Arial" charset="0"/>
                          <a:ea typeface="宋体" pitchFamily="2" charset="-122"/>
                        </a:rPr>
                        <a:t>10</a:t>
                      </a:r>
                    </a:p>
                  </a:txBody>
                  <a:tcPr marT="45689" marB="4568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9900">
                        <a:lumMod val="20000"/>
                        <a:lumOff val="80000"/>
                      </a:srgbClr>
                    </a:solid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80000"/>
                        </a:lnSpc>
                        <a:spcBef>
                          <a:spcPct val="0"/>
                        </a:spcBef>
                        <a:spcAft>
                          <a:spcPct val="0"/>
                        </a:spcAft>
                        <a:buClr>
                          <a:schemeClr val="accent1"/>
                        </a:buClr>
                        <a:buSzPct val="65000"/>
                        <a:buFont typeface="Wingdings" pitchFamily="2" charset="2"/>
                        <a:buNone/>
                        <a:tabLst/>
                      </a:pPr>
                      <a:endParaRPr kumimoji="0" lang="zh-CN" altLang="zh-CN" sz="800" b="0" i="0" u="none" strike="noStrike" cap="none" normalizeH="0" baseline="0">
                        <a:ln>
                          <a:noFill/>
                        </a:ln>
                        <a:solidFill>
                          <a:schemeClr val="tx1"/>
                        </a:solidFill>
                        <a:effectLst/>
                        <a:latin typeface="Arial" charset="0"/>
                        <a:ea typeface="宋体" pitchFamily="2" charset="-122"/>
                      </a:endParaRPr>
                    </a:p>
                  </a:txBody>
                  <a:tcPr marT="45689" marB="4568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9900">
                        <a:lumMod val="20000"/>
                        <a:lumOff val="80000"/>
                      </a:srgbClr>
                    </a:solid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80000"/>
                        </a:lnSpc>
                        <a:spcBef>
                          <a:spcPct val="0"/>
                        </a:spcBef>
                        <a:spcAft>
                          <a:spcPct val="0"/>
                        </a:spcAft>
                        <a:buClr>
                          <a:schemeClr val="accent1"/>
                        </a:buClr>
                        <a:buSzPct val="65000"/>
                        <a:buFont typeface="Wingdings" pitchFamily="2" charset="2"/>
                        <a:buNone/>
                        <a:tabLst/>
                      </a:pPr>
                      <a:r>
                        <a:rPr kumimoji="0" lang="en-US" altLang="zh-CN" sz="800" b="0" i="0" u="none" strike="noStrike" cap="none" normalizeH="0" baseline="0" dirty="0">
                          <a:ln>
                            <a:noFill/>
                          </a:ln>
                          <a:solidFill>
                            <a:schemeClr val="tx1"/>
                          </a:solidFill>
                          <a:effectLst/>
                          <a:latin typeface="Arial" charset="0"/>
                          <a:ea typeface="宋体" pitchFamily="2" charset="-122"/>
                        </a:rPr>
                        <a:t>11</a:t>
                      </a:r>
                    </a:p>
                  </a:txBody>
                  <a:tcPr marT="45689" marB="45689"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9900">
                        <a:lumMod val="20000"/>
                        <a:lumOff val="80000"/>
                      </a:srgbClr>
                    </a:solidFill>
                  </a:tcPr>
                </a:tc>
                <a:extLst>
                  <a:ext uri="{0D108BD9-81ED-4DB2-BD59-A6C34878D82A}">
                    <a16:rowId xmlns:a16="http://schemas.microsoft.com/office/drawing/2014/main" val="10002"/>
                  </a:ext>
                </a:extLst>
              </a:tr>
              <a:tr h="188913">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80000"/>
                        </a:lnSpc>
                        <a:spcBef>
                          <a:spcPct val="0"/>
                        </a:spcBef>
                        <a:spcAft>
                          <a:spcPct val="0"/>
                        </a:spcAft>
                        <a:buClr>
                          <a:schemeClr val="accent1"/>
                        </a:buClr>
                        <a:buSzPct val="65000"/>
                        <a:buFont typeface="Wingdings" pitchFamily="2" charset="2"/>
                        <a:buNone/>
                        <a:tabLst/>
                      </a:pPr>
                      <a:r>
                        <a:rPr kumimoji="0" lang="en-US" altLang="zh-CN" sz="800" b="0" i="0" u="none" strike="noStrike" cap="none" normalizeH="0" baseline="0">
                          <a:ln>
                            <a:noFill/>
                          </a:ln>
                          <a:solidFill>
                            <a:schemeClr val="tx1"/>
                          </a:solidFill>
                          <a:effectLst/>
                          <a:latin typeface="Arial" charset="0"/>
                          <a:ea typeface="宋体" pitchFamily="2" charset="-122"/>
                        </a:rPr>
                        <a:t>13</a:t>
                      </a:r>
                    </a:p>
                  </a:txBody>
                  <a:tcPr marT="45689" marB="45689"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CC9900">
                        <a:lumMod val="20000"/>
                        <a:lumOff val="80000"/>
                      </a:srgbClr>
                    </a:solid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80000"/>
                        </a:lnSpc>
                        <a:spcBef>
                          <a:spcPct val="0"/>
                        </a:spcBef>
                        <a:spcAft>
                          <a:spcPct val="0"/>
                        </a:spcAft>
                        <a:buClr>
                          <a:schemeClr val="accent1"/>
                        </a:buClr>
                        <a:buSzPct val="65000"/>
                        <a:buFont typeface="Wingdings" pitchFamily="2" charset="2"/>
                        <a:buNone/>
                        <a:tabLst/>
                      </a:pPr>
                      <a:r>
                        <a:rPr kumimoji="0" lang="en-US" altLang="zh-CN" sz="800" b="0" i="0" u="none" strike="noStrike" cap="none" normalizeH="0" baseline="0">
                          <a:ln>
                            <a:noFill/>
                          </a:ln>
                          <a:solidFill>
                            <a:schemeClr val="tx1"/>
                          </a:solidFill>
                          <a:effectLst/>
                          <a:latin typeface="Arial" charset="0"/>
                          <a:ea typeface="宋体" pitchFamily="2" charset="-122"/>
                        </a:rPr>
                        <a:t>14</a:t>
                      </a:r>
                    </a:p>
                  </a:txBody>
                  <a:tcPr marT="45689" marB="4568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CC9900">
                        <a:lumMod val="20000"/>
                        <a:lumOff val="80000"/>
                      </a:srgbClr>
                    </a:solid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80000"/>
                        </a:lnSpc>
                        <a:spcBef>
                          <a:spcPct val="0"/>
                        </a:spcBef>
                        <a:spcAft>
                          <a:spcPct val="0"/>
                        </a:spcAft>
                        <a:buClr>
                          <a:schemeClr val="accent1"/>
                        </a:buClr>
                        <a:buSzPct val="65000"/>
                        <a:buFont typeface="Wingdings" pitchFamily="2" charset="2"/>
                        <a:buNone/>
                        <a:tabLst/>
                      </a:pPr>
                      <a:r>
                        <a:rPr kumimoji="0" lang="en-US" altLang="zh-CN" sz="800" b="0" i="0" u="none" strike="noStrike" cap="none" normalizeH="0" baseline="0">
                          <a:ln>
                            <a:noFill/>
                          </a:ln>
                          <a:solidFill>
                            <a:schemeClr val="tx1"/>
                          </a:solidFill>
                          <a:effectLst/>
                          <a:latin typeface="Arial" charset="0"/>
                          <a:ea typeface="宋体" pitchFamily="2" charset="-122"/>
                        </a:rPr>
                        <a:t>15</a:t>
                      </a:r>
                    </a:p>
                  </a:txBody>
                  <a:tcPr marT="45689" marB="4568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CC9900">
                        <a:lumMod val="20000"/>
                        <a:lumOff val="80000"/>
                      </a:srgbClr>
                    </a:solid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80000"/>
                        </a:lnSpc>
                        <a:spcBef>
                          <a:spcPct val="0"/>
                        </a:spcBef>
                        <a:spcAft>
                          <a:spcPct val="0"/>
                        </a:spcAft>
                        <a:buClr>
                          <a:schemeClr val="accent1"/>
                        </a:buClr>
                        <a:buSzPct val="65000"/>
                        <a:buFont typeface="Wingdings" pitchFamily="2" charset="2"/>
                        <a:buNone/>
                        <a:tabLst/>
                      </a:pPr>
                      <a:r>
                        <a:rPr kumimoji="0" lang="en-US" altLang="zh-CN" sz="800" b="0" i="0" u="none" strike="noStrike" cap="none" normalizeH="0" baseline="0" dirty="0">
                          <a:ln>
                            <a:noFill/>
                          </a:ln>
                          <a:solidFill>
                            <a:schemeClr val="tx1"/>
                          </a:solidFill>
                          <a:effectLst/>
                          <a:latin typeface="Arial" charset="0"/>
                          <a:ea typeface="宋体" pitchFamily="2" charset="-122"/>
                        </a:rPr>
                        <a:t>12</a:t>
                      </a:r>
                    </a:p>
                  </a:txBody>
                  <a:tcPr marT="45689" marB="45689"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CC9900">
                        <a:lumMod val="20000"/>
                        <a:lumOff val="80000"/>
                      </a:srgbClr>
                    </a:solidFill>
                  </a:tcPr>
                </a:tc>
                <a:extLst>
                  <a:ext uri="{0D108BD9-81ED-4DB2-BD59-A6C34878D82A}">
                    <a16:rowId xmlns:a16="http://schemas.microsoft.com/office/drawing/2014/main" val="10003"/>
                  </a:ext>
                </a:extLst>
              </a:tr>
            </a:tbl>
          </a:graphicData>
        </a:graphic>
      </p:graphicFrame>
      <p:graphicFrame>
        <p:nvGraphicFramePr>
          <p:cNvPr id="48" name="Group 194"/>
          <p:cNvGraphicFramePr>
            <a:graphicFrameLocks noGrp="1"/>
          </p:cNvGraphicFramePr>
          <p:nvPr>
            <p:extLst>
              <p:ext uri="{D42A27DB-BD31-4B8C-83A1-F6EECF244321}">
                <p14:modId xmlns:p14="http://schemas.microsoft.com/office/powerpoint/2010/main" val="700231515"/>
              </p:ext>
            </p:extLst>
          </p:nvPr>
        </p:nvGraphicFramePr>
        <p:xfrm>
          <a:off x="9858823" y="1877927"/>
          <a:ext cx="1222375" cy="755656"/>
        </p:xfrm>
        <a:graphic>
          <a:graphicData uri="http://schemas.openxmlformats.org/drawingml/2006/table">
            <a:tbl>
              <a:tblPr/>
              <a:tblGrid>
                <a:gridCol w="304800">
                  <a:extLst>
                    <a:ext uri="{9D8B030D-6E8A-4147-A177-3AD203B41FA5}">
                      <a16:colId xmlns:a16="http://schemas.microsoft.com/office/drawing/2014/main" val="20000"/>
                    </a:ext>
                  </a:extLst>
                </a:gridCol>
                <a:gridCol w="307975">
                  <a:extLst>
                    <a:ext uri="{9D8B030D-6E8A-4147-A177-3AD203B41FA5}">
                      <a16:colId xmlns:a16="http://schemas.microsoft.com/office/drawing/2014/main" val="20001"/>
                    </a:ext>
                  </a:extLst>
                </a:gridCol>
                <a:gridCol w="304800">
                  <a:extLst>
                    <a:ext uri="{9D8B030D-6E8A-4147-A177-3AD203B41FA5}">
                      <a16:colId xmlns:a16="http://schemas.microsoft.com/office/drawing/2014/main" val="20002"/>
                    </a:ext>
                  </a:extLst>
                </a:gridCol>
                <a:gridCol w="304800">
                  <a:extLst>
                    <a:ext uri="{9D8B030D-6E8A-4147-A177-3AD203B41FA5}">
                      <a16:colId xmlns:a16="http://schemas.microsoft.com/office/drawing/2014/main" val="20003"/>
                    </a:ext>
                  </a:extLst>
                </a:gridCol>
              </a:tblGrid>
              <a:tr h="188913">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80000"/>
                        </a:lnSpc>
                        <a:spcBef>
                          <a:spcPct val="0"/>
                        </a:spcBef>
                        <a:spcAft>
                          <a:spcPct val="0"/>
                        </a:spcAft>
                        <a:buClr>
                          <a:schemeClr val="accent1"/>
                        </a:buClr>
                        <a:buSzPct val="65000"/>
                        <a:buFont typeface="Wingdings" pitchFamily="2" charset="2"/>
                        <a:buNone/>
                        <a:tabLst/>
                      </a:pPr>
                      <a:r>
                        <a:rPr kumimoji="0" lang="en-US" altLang="zh-CN" sz="800" b="0" i="0" u="none" strike="noStrike" cap="none" normalizeH="0" baseline="0">
                          <a:ln>
                            <a:noFill/>
                          </a:ln>
                          <a:solidFill>
                            <a:schemeClr val="tx1"/>
                          </a:solidFill>
                          <a:effectLst/>
                          <a:latin typeface="Arial" charset="0"/>
                          <a:ea typeface="宋体" pitchFamily="2" charset="-122"/>
                        </a:rPr>
                        <a:t>1</a:t>
                      </a:r>
                    </a:p>
                  </a:txBody>
                  <a:tcPr marT="45689" marB="45689"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9900">
                        <a:lumMod val="20000"/>
                        <a:lumOff val="80000"/>
                      </a:srgbClr>
                    </a:solid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80000"/>
                        </a:lnSpc>
                        <a:spcBef>
                          <a:spcPct val="0"/>
                        </a:spcBef>
                        <a:spcAft>
                          <a:spcPct val="0"/>
                        </a:spcAft>
                        <a:buClr>
                          <a:schemeClr val="accent1"/>
                        </a:buClr>
                        <a:buSzPct val="65000"/>
                        <a:buFont typeface="Wingdings" pitchFamily="2" charset="2"/>
                        <a:buNone/>
                        <a:tabLst/>
                      </a:pPr>
                      <a:r>
                        <a:rPr kumimoji="0" lang="en-US" altLang="zh-CN" sz="800" b="0" i="0" u="none" strike="noStrike" cap="none" normalizeH="0" baseline="0">
                          <a:ln>
                            <a:noFill/>
                          </a:ln>
                          <a:solidFill>
                            <a:schemeClr val="tx1"/>
                          </a:solidFill>
                          <a:effectLst/>
                          <a:latin typeface="Arial" charset="0"/>
                          <a:ea typeface="宋体" pitchFamily="2" charset="-122"/>
                        </a:rPr>
                        <a:t>2</a:t>
                      </a:r>
                    </a:p>
                  </a:txBody>
                  <a:tcPr marT="45689" marB="4568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9900">
                        <a:lumMod val="20000"/>
                        <a:lumOff val="80000"/>
                      </a:srgbClr>
                    </a:solid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80000"/>
                        </a:lnSpc>
                        <a:spcBef>
                          <a:spcPct val="0"/>
                        </a:spcBef>
                        <a:spcAft>
                          <a:spcPct val="0"/>
                        </a:spcAft>
                        <a:buClr>
                          <a:schemeClr val="accent1"/>
                        </a:buClr>
                        <a:buSzPct val="65000"/>
                        <a:buFont typeface="Wingdings" pitchFamily="2" charset="2"/>
                        <a:buNone/>
                        <a:tabLst/>
                      </a:pPr>
                      <a:r>
                        <a:rPr kumimoji="0" lang="en-US" altLang="zh-CN" sz="800" b="0" i="0" u="none" strike="noStrike" cap="none" normalizeH="0" baseline="0">
                          <a:ln>
                            <a:noFill/>
                          </a:ln>
                          <a:solidFill>
                            <a:schemeClr val="tx1"/>
                          </a:solidFill>
                          <a:effectLst/>
                          <a:latin typeface="Arial" charset="0"/>
                          <a:ea typeface="宋体" pitchFamily="2" charset="-122"/>
                        </a:rPr>
                        <a:t>3</a:t>
                      </a:r>
                    </a:p>
                  </a:txBody>
                  <a:tcPr marT="45689" marB="4568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9900">
                        <a:lumMod val="20000"/>
                        <a:lumOff val="80000"/>
                      </a:srgbClr>
                    </a:solid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80000"/>
                        </a:lnSpc>
                        <a:spcBef>
                          <a:spcPct val="0"/>
                        </a:spcBef>
                        <a:spcAft>
                          <a:spcPct val="0"/>
                        </a:spcAft>
                        <a:buClr>
                          <a:schemeClr val="accent1"/>
                        </a:buClr>
                        <a:buSzPct val="65000"/>
                        <a:buFont typeface="Wingdings" pitchFamily="2" charset="2"/>
                        <a:buNone/>
                        <a:tabLst/>
                      </a:pPr>
                      <a:r>
                        <a:rPr kumimoji="0" lang="en-US" altLang="zh-CN" sz="800" b="0" i="0" u="none" strike="noStrike" cap="none" normalizeH="0" baseline="0">
                          <a:ln>
                            <a:noFill/>
                          </a:ln>
                          <a:solidFill>
                            <a:schemeClr val="tx1"/>
                          </a:solidFill>
                          <a:effectLst/>
                          <a:latin typeface="Arial" charset="0"/>
                          <a:ea typeface="宋体" pitchFamily="2" charset="-122"/>
                        </a:rPr>
                        <a:t>4</a:t>
                      </a:r>
                    </a:p>
                  </a:txBody>
                  <a:tcPr marT="45689" marB="45689"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9900">
                        <a:lumMod val="20000"/>
                        <a:lumOff val="80000"/>
                      </a:srgbClr>
                    </a:solidFill>
                  </a:tcPr>
                </a:tc>
                <a:extLst>
                  <a:ext uri="{0D108BD9-81ED-4DB2-BD59-A6C34878D82A}">
                    <a16:rowId xmlns:a16="http://schemas.microsoft.com/office/drawing/2014/main" val="10000"/>
                  </a:ext>
                </a:extLst>
              </a:tr>
              <a:tr h="188913">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80000"/>
                        </a:lnSpc>
                        <a:spcBef>
                          <a:spcPct val="0"/>
                        </a:spcBef>
                        <a:spcAft>
                          <a:spcPct val="0"/>
                        </a:spcAft>
                        <a:buClr>
                          <a:schemeClr val="accent1"/>
                        </a:buClr>
                        <a:buSzPct val="65000"/>
                        <a:buFont typeface="Wingdings" pitchFamily="2" charset="2"/>
                        <a:buNone/>
                        <a:tabLst/>
                      </a:pPr>
                      <a:r>
                        <a:rPr kumimoji="0" lang="en-US" altLang="zh-CN" sz="800" b="0" i="0" u="none" strike="noStrike" cap="none" normalizeH="0" baseline="0">
                          <a:ln>
                            <a:noFill/>
                          </a:ln>
                          <a:solidFill>
                            <a:schemeClr val="tx1"/>
                          </a:solidFill>
                          <a:effectLst/>
                          <a:latin typeface="Arial" charset="0"/>
                          <a:ea typeface="宋体" pitchFamily="2" charset="-122"/>
                        </a:rPr>
                        <a:t>5</a:t>
                      </a:r>
                    </a:p>
                  </a:txBody>
                  <a:tcPr marT="45689" marB="45689"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9900">
                        <a:lumMod val="20000"/>
                        <a:lumOff val="80000"/>
                      </a:srgbClr>
                    </a:solid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80000"/>
                        </a:lnSpc>
                        <a:spcBef>
                          <a:spcPct val="0"/>
                        </a:spcBef>
                        <a:spcAft>
                          <a:spcPct val="0"/>
                        </a:spcAft>
                        <a:buClr>
                          <a:schemeClr val="accent1"/>
                        </a:buClr>
                        <a:buSzPct val="65000"/>
                        <a:buFont typeface="Wingdings" pitchFamily="2" charset="2"/>
                        <a:buNone/>
                        <a:tabLst/>
                      </a:pPr>
                      <a:endParaRPr kumimoji="0" lang="zh-CN" altLang="zh-CN" sz="800" b="0" i="0" u="none" strike="noStrike" cap="none" normalizeH="0" baseline="0">
                        <a:ln>
                          <a:noFill/>
                        </a:ln>
                        <a:solidFill>
                          <a:schemeClr val="tx1"/>
                        </a:solidFill>
                        <a:effectLst/>
                        <a:latin typeface="Arial" charset="0"/>
                        <a:ea typeface="宋体" pitchFamily="2" charset="-122"/>
                      </a:endParaRPr>
                    </a:p>
                  </a:txBody>
                  <a:tcPr marT="45689" marB="4568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9900">
                        <a:lumMod val="20000"/>
                        <a:lumOff val="80000"/>
                      </a:srgbClr>
                    </a:solid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80000"/>
                        </a:lnSpc>
                        <a:spcBef>
                          <a:spcPct val="0"/>
                        </a:spcBef>
                        <a:spcAft>
                          <a:spcPct val="0"/>
                        </a:spcAft>
                        <a:buClr>
                          <a:schemeClr val="accent1"/>
                        </a:buClr>
                        <a:buSzPct val="65000"/>
                        <a:buFont typeface="Wingdings" pitchFamily="2" charset="2"/>
                        <a:buNone/>
                        <a:tabLst/>
                      </a:pPr>
                      <a:r>
                        <a:rPr kumimoji="0" lang="en-US" altLang="zh-CN" sz="800" b="0" i="0" u="none" strike="noStrike" cap="none" normalizeH="0" baseline="0">
                          <a:ln>
                            <a:noFill/>
                          </a:ln>
                          <a:solidFill>
                            <a:schemeClr val="tx1"/>
                          </a:solidFill>
                          <a:effectLst/>
                          <a:latin typeface="Arial" charset="0"/>
                          <a:ea typeface="宋体" pitchFamily="2" charset="-122"/>
                        </a:rPr>
                        <a:t>6</a:t>
                      </a:r>
                    </a:p>
                  </a:txBody>
                  <a:tcPr marT="45689" marB="4568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9900">
                        <a:lumMod val="20000"/>
                        <a:lumOff val="80000"/>
                      </a:srgbClr>
                    </a:solid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80000"/>
                        </a:lnSpc>
                        <a:spcBef>
                          <a:spcPct val="0"/>
                        </a:spcBef>
                        <a:spcAft>
                          <a:spcPct val="0"/>
                        </a:spcAft>
                        <a:buClr>
                          <a:schemeClr val="accent1"/>
                        </a:buClr>
                        <a:buSzPct val="65000"/>
                        <a:buFont typeface="Wingdings" pitchFamily="2" charset="2"/>
                        <a:buNone/>
                        <a:tabLst/>
                      </a:pPr>
                      <a:r>
                        <a:rPr kumimoji="0" lang="en-US" altLang="zh-CN" sz="800" b="0" i="0" u="none" strike="noStrike" cap="none" normalizeH="0" baseline="0">
                          <a:ln>
                            <a:noFill/>
                          </a:ln>
                          <a:solidFill>
                            <a:schemeClr val="tx1"/>
                          </a:solidFill>
                          <a:effectLst/>
                          <a:latin typeface="Arial" charset="0"/>
                          <a:ea typeface="宋体" pitchFamily="2" charset="-122"/>
                        </a:rPr>
                        <a:t>8</a:t>
                      </a:r>
                    </a:p>
                  </a:txBody>
                  <a:tcPr marT="45689" marB="45689"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9900">
                        <a:lumMod val="20000"/>
                        <a:lumOff val="80000"/>
                      </a:srgbClr>
                    </a:solidFill>
                  </a:tcPr>
                </a:tc>
                <a:extLst>
                  <a:ext uri="{0D108BD9-81ED-4DB2-BD59-A6C34878D82A}">
                    <a16:rowId xmlns:a16="http://schemas.microsoft.com/office/drawing/2014/main" val="10001"/>
                  </a:ext>
                </a:extLst>
              </a:tr>
              <a:tr h="188913">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80000"/>
                        </a:lnSpc>
                        <a:spcBef>
                          <a:spcPct val="0"/>
                        </a:spcBef>
                        <a:spcAft>
                          <a:spcPct val="0"/>
                        </a:spcAft>
                        <a:buClr>
                          <a:schemeClr val="accent1"/>
                        </a:buClr>
                        <a:buSzPct val="65000"/>
                        <a:buFont typeface="Wingdings" pitchFamily="2" charset="2"/>
                        <a:buNone/>
                        <a:tabLst/>
                      </a:pPr>
                      <a:r>
                        <a:rPr kumimoji="0" lang="en-US" altLang="zh-CN" sz="800" b="0" i="0" u="none" strike="noStrike" cap="none" normalizeH="0" baseline="0">
                          <a:ln>
                            <a:noFill/>
                          </a:ln>
                          <a:solidFill>
                            <a:schemeClr val="tx1"/>
                          </a:solidFill>
                          <a:effectLst/>
                          <a:latin typeface="Arial" charset="0"/>
                          <a:ea typeface="宋体" pitchFamily="2" charset="-122"/>
                        </a:rPr>
                        <a:t>9</a:t>
                      </a:r>
                    </a:p>
                  </a:txBody>
                  <a:tcPr marT="45689" marB="45689"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9900">
                        <a:lumMod val="20000"/>
                        <a:lumOff val="80000"/>
                      </a:srgbClr>
                    </a:solid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80000"/>
                        </a:lnSpc>
                        <a:spcBef>
                          <a:spcPct val="0"/>
                        </a:spcBef>
                        <a:spcAft>
                          <a:spcPct val="0"/>
                        </a:spcAft>
                        <a:buClr>
                          <a:schemeClr val="accent1"/>
                        </a:buClr>
                        <a:buSzPct val="65000"/>
                        <a:buFont typeface="Wingdings" pitchFamily="2" charset="2"/>
                        <a:buNone/>
                        <a:tabLst/>
                      </a:pPr>
                      <a:r>
                        <a:rPr kumimoji="0" lang="en-US" altLang="zh-CN" sz="800" b="0" i="0" u="none" strike="noStrike" cap="none" normalizeH="0" baseline="0">
                          <a:ln>
                            <a:noFill/>
                          </a:ln>
                          <a:solidFill>
                            <a:schemeClr val="tx1"/>
                          </a:solidFill>
                          <a:effectLst/>
                          <a:latin typeface="Arial" charset="0"/>
                          <a:ea typeface="宋体" pitchFamily="2" charset="-122"/>
                        </a:rPr>
                        <a:t>10</a:t>
                      </a:r>
                    </a:p>
                  </a:txBody>
                  <a:tcPr marT="45689" marB="4568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9900">
                        <a:lumMod val="20000"/>
                        <a:lumOff val="80000"/>
                      </a:srgbClr>
                    </a:solid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80000"/>
                        </a:lnSpc>
                        <a:spcBef>
                          <a:spcPct val="0"/>
                        </a:spcBef>
                        <a:spcAft>
                          <a:spcPct val="0"/>
                        </a:spcAft>
                        <a:buClr>
                          <a:schemeClr val="accent1"/>
                        </a:buClr>
                        <a:buSzPct val="65000"/>
                        <a:buFont typeface="Wingdings" pitchFamily="2" charset="2"/>
                        <a:buNone/>
                        <a:tabLst/>
                      </a:pPr>
                      <a:r>
                        <a:rPr kumimoji="0" lang="en-US" altLang="zh-CN" sz="800" b="0" i="0" u="none" strike="noStrike" cap="none" normalizeH="0" baseline="0">
                          <a:ln>
                            <a:noFill/>
                          </a:ln>
                          <a:solidFill>
                            <a:schemeClr val="tx1"/>
                          </a:solidFill>
                          <a:effectLst/>
                          <a:latin typeface="Arial" charset="0"/>
                          <a:ea typeface="宋体" pitchFamily="2" charset="-122"/>
                        </a:rPr>
                        <a:t>7</a:t>
                      </a:r>
                    </a:p>
                  </a:txBody>
                  <a:tcPr marT="45689" marB="4568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9900">
                        <a:lumMod val="20000"/>
                        <a:lumOff val="80000"/>
                      </a:srgbClr>
                    </a:solid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80000"/>
                        </a:lnSpc>
                        <a:spcBef>
                          <a:spcPct val="0"/>
                        </a:spcBef>
                        <a:spcAft>
                          <a:spcPct val="0"/>
                        </a:spcAft>
                        <a:buClr>
                          <a:schemeClr val="accent1"/>
                        </a:buClr>
                        <a:buSzPct val="65000"/>
                        <a:buFont typeface="Wingdings" pitchFamily="2" charset="2"/>
                        <a:buNone/>
                        <a:tabLst/>
                      </a:pPr>
                      <a:r>
                        <a:rPr kumimoji="0" lang="en-US" altLang="zh-CN" sz="800" b="0" i="0" u="none" strike="noStrike" cap="none" normalizeH="0" baseline="0">
                          <a:ln>
                            <a:noFill/>
                          </a:ln>
                          <a:solidFill>
                            <a:schemeClr val="tx1"/>
                          </a:solidFill>
                          <a:effectLst/>
                          <a:latin typeface="Arial" charset="0"/>
                          <a:ea typeface="宋体" pitchFamily="2" charset="-122"/>
                        </a:rPr>
                        <a:t>11</a:t>
                      </a:r>
                    </a:p>
                  </a:txBody>
                  <a:tcPr marT="45689" marB="45689"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9900">
                        <a:lumMod val="20000"/>
                        <a:lumOff val="80000"/>
                      </a:srgbClr>
                    </a:solidFill>
                  </a:tcPr>
                </a:tc>
                <a:extLst>
                  <a:ext uri="{0D108BD9-81ED-4DB2-BD59-A6C34878D82A}">
                    <a16:rowId xmlns:a16="http://schemas.microsoft.com/office/drawing/2014/main" val="10002"/>
                  </a:ext>
                </a:extLst>
              </a:tr>
              <a:tr h="188913">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80000"/>
                        </a:lnSpc>
                        <a:spcBef>
                          <a:spcPct val="0"/>
                        </a:spcBef>
                        <a:spcAft>
                          <a:spcPct val="0"/>
                        </a:spcAft>
                        <a:buClr>
                          <a:schemeClr val="accent1"/>
                        </a:buClr>
                        <a:buSzPct val="65000"/>
                        <a:buFont typeface="Wingdings" pitchFamily="2" charset="2"/>
                        <a:buNone/>
                        <a:tabLst/>
                      </a:pPr>
                      <a:r>
                        <a:rPr kumimoji="0" lang="en-US" altLang="zh-CN" sz="800" b="0" i="0" u="none" strike="noStrike" cap="none" normalizeH="0" baseline="0">
                          <a:ln>
                            <a:noFill/>
                          </a:ln>
                          <a:solidFill>
                            <a:schemeClr val="tx1"/>
                          </a:solidFill>
                          <a:effectLst/>
                          <a:latin typeface="Arial" charset="0"/>
                          <a:ea typeface="宋体" pitchFamily="2" charset="-122"/>
                        </a:rPr>
                        <a:t>13</a:t>
                      </a:r>
                    </a:p>
                  </a:txBody>
                  <a:tcPr marT="45689" marB="45689"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CC9900">
                        <a:lumMod val="20000"/>
                        <a:lumOff val="80000"/>
                      </a:srgbClr>
                    </a:solid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80000"/>
                        </a:lnSpc>
                        <a:spcBef>
                          <a:spcPct val="0"/>
                        </a:spcBef>
                        <a:spcAft>
                          <a:spcPct val="0"/>
                        </a:spcAft>
                        <a:buClr>
                          <a:schemeClr val="accent1"/>
                        </a:buClr>
                        <a:buSzPct val="65000"/>
                        <a:buFont typeface="Wingdings" pitchFamily="2" charset="2"/>
                        <a:buNone/>
                        <a:tabLst/>
                      </a:pPr>
                      <a:r>
                        <a:rPr kumimoji="0" lang="en-US" altLang="zh-CN" sz="800" b="0" i="0" u="none" strike="noStrike" cap="none" normalizeH="0" baseline="0">
                          <a:ln>
                            <a:noFill/>
                          </a:ln>
                          <a:solidFill>
                            <a:schemeClr val="tx1"/>
                          </a:solidFill>
                          <a:effectLst/>
                          <a:latin typeface="Arial" charset="0"/>
                          <a:ea typeface="宋体" pitchFamily="2" charset="-122"/>
                        </a:rPr>
                        <a:t>14</a:t>
                      </a:r>
                    </a:p>
                  </a:txBody>
                  <a:tcPr marT="45689" marB="4568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CC9900">
                        <a:lumMod val="20000"/>
                        <a:lumOff val="80000"/>
                      </a:srgbClr>
                    </a:solid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80000"/>
                        </a:lnSpc>
                        <a:spcBef>
                          <a:spcPct val="0"/>
                        </a:spcBef>
                        <a:spcAft>
                          <a:spcPct val="0"/>
                        </a:spcAft>
                        <a:buClr>
                          <a:schemeClr val="accent1"/>
                        </a:buClr>
                        <a:buSzPct val="65000"/>
                        <a:buFont typeface="Wingdings" pitchFamily="2" charset="2"/>
                        <a:buNone/>
                        <a:tabLst/>
                      </a:pPr>
                      <a:r>
                        <a:rPr kumimoji="0" lang="en-US" altLang="zh-CN" sz="800" b="0" i="0" u="none" strike="noStrike" cap="none" normalizeH="0" baseline="0">
                          <a:ln>
                            <a:noFill/>
                          </a:ln>
                          <a:solidFill>
                            <a:schemeClr val="tx1"/>
                          </a:solidFill>
                          <a:effectLst/>
                          <a:latin typeface="Arial" charset="0"/>
                          <a:ea typeface="宋体" pitchFamily="2" charset="-122"/>
                        </a:rPr>
                        <a:t>15</a:t>
                      </a:r>
                    </a:p>
                  </a:txBody>
                  <a:tcPr marT="45689" marB="4568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CC9900">
                        <a:lumMod val="20000"/>
                        <a:lumOff val="80000"/>
                      </a:srgbClr>
                    </a:solid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80000"/>
                        </a:lnSpc>
                        <a:spcBef>
                          <a:spcPct val="0"/>
                        </a:spcBef>
                        <a:spcAft>
                          <a:spcPct val="0"/>
                        </a:spcAft>
                        <a:buClr>
                          <a:schemeClr val="accent1"/>
                        </a:buClr>
                        <a:buSzPct val="65000"/>
                        <a:buFont typeface="Wingdings" pitchFamily="2" charset="2"/>
                        <a:buNone/>
                        <a:tabLst/>
                      </a:pPr>
                      <a:r>
                        <a:rPr kumimoji="0" lang="en-US" altLang="zh-CN" sz="800" b="0" i="0" u="none" strike="noStrike" cap="none" normalizeH="0" baseline="0" dirty="0">
                          <a:ln>
                            <a:noFill/>
                          </a:ln>
                          <a:solidFill>
                            <a:schemeClr val="tx1"/>
                          </a:solidFill>
                          <a:effectLst/>
                          <a:latin typeface="Arial" charset="0"/>
                          <a:ea typeface="宋体" pitchFamily="2" charset="-122"/>
                        </a:rPr>
                        <a:t>12</a:t>
                      </a:r>
                    </a:p>
                  </a:txBody>
                  <a:tcPr marT="45689" marB="45689"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CC9900">
                        <a:lumMod val="20000"/>
                        <a:lumOff val="80000"/>
                      </a:srgbClr>
                    </a:solidFill>
                  </a:tcPr>
                </a:tc>
                <a:extLst>
                  <a:ext uri="{0D108BD9-81ED-4DB2-BD59-A6C34878D82A}">
                    <a16:rowId xmlns:a16="http://schemas.microsoft.com/office/drawing/2014/main" val="10003"/>
                  </a:ext>
                </a:extLst>
              </a:tr>
            </a:tbl>
          </a:graphicData>
        </a:graphic>
      </p:graphicFrame>
      <p:sp>
        <p:nvSpPr>
          <p:cNvPr id="49" name="Line 139"/>
          <p:cNvSpPr>
            <a:spLocks noChangeShapeType="1"/>
          </p:cNvSpPr>
          <p:nvPr/>
        </p:nvSpPr>
        <p:spPr bwMode="auto">
          <a:xfrm flipH="1">
            <a:off x="3665985" y="1230227"/>
            <a:ext cx="3024188" cy="64770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50" name="Line 140"/>
          <p:cNvSpPr>
            <a:spLocks noChangeShapeType="1"/>
          </p:cNvSpPr>
          <p:nvPr/>
        </p:nvSpPr>
        <p:spPr bwMode="auto">
          <a:xfrm flipH="1">
            <a:off x="5755135" y="1230227"/>
            <a:ext cx="935038" cy="64770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51" name="Line 141"/>
          <p:cNvSpPr>
            <a:spLocks noChangeShapeType="1"/>
          </p:cNvSpPr>
          <p:nvPr/>
        </p:nvSpPr>
        <p:spPr bwMode="auto">
          <a:xfrm>
            <a:off x="6690173" y="1230227"/>
            <a:ext cx="1223962" cy="64770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52" name="Line 142"/>
          <p:cNvSpPr>
            <a:spLocks noChangeShapeType="1"/>
          </p:cNvSpPr>
          <p:nvPr/>
        </p:nvSpPr>
        <p:spPr bwMode="auto">
          <a:xfrm>
            <a:off x="6690173" y="1230227"/>
            <a:ext cx="3457575" cy="64770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53" name="Text Box 143"/>
          <p:cNvSpPr txBox="1">
            <a:spLocks noChangeArrowheads="1"/>
          </p:cNvSpPr>
          <p:nvPr/>
        </p:nvSpPr>
        <p:spPr bwMode="auto">
          <a:xfrm>
            <a:off x="4747073" y="1158790"/>
            <a:ext cx="57467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zh-CN" altLang="en-US"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上</a:t>
            </a:r>
          </a:p>
        </p:txBody>
      </p:sp>
      <p:sp>
        <p:nvSpPr>
          <p:cNvPr id="54" name="Text Box 144"/>
          <p:cNvSpPr txBox="1">
            <a:spLocks noChangeArrowheads="1"/>
          </p:cNvSpPr>
          <p:nvPr/>
        </p:nvSpPr>
        <p:spPr bwMode="auto">
          <a:xfrm>
            <a:off x="6186935" y="1446127"/>
            <a:ext cx="57467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zh-CN" altLang="en-US"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右</a:t>
            </a:r>
          </a:p>
        </p:txBody>
      </p:sp>
      <p:sp>
        <p:nvSpPr>
          <p:cNvPr id="55" name="Text Box 145"/>
          <p:cNvSpPr txBox="1">
            <a:spLocks noChangeArrowheads="1"/>
          </p:cNvSpPr>
          <p:nvPr/>
        </p:nvSpPr>
        <p:spPr bwMode="auto">
          <a:xfrm>
            <a:off x="6979098" y="1446127"/>
            <a:ext cx="57467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zh-CN" altLang="en-US"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下</a:t>
            </a:r>
          </a:p>
        </p:txBody>
      </p:sp>
      <p:sp>
        <p:nvSpPr>
          <p:cNvPr id="56" name="Text Box 146"/>
          <p:cNvSpPr txBox="1">
            <a:spLocks noChangeArrowheads="1"/>
          </p:cNvSpPr>
          <p:nvPr/>
        </p:nvSpPr>
        <p:spPr bwMode="auto">
          <a:xfrm>
            <a:off x="8274498" y="1158790"/>
            <a:ext cx="57467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zh-CN" altLang="en-US"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左</a:t>
            </a:r>
          </a:p>
        </p:txBody>
      </p:sp>
      <p:sp>
        <p:nvSpPr>
          <p:cNvPr id="57" name="Text Box 147"/>
          <p:cNvSpPr txBox="1">
            <a:spLocks noChangeArrowheads="1"/>
          </p:cNvSpPr>
          <p:nvPr/>
        </p:nvSpPr>
        <p:spPr bwMode="auto">
          <a:xfrm>
            <a:off x="5394773" y="653965"/>
            <a:ext cx="1582737"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800" b="0" i="0" u="none" strike="noStrike" kern="0" cap="none" spc="0" normalizeH="0" baseline="0" noProof="0" smtClean="0">
                <a:ln>
                  <a:noFill/>
                </a:ln>
                <a:solidFill>
                  <a:srgbClr val="0000CC"/>
                </a:solidFill>
                <a:effectLst/>
                <a:uLnTx/>
                <a:uFillTx/>
                <a:latin typeface="微软雅黑" panose="020B0503020204020204" pitchFamily="34" charset="-122"/>
                <a:ea typeface="微软雅黑" panose="020B0503020204020204" pitchFamily="34" charset="-122"/>
              </a:rPr>
              <a:t>1</a:t>
            </a:r>
          </a:p>
        </p:txBody>
      </p:sp>
      <p:sp>
        <p:nvSpPr>
          <p:cNvPr id="58" name="Text Box 148"/>
          <p:cNvSpPr txBox="1">
            <a:spLocks noChangeArrowheads="1"/>
          </p:cNvSpPr>
          <p:nvPr/>
        </p:nvSpPr>
        <p:spPr bwMode="auto">
          <a:xfrm>
            <a:off x="2586485" y="1447715"/>
            <a:ext cx="360363"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800" b="0" i="0" u="none" strike="noStrike" kern="0" cap="none" spc="0" normalizeH="0" baseline="0" noProof="0" smtClean="0">
                <a:ln>
                  <a:noFill/>
                </a:ln>
                <a:solidFill>
                  <a:srgbClr val="0000CC"/>
                </a:solidFill>
                <a:effectLst/>
                <a:uLnTx/>
                <a:uFillTx/>
                <a:latin typeface="微软雅黑" panose="020B0503020204020204" pitchFamily="34" charset="-122"/>
                <a:ea typeface="微软雅黑" panose="020B0503020204020204" pitchFamily="34" charset="-122"/>
              </a:rPr>
              <a:t>2</a:t>
            </a:r>
          </a:p>
        </p:txBody>
      </p:sp>
      <p:sp>
        <p:nvSpPr>
          <p:cNvPr id="59" name="Text Box 149"/>
          <p:cNvSpPr txBox="1">
            <a:spLocks noChangeArrowheads="1"/>
          </p:cNvSpPr>
          <p:nvPr/>
        </p:nvSpPr>
        <p:spPr bwMode="auto">
          <a:xfrm>
            <a:off x="5251898" y="1519152"/>
            <a:ext cx="36036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800" b="0" i="0" u="none" strike="noStrike" kern="0" cap="none" spc="0" normalizeH="0" baseline="0" noProof="0" smtClean="0">
                <a:ln>
                  <a:noFill/>
                </a:ln>
                <a:solidFill>
                  <a:srgbClr val="0000CC"/>
                </a:solidFill>
                <a:effectLst/>
                <a:uLnTx/>
                <a:uFillTx/>
                <a:latin typeface="微软雅黑" panose="020B0503020204020204" pitchFamily="34" charset="-122"/>
                <a:ea typeface="微软雅黑" panose="020B0503020204020204" pitchFamily="34" charset="-122"/>
              </a:rPr>
              <a:t>3</a:t>
            </a:r>
          </a:p>
        </p:txBody>
      </p:sp>
      <p:sp>
        <p:nvSpPr>
          <p:cNvPr id="60" name="Text Box 150"/>
          <p:cNvSpPr txBox="1">
            <a:spLocks noChangeArrowheads="1"/>
          </p:cNvSpPr>
          <p:nvPr/>
        </p:nvSpPr>
        <p:spPr bwMode="auto">
          <a:xfrm>
            <a:off x="7915723" y="1519152"/>
            <a:ext cx="36036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800" b="0" i="0" u="none" strike="noStrike" kern="0" cap="none" spc="0" normalizeH="0" baseline="0" noProof="0" smtClean="0">
                <a:ln>
                  <a:noFill/>
                </a:ln>
                <a:solidFill>
                  <a:srgbClr val="0000CC"/>
                </a:solidFill>
                <a:effectLst/>
                <a:uLnTx/>
                <a:uFillTx/>
                <a:latin typeface="微软雅黑" panose="020B0503020204020204" pitchFamily="34" charset="-122"/>
                <a:ea typeface="微软雅黑" panose="020B0503020204020204" pitchFamily="34" charset="-122"/>
              </a:rPr>
              <a:t>4</a:t>
            </a:r>
          </a:p>
        </p:txBody>
      </p:sp>
      <p:sp>
        <p:nvSpPr>
          <p:cNvPr id="61" name="Text Box 151"/>
          <p:cNvSpPr txBox="1">
            <a:spLocks noChangeArrowheads="1"/>
          </p:cNvSpPr>
          <p:nvPr/>
        </p:nvSpPr>
        <p:spPr bwMode="auto">
          <a:xfrm>
            <a:off x="10147748" y="1519152"/>
            <a:ext cx="36036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800" b="0" i="0" u="none" strike="noStrike" kern="0" cap="none" spc="0" normalizeH="0" baseline="0" noProof="0" smtClean="0">
                <a:ln>
                  <a:noFill/>
                </a:ln>
                <a:solidFill>
                  <a:srgbClr val="0000CC"/>
                </a:solidFill>
                <a:effectLst/>
                <a:uLnTx/>
                <a:uFillTx/>
                <a:latin typeface="微软雅黑" panose="020B0503020204020204" pitchFamily="34" charset="-122"/>
                <a:ea typeface="微软雅黑" panose="020B0503020204020204" pitchFamily="34" charset="-122"/>
              </a:rPr>
              <a:t>5</a:t>
            </a:r>
          </a:p>
        </p:txBody>
      </p:sp>
      <p:graphicFrame>
        <p:nvGraphicFramePr>
          <p:cNvPr id="62" name="Group 294"/>
          <p:cNvGraphicFramePr>
            <a:graphicFrameLocks noGrp="1"/>
          </p:cNvGraphicFramePr>
          <p:nvPr>
            <p:extLst>
              <p:ext uri="{D42A27DB-BD31-4B8C-83A1-F6EECF244321}">
                <p14:modId xmlns:p14="http://schemas.microsoft.com/office/powerpoint/2010/main" val="454746317"/>
              </p:ext>
            </p:extLst>
          </p:nvPr>
        </p:nvGraphicFramePr>
        <p:xfrm>
          <a:off x="2299148" y="3030452"/>
          <a:ext cx="1152525" cy="668340"/>
        </p:xfrm>
        <a:graphic>
          <a:graphicData uri="http://schemas.openxmlformats.org/drawingml/2006/table">
            <a:tbl>
              <a:tblPr/>
              <a:tblGrid>
                <a:gridCol w="288925">
                  <a:extLst>
                    <a:ext uri="{9D8B030D-6E8A-4147-A177-3AD203B41FA5}">
                      <a16:colId xmlns:a16="http://schemas.microsoft.com/office/drawing/2014/main" val="20000"/>
                    </a:ext>
                  </a:extLst>
                </a:gridCol>
                <a:gridCol w="287337">
                  <a:extLst>
                    <a:ext uri="{9D8B030D-6E8A-4147-A177-3AD203B41FA5}">
                      <a16:colId xmlns:a16="http://schemas.microsoft.com/office/drawing/2014/main" val="20001"/>
                    </a:ext>
                  </a:extLst>
                </a:gridCol>
                <a:gridCol w="287338">
                  <a:extLst>
                    <a:ext uri="{9D8B030D-6E8A-4147-A177-3AD203B41FA5}">
                      <a16:colId xmlns:a16="http://schemas.microsoft.com/office/drawing/2014/main" val="20002"/>
                    </a:ext>
                  </a:extLst>
                </a:gridCol>
                <a:gridCol w="288925">
                  <a:extLst>
                    <a:ext uri="{9D8B030D-6E8A-4147-A177-3AD203B41FA5}">
                      <a16:colId xmlns:a16="http://schemas.microsoft.com/office/drawing/2014/main" val="20003"/>
                    </a:ext>
                  </a:extLst>
                </a:gridCol>
              </a:tblGrid>
              <a:tr h="167085">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l" defTabSz="914400" rtl="0" eaLnBrk="1" fontAlgn="base" latinLnBrk="0" hangingPunct="1">
                        <a:lnSpc>
                          <a:spcPct val="70000"/>
                        </a:lnSpc>
                        <a:spcBef>
                          <a:spcPct val="0"/>
                        </a:spcBef>
                        <a:spcAft>
                          <a:spcPct val="0"/>
                        </a:spcAft>
                        <a:buClr>
                          <a:schemeClr val="accent1"/>
                        </a:buClr>
                        <a:buSzPct val="65000"/>
                        <a:buFont typeface="Wingdings" pitchFamily="2" charset="2"/>
                        <a:buNone/>
                        <a:tabLst/>
                      </a:pPr>
                      <a:r>
                        <a:rPr kumimoji="0" lang="en-US" altLang="zh-CN" sz="700" b="0" i="0" u="none" strike="noStrike" cap="none" normalizeH="0" baseline="0">
                          <a:ln>
                            <a:noFill/>
                          </a:ln>
                          <a:solidFill>
                            <a:schemeClr val="tx1"/>
                          </a:solidFill>
                          <a:effectLst/>
                          <a:latin typeface="Arial" charset="0"/>
                          <a:ea typeface="宋体" pitchFamily="2" charset="-122"/>
                        </a:rPr>
                        <a:t>1</a:t>
                      </a:r>
                    </a:p>
                  </a:txBody>
                  <a:tcPr marT="45385" marB="45385"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3B812F">
                        <a:lumMod val="20000"/>
                        <a:lumOff val="80000"/>
                      </a:srgbClr>
                    </a:solid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l" defTabSz="914400" rtl="0" eaLnBrk="1" fontAlgn="base" latinLnBrk="0" hangingPunct="1">
                        <a:lnSpc>
                          <a:spcPct val="70000"/>
                        </a:lnSpc>
                        <a:spcBef>
                          <a:spcPct val="0"/>
                        </a:spcBef>
                        <a:spcAft>
                          <a:spcPct val="0"/>
                        </a:spcAft>
                        <a:buClr>
                          <a:schemeClr val="accent1"/>
                        </a:buClr>
                        <a:buSzPct val="65000"/>
                        <a:buFont typeface="Wingdings" pitchFamily="2" charset="2"/>
                        <a:buNone/>
                        <a:tabLst/>
                      </a:pPr>
                      <a:r>
                        <a:rPr kumimoji="0" lang="en-US" altLang="zh-CN" sz="700" b="0" i="0" u="none" strike="noStrike" cap="none" normalizeH="0" baseline="0">
                          <a:ln>
                            <a:noFill/>
                          </a:ln>
                          <a:solidFill>
                            <a:schemeClr val="tx1"/>
                          </a:solidFill>
                          <a:effectLst/>
                          <a:latin typeface="Arial" charset="0"/>
                          <a:ea typeface="宋体" pitchFamily="2" charset="-122"/>
                        </a:rPr>
                        <a:t>2</a:t>
                      </a:r>
                    </a:p>
                  </a:txBody>
                  <a:tcPr marT="45385" marB="4538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3B812F">
                        <a:lumMod val="20000"/>
                        <a:lumOff val="80000"/>
                      </a:srgbClr>
                    </a:solid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l" defTabSz="914400" rtl="0" eaLnBrk="1" fontAlgn="base" latinLnBrk="0" hangingPunct="1">
                        <a:lnSpc>
                          <a:spcPct val="70000"/>
                        </a:lnSpc>
                        <a:spcBef>
                          <a:spcPct val="0"/>
                        </a:spcBef>
                        <a:spcAft>
                          <a:spcPct val="0"/>
                        </a:spcAft>
                        <a:buClr>
                          <a:schemeClr val="accent1"/>
                        </a:buClr>
                        <a:buSzPct val="65000"/>
                        <a:buFont typeface="Wingdings" pitchFamily="2" charset="2"/>
                        <a:buNone/>
                        <a:tabLst/>
                      </a:pPr>
                      <a:r>
                        <a:rPr kumimoji="0" lang="en-US" altLang="zh-CN" sz="700" b="0" i="0" u="none" strike="noStrike" cap="none" normalizeH="0" baseline="0">
                          <a:ln>
                            <a:noFill/>
                          </a:ln>
                          <a:solidFill>
                            <a:schemeClr val="tx1"/>
                          </a:solidFill>
                          <a:effectLst/>
                          <a:latin typeface="Arial" charset="0"/>
                          <a:ea typeface="宋体" pitchFamily="2" charset="-122"/>
                        </a:rPr>
                        <a:t>4</a:t>
                      </a:r>
                    </a:p>
                  </a:txBody>
                  <a:tcPr marT="45385" marB="4538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3B812F">
                        <a:lumMod val="20000"/>
                        <a:lumOff val="80000"/>
                      </a:srgbClr>
                    </a:solid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l" defTabSz="914400" rtl="0" eaLnBrk="1" fontAlgn="base" latinLnBrk="0" hangingPunct="1">
                        <a:lnSpc>
                          <a:spcPct val="70000"/>
                        </a:lnSpc>
                        <a:spcBef>
                          <a:spcPct val="0"/>
                        </a:spcBef>
                        <a:spcAft>
                          <a:spcPct val="0"/>
                        </a:spcAft>
                        <a:buClr>
                          <a:schemeClr val="accent1"/>
                        </a:buClr>
                        <a:buSzPct val="65000"/>
                        <a:buFont typeface="Wingdings" pitchFamily="2" charset="2"/>
                        <a:buNone/>
                        <a:tabLst/>
                      </a:pPr>
                      <a:endParaRPr kumimoji="0" lang="zh-CN" altLang="zh-CN" sz="700" b="0" i="0" u="none" strike="noStrike" cap="none" normalizeH="0" baseline="0">
                        <a:ln>
                          <a:noFill/>
                        </a:ln>
                        <a:solidFill>
                          <a:schemeClr val="tx1"/>
                        </a:solidFill>
                        <a:effectLst/>
                        <a:latin typeface="Arial" charset="0"/>
                        <a:ea typeface="宋体" pitchFamily="2" charset="-122"/>
                      </a:endParaRPr>
                    </a:p>
                  </a:txBody>
                  <a:tcPr marT="45385" marB="45385"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3B812F">
                        <a:lumMod val="20000"/>
                        <a:lumOff val="80000"/>
                      </a:srgbClr>
                    </a:solidFill>
                  </a:tcPr>
                </a:tc>
                <a:extLst>
                  <a:ext uri="{0D108BD9-81ED-4DB2-BD59-A6C34878D82A}">
                    <a16:rowId xmlns:a16="http://schemas.microsoft.com/office/drawing/2014/main" val="10000"/>
                  </a:ext>
                </a:extLst>
              </a:tr>
              <a:tr h="167085">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l" defTabSz="914400" rtl="0" eaLnBrk="1" fontAlgn="base" latinLnBrk="0" hangingPunct="1">
                        <a:lnSpc>
                          <a:spcPct val="70000"/>
                        </a:lnSpc>
                        <a:spcBef>
                          <a:spcPct val="0"/>
                        </a:spcBef>
                        <a:spcAft>
                          <a:spcPct val="0"/>
                        </a:spcAft>
                        <a:buClr>
                          <a:schemeClr val="accent1"/>
                        </a:buClr>
                        <a:buSzPct val="65000"/>
                        <a:buFont typeface="Wingdings" pitchFamily="2" charset="2"/>
                        <a:buNone/>
                        <a:tabLst/>
                      </a:pPr>
                      <a:r>
                        <a:rPr kumimoji="0" lang="en-US" altLang="zh-CN" sz="700" b="0" i="0" u="none" strike="noStrike" cap="none" normalizeH="0" baseline="0">
                          <a:ln>
                            <a:noFill/>
                          </a:ln>
                          <a:solidFill>
                            <a:schemeClr val="tx1"/>
                          </a:solidFill>
                          <a:effectLst/>
                          <a:latin typeface="Arial" charset="0"/>
                          <a:ea typeface="宋体" pitchFamily="2" charset="-122"/>
                        </a:rPr>
                        <a:t>5</a:t>
                      </a:r>
                    </a:p>
                  </a:txBody>
                  <a:tcPr marT="45385" marB="45385"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3B812F">
                        <a:lumMod val="20000"/>
                        <a:lumOff val="80000"/>
                      </a:srgbClr>
                    </a:solid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l" defTabSz="914400" rtl="0" eaLnBrk="1" fontAlgn="base" latinLnBrk="0" hangingPunct="1">
                        <a:lnSpc>
                          <a:spcPct val="70000"/>
                        </a:lnSpc>
                        <a:spcBef>
                          <a:spcPct val="0"/>
                        </a:spcBef>
                        <a:spcAft>
                          <a:spcPct val="0"/>
                        </a:spcAft>
                        <a:buClr>
                          <a:schemeClr val="accent1"/>
                        </a:buClr>
                        <a:buSzPct val="65000"/>
                        <a:buFont typeface="Wingdings" pitchFamily="2" charset="2"/>
                        <a:buNone/>
                        <a:tabLst/>
                      </a:pPr>
                      <a:r>
                        <a:rPr kumimoji="0" lang="en-US" altLang="zh-CN" sz="700" b="0" i="0" u="none" strike="noStrike" cap="none" normalizeH="0" baseline="0">
                          <a:ln>
                            <a:noFill/>
                          </a:ln>
                          <a:solidFill>
                            <a:schemeClr val="tx1"/>
                          </a:solidFill>
                          <a:effectLst/>
                          <a:latin typeface="Arial" charset="0"/>
                          <a:ea typeface="宋体" pitchFamily="2" charset="-122"/>
                        </a:rPr>
                        <a:t>6</a:t>
                      </a:r>
                    </a:p>
                  </a:txBody>
                  <a:tcPr marT="45385" marB="4538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3B812F">
                        <a:lumMod val="20000"/>
                        <a:lumOff val="80000"/>
                      </a:srgbClr>
                    </a:solid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l" defTabSz="914400" rtl="0" eaLnBrk="1" fontAlgn="base" latinLnBrk="0" hangingPunct="1">
                        <a:lnSpc>
                          <a:spcPct val="70000"/>
                        </a:lnSpc>
                        <a:spcBef>
                          <a:spcPct val="0"/>
                        </a:spcBef>
                        <a:spcAft>
                          <a:spcPct val="0"/>
                        </a:spcAft>
                        <a:buClr>
                          <a:schemeClr val="accent1"/>
                        </a:buClr>
                        <a:buSzPct val="65000"/>
                        <a:buFont typeface="Wingdings" pitchFamily="2" charset="2"/>
                        <a:buNone/>
                        <a:tabLst/>
                      </a:pPr>
                      <a:r>
                        <a:rPr kumimoji="0" lang="en-US" altLang="zh-CN" sz="700" b="0" i="0" u="none" strike="noStrike" cap="none" normalizeH="0" baseline="0">
                          <a:ln>
                            <a:noFill/>
                          </a:ln>
                          <a:solidFill>
                            <a:schemeClr val="tx1"/>
                          </a:solidFill>
                          <a:effectLst/>
                          <a:latin typeface="Arial" charset="0"/>
                          <a:ea typeface="宋体" pitchFamily="2" charset="-122"/>
                        </a:rPr>
                        <a:t>3</a:t>
                      </a:r>
                    </a:p>
                  </a:txBody>
                  <a:tcPr marT="45385" marB="4538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3B812F">
                        <a:lumMod val="20000"/>
                        <a:lumOff val="80000"/>
                      </a:srgbClr>
                    </a:solid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l" defTabSz="914400" rtl="0" eaLnBrk="1" fontAlgn="base" latinLnBrk="0" hangingPunct="1">
                        <a:lnSpc>
                          <a:spcPct val="70000"/>
                        </a:lnSpc>
                        <a:spcBef>
                          <a:spcPct val="0"/>
                        </a:spcBef>
                        <a:spcAft>
                          <a:spcPct val="0"/>
                        </a:spcAft>
                        <a:buClr>
                          <a:schemeClr val="accent1"/>
                        </a:buClr>
                        <a:buSzPct val="65000"/>
                        <a:buFont typeface="Wingdings" pitchFamily="2" charset="2"/>
                        <a:buNone/>
                        <a:tabLst/>
                      </a:pPr>
                      <a:r>
                        <a:rPr kumimoji="0" lang="en-US" altLang="zh-CN" sz="700" b="0" i="0" u="none" strike="noStrike" cap="none" normalizeH="0" baseline="0">
                          <a:ln>
                            <a:noFill/>
                          </a:ln>
                          <a:solidFill>
                            <a:schemeClr val="tx1"/>
                          </a:solidFill>
                          <a:effectLst/>
                          <a:latin typeface="Arial" charset="0"/>
                          <a:ea typeface="宋体" pitchFamily="2" charset="-122"/>
                        </a:rPr>
                        <a:t>8</a:t>
                      </a:r>
                    </a:p>
                  </a:txBody>
                  <a:tcPr marT="45385" marB="45385"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3B812F">
                        <a:lumMod val="20000"/>
                        <a:lumOff val="80000"/>
                      </a:srgbClr>
                    </a:solidFill>
                  </a:tcPr>
                </a:tc>
                <a:extLst>
                  <a:ext uri="{0D108BD9-81ED-4DB2-BD59-A6C34878D82A}">
                    <a16:rowId xmlns:a16="http://schemas.microsoft.com/office/drawing/2014/main" val="10001"/>
                  </a:ext>
                </a:extLst>
              </a:tr>
              <a:tr h="167085">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l" defTabSz="914400" rtl="0" eaLnBrk="1" fontAlgn="base" latinLnBrk="0" hangingPunct="1">
                        <a:lnSpc>
                          <a:spcPct val="70000"/>
                        </a:lnSpc>
                        <a:spcBef>
                          <a:spcPct val="0"/>
                        </a:spcBef>
                        <a:spcAft>
                          <a:spcPct val="0"/>
                        </a:spcAft>
                        <a:buClr>
                          <a:schemeClr val="accent1"/>
                        </a:buClr>
                        <a:buSzPct val="65000"/>
                        <a:buFont typeface="Wingdings" pitchFamily="2" charset="2"/>
                        <a:buNone/>
                        <a:tabLst/>
                      </a:pPr>
                      <a:r>
                        <a:rPr kumimoji="0" lang="en-US" altLang="zh-CN" sz="700" b="0" i="0" u="none" strike="noStrike" cap="none" normalizeH="0" baseline="0">
                          <a:ln>
                            <a:noFill/>
                          </a:ln>
                          <a:solidFill>
                            <a:schemeClr val="tx1"/>
                          </a:solidFill>
                          <a:effectLst/>
                          <a:latin typeface="Arial" charset="0"/>
                          <a:ea typeface="宋体" pitchFamily="2" charset="-122"/>
                        </a:rPr>
                        <a:t>9</a:t>
                      </a:r>
                    </a:p>
                  </a:txBody>
                  <a:tcPr marT="45385" marB="45385"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3B812F">
                        <a:lumMod val="20000"/>
                        <a:lumOff val="80000"/>
                      </a:srgbClr>
                    </a:solid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l" defTabSz="914400" rtl="0" eaLnBrk="1" fontAlgn="base" latinLnBrk="0" hangingPunct="1">
                        <a:lnSpc>
                          <a:spcPct val="70000"/>
                        </a:lnSpc>
                        <a:spcBef>
                          <a:spcPct val="0"/>
                        </a:spcBef>
                        <a:spcAft>
                          <a:spcPct val="0"/>
                        </a:spcAft>
                        <a:buClr>
                          <a:schemeClr val="accent1"/>
                        </a:buClr>
                        <a:buSzPct val="65000"/>
                        <a:buFont typeface="Wingdings" pitchFamily="2" charset="2"/>
                        <a:buNone/>
                        <a:tabLst/>
                      </a:pPr>
                      <a:r>
                        <a:rPr kumimoji="0" lang="en-US" altLang="zh-CN" sz="700" b="0" i="0" u="none" strike="noStrike" cap="none" normalizeH="0" baseline="0">
                          <a:ln>
                            <a:noFill/>
                          </a:ln>
                          <a:solidFill>
                            <a:schemeClr val="tx1"/>
                          </a:solidFill>
                          <a:effectLst/>
                          <a:latin typeface="Arial" charset="0"/>
                          <a:ea typeface="宋体" pitchFamily="2" charset="-122"/>
                        </a:rPr>
                        <a:t>10</a:t>
                      </a:r>
                    </a:p>
                  </a:txBody>
                  <a:tcPr marT="45385" marB="4538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3B812F">
                        <a:lumMod val="20000"/>
                        <a:lumOff val="80000"/>
                      </a:srgbClr>
                    </a:solid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l" defTabSz="914400" rtl="0" eaLnBrk="1" fontAlgn="base" latinLnBrk="0" hangingPunct="1">
                        <a:lnSpc>
                          <a:spcPct val="70000"/>
                        </a:lnSpc>
                        <a:spcBef>
                          <a:spcPct val="0"/>
                        </a:spcBef>
                        <a:spcAft>
                          <a:spcPct val="0"/>
                        </a:spcAft>
                        <a:buClr>
                          <a:schemeClr val="accent1"/>
                        </a:buClr>
                        <a:buSzPct val="65000"/>
                        <a:buFont typeface="Wingdings" pitchFamily="2" charset="2"/>
                        <a:buNone/>
                        <a:tabLst/>
                      </a:pPr>
                      <a:r>
                        <a:rPr kumimoji="0" lang="en-US" altLang="zh-CN" sz="700" b="0" i="0" u="none" strike="noStrike" cap="none" normalizeH="0" baseline="0">
                          <a:ln>
                            <a:noFill/>
                          </a:ln>
                          <a:solidFill>
                            <a:schemeClr val="tx1"/>
                          </a:solidFill>
                          <a:effectLst/>
                          <a:latin typeface="Arial" charset="0"/>
                          <a:ea typeface="宋体" pitchFamily="2" charset="-122"/>
                        </a:rPr>
                        <a:t>7</a:t>
                      </a:r>
                    </a:p>
                  </a:txBody>
                  <a:tcPr marT="45385" marB="4538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3B812F">
                        <a:lumMod val="20000"/>
                        <a:lumOff val="80000"/>
                      </a:srgbClr>
                    </a:solid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l" defTabSz="914400" rtl="0" eaLnBrk="1" fontAlgn="base" latinLnBrk="0" hangingPunct="1">
                        <a:lnSpc>
                          <a:spcPct val="70000"/>
                        </a:lnSpc>
                        <a:spcBef>
                          <a:spcPct val="0"/>
                        </a:spcBef>
                        <a:spcAft>
                          <a:spcPct val="0"/>
                        </a:spcAft>
                        <a:buClr>
                          <a:schemeClr val="accent1"/>
                        </a:buClr>
                        <a:buSzPct val="65000"/>
                        <a:buFont typeface="Wingdings" pitchFamily="2" charset="2"/>
                        <a:buNone/>
                        <a:tabLst/>
                      </a:pPr>
                      <a:r>
                        <a:rPr kumimoji="0" lang="en-US" altLang="zh-CN" sz="700" b="0" i="0" u="none" strike="noStrike" cap="none" normalizeH="0" baseline="0">
                          <a:ln>
                            <a:noFill/>
                          </a:ln>
                          <a:solidFill>
                            <a:schemeClr val="tx1"/>
                          </a:solidFill>
                          <a:effectLst/>
                          <a:latin typeface="Arial" charset="0"/>
                          <a:ea typeface="宋体" pitchFamily="2" charset="-122"/>
                        </a:rPr>
                        <a:t>11</a:t>
                      </a:r>
                    </a:p>
                  </a:txBody>
                  <a:tcPr marT="45385" marB="45385"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3B812F">
                        <a:lumMod val="20000"/>
                        <a:lumOff val="80000"/>
                      </a:srgbClr>
                    </a:solidFill>
                  </a:tcPr>
                </a:tc>
                <a:extLst>
                  <a:ext uri="{0D108BD9-81ED-4DB2-BD59-A6C34878D82A}">
                    <a16:rowId xmlns:a16="http://schemas.microsoft.com/office/drawing/2014/main" val="10002"/>
                  </a:ext>
                </a:extLst>
              </a:tr>
              <a:tr h="167085">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l" defTabSz="914400" rtl="0" eaLnBrk="1" fontAlgn="base" latinLnBrk="0" hangingPunct="1">
                        <a:lnSpc>
                          <a:spcPct val="70000"/>
                        </a:lnSpc>
                        <a:spcBef>
                          <a:spcPct val="0"/>
                        </a:spcBef>
                        <a:spcAft>
                          <a:spcPct val="0"/>
                        </a:spcAft>
                        <a:buClr>
                          <a:schemeClr val="accent1"/>
                        </a:buClr>
                        <a:buSzPct val="65000"/>
                        <a:buFont typeface="Wingdings" pitchFamily="2" charset="2"/>
                        <a:buNone/>
                        <a:tabLst/>
                      </a:pPr>
                      <a:r>
                        <a:rPr kumimoji="0" lang="en-US" altLang="zh-CN" sz="700" b="0" i="0" u="none" strike="noStrike" cap="none" normalizeH="0" baseline="0">
                          <a:ln>
                            <a:noFill/>
                          </a:ln>
                          <a:solidFill>
                            <a:schemeClr val="tx1"/>
                          </a:solidFill>
                          <a:effectLst/>
                          <a:latin typeface="Arial" charset="0"/>
                          <a:ea typeface="宋体" pitchFamily="2" charset="-122"/>
                        </a:rPr>
                        <a:t>13</a:t>
                      </a:r>
                    </a:p>
                  </a:txBody>
                  <a:tcPr marT="45385" marB="45385"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3B812F">
                        <a:lumMod val="20000"/>
                        <a:lumOff val="80000"/>
                      </a:srgbClr>
                    </a:solid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l" defTabSz="914400" rtl="0" eaLnBrk="1" fontAlgn="base" latinLnBrk="0" hangingPunct="1">
                        <a:lnSpc>
                          <a:spcPct val="70000"/>
                        </a:lnSpc>
                        <a:spcBef>
                          <a:spcPct val="0"/>
                        </a:spcBef>
                        <a:spcAft>
                          <a:spcPct val="0"/>
                        </a:spcAft>
                        <a:buClr>
                          <a:schemeClr val="accent1"/>
                        </a:buClr>
                        <a:buSzPct val="65000"/>
                        <a:buFont typeface="Wingdings" pitchFamily="2" charset="2"/>
                        <a:buNone/>
                        <a:tabLst/>
                      </a:pPr>
                      <a:r>
                        <a:rPr kumimoji="0" lang="en-US" altLang="zh-CN" sz="700" b="0" i="0" u="none" strike="noStrike" cap="none" normalizeH="0" baseline="0">
                          <a:ln>
                            <a:noFill/>
                          </a:ln>
                          <a:solidFill>
                            <a:schemeClr val="tx1"/>
                          </a:solidFill>
                          <a:effectLst/>
                          <a:latin typeface="Arial" charset="0"/>
                          <a:ea typeface="宋体" pitchFamily="2" charset="-122"/>
                        </a:rPr>
                        <a:t>14</a:t>
                      </a:r>
                    </a:p>
                  </a:txBody>
                  <a:tcPr marT="45385" marB="4538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3B812F">
                        <a:lumMod val="20000"/>
                        <a:lumOff val="80000"/>
                      </a:srgbClr>
                    </a:solid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l" defTabSz="914400" rtl="0" eaLnBrk="1" fontAlgn="base" latinLnBrk="0" hangingPunct="1">
                        <a:lnSpc>
                          <a:spcPct val="70000"/>
                        </a:lnSpc>
                        <a:spcBef>
                          <a:spcPct val="0"/>
                        </a:spcBef>
                        <a:spcAft>
                          <a:spcPct val="0"/>
                        </a:spcAft>
                        <a:buClr>
                          <a:schemeClr val="accent1"/>
                        </a:buClr>
                        <a:buSzPct val="65000"/>
                        <a:buFont typeface="Wingdings" pitchFamily="2" charset="2"/>
                        <a:buNone/>
                        <a:tabLst/>
                      </a:pPr>
                      <a:r>
                        <a:rPr kumimoji="0" lang="en-US" altLang="zh-CN" sz="700" b="0" i="0" u="none" strike="noStrike" cap="none" normalizeH="0" baseline="0">
                          <a:ln>
                            <a:noFill/>
                          </a:ln>
                          <a:solidFill>
                            <a:schemeClr val="tx1"/>
                          </a:solidFill>
                          <a:effectLst/>
                          <a:latin typeface="Arial" charset="0"/>
                          <a:ea typeface="宋体" pitchFamily="2" charset="-122"/>
                        </a:rPr>
                        <a:t>15</a:t>
                      </a:r>
                    </a:p>
                  </a:txBody>
                  <a:tcPr marT="45385" marB="4538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3B812F">
                        <a:lumMod val="20000"/>
                        <a:lumOff val="80000"/>
                      </a:srgbClr>
                    </a:solid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l" defTabSz="914400" rtl="0" eaLnBrk="1" fontAlgn="base" latinLnBrk="0" hangingPunct="1">
                        <a:lnSpc>
                          <a:spcPct val="70000"/>
                        </a:lnSpc>
                        <a:spcBef>
                          <a:spcPct val="0"/>
                        </a:spcBef>
                        <a:spcAft>
                          <a:spcPct val="0"/>
                        </a:spcAft>
                        <a:buClr>
                          <a:schemeClr val="accent1"/>
                        </a:buClr>
                        <a:buSzPct val="65000"/>
                        <a:buFont typeface="Wingdings" pitchFamily="2" charset="2"/>
                        <a:buNone/>
                        <a:tabLst/>
                      </a:pPr>
                      <a:r>
                        <a:rPr kumimoji="0" lang="en-US" altLang="zh-CN" sz="700" b="0" i="0" u="none" strike="noStrike" cap="none" normalizeH="0" baseline="0" dirty="0">
                          <a:ln>
                            <a:noFill/>
                          </a:ln>
                          <a:solidFill>
                            <a:schemeClr val="tx1"/>
                          </a:solidFill>
                          <a:effectLst/>
                          <a:latin typeface="Arial" charset="0"/>
                          <a:ea typeface="宋体" pitchFamily="2" charset="-122"/>
                        </a:rPr>
                        <a:t>12</a:t>
                      </a:r>
                    </a:p>
                  </a:txBody>
                  <a:tcPr marT="45385" marB="45385"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3B812F">
                        <a:lumMod val="20000"/>
                        <a:lumOff val="80000"/>
                      </a:srgbClr>
                    </a:solidFill>
                  </a:tcPr>
                </a:tc>
                <a:extLst>
                  <a:ext uri="{0D108BD9-81ED-4DB2-BD59-A6C34878D82A}">
                    <a16:rowId xmlns:a16="http://schemas.microsoft.com/office/drawing/2014/main" val="10003"/>
                  </a:ext>
                </a:extLst>
              </a:tr>
            </a:tbl>
          </a:graphicData>
        </a:graphic>
      </p:graphicFrame>
      <p:graphicFrame>
        <p:nvGraphicFramePr>
          <p:cNvPr id="63" name="Group 299"/>
          <p:cNvGraphicFramePr>
            <a:graphicFrameLocks noGrp="1"/>
          </p:cNvGraphicFramePr>
          <p:nvPr>
            <p:extLst>
              <p:ext uri="{D42A27DB-BD31-4B8C-83A1-F6EECF244321}">
                <p14:modId xmlns:p14="http://schemas.microsoft.com/office/powerpoint/2010/main" val="3427969754"/>
              </p:ext>
            </p:extLst>
          </p:nvPr>
        </p:nvGraphicFramePr>
        <p:xfrm>
          <a:off x="3523110" y="3030452"/>
          <a:ext cx="1150938" cy="706440"/>
        </p:xfrm>
        <a:graphic>
          <a:graphicData uri="http://schemas.openxmlformats.org/drawingml/2006/table">
            <a:tbl>
              <a:tblPr/>
              <a:tblGrid>
                <a:gridCol w="287338">
                  <a:extLst>
                    <a:ext uri="{9D8B030D-6E8A-4147-A177-3AD203B41FA5}">
                      <a16:colId xmlns:a16="http://schemas.microsoft.com/office/drawing/2014/main" val="20000"/>
                    </a:ext>
                  </a:extLst>
                </a:gridCol>
                <a:gridCol w="287337">
                  <a:extLst>
                    <a:ext uri="{9D8B030D-6E8A-4147-A177-3AD203B41FA5}">
                      <a16:colId xmlns:a16="http://schemas.microsoft.com/office/drawing/2014/main" val="20001"/>
                    </a:ext>
                  </a:extLst>
                </a:gridCol>
                <a:gridCol w="288925">
                  <a:extLst>
                    <a:ext uri="{9D8B030D-6E8A-4147-A177-3AD203B41FA5}">
                      <a16:colId xmlns:a16="http://schemas.microsoft.com/office/drawing/2014/main" val="20002"/>
                    </a:ext>
                  </a:extLst>
                </a:gridCol>
                <a:gridCol w="287338">
                  <a:extLst>
                    <a:ext uri="{9D8B030D-6E8A-4147-A177-3AD203B41FA5}">
                      <a16:colId xmlns:a16="http://schemas.microsoft.com/office/drawing/2014/main" val="20003"/>
                    </a:ext>
                  </a:extLst>
                </a:gridCol>
              </a:tblGrid>
              <a:tr h="176610">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80000"/>
                        </a:lnSpc>
                        <a:spcBef>
                          <a:spcPct val="0"/>
                        </a:spcBef>
                        <a:spcAft>
                          <a:spcPct val="0"/>
                        </a:spcAft>
                        <a:buClr>
                          <a:schemeClr val="accent1"/>
                        </a:buClr>
                        <a:buSzPct val="65000"/>
                        <a:buFont typeface="Wingdings" pitchFamily="2" charset="2"/>
                        <a:buNone/>
                        <a:tabLst/>
                      </a:pPr>
                      <a:r>
                        <a:rPr kumimoji="0" lang="en-US" altLang="zh-CN" sz="700" b="0" i="0" u="none" strike="noStrike" cap="none" normalizeH="0" baseline="0">
                          <a:ln>
                            <a:noFill/>
                          </a:ln>
                          <a:solidFill>
                            <a:schemeClr val="tx1"/>
                          </a:solidFill>
                          <a:effectLst/>
                          <a:latin typeface="Arial" charset="0"/>
                          <a:ea typeface="宋体" pitchFamily="2" charset="-122"/>
                        </a:rPr>
                        <a:t>1</a:t>
                      </a:r>
                    </a:p>
                  </a:txBody>
                  <a:tcPr marT="45633" marB="45633"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3B812F">
                        <a:lumMod val="20000"/>
                        <a:lumOff val="80000"/>
                      </a:srgbClr>
                    </a:solid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80000"/>
                        </a:lnSpc>
                        <a:spcBef>
                          <a:spcPct val="0"/>
                        </a:spcBef>
                        <a:spcAft>
                          <a:spcPct val="0"/>
                        </a:spcAft>
                        <a:buClr>
                          <a:schemeClr val="accent1"/>
                        </a:buClr>
                        <a:buSzPct val="65000"/>
                        <a:buFont typeface="Wingdings" pitchFamily="2" charset="2"/>
                        <a:buNone/>
                        <a:tabLst/>
                      </a:pPr>
                      <a:endParaRPr kumimoji="0" lang="zh-CN" altLang="zh-CN" sz="700" b="0" i="0" u="none" strike="noStrike" cap="none" normalizeH="0" baseline="0">
                        <a:ln>
                          <a:noFill/>
                        </a:ln>
                        <a:solidFill>
                          <a:schemeClr val="tx1"/>
                        </a:solidFill>
                        <a:effectLst/>
                        <a:latin typeface="Arial" charset="0"/>
                        <a:ea typeface="宋体" pitchFamily="2" charset="-122"/>
                      </a:endParaRPr>
                    </a:p>
                  </a:txBody>
                  <a:tcPr marT="45633" marB="4563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3B812F">
                        <a:lumMod val="20000"/>
                        <a:lumOff val="80000"/>
                      </a:srgbClr>
                    </a:solid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80000"/>
                        </a:lnSpc>
                        <a:spcBef>
                          <a:spcPct val="0"/>
                        </a:spcBef>
                        <a:spcAft>
                          <a:spcPct val="0"/>
                        </a:spcAft>
                        <a:buClr>
                          <a:schemeClr val="accent1"/>
                        </a:buClr>
                        <a:buSzPct val="65000"/>
                        <a:buFont typeface="Wingdings" pitchFamily="2" charset="2"/>
                        <a:buNone/>
                        <a:tabLst/>
                      </a:pPr>
                      <a:r>
                        <a:rPr kumimoji="0" lang="en-US" altLang="zh-CN" sz="700" b="0" i="0" u="none" strike="noStrike" cap="none" normalizeH="0" baseline="0">
                          <a:ln>
                            <a:noFill/>
                          </a:ln>
                          <a:solidFill>
                            <a:schemeClr val="tx1"/>
                          </a:solidFill>
                          <a:effectLst/>
                          <a:latin typeface="Arial" charset="0"/>
                          <a:ea typeface="宋体" pitchFamily="2" charset="-122"/>
                        </a:rPr>
                        <a:t>2</a:t>
                      </a:r>
                    </a:p>
                  </a:txBody>
                  <a:tcPr marT="45633" marB="4563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3B812F">
                        <a:lumMod val="20000"/>
                        <a:lumOff val="80000"/>
                      </a:srgbClr>
                    </a:solid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80000"/>
                        </a:lnSpc>
                        <a:spcBef>
                          <a:spcPct val="0"/>
                        </a:spcBef>
                        <a:spcAft>
                          <a:spcPct val="0"/>
                        </a:spcAft>
                        <a:buClr>
                          <a:schemeClr val="accent1"/>
                        </a:buClr>
                        <a:buSzPct val="65000"/>
                        <a:buFont typeface="Wingdings" pitchFamily="2" charset="2"/>
                        <a:buNone/>
                        <a:tabLst/>
                      </a:pPr>
                      <a:r>
                        <a:rPr kumimoji="0" lang="en-US" altLang="zh-CN" sz="700" b="0" i="0" u="none" strike="noStrike" cap="none" normalizeH="0" baseline="0">
                          <a:ln>
                            <a:noFill/>
                          </a:ln>
                          <a:solidFill>
                            <a:schemeClr val="tx1"/>
                          </a:solidFill>
                          <a:effectLst/>
                          <a:latin typeface="Arial" charset="0"/>
                          <a:ea typeface="宋体" pitchFamily="2" charset="-122"/>
                        </a:rPr>
                        <a:t>4</a:t>
                      </a:r>
                    </a:p>
                  </a:txBody>
                  <a:tcPr marT="45633" marB="45633"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3B812F">
                        <a:lumMod val="20000"/>
                        <a:lumOff val="80000"/>
                      </a:srgbClr>
                    </a:solidFill>
                  </a:tcPr>
                </a:tc>
                <a:extLst>
                  <a:ext uri="{0D108BD9-81ED-4DB2-BD59-A6C34878D82A}">
                    <a16:rowId xmlns:a16="http://schemas.microsoft.com/office/drawing/2014/main" val="10000"/>
                  </a:ext>
                </a:extLst>
              </a:tr>
              <a:tr h="176610">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80000"/>
                        </a:lnSpc>
                        <a:spcBef>
                          <a:spcPct val="0"/>
                        </a:spcBef>
                        <a:spcAft>
                          <a:spcPct val="0"/>
                        </a:spcAft>
                        <a:buClr>
                          <a:schemeClr val="accent1"/>
                        </a:buClr>
                        <a:buSzPct val="65000"/>
                        <a:buFont typeface="Wingdings" pitchFamily="2" charset="2"/>
                        <a:buNone/>
                        <a:tabLst/>
                      </a:pPr>
                      <a:r>
                        <a:rPr kumimoji="0" lang="en-US" altLang="zh-CN" sz="700" b="0" i="0" u="none" strike="noStrike" cap="none" normalizeH="0" baseline="0">
                          <a:ln>
                            <a:noFill/>
                          </a:ln>
                          <a:solidFill>
                            <a:schemeClr val="tx1"/>
                          </a:solidFill>
                          <a:effectLst/>
                          <a:latin typeface="Arial" charset="0"/>
                          <a:ea typeface="宋体" pitchFamily="2" charset="-122"/>
                        </a:rPr>
                        <a:t>5</a:t>
                      </a:r>
                    </a:p>
                  </a:txBody>
                  <a:tcPr marT="45633" marB="45633"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3B812F">
                        <a:lumMod val="20000"/>
                        <a:lumOff val="80000"/>
                      </a:srgbClr>
                    </a:solid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80000"/>
                        </a:lnSpc>
                        <a:spcBef>
                          <a:spcPct val="0"/>
                        </a:spcBef>
                        <a:spcAft>
                          <a:spcPct val="0"/>
                        </a:spcAft>
                        <a:buClr>
                          <a:schemeClr val="accent1"/>
                        </a:buClr>
                        <a:buSzPct val="65000"/>
                        <a:buFont typeface="Wingdings" pitchFamily="2" charset="2"/>
                        <a:buNone/>
                        <a:tabLst/>
                      </a:pPr>
                      <a:r>
                        <a:rPr kumimoji="0" lang="en-US" altLang="zh-CN" sz="700" b="0" i="0" u="none" strike="noStrike" cap="none" normalizeH="0" baseline="0">
                          <a:ln>
                            <a:noFill/>
                          </a:ln>
                          <a:solidFill>
                            <a:schemeClr val="tx1"/>
                          </a:solidFill>
                          <a:effectLst/>
                          <a:latin typeface="Arial" charset="0"/>
                          <a:ea typeface="宋体" pitchFamily="2" charset="-122"/>
                        </a:rPr>
                        <a:t>6</a:t>
                      </a:r>
                    </a:p>
                  </a:txBody>
                  <a:tcPr marT="45633" marB="4563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3B812F">
                        <a:lumMod val="20000"/>
                        <a:lumOff val="80000"/>
                      </a:srgbClr>
                    </a:solid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80000"/>
                        </a:lnSpc>
                        <a:spcBef>
                          <a:spcPct val="0"/>
                        </a:spcBef>
                        <a:spcAft>
                          <a:spcPct val="0"/>
                        </a:spcAft>
                        <a:buClr>
                          <a:schemeClr val="accent1"/>
                        </a:buClr>
                        <a:buSzPct val="65000"/>
                        <a:buFont typeface="Wingdings" pitchFamily="2" charset="2"/>
                        <a:buNone/>
                        <a:tabLst/>
                      </a:pPr>
                      <a:r>
                        <a:rPr kumimoji="0" lang="en-US" altLang="zh-CN" sz="700" b="0" i="0" u="none" strike="noStrike" cap="none" normalizeH="0" baseline="0">
                          <a:ln>
                            <a:noFill/>
                          </a:ln>
                          <a:solidFill>
                            <a:schemeClr val="tx1"/>
                          </a:solidFill>
                          <a:effectLst/>
                          <a:latin typeface="Arial" charset="0"/>
                          <a:ea typeface="宋体" pitchFamily="2" charset="-122"/>
                        </a:rPr>
                        <a:t>3</a:t>
                      </a:r>
                    </a:p>
                  </a:txBody>
                  <a:tcPr marT="45633" marB="4563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3B812F">
                        <a:lumMod val="20000"/>
                        <a:lumOff val="80000"/>
                      </a:srgbClr>
                    </a:solid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80000"/>
                        </a:lnSpc>
                        <a:spcBef>
                          <a:spcPct val="0"/>
                        </a:spcBef>
                        <a:spcAft>
                          <a:spcPct val="0"/>
                        </a:spcAft>
                        <a:buClr>
                          <a:schemeClr val="accent1"/>
                        </a:buClr>
                        <a:buSzPct val="65000"/>
                        <a:buFont typeface="Wingdings" pitchFamily="2" charset="2"/>
                        <a:buNone/>
                        <a:tabLst/>
                      </a:pPr>
                      <a:r>
                        <a:rPr kumimoji="0" lang="en-US" altLang="zh-CN" sz="700" b="0" i="0" u="none" strike="noStrike" cap="none" normalizeH="0" baseline="0">
                          <a:ln>
                            <a:noFill/>
                          </a:ln>
                          <a:solidFill>
                            <a:schemeClr val="tx1"/>
                          </a:solidFill>
                          <a:effectLst/>
                          <a:latin typeface="Arial" charset="0"/>
                          <a:ea typeface="宋体" pitchFamily="2" charset="-122"/>
                        </a:rPr>
                        <a:t>8</a:t>
                      </a:r>
                    </a:p>
                  </a:txBody>
                  <a:tcPr marT="45633" marB="45633"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3B812F">
                        <a:lumMod val="20000"/>
                        <a:lumOff val="80000"/>
                      </a:srgbClr>
                    </a:solidFill>
                  </a:tcPr>
                </a:tc>
                <a:extLst>
                  <a:ext uri="{0D108BD9-81ED-4DB2-BD59-A6C34878D82A}">
                    <a16:rowId xmlns:a16="http://schemas.microsoft.com/office/drawing/2014/main" val="10001"/>
                  </a:ext>
                </a:extLst>
              </a:tr>
              <a:tr h="176610">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80000"/>
                        </a:lnSpc>
                        <a:spcBef>
                          <a:spcPct val="0"/>
                        </a:spcBef>
                        <a:spcAft>
                          <a:spcPct val="0"/>
                        </a:spcAft>
                        <a:buClr>
                          <a:schemeClr val="accent1"/>
                        </a:buClr>
                        <a:buSzPct val="65000"/>
                        <a:buFont typeface="Wingdings" pitchFamily="2" charset="2"/>
                        <a:buNone/>
                        <a:tabLst/>
                      </a:pPr>
                      <a:r>
                        <a:rPr kumimoji="0" lang="en-US" altLang="zh-CN" sz="700" b="0" i="0" u="none" strike="noStrike" cap="none" normalizeH="0" baseline="0">
                          <a:ln>
                            <a:noFill/>
                          </a:ln>
                          <a:solidFill>
                            <a:schemeClr val="tx1"/>
                          </a:solidFill>
                          <a:effectLst/>
                          <a:latin typeface="Arial" charset="0"/>
                          <a:ea typeface="宋体" pitchFamily="2" charset="-122"/>
                        </a:rPr>
                        <a:t>9</a:t>
                      </a:r>
                    </a:p>
                  </a:txBody>
                  <a:tcPr marT="45633" marB="45633"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3B812F">
                        <a:lumMod val="20000"/>
                        <a:lumOff val="80000"/>
                      </a:srgbClr>
                    </a:solid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80000"/>
                        </a:lnSpc>
                        <a:spcBef>
                          <a:spcPct val="0"/>
                        </a:spcBef>
                        <a:spcAft>
                          <a:spcPct val="0"/>
                        </a:spcAft>
                        <a:buClr>
                          <a:schemeClr val="accent1"/>
                        </a:buClr>
                        <a:buSzPct val="65000"/>
                        <a:buFont typeface="Wingdings" pitchFamily="2" charset="2"/>
                        <a:buNone/>
                        <a:tabLst/>
                      </a:pPr>
                      <a:r>
                        <a:rPr kumimoji="0" lang="en-US" altLang="zh-CN" sz="700" b="0" i="0" u="none" strike="noStrike" cap="none" normalizeH="0" baseline="0">
                          <a:ln>
                            <a:noFill/>
                          </a:ln>
                          <a:solidFill>
                            <a:schemeClr val="tx1"/>
                          </a:solidFill>
                          <a:effectLst/>
                          <a:latin typeface="Arial" charset="0"/>
                          <a:ea typeface="宋体" pitchFamily="2" charset="-122"/>
                        </a:rPr>
                        <a:t>10</a:t>
                      </a:r>
                    </a:p>
                  </a:txBody>
                  <a:tcPr marT="45633" marB="4563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3B812F">
                        <a:lumMod val="20000"/>
                        <a:lumOff val="80000"/>
                      </a:srgbClr>
                    </a:solid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80000"/>
                        </a:lnSpc>
                        <a:spcBef>
                          <a:spcPct val="0"/>
                        </a:spcBef>
                        <a:spcAft>
                          <a:spcPct val="0"/>
                        </a:spcAft>
                        <a:buClr>
                          <a:schemeClr val="accent1"/>
                        </a:buClr>
                        <a:buSzPct val="65000"/>
                        <a:buFont typeface="Wingdings" pitchFamily="2" charset="2"/>
                        <a:buNone/>
                        <a:tabLst/>
                      </a:pPr>
                      <a:r>
                        <a:rPr kumimoji="0" lang="en-US" altLang="zh-CN" sz="700" b="0" i="0" u="none" strike="noStrike" cap="none" normalizeH="0" baseline="0">
                          <a:ln>
                            <a:noFill/>
                          </a:ln>
                          <a:solidFill>
                            <a:schemeClr val="tx1"/>
                          </a:solidFill>
                          <a:effectLst/>
                          <a:latin typeface="Arial" charset="0"/>
                          <a:ea typeface="宋体" pitchFamily="2" charset="-122"/>
                        </a:rPr>
                        <a:t>7</a:t>
                      </a:r>
                    </a:p>
                  </a:txBody>
                  <a:tcPr marT="45633" marB="4563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3B812F">
                        <a:lumMod val="20000"/>
                        <a:lumOff val="80000"/>
                      </a:srgbClr>
                    </a:solid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80000"/>
                        </a:lnSpc>
                        <a:spcBef>
                          <a:spcPct val="0"/>
                        </a:spcBef>
                        <a:spcAft>
                          <a:spcPct val="0"/>
                        </a:spcAft>
                        <a:buClr>
                          <a:schemeClr val="accent1"/>
                        </a:buClr>
                        <a:buSzPct val="65000"/>
                        <a:buFont typeface="Wingdings" pitchFamily="2" charset="2"/>
                        <a:buNone/>
                        <a:tabLst/>
                      </a:pPr>
                      <a:r>
                        <a:rPr kumimoji="0" lang="en-US" altLang="zh-CN" sz="700" b="0" i="0" u="none" strike="noStrike" cap="none" normalizeH="0" baseline="0">
                          <a:ln>
                            <a:noFill/>
                          </a:ln>
                          <a:solidFill>
                            <a:schemeClr val="tx1"/>
                          </a:solidFill>
                          <a:effectLst/>
                          <a:latin typeface="Arial" charset="0"/>
                          <a:ea typeface="宋体" pitchFamily="2" charset="-122"/>
                        </a:rPr>
                        <a:t>11</a:t>
                      </a:r>
                    </a:p>
                  </a:txBody>
                  <a:tcPr marT="45633" marB="45633"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3B812F">
                        <a:lumMod val="20000"/>
                        <a:lumOff val="80000"/>
                      </a:srgbClr>
                    </a:solidFill>
                  </a:tcPr>
                </a:tc>
                <a:extLst>
                  <a:ext uri="{0D108BD9-81ED-4DB2-BD59-A6C34878D82A}">
                    <a16:rowId xmlns:a16="http://schemas.microsoft.com/office/drawing/2014/main" val="10002"/>
                  </a:ext>
                </a:extLst>
              </a:tr>
              <a:tr h="176610">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80000"/>
                        </a:lnSpc>
                        <a:spcBef>
                          <a:spcPct val="0"/>
                        </a:spcBef>
                        <a:spcAft>
                          <a:spcPct val="0"/>
                        </a:spcAft>
                        <a:buClr>
                          <a:schemeClr val="accent1"/>
                        </a:buClr>
                        <a:buSzPct val="65000"/>
                        <a:buFont typeface="Wingdings" pitchFamily="2" charset="2"/>
                        <a:buNone/>
                        <a:tabLst/>
                      </a:pPr>
                      <a:r>
                        <a:rPr kumimoji="0" lang="en-US" altLang="zh-CN" sz="700" b="0" i="0" u="none" strike="noStrike" cap="none" normalizeH="0" baseline="0">
                          <a:ln>
                            <a:noFill/>
                          </a:ln>
                          <a:solidFill>
                            <a:schemeClr val="tx1"/>
                          </a:solidFill>
                          <a:effectLst/>
                          <a:latin typeface="Arial" charset="0"/>
                          <a:ea typeface="宋体" pitchFamily="2" charset="-122"/>
                        </a:rPr>
                        <a:t>13</a:t>
                      </a:r>
                    </a:p>
                  </a:txBody>
                  <a:tcPr marT="45633" marB="45633"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3B812F">
                        <a:lumMod val="20000"/>
                        <a:lumOff val="80000"/>
                      </a:srgbClr>
                    </a:solid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80000"/>
                        </a:lnSpc>
                        <a:spcBef>
                          <a:spcPct val="0"/>
                        </a:spcBef>
                        <a:spcAft>
                          <a:spcPct val="0"/>
                        </a:spcAft>
                        <a:buClr>
                          <a:schemeClr val="accent1"/>
                        </a:buClr>
                        <a:buSzPct val="65000"/>
                        <a:buFont typeface="Wingdings" pitchFamily="2" charset="2"/>
                        <a:buNone/>
                        <a:tabLst/>
                      </a:pPr>
                      <a:r>
                        <a:rPr kumimoji="0" lang="en-US" altLang="zh-CN" sz="700" b="0" i="0" u="none" strike="noStrike" cap="none" normalizeH="0" baseline="0">
                          <a:ln>
                            <a:noFill/>
                          </a:ln>
                          <a:solidFill>
                            <a:schemeClr val="tx1"/>
                          </a:solidFill>
                          <a:effectLst/>
                          <a:latin typeface="Arial" charset="0"/>
                          <a:ea typeface="宋体" pitchFamily="2" charset="-122"/>
                        </a:rPr>
                        <a:t>14</a:t>
                      </a:r>
                    </a:p>
                  </a:txBody>
                  <a:tcPr marT="45633" marB="4563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3B812F">
                        <a:lumMod val="20000"/>
                        <a:lumOff val="80000"/>
                      </a:srgbClr>
                    </a:solid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80000"/>
                        </a:lnSpc>
                        <a:spcBef>
                          <a:spcPct val="0"/>
                        </a:spcBef>
                        <a:spcAft>
                          <a:spcPct val="0"/>
                        </a:spcAft>
                        <a:buClr>
                          <a:schemeClr val="accent1"/>
                        </a:buClr>
                        <a:buSzPct val="65000"/>
                        <a:buFont typeface="Wingdings" pitchFamily="2" charset="2"/>
                        <a:buNone/>
                        <a:tabLst/>
                      </a:pPr>
                      <a:r>
                        <a:rPr kumimoji="0" lang="en-US" altLang="zh-CN" sz="700" b="0" i="0" u="none" strike="noStrike" cap="none" normalizeH="0" baseline="0">
                          <a:ln>
                            <a:noFill/>
                          </a:ln>
                          <a:solidFill>
                            <a:schemeClr val="tx1"/>
                          </a:solidFill>
                          <a:effectLst/>
                          <a:latin typeface="Arial" charset="0"/>
                          <a:ea typeface="宋体" pitchFamily="2" charset="-122"/>
                        </a:rPr>
                        <a:t>15</a:t>
                      </a:r>
                    </a:p>
                  </a:txBody>
                  <a:tcPr marT="45633" marB="4563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3B812F">
                        <a:lumMod val="20000"/>
                        <a:lumOff val="80000"/>
                      </a:srgbClr>
                    </a:solid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80000"/>
                        </a:lnSpc>
                        <a:spcBef>
                          <a:spcPct val="0"/>
                        </a:spcBef>
                        <a:spcAft>
                          <a:spcPct val="0"/>
                        </a:spcAft>
                        <a:buClr>
                          <a:schemeClr val="accent1"/>
                        </a:buClr>
                        <a:buSzPct val="65000"/>
                        <a:buFont typeface="Wingdings" pitchFamily="2" charset="2"/>
                        <a:buNone/>
                        <a:tabLst/>
                      </a:pPr>
                      <a:r>
                        <a:rPr kumimoji="0" lang="en-US" altLang="zh-CN" sz="700" b="0" i="0" u="none" strike="noStrike" cap="none" normalizeH="0" baseline="0" dirty="0">
                          <a:ln>
                            <a:noFill/>
                          </a:ln>
                          <a:solidFill>
                            <a:schemeClr val="tx1"/>
                          </a:solidFill>
                          <a:effectLst/>
                          <a:latin typeface="Arial" charset="0"/>
                          <a:ea typeface="宋体" pitchFamily="2" charset="-122"/>
                        </a:rPr>
                        <a:t>12</a:t>
                      </a:r>
                    </a:p>
                  </a:txBody>
                  <a:tcPr marT="45633" marB="45633"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3B812F">
                        <a:lumMod val="20000"/>
                        <a:lumOff val="80000"/>
                      </a:srgbClr>
                    </a:solidFill>
                  </a:tcPr>
                </a:tc>
                <a:extLst>
                  <a:ext uri="{0D108BD9-81ED-4DB2-BD59-A6C34878D82A}">
                    <a16:rowId xmlns:a16="http://schemas.microsoft.com/office/drawing/2014/main" val="10003"/>
                  </a:ext>
                </a:extLst>
              </a:tr>
            </a:tbl>
          </a:graphicData>
        </a:graphic>
      </p:graphicFrame>
      <p:graphicFrame>
        <p:nvGraphicFramePr>
          <p:cNvPr id="64" name="Group 300"/>
          <p:cNvGraphicFramePr>
            <a:graphicFrameLocks noGrp="1"/>
          </p:cNvGraphicFramePr>
          <p:nvPr>
            <p:extLst>
              <p:ext uri="{D42A27DB-BD31-4B8C-83A1-F6EECF244321}">
                <p14:modId xmlns:p14="http://schemas.microsoft.com/office/powerpoint/2010/main" val="918389371"/>
              </p:ext>
            </p:extLst>
          </p:nvPr>
        </p:nvGraphicFramePr>
        <p:xfrm>
          <a:off x="2299148" y="4254415"/>
          <a:ext cx="1152525" cy="668336"/>
        </p:xfrm>
        <a:graphic>
          <a:graphicData uri="http://schemas.openxmlformats.org/drawingml/2006/table">
            <a:tbl>
              <a:tblPr/>
              <a:tblGrid>
                <a:gridCol w="288925">
                  <a:extLst>
                    <a:ext uri="{9D8B030D-6E8A-4147-A177-3AD203B41FA5}">
                      <a16:colId xmlns:a16="http://schemas.microsoft.com/office/drawing/2014/main" val="20000"/>
                    </a:ext>
                  </a:extLst>
                </a:gridCol>
                <a:gridCol w="287337">
                  <a:extLst>
                    <a:ext uri="{9D8B030D-6E8A-4147-A177-3AD203B41FA5}">
                      <a16:colId xmlns:a16="http://schemas.microsoft.com/office/drawing/2014/main" val="20001"/>
                    </a:ext>
                  </a:extLst>
                </a:gridCol>
                <a:gridCol w="287338">
                  <a:extLst>
                    <a:ext uri="{9D8B030D-6E8A-4147-A177-3AD203B41FA5}">
                      <a16:colId xmlns:a16="http://schemas.microsoft.com/office/drawing/2014/main" val="20002"/>
                    </a:ext>
                  </a:extLst>
                </a:gridCol>
                <a:gridCol w="288925">
                  <a:extLst>
                    <a:ext uri="{9D8B030D-6E8A-4147-A177-3AD203B41FA5}">
                      <a16:colId xmlns:a16="http://schemas.microsoft.com/office/drawing/2014/main" val="20003"/>
                    </a:ext>
                  </a:extLst>
                </a:gridCol>
              </a:tblGrid>
              <a:tr h="167084">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l" defTabSz="914400" rtl="0" eaLnBrk="1" fontAlgn="base" latinLnBrk="0" hangingPunct="1">
                        <a:lnSpc>
                          <a:spcPct val="70000"/>
                        </a:lnSpc>
                        <a:spcBef>
                          <a:spcPct val="0"/>
                        </a:spcBef>
                        <a:spcAft>
                          <a:spcPct val="0"/>
                        </a:spcAft>
                        <a:buClr>
                          <a:schemeClr val="accent1"/>
                        </a:buClr>
                        <a:buSzPct val="65000"/>
                        <a:buFont typeface="Wingdings" pitchFamily="2" charset="2"/>
                        <a:buNone/>
                        <a:tabLst/>
                      </a:pPr>
                      <a:r>
                        <a:rPr kumimoji="0" lang="en-US" altLang="zh-CN" sz="700" b="0" i="0" u="none" strike="noStrike" cap="none" normalizeH="0" baseline="0">
                          <a:ln>
                            <a:noFill/>
                          </a:ln>
                          <a:solidFill>
                            <a:schemeClr val="tx1"/>
                          </a:solidFill>
                          <a:effectLst/>
                          <a:latin typeface="Arial" charset="0"/>
                          <a:ea typeface="宋体" pitchFamily="2" charset="-122"/>
                        </a:rPr>
                        <a:t>1</a:t>
                      </a:r>
                    </a:p>
                  </a:txBody>
                  <a:tcPr marT="45385" marB="45385"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9900">
                        <a:lumMod val="60000"/>
                        <a:lumOff val="40000"/>
                      </a:srgbClr>
                    </a:solid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l" defTabSz="914400" rtl="0" eaLnBrk="1" fontAlgn="base" latinLnBrk="0" hangingPunct="1">
                        <a:lnSpc>
                          <a:spcPct val="70000"/>
                        </a:lnSpc>
                        <a:spcBef>
                          <a:spcPct val="0"/>
                        </a:spcBef>
                        <a:spcAft>
                          <a:spcPct val="0"/>
                        </a:spcAft>
                        <a:buClr>
                          <a:schemeClr val="accent1"/>
                        </a:buClr>
                        <a:buSzPct val="65000"/>
                        <a:buFont typeface="Wingdings" pitchFamily="2" charset="2"/>
                        <a:buNone/>
                        <a:tabLst/>
                      </a:pPr>
                      <a:r>
                        <a:rPr kumimoji="0" lang="en-US" altLang="zh-CN" sz="700" b="0" i="0" u="none" strike="noStrike" cap="none" normalizeH="0" baseline="0">
                          <a:ln>
                            <a:noFill/>
                          </a:ln>
                          <a:solidFill>
                            <a:schemeClr val="tx1"/>
                          </a:solidFill>
                          <a:effectLst/>
                          <a:latin typeface="Arial" charset="0"/>
                          <a:ea typeface="宋体" pitchFamily="2" charset="-122"/>
                        </a:rPr>
                        <a:t>2</a:t>
                      </a:r>
                    </a:p>
                  </a:txBody>
                  <a:tcPr marT="45385" marB="4538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9900">
                        <a:lumMod val="60000"/>
                        <a:lumOff val="40000"/>
                      </a:srgbClr>
                    </a:solid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l" defTabSz="914400" rtl="0" eaLnBrk="1" fontAlgn="base" latinLnBrk="0" hangingPunct="1">
                        <a:lnSpc>
                          <a:spcPct val="70000"/>
                        </a:lnSpc>
                        <a:spcBef>
                          <a:spcPct val="0"/>
                        </a:spcBef>
                        <a:spcAft>
                          <a:spcPct val="0"/>
                        </a:spcAft>
                        <a:buClr>
                          <a:schemeClr val="accent1"/>
                        </a:buClr>
                        <a:buSzPct val="65000"/>
                        <a:buFont typeface="Wingdings" pitchFamily="2" charset="2"/>
                        <a:buNone/>
                        <a:tabLst/>
                      </a:pPr>
                      <a:r>
                        <a:rPr kumimoji="0" lang="en-US" altLang="zh-CN" sz="700" b="0" i="0" u="none" strike="noStrike" cap="none" normalizeH="0" baseline="0">
                          <a:ln>
                            <a:noFill/>
                          </a:ln>
                          <a:solidFill>
                            <a:schemeClr val="tx1"/>
                          </a:solidFill>
                          <a:effectLst/>
                          <a:latin typeface="Arial" charset="0"/>
                          <a:ea typeface="宋体" pitchFamily="2" charset="-122"/>
                        </a:rPr>
                        <a:t>4</a:t>
                      </a:r>
                    </a:p>
                  </a:txBody>
                  <a:tcPr marT="45385" marB="4538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9900">
                        <a:lumMod val="60000"/>
                        <a:lumOff val="40000"/>
                      </a:srgbClr>
                    </a:solid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l" defTabSz="914400" rtl="0" eaLnBrk="1" fontAlgn="base" latinLnBrk="0" hangingPunct="1">
                        <a:lnSpc>
                          <a:spcPct val="70000"/>
                        </a:lnSpc>
                        <a:spcBef>
                          <a:spcPct val="0"/>
                        </a:spcBef>
                        <a:spcAft>
                          <a:spcPct val="0"/>
                        </a:spcAft>
                        <a:buClr>
                          <a:schemeClr val="accent1"/>
                        </a:buClr>
                        <a:buSzPct val="65000"/>
                        <a:buFont typeface="Wingdings" pitchFamily="2" charset="2"/>
                        <a:buNone/>
                        <a:tabLst/>
                      </a:pPr>
                      <a:r>
                        <a:rPr kumimoji="0" lang="en-US" altLang="zh-CN" sz="700" b="0" i="0" u="none" strike="noStrike" cap="none" normalizeH="0" baseline="0">
                          <a:ln>
                            <a:noFill/>
                          </a:ln>
                          <a:solidFill>
                            <a:schemeClr val="tx1"/>
                          </a:solidFill>
                          <a:effectLst/>
                          <a:latin typeface="Arial" charset="0"/>
                          <a:ea typeface="宋体" pitchFamily="2" charset="-122"/>
                        </a:rPr>
                        <a:t>8</a:t>
                      </a:r>
                    </a:p>
                  </a:txBody>
                  <a:tcPr marT="45385" marB="45385"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9900">
                        <a:lumMod val="60000"/>
                        <a:lumOff val="40000"/>
                      </a:srgbClr>
                    </a:solidFill>
                  </a:tcPr>
                </a:tc>
                <a:extLst>
                  <a:ext uri="{0D108BD9-81ED-4DB2-BD59-A6C34878D82A}">
                    <a16:rowId xmlns:a16="http://schemas.microsoft.com/office/drawing/2014/main" val="10000"/>
                  </a:ext>
                </a:extLst>
              </a:tr>
              <a:tr h="167084">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l" defTabSz="914400" rtl="0" eaLnBrk="1" fontAlgn="base" latinLnBrk="0" hangingPunct="1">
                        <a:lnSpc>
                          <a:spcPct val="70000"/>
                        </a:lnSpc>
                        <a:spcBef>
                          <a:spcPct val="0"/>
                        </a:spcBef>
                        <a:spcAft>
                          <a:spcPct val="0"/>
                        </a:spcAft>
                        <a:buClr>
                          <a:schemeClr val="accent1"/>
                        </a:buClr>
                        <a:buSzPct val="65000"/>
                        <a:buFont typeface="Wingdings" pitchFamily="2" charset="2"/>
                        <a:buNone/>
                        <a:tabLst/>
                      </a:pPr>
                      <a:r>
                        <a:rPr kumimoji="0" lang="en-US" altLang="zh-CN" sz="700" b="0" i="0" u="none" strike="noStrike" cap="none" normalizeH="0" baseline="0">
                          <a:ln>
                            <a:noFill/>
                          </a:ln>
                          <a:solidFill>
                            <a:schemeClr val="tx1"/>
                          </a:solidFill>
                          <a:effectLst/>
                          <a:latin typeface="Arial" charset="0"/>
                          <a:ea typeface="宋体" pitchFamily="2" charset="-122"/>
                        </a:rPr>
                        <a:t>5</a:t>
                      </a:r>
                    </a:p>
                  </a:txBody>
                  <a:tcPr marT="45385" marB="45385"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9900">
                        <a:lumMod val="60000"/>
                        <a:lumOff val="40000"/>
                      </a:srgbClr>
                    </a:solid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l" defTabSz="914400" rtl="0" eaLnBrk="1" fontAlgn="base" latinLnBrk="0" hangingPunct="1">
                        <a:lnSpc>
                          <a:spcPct val="70000"/>
                        </a:lnSpc>
                        <a:spcBef>
                          <a:spcPct val="0"/>
                        </a:spcBef>
                        <a:spcAft>
                          <a:spcPct val="0"/>
                        </a:spcAft>
                        <a:buClr>
                          <a:schemeClr val="accent1"/>
                        </a:buClr>
                        <a:buSzPct val="65000"/>
                        <a:buFont typeface="Wingdings" pitchFamily="2" charset="2"/>
                        <a:buNone/>
                        <a:tabLst/>
                      </a:pPr>
                      <a:r>
                        <a:rPr kumimoji="0" lang="en-US" altLang="zh-CN" sz="700" b="0" i="0" u="none" strike="noStrike" cap="none" normalizeH="0" baseline="0">
                          <a:ln>
                            <a:noFill/>
                          </a:ln>
                          <a:solidFill>
                            <a:schemeClr val="tx1"/>
                          </a:solidFill>
                          <a:effectLst/>
                          <a:latin typeface="Arial" charset="0"/>
                          <a:ea typeface="宋体" pitchFamily="2" charset="-122"/>
                        </a:rPr>
                        <a:t>6</a:t>
                      </a:r>
                    </a:p>
                  </a:txBody>
                  <a:tcPr marT="45385" marB="4538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9900">
                        <a:lumMod val="60000"/>
                        <a:lumOff val="40000"/>
                      </a:srgbClr>
                    </a:solid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l" defTabSz="914400" rtl="0" eaLnBrk="1" fontAlgn="base" latinLnBrk="0" hangingPunct="1">
                        <a:lnSpc>
                          <a:spcPct val="70000"/>
                        </a:lnSpc>
                        <a:spcBef>
                          <a:spcPct val="0"/>
                        </a:spcBef>
                        <a:spcAft>
                          <a:spcPct val="0"/>
                        </a:spcAft>
                        <a:buClr>
                          <a:schemeClr val="accent1"/>
                        </a:buClr>
                        <a:buSzPct val="65000"/>
                        <a:buFont typeface="Wingdings" pitchFamily="2" charset="2"/>
                        <a:buNone/>
                        <a:tabLst/>
                      </a:pPr>
                      <a:r>
                        <a:rPr kumimoji="0" lang="en-US" altLang="zh-CN" sz="700" b="0" i="0" u="none" strike="noStrike" cap="none" normalizeH="0" baseline="0">
                          <a:ln>
                            <a:noFill/>
                          </a:ln>
                          <a:solidFill>
                            <a:srgbClr val="FF0000"/>
                          </a:solidFill>
                          <a:effectLst/>
                          <a:latin typeface="Arial" charset="0"/>
                          <a:ea typeface="宋体" pitchFamily="2" charset="-122"/>
                        </a:rPr>
                        <a:t>3</a:t>
                      </a:r>
                    </a:p>
                  </a:txBody>
                  <a:tcPr marT="45385" marB="4538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9900">
                        <a:lumMod val="60000"/>
                        <a:lumOff val="40000"/>
                      </a:srgbClr>
                    </a:solid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l" defTabSz="914400" rtl="0" eaLnBrk="1" fontAlgn="base" latinLnBrk="0" hangingPunct="1">
                        <a:lnSpc>
                          <a:spcPct val="70000"/>
                        </a:lnSpc>
                        <a:spcBef>
                          <a:spcPct val="0"/>
                        </a:spcBef>
                        <a:spcAft>
                          <a:spcPct val="0"/>
                        </a:spcAft>
                        <a:buClr>
                          <a:schemeClr val="accent1"/>
                        </a:buClr>
                        <a:buSzPct val="65000"/>
                        <a:buFont typeface="Wingdings" pitchFamily="2" charset="2"/>
                        <a:buNone/>
                        <a:tabLst/>
                      </a:pPr>
                      <a:endParaRPr kumimoji="0" lang="zh-CN" altLang="zh-CN" sz="700" b="0" i="0" u="none" strike="noStrike" cap="none" normalizeH="0" baseline="0">
                        <a:ln>
                          <a:noFill/>
                        </a:ln>
                        <a:solidFill>
                          <a:schemeClr val="tx1"/>
                        </a:solidFill>
                        <a:effectLst/>
                        <a:latin typeface="Arial" charset="0"/>
                        <a:ea typeface="宋体" pitchFamily="2" charset="-122"/>
                      </a:endParaRPr>
                    </a:p>
                  </a:txBody>
                  <a:tcPr marT="45385" marB="45385"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9900">
                        <a:lumMod val="60000"/>
                        <a:lumOff val="40000"/>
                      </a:srgbClr>
                    </a:solidFill>
                  </a:tcPr>
                </a:tc>
                <a:extLst>
                  <a:ext uri="{0D108BD9-81ED-4DB2-BD59-A6C34878D82A}">
                    <a16:rowId xmlns:a16="http://schemas.microsoft.com/office/drawing/2014/main" val="10001"/>
                  </a:ext>
                </a:extLst>
              </a:tr>
              <a:tr h="167084">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l" defTabSz="914400" rtl="0" eaLnBrk="1" fontAlgn="base" latinLnBrk="0" hangingPunct="1">
                        <a:lnSpc>
                          <a:spcPct val="70000"/>
                        </a:lnSpc>
                        <a:spcBef>
                          <a:spcPct val="0"/>
                        </a:spcBef>
                        <a:spcAft>
                          <a:spcPct val="0"/>
                        </a:spcAft>
                        <a:buClr>
                          <a:schemeClr val="accent1"/>
                        </a:buClr>
                        <a:buSzPct val="65000"/>
                        <a:buFont typeface="Wingdings" pitchFamily="2" charset="2"/>
                        <a:buNone/>
                        <a:tabLst/>
                      </a:pPr>
                      <a:r>
                        <a:rPr kumimoji="0" lang="en-US" altLang="zh-CN" sz="700" b="0" i="0" u="none" strike="noStrike" cap="none" normalizeH="0" baseline="0">
                          <a:ln>
                            <a:noFill/>
                          </a:ln>
                          <a:solidFill>
                            <a:schemeClr val="tx1"/>
                          </a:solidFill>
                          <a:effectLst/>
                          <a:latin typeface="Arial" charset="0"/>
                          <a:ea typeface="宋体" pitchFamily="2" charset="-122"/>
                        </a:rPr>
                        <a:t>9</a:t>
                      </a:r>
                    </a:p>
                  </a:txBody>
                  <a:tcPr marT="45385" marB="45385"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9900">
                        <a:lumMod val="60000"/>
                        <a:lumOff val="40000"/>
                      </a:srgbClr>
                    </a:solid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l" defTabSz="914400" rtl="0" eaLnBrk="1" fontAlgn="base" latinLnBrk="0" hangingPunct="1">
                        <a:lnSpc>
                          <a:spcPct val="70000"/>
                        </a:lnSpc>
                        <a:spcBef>
                          <a:spcPct val="0"/>
                        </a:spcBef>
                        <a:spcAft>
                          <a:spcPct val="0"/>
                        </a:spcAft>
                        <a:buClr>
                          <a:schemeClr val="accent1"/>
                        </a:buClr>
                        <a:buSzPct val="65000"/>
                        <a:buFont typeface="Wingdings" pitchFamily="2" charset="2"/>
                        <a:buNone/>
                        <a:tabLst/>
                      </a:pPr>
                      <a:r>
                        <a:rPr kumimoji="0" lang="en-US" altLang="zh-CN" sz="700" b="0" i="0" u="none" strike="noStrike" cap="none" normalizeH="0" baseline="0">
                          <a:ln>
                            <a:noFill/>
                          </a:ln>
                          <a:solidFill>
                            <a:schemeClr val="tx1"/>
                          </a:solidFill>
                          <a:effectLst/>
                          <a:latin typeface="Arial" charset="0"/>
                          <a:ea typeface="宋体" pitchFamily="2" charset="-122"/>
                        </a:rPr>
                        <a:t>10</a:t>
                      </a:r>
                    </a:p>
                  </a:txBody>
                  <a:tcPr marT="45385" marB="4538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9900">
                        <a:lumMod val="60000"/>
                        <a:lumOff val="40000"/>
                      </a:srgbClr>
                    </a:solid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l" defTabSz="914400" rtl="0" eaLnBrk="1" fontAlgn="base" latinLnBrk="0" hangingPunct="1">
                        <a:lnSpc>
                          <a:spcPct val="70000"/>
                        </a:lnSpc>
                        <a:spcBef>
                          <a:spcPct val="0"/>
                        </a:spcBef>
                        <a:spcAft>
                          <a:spcPct val="0"/>
                        </a:spcAft>
                        <a:buClr>
                          <a:schemeClr val="accent1"/>
                        </a:buClr>
                        <a:buSzPct val="65000"/>
                        <a:buFont typeface="Wingdings" pitchFamily="2" charset="2"/>
                        <a:buNone/>
                        <a:tabLst/>
                      </a:pPr>
                      <a:r>
                        <a:rPr kumimoji="0" lang="en-US" altLang="zh-CN" sz="700" b="0" i="0" u="none" strike="noStrike" cap="none" normalizeH="0" baseline="0">
                          <a:ln>
                            <a:noFill/>
                          </a:ln>
                          <a:solidFill>
                            <a:schemeClr val="tx1"/>
                          </a:solidFill>
                          <a:effectLst/>
                          <a:latin typeface="Arial" charset="0"/>
                          <a:ea typeface="宋体" pitchFamily="2" charset="-122"/>
                        </a:rPr>
                        <a:t>7</a:t>
                      </a:r>
                    </a:p>
                  </a:txBody>
                  <a:tcPr marT="45385" marB="4538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9900">
                        <a:lumMod val="60000"/>
                        <a:lumOff val="40000"/>
                      </a:srgbClr>
                    </a:solid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l" defTabSz="914400" rtl="0" eaLnBrk="1" fontAlgn="base" latinLnBrk="0" hangingPunct="1">
                        <a:lnSpc>
                          <a:spcPct val="70000"/>
                        </a:lnSpc>
                        <a:spcBef>
                          <a:spcPct val="0"/>
                        </a:spcBef>
                        <a:spcAft>
                          <a:spcPct val="0"/>
                        </a:spcAft>
                        <a:buClr>
                          <a:schemeClr val="accent1"/>
                        </a:buClr>
                        <a:buSzPct val="65000"/>
                        <a:buFont typeface="Wingdings" pitchFamily="2" charset="2"/>
                        <a:buNone/>
                        <a:tabLst/>
                      </a:pPr>
                      <a:r>
                        <a:rPr kumimoji="0" lang="en-US" altLang="zh-CN" sz="700" b="0" i="0" u="none" strike="noStrike" cap="none" normalizeH="0" baseline="0">
                          <a:ln>
                            <a:noFill/>
                          </a:ln>
                          <a:solidFill>
                            <a:schemeClr val="tx1"/>
                          </a:solidFill>
                          <a:effectLst/>
                          <a:latin typeface="Arial" charset="0"/>
                          <a:ea typeface="宋体" pitchFamily="2" charset="-122"/>
                        </a:rPr>
                        <a:t>11</a:t>
                      </a:r>
                    </a:p>
                  </a:txBody>
                  <a:tcPr marT="45385" marB="45385"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9900">
                        <a:lumMod val="60000"/>
                        <a:lumOff val="40000"/>
                      </a:srgbClr>
                    </a:solidFill>
                  </a:tcPr>
                </a:tc>
                <a:extLst>
                  <a:ext uri="{0D108BD9-81ED-4DB2-BD59-A6C34878D82A}">
                    <a16:rowId xmlns:a16="http://schemas.microsoft.com/office/drawing/2014/main" val="10002"/>
                  </a:ext>
                </a:extLst>
              </a:tr>
              <a:tr h="167084">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l" defTabSz="914400" rtl="0" eaLnBrk="1" fontAlgn="base" latinLnBrk="0" hangingPunct="1">
                        <a:lnSpc>
                          <a:spcPct val="70000"/>
                        </a:lnSpc>
                        <a:spcBef>
                          <a:spcPct val="0"/>
                        </a:spcBef>
                        <a:spcAft>
                          <a:spcPct val="0"/>
                        </a:spcAft>
                        <a:buClr>
                          <a:schemeClr val="accent1"/>
                        </a:buClr>
                        <a:buSzPct val="65000"/>
                        <a:buFont typeface="Wingdings" pitchFamily="2" charset="2"/>
                        <a:buNone/>
                        <a:tabLst/>
                      </a:pPr>
                      <a:r>
                        <a:rPr kumimoji="0" lang="en-US" altLang="zh-CN" sz="700" b="0" i="0" u="none" strike="noStrike" cap="none" normalizeH="0" baseline="0">
                          <a:ln>
                            <a:noFill/>
                          </a:ln>
                          <a:solidFill>
                            <a:schemeClr val="tx1"/>
                          </a:solidFill>
                          <a:effectLst/>
                          <a:latin typeface="Arial" charset="0"/>
                          <a:ea typeface="宋体" pitchFamily="2" charset="-122"/>
                        </a:rPr>
                        <a:t>13</a:t>
                      </a:r>
                    </a:p>
                  </a:txBody>
                  <a:tcPr marT="45385" marB="45385"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CC9900">
                        <a:lumMod val="60000"/>
                        <a:lumOff val="40000"/>
                      </a:srgbClr>
                    </a:solid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l" defTabSz="914400" rtl="0" eaLnBrk="1" fontAlgn="base" latinLnBrk="0" hangingPunct="1">
                        <a:lnSpc>
                          <a:spcPct val="70000"/>
                        </a:lnSpc>
                        <a:spcBef>
                          <a:spcPct val="0"/>
                        </a:spcBef>
                        <a:spcAft>
                          <a:spcPct val="0"/>
                        </a:spcAft>
                        <a:buClr>
                          <a:schemeClr val="accent1"/>
                        </a:buClr>
                        <a:buSzPct val="65000"/>
                        <a:buFont typeface="Wingdings" pitchFamily="2" charset="2"/>
                        <a:buNone/>
                        <a:tabLst/>
                      </a:pPr>
                      <a:r>
                        <a:rPr kumimoji="0" lang="en-US" altLang="zh-CN" sz="700" b="0" i="0" u="none" strike="noStrike" cap="none" normalizeH="0" baseline="0">
                          <a:ln>
                            <a:noFill/>
                          </a:ln>
                          <a:solidFill>
                            <a:schemeClr val="tx1"/>
                          </a:solidFill>
                          <a:effectLst/>
                          <a:latin typeface="Arial" charset="0"/>
                          <a:ea typeface="宋体" pitchFamily="2" charset="-122"/>
                        </a:rPr>
                        <a:t>14</a:t>
                      </a:r>
                    </a:p>
                  </a:txBody>
                  <a:tcPr marT="45385" marB="4538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CC9900">
                        <a:lumMod val="60000"/>
                        <a:lumOff val="40000"/>
                      </a:srgbClr>
                    </a:solid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l" defTabSz="914400" rtl="0" eaLnBrk="1" fontAlgn="base" latinLnBrk="0" hangingPunct="1">
                        <a:lnSpc>
                          <a:spcPct val="70000"/>
                        </a:lnSpc>
                        <a:spcBef>
                          <a:spcPct val="0"/>
                        </a:spcBef>
                        <a:spcAft>
                          <a:spcPct val="0"/>
                        </a:spcAft>
                        <a:buClr>
                          <a:schemeClr val="accent1"/>
                        </a:buClr>
                        <a:buSzPct val="65000"/>
                        <a:buFont typeface="Wingdings" pitchFamily="2" charset="2"/>
                        <a:buNone/>
                        <a:tabLst/>
                      </a:pPr>
                      <a:r>
                        <a:rPr kumimoji="0" lang="en-US" altLang="zh-CN" sz="700" b="0" i="0" u="none" strike="noStrike" cap="none" normalizeH="0" baseline="0">
                          <a:ln>
                            <a:noFill/>
                          </a:ln>
                          <a:solidFill>
                            <a:schemeClr val="tx1"/>
                          </a:solidFill>
                          <a:effectLst/>
                          <a:latin typeface="Arial" charset="0"/>
                          <a:ea typeface="宋体" pitchFamily="2" charset="-122"/>
                        </a:rPr>
                        <a:t>15</a:t>
                      </a:r>
                    </a:p>
                  </a:txBody>
                  <a:tcPr marT="45385" marB="4538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CC9900">
                        <a:lumMod val="60000"/>
                        <a:lumOff val="40000"/>
                      </a:srgbClr>
                    </a:solid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l" defTabSz="914400" rtl="0" eaLnBrk="1" fontAlgn="base" latinLnBrk="0" hangingPunct="1">
                        <a:lnSpc>
                          <a:spcPct val="70000"/>
                        </a:lnSpc>
                        <a:spcBef>
                          <a:spcPct val="0"/>
                        </a:spcBef>
                        <a:spcAft>
                          <a:spcPct val="0"/>
                        </a:spcAft>
                        <a:buClr>
                          <a:schemeClr val="accent1"/>
                        </a:buClr>
                        <a:buSzPct val="65000"/>
                        <a:buFont typeface="Wingdings" pitchFamily="2" charset="2"/>
                        <a:buNone/>
                        <a:tabLst/>
                      </a:pPr>
                      <a:r>
                        <a:rPr kumimoji="0" lang="en-US" altLang="zh-CN" sz="700" b="0" i="0" u="none" strike="noStrike" cap="none" normalizeH="0" baseline="0" dirty="0">
                          <a:ln>
                            <a:noFill/>
                          </a:ln>
                          <a:solidFill>
                            <a:schemeClr val="tx1"/>
                          </a:solidFill>
                          <a:effectLst/>
                          <a:latin typeface="Arial" charset="0"/>
                          <a:ea typeface="宋体" pitchFamily="2" charset="-122"/>
                        </a:rPr>
                        <a:t>12</a:t>
                      </a:r>
                    </a:p>
                  </a:txBody>
                  <a:tcPr marT="45385" marB="45385"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CC9900">
                        <a:lumMod val="60000"/>
                        <a:lumOff val="40000"/>
                      </a:srgbClr>
                    </a:solidFill>
                  </a:tcPr>
                </a:tc>
                <a:extLst>
                  <a:ext uri="{0D108BD9-81ED-4DB2-BD59-A6C34878D82A}">
                    <a16:rowId xmlns:a16="http://schemas.microsoft.com/office/drawing/2014/main" val="10003"/>
                  </a:ext>
                </a:extLst>
              </a:tr>
            </a:tbl>
          </a:graphicData>
        </a:graphic>
      </p:graphicFrame>
      <p:sp>
        <p:nvSpPr>
          <p:cNvPr id="65" name="Line 327"/>
          <p:cNvSpPr>
            <a:spLocks noChangeShapeType="1"/>
          </p:cNvSpPr>
          <p:nvPr/>
        </p:nvSpPr>
        <p:spPr bwMode="auto">
          <a:xfrm>
            <a:off x="2875410" y="3678152"/>
            <a:ext cx="0" cy="57626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66" name="Text Box 328"/>
          <p:cNvSpPr txBox="1">
            <a:spLocks noChangeArrowheads="1"/>
          </p:cNvSpPr>
          <p:nvPr/>
        </p:nvSpPr>
        <p:spPr bwMode="auto">
          <a:xfrm>
            <a:off x="2588073" y="2670090"/>
            <a:ext cx="57467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zh-CN" altLang="en-US"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右</a:t>
            </a:r>
          </a:p>
        </p:txBody>
      </p:sp>
      <p:sp>
        <p:nvSpPr>
          <p:cNvPr id="67" name="Text Box 329"/>
          <p:cNvSpPr txBox="1">
            <a:spLocks noChangeArrowheads="1"/>
          </p:cNvSpPr>
          <p:nvPr/>
        </p:nvSpPr>
        <p:spPr bwMode="auto">
          <a:xfrm>
            <a:off x="4027935" y="2670090"/>
            <a:ext cx="57467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zh-CN" altLang="en-US"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左</a:t>
            </a:r>
          </a:p>
        </p:txBody>
      </p:sp>
      <p:sp>
        <p:nvSpPr>
          <p:cNvPr id="68" name="Text Box 330"/>
          <p:cNvSpPr txBox="1">
            <a:spLocks noChangeArrowheads="1"/>
          </p:cNvSpPr>
          <p:nvPr/>
        </p:nvSpPr>
        <p:spPr bwMode="auto">
          <a:xfrm>
            <a:off x="2443610" y="3894052"/>
            <a:ext cx="57467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zh-CN" altLang="en-US"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下</a:t>
            </a:r>
          </a:p>
        </p:txBody>
      </p:sp>
      <p:graphicFrame>
        <p:nvGraphicFramePr>
          <p:cNvPr id="69" name="Group 331"/>
          <p:cNvGraphicFramePr>
            <a:graphicFrameLocks noGrp="1"/>
          </p:cNvGraphicFramePr>
          <p:nvPr>
            <p:extLst>
              <p:ext uri="{D42A27DB-BD31-4B8C-83A1-F6EECF244321}">
                <p14:modId xmlns:p14="http://schemas.microsoft.com/office/powerpoint/2010/main" val="3188878"/>
              </p:ext>
            </p:extLst>
          </p:nvPr>
        </p:nvGraphicFramePr>
        <p:xfrm>
          <a:off x="2515048" y="5189452"/>
          <a:ext cx="1150937" cy="706440"/>
        </p:xfrm>
        <a:graphic>
          <a:graphicData uri="http://schemas.openxmlformats.org/drawingml/2006/table">
            <a:tbl>
              <a:tblPr/>
              <a:tblGrid>
                <a:gridCol w="287337">
                  <a:extLst>
                    <a:ext uri="{9D8B030D-6E8A-4147-A177-3AD203B41FA5}">
                      <a16:colId xmlns:a16="http://schemas.microsoft.com/office/drawing/2014/main" val="20000"/>
                    </a:ext>
                  </a:extLst>
                </a:gridCol>
                <a:gridCol w="287338">
                  <a:extLst>
                    <a:ext uri="{9D8B030D-6E8A-4147-A177-3AD203B41FA5}">
                      <a16:colId xmlns:a16="http://schemas.microsoft.com/office/drawing/2014/main" val="20001"/>
                    </a:ext>
                  </a:extLst>
                </a:gridCol>
                <a:gridCol w="288925">
                  <a:extLst>
                    <a:ext uri="{9D8B030D-6E8A-4147-A177-3AD203B41FA5}">
                      <a16:colId xmlns:a16="http://schemas.microsoft.com/office/drawing/2014/main" val="20002"/>
                    </a:ext>
                  </a:extLst>
                </a:gridCol>
                <a:gridCol w="287337">
                  <a:extLst>
                    <a:ext uri="{9D8B030D-6E8A-4147-A177-3AD203B41FA5}">
                      <a16:colId xmlns:a16="http://schemas.microsoft.com/office/drawing/2014/main" val="20003"/>
                    </a:ext>
                  </a:extLst>
                </a:gridCol>
              </a:tblGrid>
              <a:tr h="176610">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80000"/>
                        </a:lnSpc>
                        <a:spcBef>
                          <a:spcPct val="0"/>
                        </a:spcBef>
                        <a:spcAft>
                          <a:spcPct val="0"/>
                        </a:spcAft>
                        <a:buClr>
                          <a:schemeClr val="accent1"/>
                        </a:buClr>
                        <a:buSzPct val="65000"/>
                        <a:buFont typeface="Wingdings" pitchFamily="2" charset="2"/>
                        <a:buNone/>
                        <a:tabLst/>
                      </a:pPr>
                      <a:r>
                        <a:rPr kumimoji="0" lang="en-US" altLang="zh-CN" sz="700" b="0" i="0" u="none" strike="noStrike" cap="none" normalizeH="0" baseline="0" dirty="0">
                          <a:ln>
                            <a:noFill/>
                          </a:ln>
                          <a:solidFill>
                            <a:schemeClr val="tx1"/>
                          </a:solidFill>
                          <a:effectLst/>
                          <a:latin typeface="Arial" charset="0"/>
                          <a:ea typeface="宋体" pitchFamily="2" charset="-122"/>
                        </a:rPr>
                        <a:t>1</a:t>
                      </a:r>
                    </a:p>
                  </a:txBody>
                  <a:tcPr marT="45633" marB="45633"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9900">
                        <a:lumMod val="60000"/>
                        <a:lumOff val="40000"/>
                      </a:srgbClr>
                    </a:solid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80000"/>
                        </a:lnSpc>
                        <a:spcBef>
                          <a:spcPct val="0"/>
                        </a:spcBef>
                        <a:spcAft>
                          <a:spcPct val="0"/>
                        </a:spcAft>
                        <a:buClr>
                          <a:schemeClr val="accent1"/>
                        </a:buClr>
                        <a:buSzPct val="65000"/>
                        <a:buFont typeface="Wingdings" pitchFamily="2" charset="2"/>
                        <a:buNone/>
                        <a:tabLst/>
                      </a:pPr>
                      <a:r>
                        <a:rPr kumimoji="0" lang="en-US" altLang="zh-CN" sz="700" b="0" i="0" u="none" strike="noStrike" cap="none" normalizeH="0" baseline="0">
                          <a:ln>
                            <a:noFill/>
                          </a:ln>
                          <a:solidFill>
                            <a:schemeClr val="tx1"/>
                          </a:solidFill>
                          <a:effectLst/>
                          <a:latin typeface="Arial" charset="0"/>
                          <a:ea typeface="宋体" pitchFamily="2" charset="-122"/>
                        </a:rPr>
                        <a:t>6</a:t>
                      </a:r>
                    </a:p>
                  </a:txBody>
                  <a:tcPr marT="45633" marB="4563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9900">
                        <a:lumMod val="60000"/>
                        <a:lumOff val="40000"/>
                      </a:srgbClr>
                    </a:solid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80000"/>
                        </a:lnSpc>
                        <a:spcBef>
                          <a:spcPct val="0"/>
                        </a:spcBef>
                        <a:spcAft>
                          <a:spcPct val="0"/>
                        </a:spcAft>
                        <a:buClr>
                          <a:schemeClr val="accent1"/>
                        </a:buClr>
                        <a:buSzPct val="65000"/>
                        <a:buFont typeface="Wingdings" pitchFamily="2" charset="2"/>
                        <a:buNone/>
                        <a:tabLst/>
                      </a:pPr>
                      <a:r>
                        <a:rPr kumimoji="0" lang="en-US" altLang="zh-CN" sz="700" b="0" i="0" u="none" strike="noStrike" cap="none" normalizeH="0" baseline="0">
                          <a:ln>
                            <a:noFill/>
                          </a:ln>
                          <a:solidFill>
                            <a:schemeClr val="tx1"/>
                          </a:solidFill>
                          <a:effectLst/>
                          <a:latin typeface="Arial" charset="0"/>
                          <a:ea typeface="宋体" pitchFamily="2" charset="-122"/>
                        </a:rPr>
                        <a:t>2</a:t>
                      </a:r>
                    </a:p>
                  </a:txBody>
                  <a:tcPr marT="45633" marB="4563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9900">
                        <a:lumMod val="60000"/>
                        <a:lumOff val="40000"/>
                      </a:srgbClr>
                    </a:solid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80000"/>
                        </a:lnSpc>
                        <a:spcBef>
                          <a:spcPct val="0"/>
                        </a:spcBef>
                        <a:spcAft>
                          <a:spcPct val="0"/>
                        </a:spcAft>
                        <a:buClr>
                          <a:schemeClr val="accent1"/>
                        </a:buClr>
                        <a:buSzPct val="65000"/>
                        <a:buFont typeface="Wingdings" pitchFamily="2" charset="2"/>
                        <a:buNone/>
                        <a:tabLst/>
                      </a:pPr>
                      <a:r>
                        <a:rPr kumimoji="0" lang="en-US" altLang="zh-CN" sz="700" b="0" i="0" u="none" strike="noStrike" cap="none" normalizeH="0" baseline="0">
                          <a:ln>
                            <a:noFill/>
                          </a:ln>
                          <a:solidFill>
                            <a:schemeClr val="tx1"/>
                          </a:solidFill>
                          <a:effectLst/>
                          <a:latin typeface="Arial" charset="0"/>
                          <a:ea typeface="宋体" pitchFamily="2" charset="-122"/>
                        </a:rPr>
                        <a:t>4</a:t>
                      </a:r>
                    </a:p>
                  </a:txBody>
                  <a:tcPr marT="45633" marB="45633"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9900">
                        <a:lumMod val="60000"/>
                        <a:lumOff val="40000"/>
                      </a:srgbClr>
                    </a:solidFill>
                  </a:tcPr>
                </a:tc>
                <a:extLst>
                  <a:ext uri="{0D108BD9-81ED-4DB2-BD59-A6C34878D82A}">
                    <a16:rowId xmlns:a16="http://schemas.microsoft.com/office/drawing/2014/main" val="10000"/>
                  </a:ext>
                </a:extLst>
              </a:tr>
              <a:tr h="176610">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80000"/>
                        </a:lnSpc>
                        <a:spcBef>
                          <a:spcPct val="0"/>
                        </a:spcBef>
                        <a:spcAft>
                          <a:spcPct val="0"/>
                        </a:spcAft>
                        <a:buClr>
                          <a:schemeClr val="accent1"/>
                        </a:buClr>
                        <a:buSzPct val="65000"/>
                        <a:buFont typeface="Wingdings" pitchFamily="2" charset="2"/>
                        <a:buNone/>
                        <a:tabLst/>
                      </a:pPr>
                      <a:r>
                        <a:rPr kumimoji="0" lang="en-US" altLang="zh-CN" sz="700" b="0" i="0" u="none" strike="noStrike" cap="none" normalizeH="0" baseline="0">
                          <a:ln>
                            <a:noFill/>
                          </a:ln>
                          <a:solidFill>
                            <a:schemeClr val="tx1"/>
                          </a:solidFill>
                          <a:effectLst/>
                          <a:latin typeface="Arial" charset="0"/>
                          <a:ea typeface="宋体" pitchFamily="2" charset="-122"/>
                        </a:rPr>
                        <a:t>5</a:t>
                      </a:r>
                    </a:p>
                  </a:txBody>
                  <a:tcPr marT="45633" marB="45633"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9900">
                        <a:lumMod val="60000"/>
                        <a:lumOff val="40000"/>
                      </a:srgbClr>
                    </a:solid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80000"/>
                        </a:lnSpc>
                        <a:spcBef>
                          <a:spcPct val="0"/>
                        </a:spcBef>
                        <a:spcAft>
                          <a:spcPct val="0"/>
                        </a:spcAft>
                        <a:buClr>
                          <a:schemeClr val="accent1"/>
                        </a:buClr>
                        <a:buSzPct val="65000"/>
                        <a:buFont typeface="Wingdings" pitchFamily="2" charset="2"/>
                        <a:buNone/>
                        <a:tabLst/>
                      </a:pPr>
                      <a:endParaRPr kumimoji="0" lang="zh-CN" altLang="zh-CN" sz="700" b="0" i="0" u="none" strike="noStrike" cap="none" normalizeH="0" baseline="0">
                        <a:ln>
                          <a:noFill/>
                        </a:ln>
                        <a:solidFill>
                          <a:schemeClr val="tx1"/>
                        </a:solidFill>
                        <a:effectLst/>
                        <a:latin typeface="Arial" charset="0"/>
                        <a:ea typeface="宋体" pitchFamily="2" charset="-122"/>
                      </a:endParaRPr>
                    </a:p>
                  </a:txBody>
                  <a:tcPr marT="45633" marB="4563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9900">
                        <a:lumMod val="60000"/>
                        <a:lumOff val="40000"/>
                      </a:srgbClr>
                    </a:solid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80000"/>
                        </a:lnSpc>
                        <a:spcBef>
                          <a:spcPct val="0"/>
                        </a:spcBef>
                        <a:spcAft>
                          <a:spcPct val="0"/>
                        </a:spcAft>
                        <a:buClr>
                          <a:schemeClr val="accent1"/>
                        </a:buClr>
                        <a:buSzPct val="65000"/>
                        <a:buFont typeface="Wingdings" pitchFamily="2" charset="2"/>
                        <a:buNone/>
                        <a:tabLst/>
                      </a:pPr>
                      <a:r>
                        <a:rPr kumimoji="0" lang="en-US" altLang="zh-CN" sz="700" b="0" i="0" u="none" strike="noStrike" cap="none" normalizeH="0" baseline="0">
                          <a:ln>
                            <a:noFill/>
                          </a:ln>
                          <a:solidFill>
                            <a:schemeClr val="tx1"/>
                          </a:solidFill>
                          <a:effectLst/>
                          <a:latin typeface="Arial" charset="0"/>
                          <a:ea typeface="宋体" pitchFamily="2" charset="-122"/>
                        </a:rPr>
                        <a:t>3</a:t>
                      </a:r>
                    </a:p>
                  </a:txBody>
                  <a:tcPr marT="45633" marB="4563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9900">
                        <a:lumMod val="60000"/>
                        <a:lumOff val="40000"/>
                      </a:srgbClr>
                    </a:solid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80000"/>
                        </a:lnSpc>
                        <a:spcBef>
                          <a:spcPct val="0"/>
                        </a:spcBef>
                        <a:spcAft>
                          <a:spcPct val="0"/>
                        </a:spcAft>
                        <a:buClr>
                          <a:schemeClr val="accent1"/>
                        </a:buClr>
                        <a:buSzPct val="65000"/>
                        <a:buFont typeface="Wingdings" pitchFamily="2" charset="2"/>
                        <a:buNone/>
                        <a:tabLst/>
                      </a:pPr>
                      <a:r>
                        <a:rPr kumimoji="0" lang="en-US" altLang="zh-CN" sz="700" b="0" i="0" u="none" strike="noStrike" cap="none" normalizeH="0" baseline="0" dirty="0">
                          <a:ln>
                            <a:noFill/>
                          </a:ln>
                          <a:solidFill>
                            <a:schemeClr val="tx1"/>
                          </a:solidFill>
                          <a:effectLst/>
                          <a:latin typeface="Arial" charset="0"/>
                          <a:ea typeface="宋体" pitchFamily="2" charset="-122"/>
                        </a:rPr>
                        <a:t>8</a:t>
                      </a:r>
                    </a:p>
                  </a:txBody>
                  <a:tcPr marT="45633" marB="45633"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9900">
                        <a:lumMod val="60000"/>
                        <a:lumOff val="40000"/>
                      </a:srgbClr>
                    </a:solidFill>
                  </a:tcPr>
                </a:tc>
                <a:extLst>
                  <a:ext uri="{0D108BD9-81ED-4DB2-BD59-A6C34878D82A}">
                    <a16:rowId xmlns:a16="http://schemas.microsoft.com/office/drawing/2014/main" val="10001"/>
                  </a:ext>
                </a:extLst>
              </a:tr>
              <a:tr h="176610">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80000"/>
                        </a:lnSpc>
                        <a:spcBef>
                          <a:spcPct val="0"/>
                        </a:spcBef>
                        <a:spcAft>
                          <a:spcPct val="0"/>
                        </a:spcAft>
                        <a:buClr>
                          <a:schemeClr val="accent1"/>
                        </a:buClr>
                        <a:buSzPct val="65000"/>
                        <a:buFont typeface="Wingdings" pitchFamily="2" charset="2"/>
                        <a:buNone/>
                        <a:tabLst/>
                      </a:pPr>
                      <a:r>
                        <a:rPr kumimoji="0" lang="en-US" altLang="zh-CN" sz="700" b="0" i="0" u="none" strike="noStrike" cap="none" normalizeH="0" baseline="0">
                          <a:ln>
                            <a:noFill/>
                          </a:ln>
                          <a:solidFill>
                            <a:schemeClr val="tx1"/>
                          </a:solidFill>
                          <a:effectLst/>
                          <a:latin typeface="Arial" charset="0"/>
                          <a:ea typeface="宋体" pitchFamily="2" charset="-122"/>
                        </a:rPr>
                        <a:t>9</a:t>
                      </a:r>
                    </a:p>
                  </a:txBody>
                  <a:tcPr marT="45633" marB="45633"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9900">
                        <a:lumMod val="60000"/>
                        <a:lumOff val="40000"/>
                      </a:srgbClr>
                    </a:solid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80000"/>
                        </a:lnSpc>
                        <a:spcBef>
                          <a:spcPct val="0"/>
                        </a:spcBef>
                        <a:spcAft>
                          <a:spcPct val="0"/>
                        </a:spcAft>
                        <a:buClr>
                          <a:schemeClr val="accent1"/>
                        </a:buClr>
                        <a:buSzPct val="65000"/>
                        <a:buFont typeface="Wingdings" pitchFamily="2" charset="2"/>
                        <a:buNone/>
                        <a:tabLst/>
                      </a:pPr>
                      <a:r>
                        <a:rPr kumimoji="0" lang="en-US" altLang="zh-CN" sz="700" b="0" i="0" u="none" strike="noStrike" cap="none" normalizeH="0" baseline="0">
                          <a:ln>
                            <a:noFill/>
                          </a:ln>
                          <a:solidFill>
                            <a:schemeClr val="tx1"/>
                          </a:solidFill>
                          <a:effectLst/>
                          <a:latin typeface="Arial" charset="0"/>
                          <a:ea typeface="宋体" pitchFamily="2" charset="-122"/>
                        </a:rPr>
                        <a:t>10</a:t>
                      </a:r>
                    </a:p>
                  </a:txBody>
                  <a:tcPr marT="45633" marB="4563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9900">
                        <a:lumMod val="60000"/>
                        <a:lumOff val="40000"/>
                      </a:srgbClr>
                    </a:solid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80000"/>
                        </a:lnSpc>
                        <a:spcBef>
                          <a:spcPct val="0"/>
                        </a:spcBef>
                        <a:spcAft>
                          <a:spcPct val="0"/>
                        </a:spcAft>
                        <a:buClr>
                          <a:schemeClr val="accent1"/>
                        </a:buClr>
                        <a:buSzPct val="65000"/>
                        <a:buFont typeface="Wingdings" pitchFamily="2" charset="2"/>
                        <a:buNone/>
                        <a:tabLst/>
                      </a:pPr>
                      <a:r>
                        <a:rPr kumimoji="0" lang="en-US" altLang="zh-CN" sz="700" b="0" i="0" u="none" strike="noStrike" cap="none" normalizeH="0" baseline="0">
                          <a:ln>
                            <a:noFill/>
                          </a:ln>
                          <a:solidFill>
                            <a:schemeClr val="tx1"/>
                          </a:solidFill>
                          <a:effectLst/>
                          <a:latin typeface="Arial" charset="0"/>
                          <a:ea typeface="宋体" pitchFamily="2" charset="-122"/>
                        </a:rPr>
                        <a:t>7</a:t>
                      </a:r>
                    </a:p>
                  </a:txBody>
                  <a:tcPr marT="45633" marB="4563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9900">
                        <a:lumMod val="60000"/>
                        <a:lumOff val="40000"/>
                      </a:srgbClr>
                    </a:solid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80000"/>
                        </a:lnSpc>
                        <a:spcBef>
                          <a:spcPct val="0"/>
                        </a:spcBef>
                        <a:spcAft>
                          <a:spcPct val="0"/>
                        </a:spcAft>
                        <a:buClr>
                          <a:schemeClr val="accent1"/>
                        </a:buClr>
                        <a:buSzPct val="65000"/>
                        <a:buFont typeface="Wingdings" pitchFamily="2" charset="2"/>
                        <a:buNone/>
                        <a:tabLst/>
                      </a:pPr>
                      <a:r>
                        <a:rPr kumimoji="0" lang="en-US" altLang="zh-CN" sz="700" b="0" i="0" u="none" strike="noStrike" cap="none" normalizeH="0" baseline="0">
                          <a:ln>
                            <a:noFill/>
                          </a:ln>
                          <a:solidFill>
                            <a:schemeClr val="tx1"/>
                          </a:solidFill>
                          <a:effectLst/>
                          <a:latin typeface="Arial" charset="0"/>
                          <a:ea typeface="宋体" pitchFamily="2" charset="-122"/>
                        </a:rPr>
                        <a:t>11</a:t>
                      </a:r>
                    </a:p>
                  </a:txBody>
                  <a:tcPr marT="45633" marB="45633"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9900">
                        <a:lumMod val="60000"/>
                        <a:lumOff val="40000"/>
                      </a:srgbClr>
                    </a:solidFill>
                  </a:tcPr>
                </a:tc>
                <a:extLst>
                  <a:ext uri="{0D108BD9-81ED-4DB2-BD59-A6C34878D82A}">
                    <a16:rowId xmlns:a16="http://schemas.microsoft.com/office/drawing/2014/main" val="10002"/>
                  </a:ext>
                </a:extLst>
              </a:tr>
              <a:tr h="176610">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80000"/>
                        </a:lnSpc>
                        <a:spcBef>
                          <a:spcPct val="0"/>
                        </a:spcBef>
                        <a:spcAft>
                          <a:spcPct val="0"/>
                        </a:spcAft>
                        <a:buClr>
                          <a:schemeClr val="accent1"/>
                        </a:buClr>
                        <a:buSzPct val="65000"/>
                        <a:buFont typeface="Wingdings" pitchFamily="2" charset="2"/>
                        <a:buNone/>
                        <a:tabLst/>
                      </a:pPr>
                      <a:r>
                        <a:rPr kumimoji="0" lang="en-US" altLang="zh-CN" sz="700" b="0" i="0" u="none" strike="noStrike" cap="none" normalizeH="0" baseline="0">
                          <a:ln>
                            <a:noFill/>
                          </a:ln>
                          <a:solidFill>
                            <a:schemeClr val="tx1"/>
                          </a:solidFill>
                          <a:effectLst/>
                          <a:latin typeface="Arial" charset="0"/>
                          <a:ea typeface="宋体" pitchFamily="2" charset="-122"/>
                        </a:rPr>
                        <a:t>13</a:t>
                      </a:r>
                    </a:p>
                  </a:txBody>
                  <a:tcPr marT="45633" marB="45633"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CC9900">
                        <a:lumMod val="60000"/>
                        <a:lumOff val="40000"/>
                      </a:srgbClr>
                    </a:solid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80000"/>
                        </a:lnSpc>
                        <a:spcBef>
                          <a:spcPct val="0"/>
                        </a:spcBef>
                        <a:spcAft>
                          <a:spcPct val="0"/>
                        </a:spcAft>
                        <a:buClr>
                          <a:schemeClr val="accent1"/>
                        </a:buClr>
                        <a:buSzPct val="65000"/>
                        <a:buFont typeface="Wingdings" pitchFamily="2" charset="2"/>
                        <a:buNone/>
                        <a:tabLst/>
                      </a:pPr>
                      <a:r>
                        <a:rPr kumimoji="0" lang="en-US" altLang="zh-CN" sz="700" b="0" i="0" u="none" strike="noStrike" cap="none" normalizeH="0" baseline="0">
                          <a:ln>
                            <a:noFill/>
                          </a:ln>
                          <a:solidFill>
                            <a:schemeClr val="tx1"/>
                          </a:solidFill>
                          <a:effectLst/>
                          <a:latin typeface="Arial" charset="0"/>
                          <a:ea typeface="宋体" pitchFamily="2" charset="-122"/>
                        </a:rPr>
                        <a:t>14</a:t>
                      </a:r>
                    </a:p>
                  </a:txBody>
                  <a:tcPr marT="45633" marB="4563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CC9900">
                        <a:lumMod val="60000"/>
                        <a:lumOff val="40000"/>
                      </a:srgbClr>
                    </a:solid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80000"/>
                        </a:lnSpc>
                        <a:spcBef>
                          <a:spcPct val="0"/>
                        </a:spcBef>
                        <a:spcAft>
                          <a:spcPct val="0"/>
                        </a:spcAft>
                        <a:buClr>
                          <a:schemeClr val="accent1"/>
                        </a:buClr>
                        <a:buSzPct val="65000"/>
                        <a:buFont typeface="Wingdings" pitchFamily="2" charset="2"/>
                        <a:buNone/>
                        <a:tabLst/>
                      </a:pPr>
                      <a:r>
                        <a:rPr kumimoji="0" lang="en-US" altLang="zh-CN" sz="700" b="0" i="0" u="none" strike="noStrike" cap="none" normalizeH="0" baseline="0">
                          <a:ln>
                            <a:noFill/>
                          </a:ln>
                          <a:solidFill>
                            <a:schemeClr val="tx1"/>
                          </a:solidFill>
                          <a:effectLst/>
                          <a:latin typeface="Arial" charset="0"/>
                          <a:ea typeface="宋体" pitchFamily="2" charset="-122"/>
                        </a:rPr>
                        <a:t>15</a:t>
                      </a:r>
                    </a:p>
                  </a:txBody>
                  <a:tcPr marT="45633" marB="4563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CC9900">
                        <a:lumMod val="60000"/>
                        <a:lumOff val="40000"/>
                      </a:srgbClr>
                    </a:solid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80000"/>
                        </a:lnSpc>
                        <a:spcBef>
                          <a:spcPct val="0"/>
                        </a:spcBef>
                        <a:spcAft>
                          <a:spcPct val="0"/>
                        </a:spcAft>
                        <a:buClr>
                          <a:schemeClr val="accent1"/>
                        </a:buClr>
                        <a:buSzPct val="65000"/>
                        <a:buFont typeface="Wingdings" pitchFamily="2" charset="2"/>
                        <a:buNone/>
                        <a:tabLst/>
                      </a:pPr>
                      <a:r>
                        <a:rPr kumimoji="0" lang="en-US" altLang="zh-CN" sz="700" b="0" i="0" u="none" strike="noStrike" cap="none" normalizeH="0" baseline="0" dirty="0">
                          <a:ln>
                            <a:noFill/>
                          </a:ln>
                          <a:solidFill>
                            <a:schemeClr val="tx1"/>
                          </a:solidFill>
                          <a:effectLst/>
                          <a:latin typeface="Arial" charset="0"/>
                          <a:ea typeface="宋体" pitchFamily="2" charset="-122"/>
                        </a:rPr>
                        <a:t>12</a:t>
                      </a:r>
                    </a:p>
                  </a:txBody>
                  <a:tcPr marT="45633" marB="45633"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CC9900">
                        <a:lumMod val="60000"/>
                        <a:lumOff val="40000"/>
                      </a:srgbClr>
                    </a:solidFill>
                  </a:tcPr>
                </a:tc>
                <a:extLst>
                  <a:ext uri="{0D108BD9-81ED-4DB2-BD59-A6C34878D82A}">
                    <a16:rowId xmlns:a16="http://schemas.microsoft.com/office/drawing/2014/main" val="10003"/>
                  </a:ext>
                </a:extLst>
              </a:tr>
            </a:tbl>
          </a:graphicData>
        </a:graphic>
      </p:graphicFrame>
      <p:graphicFrame>
        <p:nvGraphicFramePr>
          <p:cNvPr id="70" name="Group 358"/>
          <p:cNvGraphicFramePr>
            <a:graphicFrameLocks noGrp="1"/>
          </p:cNvGraphicFramePr>
          <p:nvPr>
            <p:extLst>
              <p:ext uri="{D42A27DB-BD31-4B8C-83A1-F6EECF244321}">
                <p14:modId xmlns:p14="http://schemas.microsoft.com/office/powerpoint/2010/main" val="4018616402"/>
              </p:ext>
            </p:extLst>
          </p:nvPr>
        </p:nvGraphicFramePr>
        <p:xfrm>
          <a:off x="3739010" y="5189452"/>
          <a:ext cx="1150938" cy="706440"/>
        </p:xfrm>
        <a:graphic>
          <a:graphicData uri="http://schemas.openxmlformats.org/drawingml/2006/table">
            <a:tbl>
              <a:tblPr/>
              <a:tblGrid>
                <a:gridCol w="287338">
                  <a:extLst>
                    <a:ext uri="{9D8B030D-6E8A-4147-A177-3AD203B41FA5}">
                      <a16:colId xmlns:a16="http://schemas.microsoft.com/office/drawing/2014/main" val="20000"/>
                    </a:ext>
                  </a:extLst>
                </a:gridCol>
                <a:gridCol w="287337">
                  <a:extLst>
                    <a:ext uri="{9D8B030D-6E8A-4147-A177-3AD203B41FA5}">
                      <a16:colId xmlns:a16="http://schemas.microsoft.com/office/drawing/2014/main" val="20001"/>
                    </a:ext>
                  </a:extLst>
                </a:gridCol>
                <a:gridCol w="288925">
                  <a:extLst>
                    <a:ext uri="{9D8B030D-6E8A-4147-A177-3AD203B41FA5}">
                      <a16:colId xmlns:a16="http://schemas.microsoft.com/office/drawing/2014/main" val="20002"/>
                    </a:ext>
                  </a:extLst>
                </a:gridCol>
                <a:gridCol w="287338">
                  <a:extLst>
                    <a:ext uri="{9D8B030D-6E8A-4147-A177-3AD203B41FA5}">
                      <a16:colId xmlns:a16="http://schemas.microsoft.com/office/drawing/2014/main" val="20003"/>
                    </a:ext>
                  </a:extLst>
                </a:gridCol>
              </a:tblGrid>
              <a:tr h="176610">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80000"/>
                        </a:lnSpc>
                        <a:spcBef>
                          <a:spcPct val="0"/>
                        </a:spcBef>
                        <a:spcAft>
                          <a:spcPct val="0"/>
                        </a:spcAft>
                        <a:buClr>
                          <a:schemeClr val="accent1"/>
                        </a:buClr>
                        <a:buSzPct val="65000"/>
                        <a:buFont typeface="Wingdings" pitchFamily="2" charset="2"/>
                        <a:buNone/>
                        <a:tabLst/>
                      </a:pPr>
                      <a:endParaRPr kumimoji="0" lang="zh-CN" altLang="zh-CN" sz="700" b="0" i="0" u="none" strike="noStrike" cap="none" normalizeH="0" baseline="0">
                        <a:ln>
                          <a:noFill/>
                        </a:ln>
                        <a:solidFill>
                          <a:schemeClr val="tx1"/>
                        </a:solidFill>
                        <a:effectLst/>
                        <a:latin typeface="Arial" charset="0"/>
                        <a:ea typeface="宋体" pitchFamily="2" charset="-122"/>
                      </a:endParaRPr>
                    </a:p>
                  </a:txBody>
                  <a:tcPr marT="45633" marB="45633"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9900">
                        <a:lumMod val="60000"/>
                        <a:lumOff val="40000"/>
                      </a:srgbClr>
                    </a:solid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80000"/>
                        </a:lnSpc>
                        <a:spcBef>
                          <a:spcPct val="0"/>
                        </a:spcBef>
                        <a:spcAft>
                          <a:spcPct val="0"/>
                        </a:spcAft>
                        <a:buClr>
                          <a:schemeClr val="accent1"/>
                        </a:buClr>
                        <a:buSzPct val="65000"/>
                        <a:buFont typeface="Wingdings" pitchFamily="2" charset="2"/>
                        <a:buNone/>
                        <a:tabLst/>
                      </a:pPr>
                      <a:r>
                        <a:rPr kumimoji="0" lang="en-US" altLang="zh-CN" sz="700" b="0" i="0" u="none" strike="noStrike" cap="none" normalizeH="0" baseline="0">
                          <a:ln>
                            <a:noFill/>
                          </a:ln>
                          <a:solidFill>
                            <a:schemeClr val="tx1"/>
                          </a:solidFill>
                          <a:effectLst/>
                          <a:latin typeface="Arial" charset="0"/>
                          <a:ea typeface="宋体" pitchFamily="2" charset="-122"/>
                        </a:rPr>
                        <a:t>1</a:t>
                      </a:r>
                    </a:p>
                  </a:txBody>
                  <a:tcPr marT="45633" marB="4563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9900">
                        <a:lumMod val="60000"/>
                        <a:lumOff val="40000"/>
                      </a:srgbClr>
                    </a:solid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80000"/>
                        </a:lnSpc>
                        <a:spcBef>
                          <a:spcPct val="0"/>
                        </a:spcBef>
                        <a:spcAft>
                          <a:spcPct val="0"/>
                        </a:spcAft>
                        <a:buClr>
                          <a:schemeClr val="accent1"/>
                        </a:buClr>
                        <a:buSzPct val="65000"/>
                        <a:buFont typeface="Wingdings" pitchFamily="2" charset="2"/>
                        <a:buNone/>
                        <a:tabLst/>
                      </a:pPr>
                      <a:r>
                        <a:rPr kumimoji="0" lang="en-US" altLang="zh-CN" sz="700" b="0" i="0" u="none" strike="noStrike" cap="none" normalizeH="0" baseline="0">
                          <a:ln>
                            <a:noFill/>
                          </a:ln>
                          <a:solidFill>
                            <a:schemeClr val="tx1"/>
                          </a:solidFill>
                          <a:effectLst/>
                          <a:latin typeface="Arial" charset="0"/>
                          <a:ea typeface="宋体" pitchFamily="2" charset="-122"/>
                        </a:rPr>
                        <a:t>2</a:t>
                      </a:r>
                    </a:p>
                  </a:txBody>
                  <a:tcPr marT="45633" marB="4563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9900">
                        <a:lumMod val="60000"/>
                        <a:lumOff val="40000"/>
                      </a:srgbClr>
                    </a:solid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80000"/>
                        </a:lnSpc>
                        <a:spcBef>
                          <a:spcPct val="0"/>
                        </a:spcBef>
                        <a:spcAft>
                          <a:spcPct val="0"/>
                        </a:spcAft>
                        <a:buClr>
                          <a:schemeClr val="accent1"/>
                        </a:buClr>
                        <a:buSzPct val="65000"/>
                        <a:buFont typeface="Wingdings" pitchFamily="2" charset="2"/>
                        <a:buNone/>
                        <a:tabLst/>
                      </a:pPr>
                      <a:r>
                        <a:rPr kumimoji="0" lang="en-US" altLang="zh-CN" sz="700" b="0" i="0" u="none" strike="noStrike" cap="none" normalizeH="0" baseline="0">
                          <a:ln>
                            <a:noFill/>
                          </a:ln>
                          <a:solidFill>
                            <a:schemeClr val="tx1"/>
                          </a:solidFill>
                          <a:effectLst/>
                          <a:latin typeface="Arial" charset="0"/>
                          <a:ea typeface="宋体" pitchFamily="2" charset="-122"/>
                        </a:rPr>
                        <a:t>4</a:t>
                      </a:r>
                    </a:p>
                  </a:txBody>
                  <a:tcPr marT="45633" marB="45633"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9900">
                        <a:lumMod val="60000"/>
                        <a:lumOff val="40000"/>
                      </a:srgbClr>
                    </a:solidFill>
                  </a:tcPr>
                </a:tc>
                <a:extLst>
                  <a:ext uri="{0D108BD9-81ED-4DB2-BD59-A6C34878D82A}">
                    <a16:rowId xmlns:a16="http://schemas.microsoft.com/office/drawing/2014/main" val="10000"/>
                  </a:ext>
                </a:extLst>
              </a:tr>
              <a:tr h="176610">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80000"/>
                        </a:lnSpc>
                        <a:spcBef>
                          <a:spcPct val="0"/>
                        </a:spcBef>
                        <a:spcAft>
                          <a:spcPct val="0"/>
                        </a:spcAft>
                        <a:buClr>
                          <a:schemeClr val="accent1"/>
                        </a:buClr>
                        <a:buSzPct val="65000"/>
                        <a:buFont typeface="Wingdings" pitchFamily="2" charset="2"/>
                        <a:buNone/>
                        <a:tabLst/>
                      </a:pPr>
                      <a:r>
                        <a:rPr kumimoji="0" lang="en-US" altLang="zh-CN" sz="700" b="0" i="0" u="none" strike="noStrike" cap="none" normalizeH="0" baseline="0">
                          <a:ln>
                            <a:noFill/>
                          </a:ln>
                          <a:solidFill>
                            <a:schemeClr val="tx1"/>
                          </a:solidFill>
                          <a:effectLst/>
                          <a:latin typeface="Arial" charset="0"/>
                          <a:ea typeface="宋体" pitchFamily="2" charset="-122"/>
                        </a:rPr>
                        <a:t>5</a:t>
                      </a:r>
                    </a:p>
                  </a:txBody>
                  <a:tcPr marT="45633" marB="45633"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9900">
                        <a:lumMod val="60000"/>
                        <a:lumOff val="40000"/>
                      </a:srgbClr>
                    </a:solid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80000"/>
                        </a:lnSpc>
                        <a:spcBef>
                          <a:spcPct val="0"/>
                        </a:spcBef>
                        <a:spcAft>
                          <a:spcPct val="0"/>
                        </a:spcAft>
                        <a:buClr>
                          <a:schemeClr val="accent1"/>
                        </a:buClr>
                        <a:buSzPct val="65000"/>
                        <a:buFont typeface="Wingdings" pitchFamily="2" charset="2"/>
                        <a:buNone/>
                        <a:tabLst/>
                      </a:pPr>
                      <a:r>
                        <a:rPr kumimoji="0" lang="en-US" altLang="zh-CN" sz="700" b="0" i="0" u="none" strike="noStrike" cap="none" normalizeH="0" baseline="0">
                          <a:ln>
                            <a:noFill/>
                          </a:ln>
                          <a:solidFill>
                            <a:schemeClr val="tx1"/>
                          </a:solidFill>
                          <a:effectLst/>
                          <a:latin typeface="Arial" charset="0"/>
                          <a:ea typeface="宋体" pitchFamily="2" charset="-122"/>
                        </a:rPr>
                        <a:t>6</a:t>
                      </a:r>
                    </a:p>
                  </a:txBody>
                  <a:tcPr marT="45633" marB="4563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9900">
                        <a:lumMod val="60000"/>
                        <a:lumOff val="40000"/>
                      </a:srgbClr>
                    </a:solid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80000"/>
                        </a:lnSpc>
                        <a:spcBef>
                          <a:spcPct val="0"/>
                        </a:spcBef>
                        <a:spcAft>
                          <a:spcPct val="0"/>
                        </a:spcAft>
                        <a:buClr>
                          <a:schemeClr val="accent1"/>
                        </a:buClr>
                        <a:buSzPct val="65000"/>
                        <a:buFont typeface="Wingdings" pitchFamily="2" charset="2"/>
                        <a:buNone/>
                        <a:tabLst/>
                      </a:pPr>
                      <a:r>
                        <a:rPr kumimoji="0" lang="en-US" altLang="zh-CN" sz="700" b="0" i="0" u="none" strike="noStrike" cap="none" normalizeH="0" baseline="0">
                          <a:ln>
                            <a:noFill/>
                          </a:ln>
                          <a:solidFill>
                            <a:schemeClr val="tx1"/>
                          </a:solidFill>
                          <a:effectLst/>
                          <a:latin typeface="Arial" charset="0"/>
                          <a:ea typeface="宋体" pitchFamily="2" charset="-122"/>
                        </a:rPr>
                        <a:t>3</a:t>
                      </a:r>
                    </a:p>
                  </a:txBody>
                  <a:tcPr marT="45633" marB="4563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9900">
                        <a:lumMod val="60000"/>
                        <a:lumOff val="40000"/>
                      </a:srgbClr>
                    </a:solid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80000"/>
                        </a:lnSpc>
                        <a:spcBef>
                          <a:spcPct val="0"/>
                        </a:spcBef>
                        <a:spcAft>
                          <a:spcPct val="0"/>
                        </a:spcAft>
                        <a:buClr>
                          <a:schemeClr val="accent1"/>
                        </a:buClr>
                        <a:buSzPct val="65000"/>
                        <a:buFont typeface="Wingdings" pitchFamily="2" charset="2"/>
                        <a:buNone/>
                        <a:tabLst/>
                      </a:pPr>
                      <a:r>
                        <a:rPr kumimoji="0" lang="en-US" altLang="zh-CN" sz="700" b="0" i="0" u="none" strike="noStrike" cap="none" normalizeH="0" baseline="0">
                          <a:ln>
                            <a:noFill/>
                          </a:ln>
                          <a:solidFill>
                            <a:schemeClr val="tx1"/>
                          </a:solidFill>
                          <a:effectLst/>
                          <a:latin typeface="Arial" charset="0"/>
                          <a:ea typeface="宋体" pitchFamily="2" charset="-122"/>
                        </a:rPr>
                        <a:t>8</a:t>
                      </a:r>
                    </a:p>
                  </a:txBody>
                  <a:tcPr marT="45633" marB="45633"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9900">
                        <a:lumMod val="60000"/>
                        <a:lumOff val="40000"/>
                      </a:srgbClr>
                    </a:solidFill>
                  </a:tcPr>
                </a:tc>
                <a:extLst>
                  <a:ext uri="{0D108BD9-81ED-4DB2-BD59-A6C34878D82A}">
                    <a16:rowId xmlns:a16="http://schemas.microsoft.com/office/drawing/2014/main" val="10001"/>
                  </a:ext>
                </a:extLst>
              </a:tr>
              <a:tr h="176610">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80000"/>
                        </a:lnSpc>
                        <a:spcBef>
                          <a:spcPct val="0"/>
                        </a:spcBef>
                        <a:spcAft>
                          <a:spcPct val="0"/>
                        </a:spcAft>
                        <a:buClr>
                          <a:schemeClr val="accent1"/>
                        </a:buClr>
                        <a:buSzPct val="65000"/>
                        <a:buFont typeface="Wingdings" pitchFamily="2" charset="2"/>
                        <a:buNone/>
                        <a:tabLst/>
                      </a:pPr>
                      <a:r>
                        <a:rPr kumimoji="0" lang="en-US" altLang="zh-CN" sz="700" b="0" i="0" u="none" strike="noStrike" cap="none" normalizeH="0" baseline="0">
                          <a:ln>
                            <a:noFill/>
                          </a:ln>
                          <a:solidFill>
                            <a:schemeClr val="tx1"/>
                          </a:solidFill>
                          <a:effectLst/>
                          <a:latin typeface="Arial" charset="0"/>
                          <a:ea typeface="宋体" pitchFamily="2" charset="-122"/>
                        </a:rPr>
                        <a:t>9</a:t>
                      </a:r>
                    </a:p>
                  </a:txBody>
                  <a:tcPr marT="45633" marB="45633"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9900">
                        <a:lumMod val="60000"/>
                        <a:lumOff val="40000"/>
                      </a:srgbClr>
                    </a:solid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80000"/>
                        </a:lnSpc>
                        <a:spcBef>
                          <a:spcPct val="0"/>
                        </a:spcBef>
                        <a:spcAft>
                          <a:spcPct val="0"/>
                        </a:spcAft>
                        <a:buClr>
                          <a:schemeClr val="accent1"/>
                        </a:buClr>
                        <a:buSzPct val="65000"/>
                        <a:buFont typeface="Wingdings" pitchFamily="2" charset="2"/>
                        <a:buNone/>
                        <a:tabLst/>
                      </a:pPr>
                      <a:r>
                        <a:rPr kumimoji="0" lang="en-US" altLang="zh-CN" sz="700" b="0" i="0" u="none" strike="noStrike" cap="none" normalizeH="0" baseline="0">
                          <a:ln>
                            <a:noFill/>
                          </a:ln>
                          <a:solidFill>
                            <a:schemeClr val="tx1"/>
                          </a:solidFill>
                          <a:effectLst/>
                          <a:latin typeface="Arial" charset="0"/>
                          <a:ea typeface="宋体" pitchFamily="2" charset="-122"/>
                        </a:rPr>
                        <a:t>10</a:t>
                      </a:r>
                    </a:p>
                  </a:txBody>
                  <a:tcPr marT="45633" marB="4563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9900">
                        <a:lumMod val="60000"/>
                        <a:lumOff val="40000"/>
                      </a:srgbClr>
                    </a:solid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80000"/>
                        </a:lnSpc>
                        <a:spcBef>
                          <a:spcPct val="0"/>
                        </a:spcBef>
                        <a:spcAft>
                          <a:spcPct val="0"/>
                        </a:spcAft>
                        <a:buClr>
                          <a:schemeClr val="accent1"/>
                        </a:buClr>
                        <a:buSzPct val="65000"/>
                        <a:buFont typeface="Wingdings" pitchFamily="2" charset="2"/>
                        <a:buNone/>
                        <a:tabLst/>
                      </a:pPr>
                      <a:r>
                        <a:rPr kumimoji="0" lang="en-US" altLang="zh-CN" sz="700" b="0" i="0" u="none" strike="noStrike" cap="none" normalizeH="0" baseline="0">
                          <a:ln>
                            <a:noFill/>
                          </a:ln>
                          <a:solidFill>
                            <a:schemeClr val="tx1"/>
                          </a:solidFill>
                          <a:effectLst/>
                          <a:latin typeface="Arial" charset="0"/>
                          <a:ea typeface="宋体" pitchFamily="2" charset="-122"/>
                        </a:rPr>
                        <a:t>7</a:t>
                      </a:r>
                    </a:p>
                  </a:txBody>
                  <a:tcPr marT="45633" marB="4563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9900">
                        <a:lumMod val="60000"/>
                        <a:lumOff val="40000"/>
                      </a:srgbClr>
                    </a:solid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80000"/>
                        </a:lnSpc>
                        <a:spcBef>
                          <a:spcPct val="0"/>
                        </a:spcBef>
                        <a:spcAft>
                          <a:spcPct val="0"/>
                        </a:spcAft>
                        <a:buClr>
                          <a:schemeClr val="accent1"/>
                        </a:buClr>
                        <a:buSzPct val="65000"/>
                        <a:buFont typeface="Wingdings" pitchFamily="2" charset="2"/>
                        <a:buNone/>
                        <a:tabLst/>
                      </a:pPr>
                      <a:r>
                        <a:rPr kumimoji="0" lang="en-US" altLang="zh-CN" sz="700" b="0" i="0" u="none" strike="noStrike" cap="none" normalizeH="0" baseline="0">
                          <a:ln>
                            <a:noFill/>
                          </a:ln>
                          <a:solidFill>
                            <a:schemeClr val="tx1"/>
                          </a:solidFill>
                          <a:effectLst/>
                          <a:latin typeface="Arial" charset="0"/>
                          <a:ea typeface="宋体" pitchFamily="2" charset="-122"/>
                        </a:rPr>
                        <a:t>11</a:t>
                      </a:r>
                    </a:p>
                  </a:txBody>
                  <a:tcPr marT="45633" marB="45633"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9900">
                        <a:lumMod val="60000"/>
                        <a:lumOff val="40000"/>
                      </a:srgbClr>
                    </a:solidFill>
                  </a:tcPr>
                </a:tc>
                <a:extLst>
                  <a:ext uri="{0D108BD9-81ED-4DB2-BD59-A6C34878D82A}">
                    <a16:rowId xmlns:a16="http://schemas.microsoft.com/office/drawing/2014/main" val="10002"/>
                  </a:ext>
                </a:extLst>
              </a:tr>
              <a:tr h="176610">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80000"/>
                        </a:lnSpc>
                        <a:spcBef>
                          <a:spcPct val="0"/>
                        </a:spcBef>
                        <a:spcAft>
                          <a:spcPct val="0"/>
                        </a:spcAft>
                        <a:buClr>
                          <a:schemeClr val="accent1"/>
                        </a:buClr>
                        <a:buSzPct val="65000"/>
                        <a:buFont typeface="Wingdings" pitchFamily="2" charset="2"/>
                        <a:buNone/>
                        <a:tabLst/>
                      </a:pPr>
                      <a:r>
                        <a:rPr kumimoji="0" lang="en-US" altLang="zh-CN" sz="700" b="0" i="0" u="none" strike="noStrike" cap="none" normalizeH="0" baseline="0">
                          <a:ln>
                            <a:noFill/>
                          </a:ln>
                          <a:solidFill>
                            <a:schemeClr val="tx1"/>
                          </a:solidFill>
                          <a:effectLst/>
                          <a:latin typeface="Arial" charset="0"/>
                          <a:ea typeface="宋体" pitchFamily="2" charset="-122"/>
                        </a:rPr>
                        <a:t>13</a:t>
                      </a:r>
                    </a:p>
                  </a:txBody>
                  <a:tcPr marT="45633" marB="45633"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CC9900">
                        <a:lumMod val="60000"/>
                        <a:lumOff val="40000"/>
                      </a:srgbClr>
                    </a:solid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80000"/>
                        </a:lnSpc>
                        <a:spcBef>
                          <a:spcPct val="0"/>
                        </a:spcBef>
                        <a:spcAft>
                          <a:spcPct val="0"/>
                        </a:spcAft>
                        <a:buClr>
                          <a:schemeClr val="accent1"/>
                        </a:buClr>
                        <a:buSzPct val="65000"/>
                        <a:buFont typeface="Wingdings" pitchFamily="2" charset="2"/>
                        <a:buNone/>
                        <a:tabLst/>
                      </a:pPr>
                      <a:r>
                        <a:rPr kumimoji="0" lang="en-US" altLang="zh-CN" sz="700" b="0" i="0" u="none" strike="noStrike" cap="none" normalizeH="0" baseline="0">
                          <a:ln>
                            <a:noFill/>
                          </a:ln>
                          <a:solidFill>
                            <a:schemeClr val="tx1"/>
                          </a:solidFill>
                          <a:effectLst/>
                          <a:latin typeface="Arial" charset="0"/>
                          <a:ea typeface="宋体" pitchFamily="2" charset="-122"/>
                        </a:rPr>
                        <a:t>14</a:t>
                      </a:r>
                    </a:p>
                  </a:txBody>
                  <a:tcPr marT="45633" marB="4563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CC9900">
                        <a:lumMod val="60000"/>
                        <a:lumOff val="40000"/>
                      </a:srgbClr>
                    </a:solid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80000"/>
                        </a:lnSpc>
                        <a:spcBef>
                          <a:spcPct val="0"/>
                        </a:spcBef>
                        <a:spcAft>
                          <a:spcPct val="0"/>
                        </a:spcAft>
                        <a:buClr>
                          <a:schemeClr val="accent1"/>
                        </a:buClr>
                        <a:buSzPct val="65000"/>
                        <a:buFont typeface="Wingdings" pitchFamily="2" charset="2"/>
                        <a:buNone/>
                        <a:tabLst/>
                      </a:pPr>
                      <a:r>
                        <a:rPr kumimoji="0" lang="en-US" altLang="zh-CN" sz="700" b="0" i="0" u="none" strike="noStrike" cap="none" normalizeH="0" baseline="0">
                          <a:ln>
                            <a:noFill/>
                          </a:ln>
                          <a:solidFill>
                            <a:schemeClr val="tx1"/>
                          </a:solidFill>
                          <a:effectLst/>
                          <a:latin typeface="Arial" charset="0"/>
                          <a:ea typeface="宋体" pitchFamily="2" charset="-122"/>
                        </a:rPr>
                        <a:t>15</a:t>
                      </a:r>
                    </a:p>
                  </a:txBody>
                  <a:tcPr marT="45633" marB="4563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CC9900">
                        <a:lumMod val="60000"/>
                        <a:lumOff val="40000"/>
                      </a:srgbClr>
                    </a:solid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80000"/>
                        </a:lnSpc>
                        <a:spcBef>
                          <a:spcPct val="0"/>
                        </a:spcBef>
                        <a:spcAft>
                          <a:spcPct val="0"/>
                        </a:spcAft>
                        <a:buClr>
                          <a:schemeClr val="accent1"/>
                        </a:buClr>
                        <a:buSzPct val="65000"/>
                        <a:buFont typeface="Wingdings" pitchFamily="2" charset="2"/>
                        <a:buNone/>
                        <a:tabLst/>
                      </a:pPr>
                      <a:r>
                        <a:rPr kumimoji="0" lang="en-US" altLang="zh-CN" sz="700" b="0" i="0" u="none" strike="noStrike" cap="none" normalizeH="0" baseline="0" dirty="0">
                          <a:ln>
                            <a:noFill/>
                          </a:ln>
                          <a:solidFill>
                            <a:schemeClr val="tx1"/>
                          </a:solidFill>
                          <a:effectLst/>
                          <a:latin typeface="Arial" charset="0"/>
                          <a:ea typeface="宋体" pitchFamily="2" charset="-122"/>
                        </a:rPr>
                        <a:t>12</a:t>
                      </a:r>
                    </a:p>
                  </a:txBody>
                  <a:tcPr marT="45633" marB="45633"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CC9900">
                        <a:lumMod val="60000"/>
                        <a:lumOff val="40000"/>
                      </a:srgbClr>
                    </a:solidFill>
                  </a:tcPr>
                </a:tc>
                <a:extLst>
                  <a:ext uri="{0D108BD9-81ED-4DB2-BD59-A6C34878D82A}">
                    <a16:rowId xmlns:a16="http://schemas.microsoft.com/office/drawing/2014/main" val="10003"/>
                  </a:ext>
                </a:extLst>
              </a:tr>
            </a:tbl>
          </a:graphicData>
        </a:graphic>
      </p:graphicFrame>
      <p:sp>
        <p:nvSpPr>
          <p:cNvPr id="71" name="Line 385"/>
          <p:cNvSpPr>
            <a:spLocks noChangeShapeType="1"/>
          </p:cNvSpPr>
          <p:nvPr/>
        </p:nvSpPr>
        <p:spPr bwMode="auto">
          <a:xfrm flipH="1">
            <a:off x="3378648" y="3749590"/>
            <a:ext cx="576262" cy="143986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72" name="Line 386"/>
          <p:cNvSpPr>
            <a:spLocks noChangeShapeType="1"/>
          </p:cNvSpPr>
          <p:nvPr/>
        </p:nvSpPr>
        <p:spPr bwMode="auto">
          <a:xfrm>
            <a:off x="3954910" y="3749590"/>
            <a:ext cx="73025" cy="143986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73" name="Text Box 387"/>
          <p:cNvSpPr txBox="1">
            <a:spLocks noChangeArrowheads="1"/>
          </p:cNvSpPr>
          <p:nvPr/>
        </p:nvSpPr>
        <p:spPr bwMode="auto">
          <a:xfrm>
            <a:off x="3380235" y="3965490"/>
            <a:ext cx="57467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zh-CN" altLang="en-US"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下</a:t>
            </a:r>
          </a:p>
        </p:txBody>
      </p:sp>
      <p:sp>
        <p:nvSpPr>
          <p:cNvPr id="74" name="Text Box 388"/>
          <p:cNvSpPr txBox="1">
            <a:spLocks noChangeArrowheads="1"/>
          </p:cNvSpPr>
          <p:nvPr/>
        </p:nvSpPr>
        <p:spPr bwMode="auto">
          <a:xfrm>
            <a:off x="3954910" y="4541752"/>
            <a:ext cx="57467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zh-CN" altLang="en-US"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左</a:t>
            </a:r>
          </a:p>
        </p:txBody>
      </p:sp>
      <p:graphicFrame>
        <p:nvGraphicFramePr>
          <p:cNvPr id="75" name="Group 390"/>
          <p:cNvGraphicFramePr>
            <a:graphicFrameLocks noGrp="1"/>
          </p:cNvGraphicFramePr>
          <p:nvPr>
            <p:extLst>
              <p:ext uri="{D42A27DB-BD31-4B8C-83A1-F6EECF244321}">
                <p14:modId xmlns:p14="http://schemas.microsoft.com/office/powerpoint/2010/main" val="1561988574"/>
              </p:ext>
            </p:extLst>
          </p:nvPr>
        </p:nvGraphicFramePr>
        <p:xfrm>
          <a:off x="4388298" y="3822615"/>
          <a:ext cx="1150937" cy="706440"/>
        </p:xfrm>
        <a:graphic>
          <a:graphicData uri="http://schemas.openxmlformats.org/drawingml/2006/table">
            <a:tbl>
              <a:tblPr/>
              <a:tblGrid>
                <a:gridCol w="287337">
                  <a:extLst>
                    <a:ext uri="{9D8B030D-6E8A-4147-A177-3AD203B41FA5}">
                      <a16:colId xmlns:a16="http://schemas.microsoft.com/office/drawing/2014/main" val="20000"/>
                    </a:ext>
                  </a:extLst>
                </a:gridCol>
                <a:gridCol w="287338">
                  <a:extLst>
                    <a:ext uri="{9D8B030D-6E8A-4147-A177-3AD203B41FA5}">
                      <a16:colId xmlns:a16="http://schemas.microsoft.com/office/drawing/2014/main" val="20001"/>
                    </a:ext>
                  </a:extLst>
                </a:gridCol>
                <a:gridCol w="288925">
                  <a:extLst>
                    <a:ext uri="{9D8B030D-6E8A-4147-A177-3AD203B41FA5}">
                      <a16:colId xmlns:a16="http://schemas.microsoft.com/office/drawing/2014/main" val="20002"/>
                    </a:ext>
                  </a:extLst>
                </a:gridCol>
                <a:gridCol w="287337">
                  <a:extLst>
                    <a:ext uri="{9D8B030D-6E8A-4147-A177-3AD203B41FA5}">
                      <a16:colId xmlns:a16="http://schemas.microsoft.com/office/drawing/2014/main" val="20003"/>
                    </a:ext>
                  </a:extLst>
                </a:gridCol>
              </a:tblGrid>
              <a:tr h="176609">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80000"/>
                        </a:lnSpc>
                        <a:spcBef>
                          <a:spcPct val="0"/>
                        </a:spcBef>
                        <a:spcAft>
                          <a:spcPct val="0"/>
                        </a:spcAft>
                        <a:buClr>
                          <a:schemeClr val="accent1"/>
                        </a:buClr>
                        <a:buSzPct val="65000"/>
                        <a:buFont typeface="Wingdings" pitchFamily="2" charset="2"/>
                        <a:buNone/>
                        <a:tabLst/>
                      </a:pPr>
                      <a:r>
                        <a:rPr kumimoji="0" lang="en-US" altLang="zh-CN" sz="700" b="0" i="0" u="none" strike="noStrike" cap="none" normalizeH="0" baseline="0" dirty="0">
                          <a:ln>
                            <a:noFill/>
                          </a:ln>
                          <a:solidFill>
                            <a:schemeClr val="tx1"/>
                          </a:solidFill>
                          <a:effectLst/>
                          <a:latin typeface="Arial" charset="0"/>
                          <a:ea typeface="宋体" pitchFamily="2" charset="-122"/>
                        </a:rPr>
                        <a:t>1</a:t>
                      </a:r>
                    </a:p>
                  </a:txBody>
                  <a:tcPr marT="45633" marB="45633"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3B812F">
                        <a:lumMod val="20000"/>
                        <a:lumOff val="80000"/>
                      </a:srgbClr>
                    </a:solid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80000"/>
                        </a:lnSpc>
                        <a:spcBef>
                          <a:spcPct val="0"/>
                        </a:spcBef>
                        <a:spcAft>
                          <a:spcPct val="0"/>
                        </a:spcAft>
                        <a:buClr>
                          <a:schemeClr val="accent1"/>
                        </a:buClr>
                        <a:buSzPct val="65000"/>
                        <a:buFont typeface="Wingdings" pitchFamily="2" charset="2"/>
                        <a:buNone/>
                        <a:tabLst/>
                      </a:pPr>
                      <a:r>
                        <a:rPr kumimoji="0" lang="en-US" altLang="zh-CN" sz="700" b="0" i="0" u="none" strike="noStrike" cap="none" normalizeH="0" baseline="0">
                          <a:ln>
                            <a:noFill/>
                          </a:ln>
                          <a:solidFill>
                            <a:schemeClr val="tx1"/>
                          </a:solidFill>
                          <a:effectLst/>
                          <a:latin typeface="Arial" charset="0"/>
                          <a:ea typeface="宋体" pitchFamily="2" charset="-122"/>
                        </a:rPr>
                        <a:t>2</a:t>
                      </a:r>
                    </a:p>
                  </a:txBody>
                  <a:tcPr marT="45633" marB="4563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3B812F">
                        <a:lumMod val="20000"/>
                        <a:lumOff val="80000"/>
                      </a:srgbClr>
                    </a:solid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80000"/>
                        </a:lnSpc>
                        <a:spcBef>
                          <a:spcPct val="0"/>
                        </a:spcBef>
                        <a:spcAft>
                          <a:spcPct val="0"/>
                        </a:spcAft>
                        <a:buClr>
                          <a:schemeClr val="accent1"/>
                        </a:buClr>
                        <a:buSzPct val="65000"/>
                        <a:buFont typeface="Wingdings" pitchFamily="2" charset="2"/>
                        <a:buNone/>
                        <a:tabLst/>
                      </a:pPr>
                      <a:r>
                        <a:rPr kumimoji="0" lang="en-US" altLang="zh-CN" sz="700" b="0" i="0" u="none" strike="noStrike" cap="none" normalizeH="0" baseline="0">
                          <a:ln>
                            <a:noFill/>
                          </a:ln>
                          <a:solidFill>
                            <a:schemeClr val="tx1"/>
                          </a:solidFill>
                          <a:effectLst/>
                          <a:latin typeface="Arial" charset="0"/>
                          <a:ea typeface="宋体" pitchFamily="2" charset="-122"/>
                        </a:rPr>
                        <a:t>3</a:t>
                      </a:r>
                    </a:p>
                  </a:txBody>
                  <a:tcPr marT="45633" marB="4563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3B812F">
                        <a:lumMod val="20000"/>
                        <a:lumOff val="80000"/>
                      </a:srgbClr>
                    </a:solid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80000"/>
                        </a:lnSpc>
                        <a:spcBef>
                          <a:spcPct val="0"/>
                        </a:spcBef>
                        <a:spcAft>
                          <a:spcPct val="0"/>
                        </a:spcAft>
                        <a:buClr>
                          <a:schemeClr val="accent1"/>
                        </a:buClr>
                        <a:buSzPct val="65000"/>
                        <a:buFont typeface="Wingdings" pitchFamily="2" charset="2"/>
                        <a:buNone/>
                        <a:tabLst/>
                      </a:pPr>
                      <a:endParaRPr kumimoji="0" lang="zh-CN" altLang="zh-CN" sz="700" b="0" i="0" u="none" strike="noStrike" cap="none" normalizeH="0" baseline="0">
                        <a:ln>
                          <a:noFill/>
                        </a:ln>
                        <a:solidFill>
                          <a:schemeClr val="tx1"/>
                        </a:solidFill>
                        <a:effectLst/>
                        <a:latin typeface="Arial" charset="0"/>
                        <a:ea typeface="宋体" pitchFamily="2" charset="-122"/>
                      </a:endParaRPr>
                    </a:p>
                  </a:txBody>
                  <a:tcPr marT="45633" marB="45633"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3B812F">
                        <a:lumMod val="20000"/>
                        <a:lumOff val="80000"/>
                      </a:srgbClr>
                    </a:solidFill>
                  </a:tcPr>
                </a:tc>
                <a:extLst>
                  <a:ext uri="{0D108BD9-81ED-4DB2-BD59-A6C34878D82A}">
                    <a16:rowId xmlns:a16="http://schemas.microsoft.com/office/drawing/2014/main" val="10000"/>
                  </a:ext>
                </a:extLst>
              </a:tr>
              <a:tr h="176609">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80000"/>
                        </a:lnSpc>
                        <a:spcBef>
                          <a:spcPct val="0"/>
                        </a:spcBef>
                        <a:spcAft>
                          <a:spcPct val="0"/>
                        </a:spcAft>
                        <a:buClr>
                          <a:schemeClr val="accent1"/>
                        </a:buClr>
                        <a:buSzPct val="65000"/>
                        <a:buFont typeface="Wingdings" pitchFamily="2" charset="2"/>
                        <a:buNone/>
                        <a:tabLst/>
                      </a:pPr>
                      <a:r>
                        <a:rPr kumimoji="0" lang="en-US" altLang="zh-CN" sz="700" b="0" i="0" u="none" strike="noStrike" cap="none" normalizeH="0" baseline="0">
                          <a:ln>
                            <a:noFill/>
                          </a:ln>
                          <a:solidFill>
                            <a:schemeClr val="tx1"/>
                          </a:solidFill>
                          <a:effectLst/>
                          <a:latin typeface="Arial" charset="0"/>
                          <a:ea typeface="宋体" pitchFamily="2" charset="-122"/>
                        </a:rPr>
                        <a:t>5</a:t>
                      </a:r>
                    </a:p>
                  </a:txBody>
                  <a:tcPr marT="45633" marB="45633"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3B812F">
                        <a:lumMod val="20000"/>
                        <a:lumOff val="80000"/>
                      </a:srgbClr>
                    </a:solid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80000"/>
                        </a:lnSpc>
                        <a:spcBef>
                          <a:spcPct val="0"/>
                        </a:spcBef>
                        <a:spcAft>
                          <a:spcPct val="0"/>
                        </a:spcAft>
                        <a:buClr>
                          <a:schemeClr val="accent1"/>
                        </a:buClr>
                        <a:buSzPct val="65000"/>
                        <a:buFont typeface="Wingdings" pitchFamily="2" charset="2"/>
                        <a:buNone/>
                        <a:tabLst/>
                      </a:pPr>
                      <a:r>
                        <a:rPr kumimoji="0" lang="en-US" altLang="zh-CN" sz="700" b="0" i="0" u="none" strike="noStrike" cap="none" normalizeH="0" baseline="0">
                          <a:ln>
                            <a:noFill/>
                          </a:ln>
                          <a:solidFill>
                            <a:schemeClr val="tx1"/>
                          </a:solidFill>
                          <a:effectLst/>
                          <a:latin typeface="Arial" charset="0"/>
                          <a:ea typeface="宋体" pitchFamily="2" charset="-122"/>
                        </a:rPr>
                        <a:t>6</a:t>
                      </a:r>
                    </a:p>
                  </a:txBody>
                  <a:tcPr marT="45633" marB="4563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3B812F">
                        <a:lumMod val="20000"/>
                        <a:lumOff val="80000"/>
                      </a:srgbClr>
                    </a:solid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80000"/>
                        </a:lnSpc>
                        <a:spcBef>
                          <a:spcPct val="0"/>
                        </a:spcBef>
                        <a:spcAft>
                          <a:spcPct val="0"/>
                        </a:spcAft>
                        <a:buClr>
                          <a:schemeClr val="accent1"/>
                        </a:buClr>
                        <a:buSzPct val="65000"/>
                        <a:buFont typeface="Wingdings" pitchFamily="2" charset="2"/>
                        <a:buNone/>
                        <a:tabLst/>
                      </a:pPr>
                      <a:r>
                        <a:rPr kumimoji="0" lang="en-US" altLang="zh-CN" sz="700" b="0" i="0" u="none" strike="noStrike" cap="none" normalizeH="0" baseline="0">
                          <a:ln>
                            <a:noFill/>
                          </a:ln>
                          <a:solidFill>
                            <a:schemeClr val="tx1"/>
                          </a:solidFill>
                          <a:effectLst/>
                          <a:latin typeface="Arial" charset="0"/>
                          <a:ea typeface="宋体" pitchFamily="2" charset="-122"/>
                        </a:rPr>
                        <a:t>8</a:t>
                      </a:r>
                    </a:p>
                  </a:txBody>
                  <a:tcPr marT="45633" marB="4563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3B812F">
                        <a:lumMod val="20000"/>
                        <a:lumOff val="80000"/>
                      </a:srgbClr>
                    </a:solid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80000"/>
                        </a:lnSpc>
                        <a:spcBef>
                          <a:spcPct val="0"/>
                        </a:spcBef>
                        <a:spcAft>
                          <a:spcPct val="0"/>
                        </a:spcAft>
                        <a:buClr>
                          <a:schemeClr val="accent1"/>
                        </a:buClr>
                        <a:buSzPct val="65000"/>
                        <a:buFont typeface="Wingdings" pitchFamily="2" charset="2"/>
                        <a:buNone/>
                        <a:tabLst/>
                      </a:pPr>
                      <a:r>
                        <a:rPr kumimoji="0" lang="en-US" altLang="zh-CN" sz="700" b="0" i="0" u="none" strike="noStrike" cap="none" normalizeH="0" baseline="0">
                          <a:ln>
                            <a:noFill/>
                          </a:ln>
                          <a:solidFill>
                            <a:schemeClr val="tx1"/>
                          </a:solidFill>
                          <a:effectLst/>
                          <a:latin typeface="Arial" charset="0"/>
                          <a:ea typeface="宋体" pitchFamily="2" charset="-122"/>
                        </a:rPr>
                        <a:t>4</a:t>
                      </a:r>
                    </a:p>
                  </a:txBody>
                  <a:tcPr marT="45633" marB="45633"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3B812F">
                        <a:lumMod val="20000"/>
                        <a:lumOff val="80000"/>
                      </a:srgbClr>
                    </a:solidFill>
                  </a:tcPr>
                </a:tc>
                <a:extLst>
                  <a:ext uri="{0D108BD9-81ED-4DB2-BD59-A6C34878D82A}">
                    <a16:rowId xmlns:a16="http://schemas.microsoft.com/office/drawing/2014/main" val="10001"/>
                  </a:ext>
                </a:extLst>
              </a:tr>
              <a:tr h="176609">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80000"/>
                        </a:lnSpc>
                        <a:spcBef>
                          <a:spcPct val="0"/>
                        </a:spcBef>
                        <a:spcAft>
                          <a:spcPct val="0"/>
                        </a:spcAft>
                        <a:buClr>
                          <a:schemeClr val="accent1"/>
                        </a:buClr>
                        <a:buSzPct val="65000"/>
                        <a:buFont typeface="Wingdings" pitchFamily="2" charset="2"/>
                        <a:buNone/>
                        <a:tabLst/>
                      </a:pPr>
                      <a:r>
                        <a:rPr kumimoji="0" lang="en-US" altLang="zh-CN" sz="700" b="0" i="0" u="none" strike="noStrike" cap="none" normalizeH="0" baseline="0">
                          <a:ln>
                            <a:noFill/>
                          </a:ln>
                          <a:solidFill>
                            <a:schemeClr val="tx1"/>
                          </a:solidFill>
                          <a:effectLst/>
                          <a:latin typeface="Arial" charset="0"/>
                          <a:ea typeface="宋体" pitchFamily="2" charset="-122"/>
                        </a:rPr>
                        <a:t>9</a:t>
                      </a:r>
                    </a:p>
                  </a:txBody>
                  <a:tcPr marT="45633" marB="45633"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3B812F">
                        <a:lumMod val="20000"/>
                        <a:lumOff val="80000"/>
                      </a:srgbClr>
                    </a:solid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80000"/>
                        </a:lnSpc>
                        <a:spcBef>
                          <a:spcPct val="0"/>
                        </a:spcBef>
                        <a:spcAft>
                          <a:spcPct val="0"/>
                        </a:spcAft>
                        <a:buClr>
                          <a:schemeClr val="accent1"/>
                        </a:buClr>
                        <a:buSzPct val="65000"/>
                        <a:buFont typeface="Wingdings" pitchFamily="2" charset="2"/>
                        <a:buNone/>
                        <a:tabLst/>
                      </a:pPr>
                      <a:r>
                        <a:rPr kumimoji="0" lang="en-US" altLang="zh-CN" sz="700" b="0" i="0" u="none" strike="noStrike" cap="none" normalizeH="0" baseline="0" dirty="0">
                          <a:ln>
                            <a:noFill/>
                          </a:ln>
                          <a:solidFill>
                            <a:schemeClr val="tx1"/>
                          </a:solidFill>
                          <a:effectLst/>
                          <a:latin typeface="Arial" charset="0"/>
                          <a:ea typeface="宋体" pitchFamily="2" charset="-122"/>
                        </a:rPr>
                        <a:t>10</a:t>
                      </a:r>
                    </a:p>
                  </a:txBody>
                  <a:tcPr marT="45633" marB="4563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3B812F">
                        <a:lumMod val="20000"/>
                        <a:lumOff val="80000"/>
                      </a:srgbClr>
                    </a:solid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80000"/>
                        </a:lnSpc>
                        <a:spcBef>
                          <a:spcPct val="0"/>
                        </a:spcBef>
                        <a:spcAft>
                          <a:spcPct val="0"/>
                        </a:spcAft>
                        <a:buClr>
                          <a:schemeClr val="accent1"/>
                        </a:buClr>
                        <a:buSzPct val="65000"/>
                        <a:buFont typeface="Wingdings" pitchFamily="2" charset="2"/>
                        <a:buNone/>
                        <a:tabLst/>
                      </a:pPr>
                      <a:r>
                        <a:rPr kumimoji="0" lang="en-US" altLang="zh-CN" sz="700" b="0" i="0" u="none" strike="noStrike" cap="none" normalizeH="0" baseline="0">
                          <a:ln>
                            <a:noFill/>
                          </a:ln>
                          <a:solidFill>
                            <a:schemeClr val="tx1"/>
                          </a:solidFill>
                          <a:effectLst/>
                          <a:latin typeface="Arial" charset="0"/>
                          <a:ea typeface="宋体" pitchFamily="2" charset="-122"/>
                        </a:rPr>
                        <a:t>7</a:t>
                      </a:r>
                    </a:p>
                  </a:txBody>
                  <a:tcPr marT="45633" marB="4563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3B812F">
                        <a:lumMod val="20000"/>
                        <a:lumOff val="80000"/>
                      </a:srgbClr>
                    </a:solid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80000"/>
                        </a:lnSpc>
                        <a:spcBef>
                          <a:spcPct val="0"/>
                        </a:spcBef>
                        <a:spcAft>
                          <a:spcPct val="0"/>
                        </a:spcAft>
                        <a:buClr>
                          <a:schemeClr val="accent1"/>
                        </a:buClr>
                        <a:buSzPct val="65000"/>
                        <a:buFont typeface="Wingdings" pitchFamily="2" charset="2"/>
                        <a:buNone/>
                        <a:tabLst/>
                      </a:pPr>
                      <a:r>
                        <a:rPr kumimoji="0" lang="en-US" altLang="zh-CN" sz="700" b="0" i="0" u="none" strike="noStrike" cap="none" normalizeH="0" baseline="0">
                          <a:ln>
                            <a:noFill/>
                          </a:ln>
                          <a:solidFill>
                            <a:schemeClr val="tx1"/>
                          </a:solidFill>
                          <a:effectLst/>
                          <a:latin typeface="Arial" charset="0"/>
                          <a:ea typeface="宋体" pitchFamily="2" charset="-122"/>
                        </a:rPr>
                        <a:t>11</a:t>
                      </a:r>
                    </a:p>
                  </a:txBody>
                  <a:tcPr marT="45633" marB="45633"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3B812F">
                        <a:lumMod val="20000"/>
                        <a:lumOff val="80000"/>
                      </a:srgbClr>
                    </a:solidFill>
                  </a:tcPr>
                </a:tc>
                <a:extLst>
                  <a:ext uri="{0D108BD9-81ED-4DB2-BD59-A6C34878D82A}">
                    <a16:rowId xmlns:a16="http://schemas.microsoft.com/office/drawing/2014/main" val="10002"/>
                  </a:ext>
                </a:extLst>
              </a:tr>
              <a:tr h="176609">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80000"/>
                        </a:lnSpc>
                        <a:spcBef>
                          <a:spcPct val="0"/>
                        </a:spcBef>
                        <a:spcAft>
                          <a:spcPct val="0"/>
                        </a:spcAft>
                        <a:buClr>
                          <a:schemeClr val="accent1"/>
                        </a:buClr>
                        <a:buSzPct val="65000"/>
                        <a:buFont typeface="Wingdings" pitchFamily="2" charset="2"/>
                        <a:buNone/>
                        <a:tabLst/>
                      </a:pPr>
                      <a:r>
                        <a:rPr kumimoji="0" lang="en-US" altLang="zh-CN" sz="700" b="0" i="0" u="none" strike="noStrike" cap="none" normalizeH="0" baseline="0">
                          <a:ln>
                            <a:noFill/>
                          </a:ln>
                          <a:solidFill>
                            <a:schemeClr val="tx1"/>
                          </a:solidFill>
                          <a:effectLst/>
                          <a:latin typeface="Arial" charset="0"/>
                          <a:ea typeface="宋体" pitchFamily="2" charset="-122"/>
                        </a:rPr>
                        <a:t>13</a:t>
                      </a:r>
                    </a:p>
                  </a:txBody>
                  <a:tcPr marT="45633" marB="45633"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3B812F">
                        <a:lumMod val="20000"/>
                        <a:lumOff val="80000"/>
                      </a:srgbClr>
                    </a:solid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80000"/>
                        </a:lnSpc>
                        <a:spcBef>
                          <a:spcPct val="0"/>
                        </a:spcBef>
                        <a:spcAft>
                          <a:spcPct val="0"/>
                        </a:spcAft>
                        <a:buClr>
                          <a:schemeClr val="accent1"/>
                        </a:buClr>
                        <a:buSzPct val="65000"/>
                        <a:buFont typeface="Wingdings" pitchFamily="2" charset="2"/>
                        <a:buNone/>
                        <a:tabLst/>
                      </a:pPr>
                      <a:r>
                        <a:rPr kumimoji="0" lang="en-US" altLang="zh-CN" sz="700" b="0" i="0" u="none" strike="noStrike" cap="none" normalizeH="0" baseline="0">
                          <a:ln>
                            <a:noFill/>
                          </a:ln>
                          <a:solidFill>
                            <a:schemeClr val="tx1"/>
                          </a:solidFill>
                          <a:effectLst/>
                          <a:latin typeface="Arial" charset="0"/>
                          <a:ea typeface="宋体" pitchFamily="2" charset="-122"/>
                        </a:rPr>
                        <a:t>14</a:t>
                      </a:r>
                    </a:p>
                  </a:txBody>
                  <a:tcPr marT="45633" marB="4563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3B812F">
                        <a:lumMod val="20000"/>
                        <a:lumOff val="80000"/>
                      </a:srgbClr>
                    </a:solid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80000"/>
                        </a:lnSpc>
                        <a:spcBef>
                          <a:spcPct val="0"/>
                        </a:spcBef>
                        <a:spcAft>
                          <a:spcPct val="0"/>
                        </a:spcAft>
                        <a:buClr>
                          <a:schemeClr val="accent1"/>
                        </a:buClr>
                        <a:buSzPct val="65000"/>
                        <a:buFont typeface="Wingdings" pitchFamily="2" charset="2"/>
                        <a:buNone/>
                        <a:tabLst/>
                      </a:pPr>
                      <a:r>
                        <a:rPr kumimoji="0" lang="en-US" altLang="zh-CN" sz="700" b="0" i="0" u="none" strike="noStrike" cap="none" normalizeH="0" baseline="0">
                          <a:ln>
                            <a:noFill/>
                          </a:ln>
                          <a:solidFill>
                            <a:schemeClr val="tx1"/>
                          </a:solidFill>
                          <a:effectLst/>
                          <a:latin typeface="Arial" charset="0"/>
                          <a:ea typeface="宋体" pitchFamily="2" charset="-122"/>
                        </a:rPr>
                        <a:t>15</a:t>
                      </a:r>
                    </a:p>
                  </a:txBody>
                  <a:tcPr marT="45633" marB="4563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3B812F">
                        <a:lumMod val="20000"/>
                        <a:lumOff val="80000"/>
                      </a:srgbClr>
                    </a:solid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80000"/>
                        </a:lnSpc>
                        <a:spcBef>
                          <a:spcPct val="0"/>
                        </a:spcBef>
                        <a:spcAft>
                          <a:spcPct val="0"/>
                        </a:spcAft>
                        <a:buClr>
                          <a:schemeClr val="accent1"/>
                        </a:buClr>
                        <a:buSzPct val="65000"/>
                        <a:buFont typeface="Wingdings" pitchFamily="2" charset="2"/>
                        <a:buNone/>
                        <a:tabLst/>
                      </a:pPr>
                      <a:r>
                        <a:rPr kumimoji="0" lang="en-US" altLang="zh-CN" sz="700" b="0" i="0" u="none" strike="noStrike" cap="none" normalizeH="0" baseline="0" dirty="0">
                          <a:ln>
                            <a:noFill/>
                          </a:ln>
                          <a:solidFill>
                            <a:schemeClr val="tx1"/>
                          </a:solidFill>
                          <a:effectLst/>
                          <a:latin typeface="Arial" charset="0"/>
                          <a:ea typeface="宋体" pitchFamily="2" charset="-122"/>
                        </a:rPr>
                        <a:t>12</a:t>
                      </a:r>
                    </a:p>
                  </a:txBody>
                  <a:tcPr marT="45633" marB="45633"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3B812F">
                        <a:lumMod val="20000"/>
                        <a:lumOff val="80000"/>
                      </a:srgbClr>
                    </a:solidFill>
                  </a:tcPr>
                </a:tc>
                <a:extLst>
                  <a:ext uri="{0D108BD9-81ED-4DB2-BD59-A6C34878D82A}">
                    <a16:rowId xmlns:a16="http://schemas.microsoft.com/office/drawing/2014/main" val="10003"/>
                  </a:ext>
                </a:extLst>
              </a:tr>
            </a:tbl>
          </a:graphicData>
        </a:graphic>
      </p:graphicFrame>
      <p:sp>
        <p:nvSpPr>
          <p:cNvPr id="76" name="Line 417"/>
          <p:cNvSpPr>
            <a:spLocks noChangeShapeType="1"/>
          </p:cNvSpPr>
          <p:nvPr/>
        </p:nvSpPr>
        <p:spPr bwMode="auto">
          <a:xfrm flipH="1">
            <a:off x="4962973" y="2670090"/>
            <a:ext cx="504825" cy="115252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graphicFrame>
        <p:nvGraphicFramePr>
          <p:cNvPr id="77" name="Group 418"/>
          <p:cNvGraphicFramePr>
            <a:graphicFrameLocks noGrp="1"/>
          </p:cNvGraphicFramePr>
          <p:nvPr>
            <p:extLst>
              <p:ext uri="{D42A27DB-BD31-4B8C-83A1-F6EECF244321}">
                <p14:modId xmlns:p14="http://schemas.microsoft.com/office/powerpoint/2010/main" val="3528446195"/>
              </p:ext>
            </p:extLst>
          </p:nvPr>
        </p:nvGraphicFramePr>
        <p:xfrm>
          <a:off x="5612260" y="3822615"/>
          <a:ext cx="1150938" cy="706440"/>
        </p:xfrm>
        <a:graphic>
          <a:graphicData uri="http://schemas.openxmlformats.org/drawingml/2006/table">
            <a:tbl>
              <a:tblPr/>
              <a:tblGrid>
                <a:gridCol w="287338">
                  <a:extLst>
                    <a:ext uri="{9D8B030D-6E8A-4147-A177-3AD203B41FA5}">
                      <a16:colId xmlns:a16="http://schemas.microsoft.com/office/drawing/2014/main" val="20000"/>
                    </a:ext>
                  </a:extLst>
                </a:gridCol>
                <a:gridCol w="287337">
                  <a:extLst>
                    <a:ext uri="{9D8B030D-6E8A-4147-A177-3AD203B41FA5}">
                      <a16:colId xmlns:a16="http://schemas.microsoft.com/office/drawing/2014/main" val="20001"/>
                    </a:ext>
                  </a:extLst>
                </a:gridCol>
                <a:gridCol w="288925">
                  <a:extLst>
                    <a:ext uri="{9D8B030D-6E8A-4147-A177-3AD203B41FA5}">
                      <a16:colId xmlns:a16="http://schemas.microsoft.com/office/drawing/2014/main" val="20002"/>
                    </a:ext>
                  </a:extLst>
                </a:gridCol>
                <a:gridCol w="287338">
                  <a:extLst>
                    <a:ext uri="{9D8B030D-6E8A-4147-A177-3AD203B41FA5}">
                      <a16:colId xmlns:a16="http://schemas.microsoft.com/office/drawing/2014/main" val="20003"/>
                    </a:ext>
                  </a:extLst>
                </a:gridCol>
              </a:tblGrid>
              <a:tr h="176609">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80000"/>
                        </a:lnSpc>
                        <a:spcBef>
                          <a:spcPct val="0"/>
                        </a:spcBef>
                        <a:spcAft>
                          <a:spcPct val="0"/>
                        </a:spcAft>
                        <a:buClr>
                          <a:schemeClr val="accent1"/>
                        </a:buClr>
                        <a:buSzPct val="65000"/>
                        <a:buFont typeface="Wingdings" pitchFamily="2" charset="2"/>
                        <a:buNone/>
                        <a:tabLst/>
                      </a:pPr>
                      <a:r>
                        <a:rPr kumimoji="0" lang="en-US" altLang="zh-CN" sz="700" b="0" i="0" u="none" strike="noStrike" cap="none" normalizeH="0" baseline="0" dirty="0">
                          <a:ln>
                            <a:noFill/>
                          </a:ln>
                          <a:solidFill>
                            <a:schemeClr val="tx1"/>
                          </a:solidFill>
                          <a:effectLst/>
                          <a:latin typeface="Arial" charset="0"/>
                          <a:ea typeface="宋体" pitchFamily="2" charset="-122"/>
                        </a:rPr>
                        <a:t>1</a:t>
                      </a:r>
                    </a:p>
                  </a:txBody>
                  <a:tcPr marT="45633" marB="45633"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3B812F">
                        <a:lumMod val="20000"/>
                        <a:lumOff val="80000"/>
                      </a:srgbClr>
                    </a:solid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80000"/>
                        </a:lnSpc>
                        <a:spcBef>
                          <a:spcPct val="0"/>
                        </a:spcBef>
                        <a:spcAft>
                          <a:spcPct val="0"/>
                        </a:spcAft>
                        <a:buClr>
                          <a:schemeClr val="accent1"/>
                        </a:buClr>
                        <a:buSzPct val="65000"/>
                        <a:buFont typeface="Wingdings" pitchFamily="2" charset="2"/>
                        <a:buNone/>
                        <a:tabLst/>
                      </a:pPr>
                      <a:r>
                        <a:rPr kumimoji="0" lang="en-US" altLang="zh-CN" sz="700" b="0" i="0" u="none" strike="noStrike" cap="none" normalizeH="0" baseline="0">
                          <a:ln>
                            <a:noFill/>
                          </a:ln>
                          <a:solidFill>
                            <a:schemeClr val="tx1"/>
                          </a:solidFill>
                          <a:effectLst/>
                          <a:latin typeface="Arial" charset="0"/>
                          <a:ea typeface="宋体" pitchFamily="2" charset="-122"/>
                        </a:rPr>
                        <a:t>2</a:t>
                      </a:r>
                    </a:p>
                  </a:txBody>
                  <a:tcPr marT="45633" marB="4563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3B812F">
                        <a:lumMod val="20000"/>
                        <a:lumOff val="80000"/>
                      </a:srgbClr>
                    </a:solid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80000"/>
                        </a:lnSpc>
                        <a:spcBef>
                          <a:spcPct val="0"/>
                        </a:spcBef>
                        <a:spcAft>
                          <a:spcPct val="0"/>
                        </a:spcAft>
                        <a:buClr>
                          <a:schemeClr val="accent1"/>
                        </a:buClr>
                        <a:buSzPct val="65000"/>
                        <a:buFont typeface="Wingdings" pitchFamily="2" charset="2"/>
                        <a:buNone/>
                        <a:tabLst/>
                      </a:pPr>
                      <a:r>
                        <a:rPr kumimoji="0" lang="en-US" altLang="zh-CN" sz="700" b="0" i="0" u="none" strike="noStrike" cap="none" normalizeH="0" baseline="0">
                          <a:ln>
                            <a:noFill/>
                          </a:ln>
                          <a:solidFill>
                            <a:schemeClr val="tx1"/>
                          </a:solidFill>
                          <a:effectLst/>
                          <a:latin typeface="Arial" charset="0"/>
                          <a:ea typeface="宋体" pitchFamily="2" charset="-122"/>
                        </a:rPr>
                        <a:t>3</a:t>
                      </a:r>
                    </a:p>
                  </a:txBody>
                  <a:tcPr marT="45633" marB="4563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3B812F">
                        <a:lumMod val="20000"/>
                        <a:lumOff val="80000"/>
                      </a:srgbClr>
                    </a:solid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80000"/>
                        </a:lnSpc>
                        <a:spcBef>
                          <a:spcPct val="0"/>
                        </a:spcBef>
                        <a:spcAft>
                          <a:spcPct val="0"/>
                        </a:spcAft>
                        <a:buClr>
                          <a:schemeClr val="accent1"/>
                        </a:buClr>
                        <a:buSzPct val="65000"/>
                        <a:buFont typeface="Wingdings" pitchFamily="2" charset="2"/>
                        <a:buNone/>
                        <a:tabLst/>
                      </a:pPr>
                      <a:r>
                        <a:rPr kumimoji="0" lang="en-US" altLang="zh-CN" sz="700" b="0" i="0" u="none" strike="noStrike" cap="none" normalizeH="0" baseline="0">
                          <a:ln>
                            <a:noFill/>
                          </a:ln>
                          <a:solidFill>
                            <a:schemeClr val="tx1"/>
                          </a:solidFill>
                          <a:effectLst/>
                          <a:latin typeface="Arial" charset="0"/>
                          <a:ea typeface="宋体" pitchFamily="2" charset="-122"/>
                        </a:rPr>
                        <a:t>4</a:t>
                      </a:r>
                    </a:p>
                  </a:txBody>
                  <a:tcPr marT="45633" marB="45633"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3B812F">
                        <a:lumMod val="20000"/>
                        <a:lumOff val="80000"/>
                      </a:srgbClr>
                    </a:solidFill>
                  </a:tcPr>
                </a:tc>
                <a:extLst>
                  <a:ext uri="{0D108BD9-81ED-4DB2-BD59-A6C34878D82A}">
                    <a16:rowId xmlns:a16="http://schemas.microsoft.com/office/drawing/2014/main" val="10000"/>
                  </a:ext>
                </a:extLst>
              </a:tr>
              <a:tr h="176609">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80000"/>
                        </a:lnSpc>
                        <a:spcBef>
                          <a:spcPct val="0"/>
                        </a:spcBef>
                        <a:spcAft>
                          <a:spcPct val="0"/>
                        </a:spcAft>
                        <a:buClr>
                          <a:schemeClr val="accent1"/>
                        </a:buClr>
                        <a:buSzPct val="65000"/>
                        <a:buFont typeface="Wingdings" pitchFamily="2" charset="2"/>
                        <a:buNone/>
                        <a:tabLst/>
                      </a:pPr>
                      <a:r>
                        <a:rPr kumimoji="0" lang="en-US" altLang="zh-CN" sz="700" b="0" i="0" u="none" strike="noStrike" cap="none" normalizeH="0" baseline="0">
                          <a:ln>
                            <a:noFill/>
                          </a:ln>
                          <a:solidFill>
                            <a:schemeClr val="tx1"/>
                          </a:solidFill>
                          <a:effectLst/>
                          <a:latin typeface="Arial" charset="0"/>
                          <a:ea typeface="宋体" pitchFamily="2" charset="-122"/>
                        </a:rPr>
                        <a:t>5</a:t>
                      </a:r>
                    </a:p>
                  </a:txBody>
                  <a:tcPr marT="45633" marB="45633"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3B812F">
                        <a:lumMod val="20000"/>
                        <a:lumOff val="80000"/>
                      </a:srgbClr>
                    </a:solid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80000"/>
                        </a:lnSpc>
                        <a:spcBef>
                          <a:spcPct val="0"/>
                        </a:spcBef>
                        <a:spcAft>
                          <a:spcPct val="0"/>
                        </a:spcAft>
                        <a:buClr>
                          <a:schemeClr val="accent1"/>
                        </a:buClr>
                        <a:buSzPct val="65000"/>
                        <a:buFont typeface="Wingdings" pitchFamily="2" charset="2"/>
                        <a:buNone/>
                        <a:tabLst/>
                      </a:pPr>
                      <a:r>
                        <a:rPr kumimoji="0" lang="en-US" altLang="zh-CN" sz="700" b="0" i="0" u="none" strike="noStrike" cap="none" normalizeH="0" baseline="0" dirty="0">
                          <a:ln>
                            <a:noFill/>
                          </a:ln>
                          <a:solidFill>
                            <a:schemeClr val="tx1"/>
                          </a:solidFill>
                          <a:effectLst/>
                          <a:latin typeface="Arial" charset="0"/>
                          <a:ea typeface="宋体" pitchFamily="2" charset="-122"/>
                        </a:rPr>
                        <a:t>6</a:t>
                      </a:r>
                    </a:p>
                  </a:txBody>
                  <a:tcPr marT="45633" marB="4563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3B812F">
                        <a:lumMod val="20000"/>
                        <a:lumOff val="80000"/>
                      </a:srgbClr>
                    </a:solid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80000"/>
                        </a:lnSpc>
                        <a:spcBef>
                          <a:spcPct val="0"/>
                        </a:spcBef>
                        <a:spcAft>
                          <a:spcPct val="0"/>
                        </a:spcAft>
                        <a:buClr>
                          <a:schemeClr val="accent1"/>
                        </a:buClr>
                        <a:buSzPct val="65000"/>
                        <a:buFont typeface="Wingdings" pitchFamily="2" charset="2"/>
                        <a:buNone/>
                        <a:tabLst/>
                      </a:pPr>
                      <a:r>
                        <a:rPr kumimoji="0" lang="en-US" altLang="zh-CN" sz="700" b="0" i="0" u="none" strike="noStrike" cap="none" normalizeH="0" baseline="0">
                          <a:ln>
                            <a:noFill/>
                          </a:ln>
                          <a:solidFill>
                            <a:schemeClr val="tx1"/>
                          </a:solidFill>
                          <a:effectLst/>
                          <a:latin typeface="Arial" charset="0"/>
                          <a:ea typeface="宋体" pitchFamily="2" charset="-122"/>
                        </a:rPr>
                        <a:t>8</a:t>
                      </a:r>
                    </a:p>
                  </a:txBody>
                  <a:tcPr marT="45633" marB="4563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3B812F">
                        <a:lumMod val="20000"/>
                        <a:lumOff val="80000"/>
                      </a:srgbClr>
                    </a:solid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80000"/>
                        </a:lnSpc>
                        <a:spcBef>
                          <a:spcPct val="0"/>
                        </a:spcBef>
                        <a:spcAft>
                          <a:spcPct val="0"/>
                        </a:spcAft>
                        <a:buClr>
                          <a:schemeClr val="accent1"/>
                        </a:buClr>
                        <a:buSzPct val="65000"/>
                        <a:buFont typeface="Wingdings" pitchFamily="2" charset="2"/>
                        <a:buNone/>
                        <a:tabLst/>
                      </a:pPr>
                      <a:r>
                        <a:rPr kumimoji="0" lang="en-US" altLang="zh-CN" sz="700" b="0" i="0" u="none" strike="noStrike" cap="none" normalizeH="0" baseline="0">
                          <a:ln>
                            <a:noFill/>
                          </a:ln>
                          <a:solidFill>
                            <a:schemeClr val="tx1"/>
                          </a:solidFill>
                          <a:effectLst/>
                          <a:latin typeface="Arial" charset="0"/>
                          <a:ea typeface="宋体" pitchFamily="2" charset="-122"/>
                        </a:rPr>
                        <a:t>11</a:t>
                      </a:r>
                    </a:p>
                  </a:txBody>
                  <a:tcPr marT="45633" marB="45633"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3B812F">
                        <a:lumMod val="20000"/>
                        <a:lumOff val="80000"/>
                      </a:srgbClr>
                    </a:solidFill>
                  </a:tcPr>
                </a:tc>
                <a:extLst>
                  <a:ext uri="{0D108BD9-81ED-4DB2-BD59-A6C34878D82A}">
                    <a16:rowId xmlns:a16="http://schemas.microsoft.com/office/drawing/2014/main" val="10001"/>
                  </a:ext>
                </a:extLst>
              </a:tr>
              <a:tr h="176609">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80000"/>
                        </a:lnSpc>
                        <a:spcBef>
                          <a:spcPct val="0"/>
                        </a:spcBef>
                        <a:spcAft>
                          <a:spcPct val="0"/>
                        </a:spcAft>
                        <a:buClr>
                          <a:schemeClr val="accent1"/>
                        </a:buClr>
                        <a:buSzPct val="65000"/>
                        <a:buFont typeface="Wingdings" pitchFamily="2" charset="2"/>
                        <a:buNone/>
                        <a:tabLst/>
                      </a:pPr>
                      <a:r>
                        <a:rPr kumimoji="0" lang="en-US" altLang="zh-CN" sz="700" b="0" i="0" u="none" strike="noStrike" cap="none" normalizeH="0" baseline="0">
                          <a:ln>
                            <a:noFill/>
                          </a:ln>
                          <a:solidFill>
                            <a:schemeClr val="tx1"/>
                          </a:solidFill>
                          <a:effectLst/>
                          <a:latin typeface="Arial" charset="0"/>
                          <a:ea typeface="宋体" pitchFamily="2" charset="-122"/>
                        </a:rPr>
                        <a:t>9</a:t>
                      </a:r>
                    </a:p>
                  </a:txBody>
                  <a:tcPr marT="45633" marB="45633"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3B812F">
                        <a:lumMod val="20000"/>
                        <a:lumOff val="80000"/>
                      </a:srgbClr>
                    </a:solid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80000"/>
                        </a:lnSpc>
                        <a:spcBef>
                          <a:spcPct val="0"/>
                        </a:spcBef>
                        <a:spcAft>
                          <a:spcPct val="0"/>
                        </a:spcAft>
                        <a:buClr>
                          <a:schemeClr val="accent1"/>
                        </a:buClr>
                        <a:buSzPct val="65000"/>
                        <a:buFont typeface="Wingdings" pitchFamily="2" charset="2"/>
                        <a:buNone/>
                        <a:tabLst/>
                      </a:pPr>
                      <a:r>
                        <a:rPr kumimoji="0" lang="en-US" altLang="zh-CN" sz="700" b="0" i="0" u="none" strike="noStrike" cap="none" normalizeH="0" baseline="0">
                          <a:ln>
                            <a:noFill/>
                          </a:ln>
                          <a:solidFill>
                            <a:schemeClr val="tx1"/>
                          </a:solidFill>
                          <a:effectLst/>
                          <a:latin typeface="Arial" charset="0"/>
                          <a:ea typeface="宋体" pitchFamily="2" charset="-122"/>
                        </a:rPr>
                        <a:t>10</a:t>
                      </a:r>
                    </a:p>
                  </a:txBody>
                  <a:tcPr marT="45633" marB="4563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3B812F">
                        <a:lumMod val="20000"/>
                        <a:lumOff val="80000"/>
                      </a:srgbClr>
                    </a:solid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80000"/>
                        </a:lnSpc>
                        <a:spcBef>
                          <a:spcPct val="0"/>
                        </a:spcBef>
                        <a:spcAft>
                          <a:spcPct val="0"/>
                        </a:spcAft>
                        <a:buClr>
                          <a:schemeClr val="accent1"/>
                        </a:buClr>
                        <a:buSzPct val="65000"/>
                        <a:buFont typeface="Wingdings" pitchFamily="2" charset="2"/>
                        <a:buNone/>
                        <a:tabLst/>
                      </a:pPr>
                      <a:r>
                        <a:rPr kumimoji="0" lang="en-US" altLang="zh-CN" sz="700" b="0" i="0" u="none" strike="noStrike" cap="none" normalizeH="0" baseline="0">
                          <a:ln>
                            <a:noFill/>
                          </a:ln>
                          <a:solidFill>
                            <a:schemeClr val="tx1"/>
                          </a:solidFill>
                          <a:effectLst/>
                          <a:latin typeface="Arial" charset="0"/>
                          <a:ea typeface="宋体" pitchFamily="2" charset="-122"/>
                        </a:rPr>
                        <a:t>7</a:t>
                      </a:r>
                    </a:p>
                  </a:txBody>
                  <a:tcPr marT="45633" marB="4563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3B812F">
                        <a:lumMod val="20000"/>
                        <a:lumOff val="80000"/>
                      </a:srgbClr>
                    </a:solid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80000"/>
                        </a:lnSpc>
                        <a:spcBef>
                          <a:spcPct val="0"/>
                        </a:spcBef>
                        <a:spcAft>
                          <a:spcPct val="0"/>
                        </a:spcAft>
                        <a:buClr>
                          <a:schemeClr val="accent1"/>
                        </a:buClr>
                        <a:buSzPct val="65000"/>
                        <a:buFont typeface="Wingdings" pitchFamily="2" charset="2"/>
                        <a:buNone/>
                        <a:tabLst/>
                      </a:pPr>
                      <a:endParaRPr kumimoji="0" lang="zh-CN" altLang="zh-CN" sz="700" b="0" i="0" u="none" strike="noStrike" cap="none" normalizeH="0" baseline="0">
                        <a:ln>
                          <a:noFill/>
                        </a:ln>
                        <a:solidFill>
                          <a:schemeClr val="tx1"/>
                        </a:solidFill>
                        <a:effectLst/>
                        <a:latin typeface="Arial" charset="0"/>
                        <a:ea typeface="宋体" pitchFamily="2" charset="-122"/>
                      </a:endParaRPr>
                    </a:p>
                  </a:txBody>
                  <a:tcPr marT="45633" marB="45633"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3B812F">
                        <a:lumMod val="20000"/>
                        <a:lumOff val="80000"/>
                      </a:srgbClr>
                    </a:solidFill>
                  </a:tcPr>
                </a:tc>
                <a:extLst>
                  <a:ext uri="{0D108BD9-81ED-4DB2-BD59-A6C34878D82A}">
                    <a16:rowId xmlns:a16="http://schemas.microsoft.com/office/drawing/2014/main" val="10002"/>
                  </a:ext>
                </a:extLst>
              </a:tr>
              <a:tr h="176609">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80000"/>
                        </a:lnSpc>
                        <a:spcBef>
                          <a:spcPct val="0"/>
                        </a:spcBef>
                        <a:spcAft>
                          <a:spcPct val="0"/>
                        </a:spcAft>
                        <a:buClr>
                          <a:schemeClr val="accent1"/>
                        </a:buClr>
                        <a:buSzPct val="65000"/>
                        <a:buFont typeface="Wingdings" pitchFamily="2" charset="2"/>
                        <a:buNone/>
                        <a:tabLst/>
                      </a:pPr>
                      <a:r>
                        <a:rPr kumimoji="0" lang="en-US" altLang="zh-CN" sz="700" b="0" i="0" u="none" strike="noStrike" cap="none" normalizeH="0" baseline="0">
                          <a:ln>
                            <a:noFill/>
                          </a:ln>
                          <a:solidFill>
                            <a:schemeClr val="tx1"/>
                          </a:solidFill>
                          <a:effectLst/>
                          <a:latin typeface="Arial" charset="0"/>
                          <a:ea typeface="宋体" pitchFamily="2" charset="-122"/>
                        </a:rPr>
                        <a:t>13</a:t>
                      </a:r>
                    </a:p>
                  </a:txBody>
                  <a:tcPr marT="45633" marB="45633"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3B812F">
                        <a:lumMod val="20000"/>
                        <a:lumOff val="80000"/>
                      </a:srgbClr>
                    </a:solid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80000"/>
                        </a:lnSpc>
                        <a:spcBef>
                          <a:spcPct val="0"/>
                        </a:spcBef>
                        <a:spcAft>
                          <a:spcPct val="0"/>
                        </a:spcAft>
                        <a:buClr>
                          <a:schemeClr val="accent1"/>
                        </a:buClr>
                        <a:buSzPct val="65000"/>
                        <a:buFont typeface="Wingdings" pitchFamily="2" charset="2"/>
                        <a:buNone/>
                        <a:tabLst/>
                      </a:pPr>
                      <a:r>
                        <a:rPr kumimoji="0" lang="en-US" altLang="zh-CN" sz="700" b="0" i="0" u="none" strike="noStrike" cap="none" normalizeH="0" baseline="0">
                          <a:ln>
                            <a:noFill/>
                          </a:ln>
                          <a:solidFill>
                            <a:schemeClr val="tx1"/>
                          </a:solidFill>
                          <a:effectLst/>
                          <a:latin typeface="Arial" charset="0"/>
                          <a:ea typeface="宋体" pitchFamily="2" charset="-122"/>
                        </a:rPr>
                        <a:t>14</a:t>
                      </a:r>
                    </a:p>
                  </a:txBody>
                  <a:tcPr marT="45633" marB="4563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3B812F">
                        <a:lumMod val="20000"/>
                        <a:lumOff val="80000"/>
                      </a:srgbClr>
                    </a:solid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80000"/>
                        </a:lnSpc>
                        <a:spcBef>
                          <a:spcPct val="0"/>
                        </a:spcBef>
                        <a:spcAft>
                          <a:spcPct val="0"/>
                        </a:spcAft>
                        <a:buClr>
                          <a:schemeClr val="accent1"/>
                        </a:buClr>
                        <a:buSzPct val="65000"/>
                        <a:buFont typeface="Wingdings" pitchFamily="2" charset="2"/>
                        <a:buNone/>
                        <a:tabLst/>
                      </a:pPr>
                      <a:r>
                        <a:rPr kumimoji="0" lang="en-US" altLang="zh-CN" sz="700" b="0" i="0" u="none" strike="noStrike" cap="none" normalizeH="0" baseline="0">
                          <a:ln>
                            <a:noFill/>
                          </a:ln>
                          <a:solidFill>
                            <a:schemeClr val="tx1"/>
                          </a:solidFill>
                          <a:effectLst/>
                          <a:latin typeface="Arial" charset="0"/>
                          <a:ea typeface="宋体" pitchFamily="2" charset="-122"/>
                        </a:rPr>
                        <a:t>15</a:t>
                      </a:r>
                    </a:p>
                  </a:txBody>
                  <a:tcPr marT="45633" marB="4563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3B812F">
                        <a:lumMod val="20000"/>
                        <a:lumOff val="80000"/>
                      </a:srgbClr>
                    </a:solid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80000"/>
                        </a:lnSpc>
                        <a:spcBef>
                          <a:spcPct val="0"/>
                        </a:spcBef>
                        <a:spcAft>
                          <a:spcPct val="0"/>
                        </a:spcAft>
                        <a:buClr>
                          <a:schemeClr val="accent1"/>
                        </a:buClr>
                        <a:buSzPct val="65000"/>
                        <a:buFont typeface="Wingdings" pitchFamily="2" charset="2"/>
                        <a:buNone/>
                        <a:tabLst/>
                      </a:pPr>
                      <a:r>
                        <a:rPr kumimoji="0" lang="en-US" altLang="zh-CN" sz="700" b="0" i="0" u="none" strike="noStrike" cap="none" normalizeH="0" baseline="0" dirty="0">
                          <a:ln>
                            <a:noFill/>
                          </a:ln>
                          <a:solidFill>
                            <a:schemeClr val="tx1"/>
                          </a:solidFill>
                          <a:effectLst/>
                          <a:latin typeface="Arial" charset="0"/>
                          <a:ea typeface="宋体" pitchFamily="2" charset="-122"/>
                        </a:rPr>
                        <a:t>12</a:t>
                      </a:r>
                    </a:p>
                  </a:txBody>
                  <a:tcPr marT="45633" marB="45633"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3B812F">
                        <a:lumMod val="20000"/>
                        <a:lumOff val="80000"/>
                      </a:srgbClr>
                    </a:solidFill>
                  </a:tcPr>
                </a:tc>
                <a:extLst>
                  <a:ext uri="{0D108BD9-81ED-4DB2-BD59-A6C34878D82A}">
                    <a16:rowId xmlns:a16="http://schemas.microsoft.com/office/drawing/2014/main" val="10003"/>
                  </a:ext>
                </a:extLst>
              </a:tr>
            </a:tbl>
          </a:graphicData>
        </a:graphic>
      </p:graphicFrame>
      <p:sp>
        <p:nvSpPr>
          <p:cNvPr id="78" name="Line 445"/>
          <p:cNvSpPr>
            <a:spLocks noChangeShapeType="1"/>
          </p:cNvSpPr>
          <p:nvPr/>
        </p:nvSpPr>
        <p:spPr bwMode="auto">
          <a:xfrm>
            <a:off x="5467798" y="2670090"/>
            <a:ext cx="503237" cy="115252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79" name="Text Box 446"/>
          <p:cNvSpPr txBox="1">
            <a:spLocks noChangeArrowheads="1"/>
          </p:cNvSpPr>
          <p:nvPr/>
        </p:nvSpPr>
        <p:spPr bwMode="auto">
          <a:xfrm>
            <a:off x="4891535" y="2885990"/>
            <a:ext cx="57467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zh-CN" altLang="en-US"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上</a:t>
            </a:r>
          </a:p>
        </p:txBody>
      </p:sp>
      <p:sp>
        <p:nvSpPr>
          <p:cNvPr id="80" name="Text Box 447"/>
          <p:cNvSpPr txBox="1">
            <a:spLocks noChangeArrowheads="1"/>
          </p:cNvSpPr>
          <p:nvPr/>
        </p:nvSpPr>
        <p:spPr bwMode="auto">
          <a:xfrm>
            <a:off x="5755135" y="2885990"/>
            <a:ext cx="57467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zh-CN" altLang="en-US"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下</a:t>
            </a:r>
          </a:p>
        </p:txBody>
      </p:sp>
      <p:graphicFrame>
        <p:nvGraphicFramePr>
          <p:cNvPr id="81" name="Group 448"/>
          <p:cNvGraphicFramePr>
            <a:graphicFrameLocks noGrp="1"/>
          </p:cNvGraphicFramePr>
          <p:nvPr>
            <p:extLst>
              <p:ext uri="{D42A27DB-BD31-4B8C-83A1-F6EECF244321}">
                <p14:modId xmlns:p14="http://schemas.microsoft.com/office/powerpoint/2010/main" val="3472965524"/>
              </p:ext>
            </p:extLst>
          </p:nvPr>
        </p:nvGraphicFramePr>
        <p:xfrm>
          <a:off x="5035998" y="5046577"/>
          <a:ext cx="1150937" cy="706440"/>
        </p:xfrm>
        <a:graphic>
          <a:graphicData uri="http://schemas.openxmlformats.org/drawingml/2006/table">
            <a:tbl>
              <a:tblPr/>
              <a:tblGrid>
                <a:gridCol w="287337">
                  <a:extLst>
                    <a:ext uri="{9D8B030D-6E8A-4147-A177-3AD203B41FA5}">
                      <a16:colId xmlns:a16="http://schemas.microsoft.com/office/drawing/2014/main" val="20000"/>
                    </a:ext>
                  </a:extLst>
                </a:gridCol>
                <a:gridCol w="287338">
                  <a:extLst>
                    <a:ext uri="{9D8B030D-6E8A-4147-A177-3AD203B41FA5}">
                      <a16:colId xmlns:a16="http://schemas.microsoft.com/office/drawing/2014/main" val="20001"/>
                    </a:ext>
                  </a:extLst>
                </a:gridCol>
                <a:gridCol w="288925">
                  <a:extLst>
                    <a:ext uri="{9D8B030D-6E8A-4147-A177-3AD203B41FA5}">
                      <a16:colId xmlns:a16="http://schemas.microsoft.com/office/drawing/2014/main" val="20002"/>
                    </a:ext>
                  </a:extLst>
                </a:gridCol>
                <a:gridCol w="287337">
                  <a:extLst>
                    <a:ext uri="{9D8B030D-6E8A-4147-A177-3AD203B41FA5}">
                      <a16:colId xmlns:a16="http://schemas.microsoft.com/office/drawing/2014/main" val="20003"/>
                    </a:ext>
                  </a:extLst>
                </a:gridCol>
              </a:tblGrid>
              <a:tr h="176610">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80000"/>
                        </a:lnSpc>
                        <a:spcBef>
                          <a:spcPct val="0"/>
                        </a:spcBef>
                        <a:spcAft>
                          <a:spcPct val="0"/>
                        </a:spcAft>
                        <a:buClr>
                          <a:schemeClr val="accent1"/>
                        </a:buClr>
                        <a:buSzPct val="65000"/>
                        <a:buFont typeface="Wingdings" pitchFamily="2" charset="2"/>
                        <a:buNone/>
                        <a:tabLst/>
                      </a:pPr>
                      <a:r>
                        <a:rPr kumimoji="0" lang="en-US" altLang="zh-CN" sz="700" b="0" i="0" u="none" strike="noStrike" cap="none" normalizeH="0" baseline="0">
                          <a:ln>
                            <a:noFill/>
                          </a:ln>
                          <a:solidFill>
                            <a:schemeClr val="tx1"/>
                          </a:solidFill>
                          <a:effectLst/>
                          <a:latin typeface="Arial" charset="0"/>
                          <a:ea typeface="宋体" pitchFamily="2" charset="-122"/>
                        </a:rPr>
                        <a:t>1</a:t>
                      </a:r>
                    </a:p>
                  </a:txBody>
                  <a:tcPr marT="45633" marB="45633"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9900">
                        <a:lumMod val="60000"/>
                        <a:lumOff val="40000"/>
                      </a:srgbClr>
                    </a:solid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80000"/>
                        </a:lnSpc>
                        <a:spcBef>
                          <a:spcPct val="0"/>
                        </a:spcBef>
                        <a:spcAft>
                          <a:spcPct val="0"/>
                        </a:spcAft>
                        <a:buClr>
                          <a:schemeClr val="accent1"/>
                        </a:buClr>
                        <a:buSzPct val="65000"/>
                        <a:buFont typeface="Wingdings" pitchFamily="2" charset="2"/>
                        <a:buNone/>
                        <a:tabLst/>
                      </a:pPr>
                      <a:r>
                        <a:rPr kumimoji="0" lang="en-US" altLang="zh-CN" sz="700" b="0" i="0" u="none" strike="noStrike" cap="none" normalizeH="0" baseline="0">
                          <a:ln>
                            <a:noFill/>
                          </a:ln>
                          <a:solidFill>
                            <a:schemeClr val="tx1"/>
                          </a:solidFill>
                          <a:effectLst/>
                          <a:latin typeface="Arial" charset="0"/>
                          <a:ea typeface="宋体" pitchFamily="2" charset="-122"/>
                        </a:rPr>
                        <a:t>2</a:t>
                      </a:r>
                    </a:p>
                  </a:txBody>
                  <a:tcPr marT="45633" marB="4563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9900">
                        <a:lumMod val="60000"/>
                        <a:lumOff val="40000"/>
                      </a:srgbClr>
                    </a:solid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80000"/>
                        </a:lnSpc>
                        <a:spcBef>
                          <a:spcPct val="0"/>
                        </a:spcBef>
                        <a:spcAft>
                          <a:spcPct val="0"/>
                        </a:spcAft>
                        <a:buClr>
                          <a:schemeClr val="accent1"/>
                        </a:buClr>
                        <a:buSzPct val="65000"/>
                        <a:buFont typeface="Wingdings" pitchFamily="2" charset="2"/>
                        <a:buNone/>
                        <a:tabLst/>
                      </a:pPr>
                      <a:endParaRPr kumimoji="0" lang="zh-CN" altLang="zh-CN" sz="700" b="0" i="0" u="none" strike="noStrike" cap="none" normalizeH="0" baseline="0">
                        <a:ln>
                          <a:noFill/>
                        </a:ln>
                        <a:solidFill>
                          <a:schemeClr val="tx1"/>
                        </a:solidFill>
                        <a:effectLst/>
                        <a:latin typeface="Arial" charset="0"/>
                        <a:ea typeface="宋体" pitchFamily="2" charset="-122"/>
                      </a:endParaRPr>
                    </a:p>
                  </a:txBody>
                  <a:tcPr marT="45633" marB="4563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9900">
                        <a:lumMod val="60000"/>
                        <a:lumOff val="40000"/>
                      </a:srgbClr>
                    </a:solid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80000"/>
                        </a:lnSpc>
                        <a:spcBef>
                          <a:spcPct val="0"/>
                        </a:spcBef>
                        <a:spcAft>
                          <a:spcPct val="0"/>
                        </a:spcAft>
                        <a:buClr>
                          <a:schemeClr val="accent1"/>
                        </a:buClr>
                        <a:buSzPct val="65000"/>
                        <a:buFont typeface="Wingdings" pitchFamily="2" charset="2"/>
                        <a:buNone/>
                        <a:tabLst/>
                      </a:pPr>
                      <a:r>
                        <a:rPr kumimoji="0" lang="en-US" altLang="zh-CN" sz="700" b="0" i="0" u="none" strike="noStrike" cap="none" normalizeH="0" baseline="0">
                          <a:ln>
                            <a:noFill/>
                          </a:ln>
                          <a:solidFill>
                            <a:schemeClr val="tx1"/>
                          </a:solidFill>
                          <a:effectLst/>
                          <a:latin typeface="Arial" charset="0"/>
                          <a:ea typeface="宋体" pitchFamily="2" charset="-122"/>
                        </a:rPr>
                        <a:t>3</a:t>
                      </a:r>
                    </a:p>
                  </a:txBody>
                  <a:tcPr marT="45633" marB="45633"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9900">
                        <a:lumMod val="60000"/>
                        <a:lumOff val="40000"/>
                      </a:srgbClr>
                    </a:solidFill>
                  </a:tcPr>
                </a:tc>
                <a:extLst>
                  <a:ext uri="{0D108BD9-81ED-4DB2-BD59-A6C34878D82A}">
                    <a16:rowId xmlns:a16="http://schemas.microsoft.com/office/drawing/2014/main" val="10000"/>
                  </a:ext>
                </a:extLst>
              </a:tr>
              <a:tr h="176610">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80000"/>
                        </a:lnSpc>
                        <a:spcBef>
                          <a:spcPct val="0"/>
                        </a:spcBef>
                        <a:spcAft>
                          <a:spcPct val="0"/>
                        </a:spcAft>
                        <a:buClr>
                          <a:schemeClr val="accent1"/>
                        </a:buClr>
                        <a:buSzPct val="65000"/>
                        <a:buFont typeface="Wingdings" pitchFamily="2" charset="2"/>
                        <a:buNone/>
                        <a:tabLst/>
                      </a:pPr>
                      <a:r>
                        <a:rPr kumimoji="0" lang="en-US" altLang="zh-CN" sz="700" b="0" i="0" u="none" strike="noStrike" cap="none" normalizeH="0" baseline="0">
                          <a:ln>
                            <a:noFill/>
                          </a:ln>
                          <a:solidFill>
                            <a:schemeClr val="tx1"/>
                          </a:solidFill>
                          <a:effectLst/>
                          <a:latin typeface="Arial" charset="0"/>
                          <a:ea typeface="宋体" pitchFamily="2" charset="-122"/>
                        </a:rPr>
                        <a:t>5</a:t>
                      </a:r>
                    </a:p>
                  </a:txBody>
                  <a:tcPr marT="45633" marB="45633"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9900">
                        <a:lumMod val="60000"/>
                        <a:lumOff val="40000"/>
                      </a:srgbClr>
                    </a:solid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80000"/>
                        </a:lnSpc>
                        <a:spcBef>
                          <a:spcPct val="0"/>
                        </a:spcBef>
                        <a:spcAft>
                          <a:spcPct val="0"/>
                        </a:spcAft>
                        <a:buClr>
                          <a:schemeClr val="accent1"/>
                        </a:buClr>
                        <a:buSzPct val="65000"/>
                        <a:buFont typeface="Wingdings" pitchFamily="2" charset="2"/>
                        <a:buNone/>
                        <a:tabLst/>
                      </a:pPr>
                      <a:r>
                        <a:rPr kumimoji="0" lang="en-US" altLang="zh-CN" sz="700" b="0" i="0" u="none" strike="noStrike" cap="none" normalizeH="0" baseline="0">
                          <a:ln>
                            <a:noFill/>
                          </a:ln>
                          <a:solidFill>
                            <a:schemeClr val="tx1"/>
                          </a:solidFill>
                          <a:effectLst/>
                          <a:latin typeface="Arial" charset="0"/>
                          <a:ea typeface="宋体" pitchFamily="2" charset="-122"/>
                        </a:rPr>
                        <a:t>6</a:t>
                      </a:r>
                    </a:p>
                  </a:txBody>
                  <a:tcPr marT="45633" marB="4563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9900">
                        <a:lumMod val="60000"/>
                        <a:lumOff val="40000"/>
                      </a:srgbClr>
                    </a:solid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80000"/>
                        </a:lnSpc>
                        <a:spcBef>
                          <a:spcPct val="0"/>
                        </a:spcBef>
                        <a:spcAft>
                          <a:spcPct val="0"/>
                        </a:spcAft>
                        <a:buClr>
                          <a:schemeClr val="accent1"/>
                        </a:buClr>
                        <a:buSzPct val="65000"/>
                        <a:buFont typeface="Wingdings" pitchFamily="2" charset="2"/>
                        <a:buNone/>
                        <a:tabLst/>
                      </a:pPr>
                      <a:r>
                        <a:rPr kumimoji="0" lang="en-US" altLang="zh-CN" sz="700" b="0" i="0" u="none" strike="noStrike" cap="none" normalizeH="0" baseline="0">
                          <a:ln>
                            <a:noFill/>
                          </a:ln>
                          <a:solidFill>
                            <a:schemeClr val="tx1"/>
                          </a:solidFill>
                          <a:effectLst/>
                          <a:latin typeface="Arial" charset="0"/>
                          <a:ea typeface="宋体" pitchFamily="2" charset="-122"/>
                        </a:rPr>
                        <a:t>8</a:t>
                      </a:r>
                    </a:p>
                  </a:txBody>
                  <a:tcPr marT="45633" marB="4563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9900">
                        <a:lumMod val="60000"/>
                        <a:lumOff val="40000"/>
                      </a:srgbClr>
                    </a:solid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80000"/>
                        </a:lnSpc>
                        <a:spcBef>
                          <a:spcPct val="0"/>
                        </a:spcBef>
                        <a:spcAft>
                          <a:spcPct val="0"/>
                        </a:spcAft>
                        <a:buClr>
                          <a:schemeClr val="accent1"/>
                        </a:buClr>
                        <a:buSzPct val="65000"/>
                        <a:buFont typeface="Wingdings" pitchFamily="2" charset="2"/>
                        <a:buNone/>
                        <a:tabLst/>
                      </a:pPr>
                      <a:r>
                        <a:rPr kumimoji="0" lang="en-US" altLang="zh-CN" sz="700" b="0" i="0" u="none" strike="noStrike" cap="none" normalizeH="0" baseline="0">
                          <a:ln>
                            <a:noFill/>
                          </a:ln>
                          <a:solidFill>
                            <a:schemeClr val="tx1"/>
                          </a:solidFill>
                          <a:effectLst/>
                          <a:latin typeface="Arial" charset="0"/>
                          <a:ea typeface="宋体" pitchFamily="2" charset="-122"/>
                        </a:rPr>
                        <a:t>4</a:t>
                      </a:r>
                    </a:p>
                  </a:txBody>
                  <a:tcPr marT="45633" marB="45633"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9900">
                        <a:lumMod val="60000"/>
                        <a:lumOff val="40000"/>
                      </a:srgbClr>
                    </a:solidFill>
                  </a:tcPr>
                </a:tc>
                <a:extLst>
                  <a:ext uri="{0D108BD9-81ED-4DB2-BD59-A6C34878D82A}">
                    <a16:rowId xmlns:a16="http://schemas.microsoft.com/office/drawing/2014/main" val="10001"/>
                  </a:ext>
                </a:extLst>
              </a:tr>
              <a:tr h="176610">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80000"/>
                        </a:lnSpc>
                        <a:spcBef>
                          <a:spcPct val="0"/>
                        </a:spcBef>
                        <a:spcAft>
                          <a:spcPct val="0"/>
                        </a:spcAft>
                        <a:buClr>
                          <a:schemeClr val="accent1"/>
                        </a:buClr>
                        <a:buSzPct val="65000"/>
                        <a:buFont typeface="Wingdings" pitchFamily="2" charset="2"/>
                        <a:buNone/>
                        <a:tabLst/>
                      </a:pPr>
                      <a:r>
                        <a:rPr kumimoji="0" lang="en-US" altLang="zh-CN" sz="700" b="0" i="0" u="none" strike="noStrike" cap="none" normalizeH="0" baseline="0">
                          <a:ln>
                            <a:noFill/>
                          </a:ln>
                          <a:solidFill>
                            <a:schemeClr val="tx1"/>
                          </a:solidFill>
                          <a:effectLst/>
                          <a:latin typeface="Arial" charset="0"/>
                          <a:ea typeface="宋体" pitchFamily="2" charset="-122"/>
                        </a:rPr>
                        <a:t>9</a:t>
                      </a:r>
                    </a:p>
                  </a:txBody>
                  <a:tcPr marT="45633" marB="45633"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9900">
                        <a:lumMod val="60000"/>
                        <a:lumOff val="40000"/>
                      </a:srgbClr>
                    </a:solid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80000"/>
                        </a:lnSpc>
                        <a:spcBef>
                          <a:spcPct val="0"/>
                        </a:spcBef>
                        <a:spcAft>
                          <a:spcPct val="0"/>
                        </a:spcAft>
                        <a:buClr>
                          <a:schemeClr val="accent1"/>
                        </a:buClr>
                        <a:buSzPct val="65000"/>
                        <a:buFont typeface="Wingdings" pitchFamily="2" charset="2"/>
                        <a:buNone/>
                        <a:tabLst/>
                      </a:pPr>
                      <a:r>
                        <a:rPr kumimoji="0" lang="en-US" altLang="zh-CN" sz="700" b="0" i="0" u="none" strike="noStrike" cap="none" normalizeH="0" baseline="0">
                          <a:ln>
                            <a:noFill/>
                          </a:ln>
                          <a:solidFill>
                            <a:schemeClr val="tx1"/>
                          </a:solidFill>
                          <a:effectLst/>
                          <a:latin typeface="Arial" charset="0"/>
                          <a:ea typeface="宋体" pitchFamily="2" charset="-122"/>
                        </a:rPr>
                        <a:t>10</a:t>
                      </a:r>
                    </a:p>
                  </a:txBody>
                  <a:tcPr marT="45633" marB="4563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9900">
                        <a:lumMod val="60000"/>
                        <a:lumOff val="40000"/>
                      </a:srgbClr>
                    </a:solid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80000"/>
                        </a:lnSpc>
                        <a:spcBef>
                          <a:spcPct val="0"/>
                        </a:spcBef>
                        <a:spcAft>
                          <a:spcPct val="0"/>
                        </a:spcAft>
                        <a:buClr>
                          <a:schemeClr val="accent1"/>
                        </a:buClr>
                        <a:buSzPct val="65000"/>
                        <a:buFont typeface="Wingdings" pitchFamily="2" charset="2"/>
                        <a:buNone/>
                        <a:tabLst/>
                      </a:pPr>
                      <a:r>
                        <a:rPr kumimoji="0" lang="en-US" altLang="zh-CN" sz="700" b="0" i="0" u="none" strike="noStrike" cap="none" normalizeH="0" baseline="0">
                          <a:ln>
                            <a:noFill/>
                          </a:ln>
                          <a:solidFill>
                            <a:schemeClr val="tx1"/>
                          </a:solidFill>
                          <a:effectLst/>
                          <a:latin typeface="Arial" charset="0"/>
                          <a:ea typeface="宋体" pitchFamily="2" charset="-122"/>
                        </a:rPr>
                        <a:t>7</a:t>
                      </a:r>
                    </a:p>
                  </a:txBody>
                  <a:tcPr marT="45633" marB="4563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9900">
                        <a:lumMod val="60000"/>
                        <a:lumOff val="40000"/>
                      </a:srgbClr>
                    </a:solid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80000"/>
                        </a:lnSpc>
                        <a:spcBef>
                          <a:spcPct val="0"/>
                        </a:spcBef>
                        <a:spcAft>
                          <a:spcPct val="0"/>
                        </a:spcAft>
                        <a:buClr>
                          <a:schemeClr val="accent1"/>
                        </a:buClr>
                        <a:buSzPct val="65000"/>
                        <a:buFont typeface="Wingdings" pitchFamily="2" charset="2"/>
                        <a:buNone/>
                        <a:tabLst/>
                      </a:pPr>
                      <a:r>
                        <a:rPr kumimoji="0" lang="en-US" altLang="zh-CN" sz="700" b="0" i="0" u="none" strike="noStrike" cap="none" normalizeH="0" baseline="0">
                          <a:ln>
                            <a:noFill/>
                          </a:ln>
                          <a:solidFill>
                            <a:schemeClr val="tx1"/>
                          </a:solidFill>
                          <a:effectLst/>
                          <a:latin typeface="Arial" charset="0"/>
                          <a:ea typeface="宋体" pitchFamily="2" charset="-122"/>
                        </a:rPr>
                        <a:t>11</a:t>
                      </a:r>
                    </a:p>
                  </a:txBody>
                  <a:tcPr marT="45633" marB="45633"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9900">
                        <a:lumMod val="60000"/>
                        <a:lumOff val="40000"/>
                      </a:srgbClr>
                    </a:solidFill>
                  </a:tcPr>
                </a:tc>
                <a:extLst>
                  <a:ext uri="{0D108BD9-81ED-4DB2-BD59-A6C34878D82A}">
                    <a16:rowId xmlns:a16="http://schemas.microsoft.com/office/drawing/2014/main" val="10002"/>
                  </a:ext>
                </a:extLst>
              </a:tr>
              <a:tr h="176610">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80000"/>
                        </a:lnSpc>
                        <a:spcBef>
                          <a:spcPct val="0"/>
                        </a:spcBef>
                        <a:spcAft>
                          <a:spcPct val="0"/>
                        </a:spcAft>
                        <a:buClr>
                          <a:schemeClr val="accent1"/>
                        </a:buClr>
                        <a:buSzPct val="65000"/>
                        <a:buFont typeface="Wingdings" pitchFamily="2" charset="2"/>
                        <a:buNone/>
                        <a:tabLst/>
                      </a:pPr>
                      <a:r>
                        <a:rPr kumimoji="0" lang="en-US" altLang="zh-CN" sz="700" b="0" i="0" u="none" strike="noStrike" cap="none" normalizeH="0" baseline="0">
                          <a:ln>
                            <a:noFill/>
                          </a:ln>
                          <a:solidFill>
                            <a:schemeClr val="tx1"/>
                          </a:solidFill>
                          <a:effectLst/>
                          <a:latin typeface="Arial" charset="0"/>
                          <a:ea typeface="宋体" pitchFamily="2" charset="-122"/>
                        </a:rPr>
                        <a:t>13</a:t>
                      </a:r>
                    </a:p>
                  </a:txBody>
                  <a:tcPr marT="45633" marB="45633"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CC9900">
                        <a:lumMod val="60000"/>
                        <a:lumOff val="40000"/>
                      </a:srgbClr>
                    </a:solid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80000"/>
                        </a:lnSpc>
                        <a:spcBef>
                          <a:spcPct val="0"/>
                        </a:spcBef>
                        <a:spcAft>
                          <a:spcPct val="0"/>
                        </a:spcAft>
                        <a:buClr>
                          <a:schemeClr val="accent1"/>
                        </a:buClr>
                        <a:buSzPct val="65000"/>
                        <a:buFont typeface="Wingdings" pitchFamily="2" charset="2"/>
                        <a:buNone/>
                        <a:tabLst/>
                      </a:pPr>
                      <a:r>
                        <a:rPr kumimoji="0" lang="en-US" altLang="zh-CN" sz="700" b="0" i="0" u="none" strike="noStrike" cap="none" normalizeH="0" baseline="0">
                          <a:ln>
                            <a:noFill/>
                          </a:ln>
                          <a:solidFill>
                            <a:schemeClr val="tx1"/>
                          </a:solidFill>
                          <a:effectLst/>
                          <a:latin typeface="Arial" charset="0"/>
                          <a:ea typeface="宋体" pitchFamily="2" charset="-122"/>
                        </a:rPr>
                        <a:t>14</a:t>
                      </a:r>
                    </a:p>
                  </a:txBody>
                  <a:tcPr marT="45633" marB="4563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CC9900">
                        <a:lumMod val="60000"/>
                        <a:lumOff val="40000"/>
                      </a:srgbClr>
                    </a:solid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80000"/>
                        </a:lnSpc>
                        <a:spcBef>
                          <a:spcPct val="0"/>
                        </a:spcBef>
                        <a:spcAft>
                          <a:spcPct val="0"/>
                        </a:spcAft>
                        <a:buClr>
                          <a:schemeClr val="accent1"/>
                        </a:buClr>
                        <a:buSzPct val="65000"/>
                        <a:buFont typeface="Wingdings" pitchFamily="2" charset="2"/>
                        <a:buNone/>
                        <a:tabLst/>
                      </a:pPr>
                      <a:r>
                        <a:rPr kumimoji="0" lang="en-US" altLang="zh-CN" sz="700" b="0" i="0" u="none" strike="noStrike" cap="none" normalizeH="0" baseline="0">
                          <a:ln>
                            <a:noFill/>
                          </a:ln>
                          <a:solidFill>
                            <a:schemeClr val="tx1"/>
                          </a:solidFill>
                          <a:effectLst/>
                          <a:latin typeface="Arial" charset="0"/>
                          <a:ea typeface="宋体" pitchFamily="2" charset="-122"/>
                        </a:rPr>
                        <a:t>15</a:t>
                      </a:r>
                    </a:p>
                  </a:txBody>
                  <a:tcPr marT="45633" marB="4563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CC9900">
                        <a:lumMod val="60000"/>
                        <a:lumOff val="40000"/>
                      </a:srgbClr>
                    </a:solid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80000"/>
                        </a:lnSpc>
                        <a:spcBef>
                          <a:spcPct val="0"/>
                        </a:spcBef>
                        <a:spcAft>
                          <a:spcPct val="0"/>
                        </a:spcAft>
                        <a:buClr>
                          <a:schemeClr val="accent1"/>
                        </a:buClr>
                        <a:buSzPct val="65000"/>
                        <a:buFont typeface="Wingdings" pitchFamily="2" charset="2"/>
                        <a:buNone/>
                        <a:tabLst/>
                      </a:pPr>
                      <a:r>
                        <a:rPr kumimoji="0" lang="en-US" altLang="zh-CN" sz="700" b="0" i="0" u="none" strike="noStrike" cap="none" normalizeH="0" baseline="0" dirty="0">
                          <a:ln>
                            <a:noFill/>
                          </a:ln>
                          <a:solidFill>
                            <a:schemeClr val="tx1"/>
                          </a:solidFill>
                          <a:effectLst/>
                          <a:latin typeface="Arial" charset="0"/>
                          <a:ea typeface="宋体" pitchFamily="2" charset="-122"/>
                        </a:rPr>
                        <a:t>12</a:t>
                      </a:r>
                    </a:p>
                  </a:txBody>
                  <a:tcPr marT="45633" marB="45633"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CC9900">
                        <a:lumMod val="60000"/>
                        <a:lumOff val="40000"/>
                      </a:srgbClr>
                    </a:solidFill>
                  </a:tcPr>
                </a:tc>
                <a:extLst>
                  <a:ext uri="{0D108BD9-81ED-4DB2-BD59-A6C34878D82A}">
                    <a16:rowId xmlns:a16="http://schemas.microsoft.com/office/drawing/2014/main" val="10003"/>
                  </a:ext>
                </a:extLst>
              </a:tr>
            </a:tbl>
          </a:graphicData>
        </a:graphic>
      </p:graphicFrame>
      <p:sp>
        <p:nvSpPr>
          <p:cNvPr id="82" name="Line 475"/>
          <p:cNvSpPr>
            <a:spLocks noChangeShapeType="1"/>
          </p:cNvSpPr>
          <p:nvPr/>
        </p:nvSpPr>
        <p:spPr bwMode="auto">
          <a:xfrm>
            <a:off x="5323335" y="4543340"/>
            <a:ext cx="0" cy="50323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83" name="Text Box 476"/>
          <p:cNvSpPr txBox="1">
            <a:spLocks noChangeArrowheads="1"/>
          </p:cNvSpPr>
          <p:nvPr/>
        </p:nvSpPr>
        <p:spPr bwMode="auto">
          <a:xfrm>
            <a:off x="4891535" y="4614777"/>
            <a:ext cx="57467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zh-CN" altLang="en-US"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左</a:t>
            </a:r>
          </a:p>
        </p:txBody>
      </p:sp>
      <p:graphicFrame>
        <p:nvGraphicFramePr>
          <p:cNvPr id="84" name="Group 477"/>
          <p:cNvGraphicFramePr>
            <a:graphicFrameLocks noGrp="1"/>
          </p:cNvGraphicFramePr>
          <p:nvPr>
            <p:extLst>
              <p:ext uri="{D42A27DB-BD31-4B8C-83A1-F6EECF244321}">
                <p14:modId xmlns:p14="http://schemas.microsoft.com/office/powerpoint/2010/main" val="3345308354"/>
              </p:ext>
            </p:extLst>
          </p:nvPr>
        </p:nvGraphicFramePr>
        <p:xfrm>
          <a:off x="5396360" y="5838740"/>
          <a:ext cx="1150938" cy="706440"/>
        </p:xfrm>
        <a:graphic>
          <a:graphicData uri="http://schemas.openxmlformats.org/drawingml/2006/table">
            <a:tbl>
              <a:tblPr/>
              <a:tblGrid>
                <a:gridCol w="287338">
                  <a:extLst>
                    <a:ext uri="{9D8B030D-6E8A-4147-A177-3AD203B41FA5}">
                      <a16:colId xmlns:a16="http://schemas.microsoft.com/office/drawing/2014/main" val="20000"/>
                    </a:ext>
                  </a:extLst>
                </a:gridCol>
                <a:gridCol w="287337">
                  <a:extLst>
                    <a:ext uri="{9D8B030D-6E8A-4147-A177-3AD203B41FA5}">
                      <a16:colId xmlns:a16="http://schemas.microsoft.com/office/drawing/2014/main" val="20001"/>
                    </a:ext>
                  </a:extLst>
                </a:gridCol>
                <a:gridCol w="288925">
                  <a:extLst>
                    <a:ext uri="{9D8B030D-6E8A-4147-A177-3AD203B41FA5}">
                      <a16:colId xmlns:a16="http://schemas.microsoft.com/office/drawing/2014/main" val="20002"/>
                    </a:ext>
                  </a:extLst>
                </a:gridCol>
                <a:gridCol w="287338">
                  <a:extLst>
                    <a:ext uri="{9D8B030D-6E8A-4147-A177-3AD203B41FA5}">
                      <a16:colId xmlns:a16="http://schemas.microsoft.com/office/drawing/2014/main" val="20003"/>
                    </a:ext>
                  </a:extLst>
                </a:gridCol>
              </a:tblGrid>
              <a:tr h="176609">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80000"/>
                        </a:lnSpc>
                        <a:spcBef>
                          <a:spcPct val="0"/>
                        </a:spcBef>
                        <a:spcAft>
                          <a:spcPct val="0"/>
                        </a:spcAft>
                        <a:buClr>
                          <a:schemeClr val="accent1"/>
                        </a:buClr>
                        <a:buSzPct val="65000"/>
                        <a:buFont typeface="Wingdings" pitchFamily="2" charset="2"/>
                        <a:buNone/>
                        <a:tabLst/>
                      </a:pPr>
                      <a:r>
                        <a:rPr kumimoji="0" lang="en-US" altLang="zh-CN" sz="700" b="0" i="0" u="none" strike="noStrike" cap="none" normalizeH="0" baseline="0" dirty="0">
                          <a:ln>
                            <a:noFill/>
                          </a:ln>
                          <a:solidFill>
                            <a:schemeClr val="tx1"/>
                          </a:solidFill>
                          <a:effectLst/>
                          <a:latin typeface="Arial" charset="0"/>
                          <a:ea typeface="宋体" pitchFamily="2" charset="-122"/>
                        </a:rPr>
                        <a:t>1</a:t>
                      </a:r>
                    </a:p>
                  </a:txBody>
                  <a:tcPr marT="45633" marB="45633"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9900">
                        <a:lumMod val="60000"/>
                        <a:lumOff val="40000"/>
                      </a:srgbClr>
                    </a:solid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80000"/>
                        </a:lnSpc>
                        <a:spcBef>
                          <a:spcPct val="0"/>
                        </a:spcBef>
                        <a:spcAft>
                          <a:spcPct val="0"/>
                        </a:spcAft>
                        <a:buClr>
                          <a:schemeClr val="accent1"/>
                        </a:buClr>
                        <a:buSzPct val="65000"/>
                        <a:buFont typeface="Wingdings" pitchFamily="2" charset="2"/>
                        <a:buNone/>
                        <a:tabLst/>
                      </a:pPr>
                      <a:r>
                        <a:rPr kumimoji="0" lang="en-US" altLang="zh-CN" sz="700" b="0" i="0" u="none" strike="noStrike" cap="none" normalizeH="0" baseline="0">
                          <a:ln>
                            <a:noFill/>
                          </a:ln>
                          <a:solidFill>
                            <a:schemeClr val="tx1"/>
                          </a:solidFill>
                          <a:effectLst/>
                          <a:latin typeface="Arial" charset="0"/>
                          <a:ea typeface="宋体" pitchFamily="2" charset="-122"/>
                        </a:rPr>
                        <a:t>2</a:t>
                      </a:r>
                    </a:p>
                  </a:txBody>
                  <a:tcPr marT="45633" marB="4563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9900">
                        <a:lumMod val="60000"/>
                        <a:lumOff val="40000"/>
                      </a:srgbClr>
                    </a:solid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80000"/>
                        </a:lnSpc>
                        <a:spcBef>
                          <a:spcPct val="0"/>
                        </a:spcBef>
                        <a:spcAft>
                          <a:spcPct val="0"/>
                        </a:spcAft>
                        <a:buClr>
                          <a:schemeClr val="accent1"/>
                        </a:buClr>
                        <a:buSzPct val="65000"/>
                        <a:buFont typeface="Wingdings" pitchFamily="2" charset="2"/>
                        <a:buNone/>
                        <a:tabLst/>
                      </a:pPr>
                      <a:r>
                        <a:rPr kumimoji="0" lang="en-US" altLang="zh-CN" sz="700" b="0" i="0" u="none" strike="noStrike" cap="none" normalizeH="0" baseline="0">
                          <a:ln>
                            <a:noFill/>
                          </a:ln>
                          <a:solidFill>
                            <a:schemeClr val="tx1"/>
                          </a:solidFill>
                          <a:effectLst/>
                          <a:latin typeface="Arial" charset="0"/>
                          <a:ea typeface="宋体" pitchFamily="2" charset="-122"/>
                        </a:rPr>
                        <a:t>3</a:t>
                      </a:r>
                    </a:p>
                  </a:txBody>
                  <a:tcPr marT="45633" marB="4563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9900">
                        <a:lumMod val="60000"/>
                        <a:lumOff val="40000"/>
                      </a:srgbClr>
                    </a:solid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80000"/>
                        </a:lnSpc>
                        <a:spcBef>
                          <a:spcPct val="0"/>
                        </a:spcBef>
                        <a:spcAft>
                          <a:spcPct val="0"/>
                        </a:spcAft>
                        <a:buClr>
                          <a:schemeClr val="accent1"/>
                        </a:buClr>
                        <a:buSzPct val="65000"/>
                        <a:buFont typeface="Wingdings" pitchFamily="2" charset="2"/>
                        <a:buNone/>
                        <a:tabLst/>
                      </a:pPr>
                      <a:r>
                        <a:rPr kumimoji="0" lang="en-US" altLang="zh-CN" sz="700" b="0" i="0" u="none" strike="noStrike" cap="none" normalizeH="0" baseline="0">
                          <a:ln>
                            <a:noFill/>
                          </a:ln>
                          <a:solidFill>
                            <a:schemeClr val="tx1"/>
                          </a:solidFill>
                          <a:effectLst/>
                          <a:latin typeface="Arial" charset="0"/>
                          <a:ea typeface="宋体" pitchFamily="2" charset="-122"/>
                        </a:rPr>
                        <a:t>4</a:t>
                      </a:r>
                    </a:p>
                  </a:txBody>
                  <a:tcPr marT="45633" marB="45633"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9900">
                        <a:lumMod val="60000"/>
                        <a:lumOff val="40000"/>
                      </a:srgbClr>
                    </a:solidFill>
                  </a:tcPr>
                </a:tc>
                <a:extLst>
                  <a:ext uri="{0D108BD9-81ED-4DB2-BD59-A6C34878D82A}">
                    <a16:rowId xmlns:a16="http://schemas.microsoft.com/office/drawing/2014/main" val="10000"/>
                  </a:ext>
                </a:extLst>
              </a:tr>
              <a:tr h="176609">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80000"/>
                        </a:lnSpc>
                        <a:spcBef>
                          <a:spcPct val="0"/>
                        </a:spcBef>
                        <a:spcAft>
                          <a:spcPct val="0"/>
                        </a:spcAft>
                        <a:buClr>
                          <a:schemeClr val="accent1"/>
                        </a:buClr>
                        <a:buSzPct val="65000"/>
                        <a:buFont typeface="Wingdings" pitchFamily="2" charset="2"/>
                        <a:buNone/>
                        <a:tabLst/>
                      </a:pPr>
                      <a:r>
                        <a:rPr kumimoji="0" lang="en-US" altLang="zh-CN" sz="700" b="0" i="0" u="none" strike="noStrike" cap="none" normalizeH="0" baseline="0">
                          <a:ln>
                            <a:noFill/>
                          </a:ln>
                          <a:solidFill>
                            <a:schemeClr val="tx1"/>
                          </a:solidFill>
                          <a:effectLst/>
                          <a:latin typeface="Arial" charset="0"/>
                          <a:ea typeface="宋体" pitchFamily="2" charset="-122"/>
                        </a:rPr>
                        <a:t>5</a:t>
                      </a:r>
                    </a:p>
                  </a:txBody>
                  <a:tcPr marT="45633" marB="45633"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9900">
                        <a:lumMod val="60000"/>
                        <a:lumOff val="40000"/>
                      </a:srgbClr>
                    </a:solid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80000"/>
                        </a:lnSpc>
                        <a:spcBef>
                          <a:spcPct val="0"/>
                        </a:spcBef>
                        <a:spcAft>
                          <a:spcPct val="0"/>
                        </a:spcAft>
                        <a:buClr>
                          <a:schemeClr val="accent1"/>
                        </a:buClr>
                        <a:buSzPct val="65000"/>
                        <a:buFont typeface="Wingdings" pitchFamily="2" charset="2"/>
                        <a:buNone/>
                        <a:tabLst/>
                      </a:pPr>
                      <a:r>
                        <a:rPr kumimoji="0" lang="en-US" altLang="zh-CN" sz="700" b="0" i="0" u="none" strike="noStrike" cap="none" normalizeH="0" baseline="0">
                          <a:ln>
                            <a:noFill/>
                          </a:ln>
                          <a:solidFill>
                            <a:schemeClr val="tx1"/>
                          </a:solidFill>
                          <a:effectLst/>
                          <a:latin typeface="Arial" charset="0"/>
                          <a:ea typeface="宋体" pitchFamily="2" charset="-122"/>
                        </a:rPr>
                        <a:t>6</a:t>
                      </a:r>
                    </a:p>
                  </a:txBody>
                  <a:tcPr marT="45633" marB="4563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9900">
                        <a:lumMod val="60000"/>
                        <a:lumOff val="40000"/>
                      </a:srgbClr>
                    </a:solid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80000"/>
                        </a:lnSpc>
                        <a:spcBef>
                          <a:spcPct val="0"/>
                        </a:spcBef>
                        <a:spcAft>
                          <a:spcPct val="0"/>
                        </a:spcAft>
                        <a:buClr>
                          <a:schemeClr val="accent1"/>
                        </a:buClr>
                        <a:buSzPct val="65000"/>
                        <a:buFont typeface="Wingdings" pitchFamily="2" charset="2"/>
                        <a:buNone/>
                        <a:tabLst/>
                      </a:pPr>
                      <a:r>
                        <a:rPr kumimoji="0" lang="en-US" altLang="zh-CN" sz="700" b="0" i="0" u="none" strike="noStrike" cap="none" normalizeH="0" baseline="0">
                          <a:ln>
                            <a:noFill/>
                          </a:ln>
                          <a:solidFill>
                            <a:schemeClr val="tx1"/>
                          </a:solidFill>
                          <a:effectLst/>
                          <a:latin typeface="Arial" charset="0"/>
                          <a:ea typeface="宋体" pitchFamily="2" charset="-122"/>
                        </a:rPr>
                        <a:t>8</a:t>
                      </a:r>
                    </a:p>
                  </a:txBody>
                  <a:tcPr marT="45633" marB="4563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9900">
                        <a:lumMod val="60000"/>
                        <a:lumOff val="40000"/>
                      </a:srgbClr>
                    </a:solid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80000"/>
                        </a:lnSpc>
                        <a:spcBef>
                          <a:spcPct val="0"/>
                        </a:spcBef>
                        <a:spcAft>
                          <a:spcPct val="0"/>
                        </a:spcAft>
                        <a:buClr>
                          <a:schemeClr val="accent1"/>
                        </a:buClr>
                        <a:buSzPct val="65000"/>
                        <a:buFont typeface="Wingdings" pitchFamily="2" charset="2"/>
                        <a:buNone/>
                        <a:tabLst/>
                      </a:pPr>
                      <a:r>
                        <a:rPr kumimoji="0" lang="en-US" altLang="zh-CN" sz="700" b="0" i="0" u="none" strike="noStrike" cap="none" normalizeH="0" baseline="0">
                          <a:ln>
                            <a:noFill/>
                          </a:ln>
                          <a:solidFill>
                            <a:schemeClr val="tx1"/>
                          </a:solidFill>
                          <a:effectLst/>
                          <a:latin typeface="Arial" charset="0"/>
                          <a:ea typeface="宋体" pitchFamily="2" charset="-122"/>
                        </a:rPr>
                        <a:t>11</a:t>
                      </a:r>
                    </a:p>
                  </a:txBody>
                  <a:tcPr marT="45633" marB="45633"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9900">
                        <a:lumMod val="60000"/>
                        <a:lumOff val="40000"/>
                      </a:srgbClr>
                    </a:solidFill>
                  </a:tcPr>
                </a:tc>
                <a:extLst>
                  <a:ext uri="{0D108BD9-81ED-4DB2-BD59-A6C34878D82A}">
                    <a16:rowId xmlns:a16="http://schemas.microsoft.com/office/drawing/2014/main" val="10001"/>
                  </a:ext>
                </a:extLst>
              </a:tr>
              <a:tr h="176609">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80000"/>
                        </a:lnSpc>
                        <a:spcBef>
                          <a:spcPct val="0"/>
                        </a:spcBef>
                        <a:spcAft>
                          <a:spcPct val="0"/>
                        </a:spcAft>
                        <a:buClr>
                          <a:schemeClr val="accent1"/>
                        </a:buClr>
                        <a:buSzPct val="65000"/>
                        <a:buFont typeface="Wingdings" pitchFamily="2" charset="2"/>
                        <a:buNone/>
                        <a:tabLst/>
                      </a:pPr>
                      <a:r>
                        <a:rPr kumimoji="0" lang="en-US" altLang="zh-CN" sz="700" b="0" i="0" u="none" strike="noStrike" cap="none" normalizeH="0" baseline="0">
                          <a:ln>
                            <a:noFill/>
                          </a:ln>
                          <a:solidFill>
                            <a:schemeClr val="tx1"/>
                          </a:solidFill>
                          <a:effectLst/>
                          <a:latin typeface="Arial" charset="0"/>
                          <a:ea typeface="宋体" pitchFamily="2" charset="-122"/>
                        </a:rPr>
                        <a:t>9</a:t>
                      </a:r>
                    </a:p>
                  </a:txBody>
                  <a:tcPr marT="45633" marB="45633"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9900">
                        <a:lumMod val="60000"/>
                        <a:lumOff val="40000"/>
                      </a:srgbClr>
                    </a:solid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80000"/>
                        </a:lnSpc>
                        <a:spcBef>
                          <a:spcPct val="0"/>
                        </a:spcBef>
                        <a:spcAft>
                          <a:spcPct val="0"/>
                        </a:spcAft>
                        <a:buClr>
                          <a:schemeClr val="accent1"/>
                        </a:buClr>
                        <a:buSzPct val="65000"/>
                        <a:buFont typeface="Wingdings" pitchFamily="2" charset="2"/>
                        <a:buNone/>
                        <a:tabLst/>
                      </a:pPr>
                      <a:r>
                        <a:rPr kumimoji="0" lang="en-US" altLang="zh-CN" sz="700" b="0" i="0" u="none" strike="noStrike" cap="none" normalizeH="0" baseline="0" dirty="0">
                          <a:ln>
                            <a:noFill/>
                          </a:ln>
                          <a:solidFill>
                            <a:schemeClr val="tx1"/>
                          </a:solidFill>
                          <a:effectLst/>
                          <a:latin typeface="Arial" charset="0"/>
                          <a:ea typeface="宋体" pitchFamily="2" charset="-122"/>
                        </a:rPr>
                        <a:t>10</a:t>
                      </a:r>
                    </a:p>
                  </a:txBody>
                  <a:tcPr marT="45633" marB="4563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9900">
                        <a:lumMod val="60000"/>
                        <a:lumOff val="40000"/>
                      </a:srgbClr>
                    </a:solid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80000"/>
                        </a:lnSpc>
                        <a:spcBef>
                          <a:spcPct val="0"/>
                        </a:spcBef>
                        <a:spcAft>
                          <a:spcPct val="0"/>
                        </a:spcAft>
                        <a:buClr>
                          <a:schemeClr val="accent1"/>
                        </a:buClr>
                        <a:buSzPct val="65000"/>
                        <a:buFont typeface="Wingdings" pitchFamily="2" charset="2"/>
                        <a:buNone/>
                        <a:tabLst/>
                      </a:pPr>
                      <a:r>
                        <a:rPr kumimoji="0" lang="en-US" altLang="zh-CN" sz="700" b="0" i="0" u="none" strike="noStrike" cap="none" normalizeH="0" baseline="0">
                          <a:ln>
                            <a:noFill/>
                          </a:ln>
                          <a:solidFill>
                            <a:schemeClr val="tx1"/>
                          </a:solidFill>
                          <a:effectLst/>
                          <a:latin typeface="Arial" charset="0"/>
                          <a:ea typeface="宋体" pitchFamily="2" charset="-122"/>
                        </a:rPr>
                        <a:t>7</a:t>
                      </a:r>
                    </a:p>
                  </a:txBody>
                  <a:tcPr marT="45633" marB="4563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9900">
                        <a:lumMod val="60000"/>
                        <a:lumOff val="40000"/>
                      </a:srgbClr>
                    </a:solid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80000"/>
                        </a:lnSpc>
                        <a:spcBef>
                          <a:spcPct val="0"/>
                        </a:spcBef>
                        <a:spcAft>
                          <a:spcPct val="0"/>
                        </a:spcAft>
                        <a:buClr>
                          <a:schemeClr val="accent1"/>
                        </a:buClr>
                        <a:buSzPct val="65000"/>
                        <a:buFont typeface="Wingdings" pitchFamily="2" charset="2"/>
                        <a:buNone/>
                        <a:tabLst/>
                      </a:pPr>
                      <a:r>
                        <a:rPr kumimoji="0" lang="en-US" altLang="zh-CN" sz="700" b="0" i="0" u="none" strike="noStrike" cap="none" normalizeH="0" baseline="0">
                          <a:ln>
                            <a:noFill/>
                          </a:ln>
                          <a:solidFill>
                            <a:schemeClr val="tx1"/>
                          </a:solidFill>
                          <a:effectLst/>
                          <a:latin typeface="Arial" charset="0"/>
                          <a:ea typeface="宋体" pitchFamily="2" charset="-122"/>
                        </a:rPr>
                        <a:t>12</a:t>
                      </a:r>
                    </a:p>
                  </a:txBody>
                  <a:tcPr marT="45633" marB="45633"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9900">
                        <a:lumMod val="60000"/>
                        <a:lumOff val="40000"/>
                      </a:srgbClr>
                    </a:solidFill>
                  </a:tcPr>
                </a:tc>
                <a:extLst>
                  <a:ext uri="{0D108BD9-81ED-4DB2-BD59-A6C34878D82A}">
                    <a16:rowId xmlns:a16="http://schemas.microsoft.com/office/drawing/2014/main" val="10002"/>
                  </a:ext>
                </a:extLst>
              </a:tr>
              <a:tr h="176609">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80000"/>
                        </a:lnSpc>
                        <a:spcBef>
                          <a:spcPct val="0"/>
                        </a:spcBef>
                        <a:spcAft>
                          <a:spcPct val="0"/>
                        </a:spcAft>
                        <a:buClr>
                          <a:schemeClr val="accent1"/>
                        </a:buClr>
                        <a:buSzPct val="65000"/>
                        <a:buFont typeface="Wingdings" pitchFamily="2" charset="2"/>
                        <a:buNone/>
                        <a:tabLst/>
                      </a:pPr>
                      <a:r>
                        <a:rPr kumimoji="0" lang="en-US" altLang="zh-CN" sz="700" b="0" i="0" u="none" strike="noStrike" cap="none" normalizeH="0" baseline="0">
                          <a:ln>
                            <a:noFill/>
                          </a:ln>
                          <a:solidFill>
                            <a:schemeClr val="tx1"/>
                          </a:solidFill>
                          <a:effectLst/>
                          <a:latin typeface="Arial" charset="0"/>
                          <a:ea typeface="宋体" pitchFamily="2" charset="-122"/>
                        </a:rPr>
                        <a:t>13</a:t>
                      </a:r>
                    </a:p>
                  </a:txBody>
                  <a:tcPr marT="45633" marB="45633"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CC9900">
                        <a:lumMod val="60000"/>
                        <a:lumOff val="40000"/>
                      </a:srgbClr>
                    </a:solid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80000"/>
                        </a:lnSpc>
                        <a:spcBef>
                          <a:spcPct val="0"/>
                        </a:spcBef>
                        <a:spcAft>
                          <a:spcPct val="0"/>
                        </a:spcAft>
                        <a:buClr>
                          <a:schemeClr val="accent1"/>
                        </a:buClr>
                        <a:buSzPct val="65000"/>
                        <a:buFont typeface="Wingdings" pitchFamily="2" charset="2"/>
                        <a:buNone/>
                        <a:tabLst/>
                      </a:pPr>
                      <a:r>
                        <a:rPr kumimoji="0" lang="en-US" altLang="zh-CN" sz="700" b="0" i="0" u="none" strike="noStrike" cap="none" normalizeH="0" baseline="0">
                          <a:ln>
                            <a:noFill/>
                          </a:ln>
                          <a:solidFill>
                            <a:schemeClr val="tx1"/>
                          </a:solidFill>
                          <a:effectLst/>
                          <a:latin typeface="Arial" charset="0"/>
                          <a:ea typeface="宋体" pitchFamily="2" charset="-122"/>
                        </a:rPr>
                        <a:t>14</a:t>
                      </a:r>
                    </a:p>
                  </a:txBody>
                  <a:tcPr marT="45633" marB="4563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CC9900">
                        <a:lumMod val="60000"/>
                        <a:lumOff val="40000"/>
                      </a:srgbClr>
                    </a:solid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80000"/>
                        </a:lnSpc>
                        <a:spcBef>
                          <a:spcPct val="0"/>
                        </a:spcBef>
                        <a:spcAft>
                          <a:spcPct val="0"/>
                        </a:spcAft>
                        <a:buClr>
                          <a:schemeClr val="accent1"/>
                        </a:buClr>
                        <a:buSzPct val="65000"/>
                        <a:buFont typeface="Wingdings" pitchFamily="2" charset="2"/>
                        <a:buNone/>
                        <a:tabLst/>
                      </a:pPr>
                      <a:r>
                        <a:rPr kumimoji="0" lang="en-US" altLang="zh-CN" sz="700" b="0" i="0" u="none" strike="noStrike" cap="none" normalizeH="0" baseline="0">
                          <a:ln>
                            <a:noFill/>
                          </a:ln>
                          <a:solidFill>
                            <a:schemeClr val="tx1"/>
                          </a:solidFill>
                          <a:effectLst/>
                          <a:latin typeface="Arial" charset="0"/>
                          <a:ea typeface="宋体" pitchFamily="2" charset="-122"/>
                        </a:rPr>
                        <a:t>15</a:t>
                      </a:r>
                    </a:p>
                  </a:txBody>
                  <a:tcPr marT="45633" marB="4563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CC9900">
                        <a:lumMod val="60000"/>
                        <a:lumOff val="40000"/>
                      </a:srgbClr>
                    </a:solid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80000"/>
                        </a:lnSpc>
                        <a:spcBef>
                          <a:spcPct val="0"/>
                        </a:spcBef>
                        <a:spcAft>
                          <a:spcPct val="0"/>
                        </a:spcAft>
                        <a:buClr>
                          <a:schemeClr val="accent1"/>
                        </a:buClr>
                        <a:buSzPct val="65000"/>
                        <a:buFont typeface="Wingdings" pitchFamily="2" charset="2"/>
                        <a:buNone/>
                        <a:tabLst/>
                      </a:pPr>
                      <a:endParaRPr kumimoji="0" lang="zh-CN" altLang="zh-CN" sz="700" b="0" i="0" u="none" strike="noStrike" cap="none" normalizeH="0" baseline="0" dirty="0">
                        <a:ln>
                          <a:noFill/>
                        </a:ln>
                        <a:solidFill>
                          <a:schemeClr val="tx1"/>
                        </a:solidFill>
                        <a:effectLst/>
                        <a:latin typeface="Arial" charset="0"/>
                        <a:ea typeface="宋体" pitchFamily="2" charset="-122"/>
                      </a:endParaRPr>
                    </a:p>
                  </a:txBody>
                  <a:tcPr marT="45633" marB="45633"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CC9900">
                        <a:lumMod val="60000"/>
                        <a:lumOff val="40000"/>
                      </a:srgbClr>
                    </a:solidFill>
                  </a:tcPr>
                </a:tc>
                <a:extLst>
                  <a:ext uri="{0D108BD9-81ED-4DB2-BD59-A6C34878D82A}">
                    <a16:rowId xmlns:a16="http://schemas.microsoft.com/office/drawing/2014/main" val="10003"/>
                  </a:ext>
                </a:extLst>
              </a:tr>
            </a:tbl>
          </a:graphicData>
        </a:graphic>
      </p:graphicFrame>
      <p:graphicFrame>
        <p:nvGraphicFramePr>
          <p:cNvPr id="85" name="Group 777"/>
          <p:cNvGraphicFramePr>
            <a:graphicFrameLocks noGrp="1"/>
          </p:cNvGraphicFramePr>
          <p:nvPr>
            <p:extLst>
              <p:ext uri="{D42A27DB-BD31-4B8C-83A1-F6EECF244321}">
                <p14:modId xmlns:p14="http://schemas.microsoft.com/office/powerpoint/2010/main" val="2305857102"/>
              </p:ext>
            </p:extLst>
          </p:nvPr>
        </p:nvGraphicFramePr>
        <p:xfrm>
          <a:off x="6620323" y="5838740"/>
          <a:ext cx="1150937" cy="712788"/>
        </p:xfrm>
        <a:graphic>
          <a:graphicData uri="http://schemas.openxmlformats.org/drawingml/2006/table">
            <a:tbl>
              <a:tblPr/>
              <a:tblGrid>
                <a:gridCol w="287337">
                  <a:extLst>
                    <a:ext uri="{9D8B030D-6E8A-4147-A177-3AD203B41FA5}">
                      <a16:colId xmlns:a16="http://schemas.microsoft.com/office/drawing/2014/main" val="20000"/>
                    </a:ext>
                  </a:extLst>
                </a:gridCol>
                <a:gridCol w="287338">
                  <a:extLst>
                    <a:ext uri="{9D8B030D-6E8A-4147-A177-3AD203B41FA5}">
                      <a16:colId xmlns:a16="http://schemas.microsoft.com/office/drawing/2014/main" val="20001"/>
                    </a:ext>
                  </a:extLst>
                </a:gridCol>
                <a:gridCol w="288925">
                  <a:extLst>
                    <a:ext uri="{9D8B030D-6E8A-4147-A177-3AD203B41FA5}">
                      <a16:colId xmlns:a16="http://schemas.microsoft.com/office/drawing/2014/main" val="20002"/>
                    </a:ext>
                  </a:extLst>
                </a:gridCol>
                <a:gridCol w="287337">
                  <a:extLst>
                    <a:ext uri="{9D8B030D-6E8A-4147-A177-3AD203B41FA5}">
                      <a16:colId xmlns:a16="http://schemas.microsoft.com/office/drawing/2014/main" val="20003"/>
                    </a:ext>
                  </a:extLst>
                </a:gridCol>
              </a:tblGrid>
              <a:tr h="176760">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80000"/>
                        </a:lnSpc>
                        <a:spcBef>
                          <a:spcPct val="0"/>
                        </a:spcBef>
                        <a:spcAft>
                          <a:spcPct val="0"/>
                        </a:spcAft>
                        <a:buClr>
                          <a:schemeClr val="accent1"/>
                        </a:buClr>
                        <a:buSzPct val="65000"/>
                        <a:buFont typeface="Wingdings" pitchFamily="2" charset="2"/>
                        <a:buNone/>
                        <a:tabLst/>
                      </a:pPr>
                      <a:r>
                        <a:rPr kumimoji="0" lang="en-US" altLang="zh-CN" sz="700" b="0" i="0" u="none" strike="noStrike" cap="none" normalizeH="0" baseline="0" dirty="0">
                          <a:ln>
                            <a:noFill/>
                          </a:ln>
                          <a:solidFill>
                            <a:schemeClr val="tx1"/>
                          </a:solidFill>
                          <a:effectLst/>
                          <a:latin typeface="Arial" charset="0"/>
                          <a:ea typeface="宋体" pitchFamily="2" charset="-122"/>
                        </a:rPr>
                        <a:t>1</a:t>
                      </a:r>
                    </a:p>
                  </a:txBody>
                  <a:tcPr marT="45708" marB="45708"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9900">
                        <a:lumMod val="60000"/>
                        <a:lumOff val="40000"/>
                      </a:srgbClr>
                    </a:solid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80000"/>
                        </a:lnSpc>
                        <a:spcBef>
                          <a:spcPct val="0"/>
                        </a:spcBef>
                        <a:spcAft>
                          <a:spcPct val="0"/>
                        </a:spcAft>
                        <a:buClr>
                          <a:schemeClr val="accent1"/>
                        </a:buClr>
                        <a:buSzPct val="65000"/>
                        <a:buFont typeface="Wingdings" pitchFamily="2" charset="2"/>
                        <a:buNone/>
                        <a:tabLst/>
                      </a:pPr>
                      <a:r>
                        <a:rPr kumimoji="0" lang="en-US" altLang="zh-CN" sz="700" b="0" i="0" u="none" strike="noStrike" cap="none" normalizeH="0" baseline="0">
                          <a:ln>
                            <a:noFill/>
                          </a:ln>
                          <a:solidFill>
                            <a:schemeClr val="tx1"/>
                          </a:solidFill>
                          <a:effectLst/>
                          <a:latin typeface="Arial" charset="0"/>
                          <a:ea typeface="宋体" pitchFamily="2" charset="-122"/>
                        </a:rPr>
                        <a:t>2</a:t>
                      </a:r>
                    </a:p>
                  </a:txBody>
                  <a:tcPr marT="45708" marB="45708"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9900">
                        <a:lumMod val="60000"/>
                        <a:lumOff val="40000"/>
                      </a:srgbClr>
                    </a:solid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80000"/>
                        </a:lnSpc>
                        <a:spcBef>
                          <a:spcPct val="0"/>
                        </a:spcBef>
                        <a:spcAft>
                          <a:spcPct val="0"/>
                        </a:spcAft>
                        <a:buClr>
                          <a:schemeClr val="accent1"/>
                        </a:buClr>
                        <a:buSzPct val="65000"/>
                        <a:buFont typeface="Wingdings" pitchFamily="2" charset="2"/>
                        <a:buNone/>
                        <a:tabLst/>
                      </a:pPr>
                      <a:r>
                        <a:rPr kumimoji="0" lang="en-US" altLang="zh-CN" sz="700" b="0" i="0" u="none" strike="noStrike" cap="none" normalizeH="0" baseline="0">
                          <a:ln>
                            <a:noFill/>
                          </a:ln>
                          <a:solidFill>
                            <a:schemeClr val="tx1"/>
                          </a:solidFill>
                          <a:effectLst/>
                          <a:latin typeface="Arial" charset="0"/>
                          <a:ea typeface="宋体" pitchFamily="2" charset="-122"/>
                        </a:rPr>
                        <a:t>3</a:t>
                      </a:r>
                    </a:p>
                  </a:txBody>
                  <a:tcPr marT="45708" marB="45708"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9900">
                        <a:lumMod val="60000"/>
                        <a:lumOff val="40000"/>
                      </a:srgbClr>
                    </a:solid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80000"/>
                        </a:lnSpc>
                        <a:spcBef>
                          <a:spcPct val="0"/>
                        </a:spcBef>
                        <a:spcAft>
                          <a:spcPct val="0"/>
                        </a:spcAft>
                        <a:buClr>
                          <a:schemeClr val="accent1"/>
                        </a:buClr>
                        <a:buSzPct val="65000"/>
                        <a:buFont typeface="Wingdings" pitchFamily="2" charset="2"/>
                        <a:buNone/>
                        <a:tabLst/>
                      </a:pPr>
                      <a:r>
                        <a:rPr kumimoji="0" lang="en-US" altLang="zh-CN" sz="700" b="0" i="0" u="none" strike="noStrike" cap="none" normalizeH="0" baseline="0">
                          <a:ln>
                            <a:noFill/>
                          </a:ln>
                          <a:solidFill>
                            <a:schemeClr val="tx1"/>
                          </a:solidFill>
                          <a:effectLst/>
                          <a:latin typeface="Arial" charset="0"/>
                          <a:ea typeface="宋体" pitchFamily="2" charset="-122"/>
                        </a:rPr>
                        <a:t>4</a:t>
                      </a:r>
                    </a:p>
                  </a:txBody>
                  <a:tcPr marT="45708" marB="45708"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9900">
                        <a:lumMod val="60000"/>
                        <a:lumOff val="40000"/>
                      </a:srgbClr>
                    </a:solidFill>
                  </a:tcPr>
                </a:tc>
                <a:extLst>
                  <a:ext uri="{0D108BD9-81ED-4DB2-BD59-A6C34878D82A}">
                    <a16:rowId xmlns:a16="http://schemas.microsoft.com/office/drawing/2014/main" val="10000"/>
                  </a:ext>
                </a:extLst>
              </a:tr>
              <a:tr h="182508">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80000"/>
                        </a:lnSpc>
                        <a:spcBef>
                          <a:spcPct val="0"/>
                        </a:spcBef>
                        <a:spcAft>
                          <a:spcPct val="0"/>
                        </a:spcAft>
                        <a:buClr>
                          <a:schemeClr val="accent1"/>
                        </a:buClr>
                        <a:buSzPct val="65000"/>
                        <a:buFont typeface="Wingdings" pitchFamily="2" charset="2"/>
                        <a:buNone/>
                        <a:tabLst/>
                      </a:pPr>
                      <a:r>
                        <a:rPr kumimoji="0" lang="en-US" altLang="zh-CN" sz="700" b="0" i="0" u="none" strike="noStrike" cap="none" normalizeH="0" baseline="0">
                          <a:ln>
                            <a:noFill/>
                          </a:ln>
                          <a:solidFill>
                            <a:schemeClr val="tx1"/>
                          </a:solidFill>
                          <a:effectLst/>
                          <a:latin typeface="Arial" charset="0"/>
                          <a:ea typeface="宋体" pitchFamily="2" charset="-122"/>
                        </a:rPr>
                        <a:t>5</a:t>
                      </a:r>
                    </a:p>
                  </a:txBody>
                  <a:tcPr marT="45708" marB="45708"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9900">
                        <a:lumMod val="60000"/>
                        <a:lumOff val="40000"/>
                      </a:srgbClr>
                    </a:solid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80000"/>
                        </a:lnSpc>
                        <a:spcBef>
                          <a:spcPct val="0"/>
                        </a:spcBef>
                        <a:spcAft>
                          <a:spcPct val="0"/>
                        </a:spcAft>
                        <a:buClr>
                          <a:schemeClr val="accent1"/>
                        </a:buClr>
                        <a:buSzPct val="65000"/>
                        <a:buFont typeface="Wingdings" pitchFamily="2" charset="2"/>
                        <a:buNone/>
                        <a:tabLst/>
                      </a:pPr>
                      <a:r>
                        <a:rPr kumimoji="0" lang="en-US" altLang="zh-CN" sz="700" b="0" i="0" u="none" strike="noStrike" cap="none" normalizeH="0" baseline="0" dirty="0">
                          <a:ln>
                            <a:noFill/>
                          </a:ln>
                          <a:solidFill>
                            <a:schemeClr val="tx1"/>
                          </a:solidFill>
                          <a:effectLst/>
                          <a:latin typeface="Arial" charset="0"/>
                          <a:ea typeface="宋体" pitchFamily="2" charset="-122"/>
                        </a:rPr>
                        <a:t>6</a:t>
                      </a:r>
                    </a:p>
                  </a:txBody>
                  <a:tcPr marT="45708" marB="45708"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9900">
                        <a:lumMod val="60000"/>
                        <a:lumOff val="40000"/>
                      </a:srgbClr>
                    </a:solid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80000"/>
                        </a:lnSpc>
                        <a:spcBef>
                          <a:spcPct val="0"/>
                        </a:spcBef>
                        <a:spcAft>
                          <a:spcPct val="0"/>
                        </a:spcAft>
                        <a:buClr>
                          <a:schemeClr val="accent1"/>
                        </a:buClr>
                        <a:buSzPct val="65000"/>
                        <a:buFont typeface="Wingdings" pitchFamily="2" charset="2"/>
                        <a:buNone/>
                        <a:tabLst/>
                      </a:pPr>
                      <a:r>
                        <a:rPr kumimoji="0" lang="en-US" altLang="zh-CN" sz="700" b="0" i="0" u="none" strike="noStrike" cap="none" normalizeH="0" baseline="0">
                          <a:ln>
                            <a:noFill/>
                          </a:ln>
                          <a:solidFill>
                            <a:schemeClr val="tx1"/>
                          </a:solidFill>
                          <a:effectLst/>
                          <a:latin typeface="Arial" charset="0"/>
                          <a:ea typeface="宋体" pitchFamily="2" charset="-122"/>
                        </a:rPr>
                        <a:t>8</a:t>
                      </a:r>
                    </a:p>
                  </a:txBody>
                  <a:tcPr marT="45708" marB="45708"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9900">
                        <a:lumMod val="60000"/>
                        <a:lumOff val="40000"/>
                      </a:srgbClr>
                    </a:solid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80000"/>
                        </a:lnSpc>
                        <a:spcBef>
                          <a:spcPct val="0"/>
                        </a:spcBef>
                        <a:spcAft>
                          <a:spcPct val="0"/>
                        </a:spcAft>
                        <a:buClr>
                          <a:schemeClr val="accent1"/>
                        </a:buClr>
                        <a:buSzPct val="65000"/>
                        <a:buFont typeface="Wingdings" pitchFamily="2" charset="2"/>
                        <a:buNone/>
                        <a:tabLst/>
                      </a:pPr>
                      <a:r>
                        <a:rPr kumimoji="0" lang="en-US" altLang="zh-CN" sz="700" b="0" i="0" u="none" strike="noStrike" cap="none" normalizeH="0" baseline="0">
                          <a:ln>
                            <a:noFill/>
                          </a:ln>
                          <a:solidFill>
                            <a:schemeClr val="tx1"/>
                          </a:solidFill>
                          <a:effectLst/>
                          <a:latin typeface="Arial" charset="0"/>
                          <a:ea typeface="宋体" pitchFamily="2" charset="-122"/>
                        </a:rPr>
                        <a:t>11</a:t>
                      </a:r>
                    </a:p>
                  </a:txBody>
                  <a:tcPr marT="45708" marB="45708"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9900">
                        <a:lumMod val="60000"/>
                        <a:lumOff val="40000"/>
                      </a:srgbClr>
                    </a:solidFill>
                  </a:tcPr>
                </a:tc>
                <a:extLst>
                  <a:ext uri="{0D108BD9-81ED-4DB2-BD59-A6C34878D82A}">
                    <a16:rowId xmlns:a16="http://schemas.microsoft.com/office/drawing/2014/main" val="10001"/>
                  </a:ext>
                </a:extLst>
              </a:tr>
              <a:tr h="176760">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80000"/>
                        </a:lnSpc>
                        <a:spcBef>
                          <a:spcPct val="0"/>
                        </a:spcBef>
                        <a:spcAft>
                          <a:spcPct val="0"/>
                        </a:spcAft>
                        <a:buClr>
                          <a:schemeClr val="accent1"/>
                        </a:buClr>
                        <a:buSzPct val="65000"/>
                        <a:buFont typeface="Wingdings" pitchFamily="2" charset="2"/>
                        <a:buNone/>
                        <a:tabLst/>
                      </a:pPr>
                      <a:r>
                        <a:rPr kumimoji="0" lang="en-US" altLang="zh-CN" sz="700" b="0" i="0" u="none" strike="noStrike" cap="none" normalizeH="0" baseline="0">
                          <a:ln>
                            <a:noFill/>
                          </a:ln>
                          <a:solidFill>
                            <a:schemeClr val="tx1"/>
                          </a:solidFill>
                          <a:effectLst/>
                          <a:latin typeface="Arial" charset="0"/>
                          <a:ea typeface="宋体" pitchFamily="2" charset="-122"/>
                        </a:rPr>
                        <a:t>9</a:t>
                      </a:r>
                    </a:p>
                  </a:txBody>
                  <a:tcPr marT="45708" marB="45708"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9900">
                        <a:lumMod val="60000"/>
                        <a:lumOff val="40000"/>
                      </a:srgbClr>
                    </a:solid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80000"/>
                        </a:lnSpc>
                        <a:spcBef>
                          <a:spcPct val="0"/>
                        </a:spcBef>
                        <a:spcAft>
                          <a:spcPct val="0"/>
                        </a:spcAft>
                        <a:buClr>
                          <a:schemeClr val="accent1"/>
                        </a:buClr>
                        <a:buSzPct val="65000"/>
                        <a:buFont typeface="Wingdings" pitchFamily="2" charset="2"/>
                        <a:buNone/>
                        <a:tabLst/>
                      </a:pPr>
                      <a:r>
                        <a:rPr kumimoji="0" lang="en-US" altLang="zh-CN" sz="700" b="0" i="0" u="none" strike="noStrike" cap="none" normalizeH="0" baseline="0">
                          <a:ln>
                            <a:noFill/>
                          </a:ln>
                          <a:solidFill>
                            <a:schemeClr val="tx1"/>
                          </a:solidFill>
                          <a:effectLst/>
                          <a:latin typeface="Arial" charset="0"/>
                          <a:ea typeface="宋体" pitchFamily="2" charset="-122"/>
                        </a:rPr>
                        <a:t>10</a:t>
                      </a:r>
                    </a:p>
                  </a:txBody>
                  <a:tcPr marT="45708" marB="45708"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9900">
                        <a:lumMod val="60000"/>
                        <a:lumOff val="40000"/>
                      </a:srgbClr>
                    </a:solid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80000"/>
                        </a:lnSpc>
                        <a:spcBef>
                          <a:spcPct val="0"/>
                        </a:spcBef>
                        <a:spcAft>
                          <a:spcPct val="0"/>
                        </a:spcAft>
                        <a:buClr>
                          <a:schemeClr val="accent1"/>
                        </a:buClr>
                        <a:buSzPct val="65000"/>
                        <a:buFont typeface="Wingdings" pitchFamily="2" charset="2"/>
                        <a:buNone/>
                        <a:tabLst/>
                      </a:pPr>
                      <a:endParaRPr kumimoji="0" lang="zh-CN" altLang="zh-CN" sz="700" b="0" i="0" u="none" strike="noStrike" cap="none" normalizeH="0" baseline="0">
                        <a:ln>
                          <a:noFill/>
                        </a:ln>
                        <a:solidFill>
                          <a:schemeClr val="tx1"/>
                        </a:solidFill>
                        <a:effectLst/>
                        <a:latin typeface="Arial" charset="0"/>
                        <a:ea typeface="宋体" pitchFamily="2" charset="-122"/>
                      </a:endParaRPr>
                    </a:p>
                  </a:txBody>
                  <a:tcPr marT="45708" marB="45708"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9900">
                        <a:lumMod val="60000"/>
                        <a:lumOff val="40000"/>
                      </a:srgbClr>
                    </a:solid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80000"/>
                        </a:lnSpc>
                        <a:spcBef>
                          <a:spcPct val="0"/>
                        </a:spcBef>
                        <a:spcAft>
                          <a:spcPct val="0"/>
                        </a:spcAft>
                        <a:buClr>
                          <a:schemeClr val="accent1"/>
                        </a:buClr>
                        <a:buSzPct val="65000"/>
                        <a:buFont typeface="Wingdings" pitchFamily="2" charset="2"/>
                        <a:buNone/>
                        <a:tabLst/>
                      </a:pPr>
                      <a:r>
                        <a:rPr kumimoji="0" lang="en-US" altLang="zh-CN" sz="700" b="0" i="0" u="none" strike="noStrike" cap="none" normalizeH="0" baseline="0">
                          <a:ln>
                            <a:noFill/>
                          </a:ln>
                          <a:solidFill>
                            <a:schemeClr val="tx1"/>
                          </a:solidFill>
                          <a:effectLst/>
                          <a:latin typeface="Arial" charset="0"/>
                          <a:ea typeface="宋体" pitchFamily="2" charset="-122"/>
                        </a:rPr>
                        <a:t>7</a:t>
                      </a:r>
                    </a:p>
                  </a:txBody>
                  <a:tcPr marT="45708" marB="45708"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9900">
                        <a:lumMod val="60000"/>
                        <a:lumOff val="40000"/>
                      </a:srgbClr>
                    </a:solidFill>
                  </a:tcPr>
                </a:tc>
                <a:extLst>
                  <a:ext uri="{0D108BD9-81ED-4DB2-BD59-A6C34878D82A}">
                    <a16:rowId xmlns:a16="http://schemas.microsoft.com/office/drawing/2014/main" val="10002"/>
                  </a:ext>
                </a:extLst>
              </a:tr>
              <a:tr h="176760">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80000"/>
                        </a:lnSpc>
                        <a:spcBef>
                          <a:spcPct val="0"/>
                        </a:spcBef>
                        <a:spcAft>
                          <a:spcPct val="0"/>
                        </a:spcAft>
                        <a:buClr>
                          <a:schemeClr val="accent1"/>
                        </a:buClr>
                        <a:buSzPct val="65000"/>
                        <a:buFont typeface="Wingdings" pitchFamily="2" charset="2"/>
                        <a:buNone/>
                        <a:tabLst/>
                      </a:pPr>
                      <a:r>
                        <a:rPr kumimoji="0" lang="en-US" altLang="zh-CN" sz="700" b="0" i="0" u="none" strike="noStrike" cap="none" normalizeH="0" baseline="0">
                          <a:ln>
                            <a:noFill/>
                          </a:ln>
                          <a:solidFill>
                            <a:schemeClr val="tx1"/>
                          </a:solidFill>
                          <a:effectLst/>
                          <a:latin typeface="Arial" charset="0"/>
                          <a:ea typeface="宋体" pitchFamily="2" charset="-122"/>
                        </a:rPr>
                        <a:t>13</a:t>
                      </a:r>
                    </a:p>
                  </a:txBody>
                  <a:tcPr marT="45708" marB="45708"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CC9900">
                        <a:lumMod val="60000"/>
                        <a:lumOff val="40000"/>
                      </a:srgbClr>
                    </a:solid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80000"/>
                        </a:lnSpc>
                        <a:spcBef>
                          <a:spcPct val="0"/>
                        </a:spcBef>
                        <a:spcAft>
                          <a:spcPct val="0"/>
                        </a:spcAft>
                        <a:buClr>
                          <a:schemeClr val="accent1"/>
                        </a:buClr>
                        <a:buSzPct val="65000"/>
                        <a:buFont typeface="Wingdings" pitchFamily="2" charset="2"/>
                        <a:buNone/>
                        <a:tabLst/>
                      </a:pPr>
                      <a:r>
                        <a:rPr kumimoji="0" lang="en-US" altLang="zh-CN" sz="700" b="0" i="0" u="none" strike="noStrike" cap="none" normalizeH="0" baseline="0">
                          <a:ln>
                            <a:noFill/>
                          </a:ln>
                          <a:solidFill>
                            <a:schemeClr val="tx1"/>
                          </a:solidFill>
                          <a:effectLst/>
                          <a:latin typeface="Arial" charset="0"/>
                          <a:ea typeface="宋体" pitchFamily="2" charset="-122"/>
                        </a:rPr>
                        <a:t>14</a:t>
                      </a:r>
                    </a:p>
                  </a:txBody>
                  <a:tcPr marT="45708" marB="45708"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CC9900">
                        <a:lumMod val="60000"/>
                        <a:lumOff val="40000"/>
                      </a:srgbClr>
                    </a:solid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80000"/>
                        </a:lnSpc>
                        <a:spcBef>
                          <a:spcPct val="0"/>
                        </a:spcBef>
                        <a:spcAft>
                          <a:spcPct val="0"/>
                        </a:spcAft>
                        <a:buClr>
                          <a:schemeClr val="accent1"/>
                        </a:buClr>
                        <a:buSzPct val="65000"/>
                        <a:buFont typeface="Wingdings" pitchFamily="2" charset="2"/>
                        <a:buNone/>
                        <a:tabLst/>
                      </a:pPr>
                      <a:r>
                        <a:rPr kumimoji="0" lang="en-US" altLang="zh-CN" sz="700" b="0" i="0" u="none" strike="noStrike" cap="none" normalizeH="0" baseline="0">
                          <a:ln>
                            <a:noFill/>
                          </a:ln>
                          <a:solidFill>
                            <a:schemeClr val="tx1"/>
                          </a:solidFill>
                          <a:effectLst/>
                          <a:latin typeface="Arial" charset="0"/>
                          <a:ea typeface="宋体" pitchFamily="2" charset="-122"/>
                        </a:rPr>
                        <a:t>15</a:t>
                      </a:r>
                    </a:p>
                  </a:txBody>
                  <a:tcPr marT="45708" marB="45708"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CC9900">
                        <a:lumMod val="60000"/>
                        <a:lumOff val="40000"/>
                      </a:srgbClr>
                    </a:solid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80000"/>
                        </a:lnSpc>
                        <a:spcBef>
                          <a:spcPct val="0"/>
                        </a:spcBef>
                        <a:spcAft>
                          <a:spcPct val="0"/>
                        </a:spcAft>
                        <a:buClr>
                          <a:schemeClr val="accent1"/>
                        </a:buClr>
                        <a:buSzPct val="65000"/>
                        <a:buFont typeface="Wingdings" pitchFamily="2" charset="2"/>
                        <a:buNone/>
                        <a:tabLst/>
                      </a:pPr>
                      <a:r>
                        <a:rPr kumimoji="0" lang="en-US" altLang="zh-CN" sz="700" b="0" i="0" u="none" strike="noStrike" cap="none" normalizeH="0" baseline="0" dirty="0">
                          <a:ln>
                            <a:noFill/>
                          </a:ln>
                          <a:solidFill>
                            <a:schemeClr val="tx1"/>
                          </a:solidFill>
                          <a:effectLst/>
                          <a:latin typeface="Arial" charset="0"/>
                          <a:ea typeface="宋体" pitchFamily="2" charset="-122"/>
                        </a:rPr>
                        <a:t>12</a:t>
                      </a:r>
                    </a:p>
                  </a:txBody>
                  <a:tcPr marT="45708" marB="45708"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CC9900">
                        <a:lumMod val="60000"/>
                        <a:lumOff val="40000"/>
                      </a:srgbClr>
                    </a:solidFill>
                  </a:tcPr>
                </a:tc>
                <a:extLst>
                  <a:ext uri="{0D108BD9-81ED-4DB2-BD59-A6C34878D82A}">
                    <a16:rowId xmlns:a16="http://schemas.microsoft.com/office/drawing/2014/main" val="10003"/>
                  </a:ext>
                </a:extLst>
              </a:tr>
            </a:tbl>
          </a:graphicData>
        </a:graphic>
      </p:graphicFrame>
      <p:sp>
        <p:nvSpPr>
          <p:cNvPr id="86" name="Line 531"/>
          <p:cNvSpPr>
            <a:spLocks noChangeShapeType="1"/>
          </p:cNvSpPr>
          <p:nvPr/>
        </p:nvSpPr>
        <p:spPr bwMode="auto">
          <a:xfrm>
            <a:off x="6186935" y="4541752"/>
            <a:ext cx="73025" cy="129698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87" name="Line 532"/>
          <p:cNvSpPr>
            <a:spLocks noChangeShapeType="1"/>
          </p:cNvSpPr>
          <p:nvPr/>
        </p:nvSpPr>
        <p:spPr bwMode="auto">
          <a:xfrm>
            <a:off x="6186935" y="4541752"/>
            <a:ext cx="576263" cy="129698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88" name="Text Box 533"/>
          <p:cNvSpPr txBox="1">
            <a:spLocks noChangeArrowheads="1"/>
          </p:cNvSpPr>
          <p:nvPr/>
        </p:nvSpPr>
        <p:spPr bwMode="auto">
          <a:xfrm>
            <a:off x="6620323" y="5478377"/>
            <a:ext cx="57467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zh-CN" altLang="en-US"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左</a:t>
            </a:r>
          </a:p>
        </p:txBody>
      </p:sp>
      <p:sp>
        <p:nvSpPr>
          <p:cNvPr id="89" name="Text Box 534"/>
          <p:cNvSpPr txBox="1">
            <a:spLocks noChangeArrowheads="1"/>
          </p:cNvSpPr>
          <p:nvPr/>
        </p:nvSpPr>
        <p:spPr bwMode="auto">
          <a:xfrm>
            <a:off x="5899598" y="4613190"/>
            <a:ext cx="57467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zh-CN" altLang="en-US"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下</a:t>
            </a:r>
          </a:p>
        </p:txBody>
      </p:sp>
      <p:graphicFrame>
        <p:nvGraphicFramePr>
          <p:cNvPr id="90" name="Group 714"/>
          <p:cNvGraphicFramePr>
            <a:graphicFrameLocks noGrp="1"/>
          </p:cNvGraphicFramePr>
          <p:nvPr>
            <p:extLst>
              <p:ext uri="{D42A27DB-BD31-4B8C-83A1-F6EECF244321}">
                <p14:modId xmlns:p14="http://schemas.microsoft.com/office/powerpoint/2010/main" val="3670352022"/>
              </p:ext>
            </p:extLst>
          </p:nvPr>
        </p:nvGraphicFramePr>
        <p:xfrm>
          <a:off x="6547298" y="2957427"/>
          <a:ext cx="1222375" cy="755656"/>
        </p:xfrm>
        <a:graphic>
          <a:graphicData uri="http://schemas.openxmlformats.org/drawingml/2006/table">
            <a:tbl>
              <a:tblPr/>
              <a:tblGrid>
                <a:gridCol w="304800">
                  <a:extLst>
                    <a:ext uri="{9D8B030D-6E8A-4147-A177-3AD203B41FA5}">
                      <a16:colId xmlns:a16="http://schemas.microsoft.com/office/drawing/2014/main" val="20000"/>
                    </a:ext>
                  </a:extLst>
                </a:gridCol>
                <a:gridCol w="307975">
                  <a:extLst>
                    <a:ext uri="{9D8B030D-6E8A-4147-A177-3AD203B41FA5}">
                      <a16:colId xmlns:a16="http://schemas.microsoft.com/office/drawing/2014/main" val="20001"/>
                    </a:ext>
                  </a:extLst>
                </a:gridCol>
                <a:gridCol w="304800">
                  <a:extLst>
                    <a:ext uri="{9D8B030D-6E8A-4147-A177-3AD203B41FA5}">
                      <a16:colId xmlns:a16="http://schemas.microsoft.com/office/drawing/2014/main" val="20002"/>
                    </a:ext>
                  </a:extLst>
                </a:gridCol>
                <a:gridCol w="304800">
                  <a:extLst>
                    <a:ext uri="{9D8B030D-6E8A-4147-A177-3AD203B41FA5}">
                      <a16:colId xmlns:a16="http://schemas.microsoft.com/office/drawing/2014/main" val="20003"/>
                    </a:ext>
                  </a:extLst>
                </a:gridCol>
              </a:tblGrid>
              <a:tr h="188913">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80000"/>
                        </a:lnSpc>
                        <a:spcBef>
                          <a:spcPct val="0"/>
                        </a:spcBef>
                        <a:spcAft>
                          <a:spcPct val="0"/>
                        </a:spcAft>
                        <a:buClr>
                          <a:schemeClr val="accent1"/>
                        </a:buClr>
                        <a:buSzPct val="65000"/>
                        <a:buFont typeface="Wingdings" pitchFamily="2" charset="2"/>
                        <a:buNone/>
                        <a:tabLst/>
                      </a:pPr>
                      <a:r>
                        <a:rPr kumimoji="0" lang="en-US" altLang="zh-CN" sz="800" b="0" i="0" u="none" strike="noStrike" cap="none" normalizeH="0" baseline="0" dirty="0">
                          <a:ln>
                            <a:noFill/>
                          </a:ln>
                          <a:solidFill>
                            <a:schemeClr val="tx1"/>
                          </a:solidFill>
                          <a:effectLst/>
                          <a:latin typeface="Arial" charset="0"/>
                          <a:ea typeface="宋体" pitchFamily="2" charset="-122"/>
                        </a:rPr>
                        <a:t>1</a:t>
                      </a:r>
                    </a:p>
                  </a:txBody>
                  <a:tcPr marT="45689" marB="45689"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3B812F">
                        <a:lumMod val="20000"/>
                        <a:lumOff val="80000"/>
                      </a:srgbClr>
                    </a:solid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80000"/>
                        </a:lnSpc>
                        <a:spcBef>
                          <a:spcPct val="0"/>
                        </a:spcBef>
                        <a:spcAft>
                          <a:spcPct val="0"/>
                        </a:spcAft>
                        <a:buClr>
                          <a:schemeClr val="accent1"/>
                        </a:buClr>
                        <a:buSzPct val="65000"/>
                        <a:buFont typeface="Wingdings" pitchFamily="2" charset="2"/>
                        <a:buNone/>
                        <a:tabLst/>
                      </a:pPr>
                      <a:r>
                        <a:rPr kumimoji="0" lang="en-US" altLang="zh-CN" sz="800" b="0" i="0" u="none" strike="noStrike" cap="none" normalizeH="0" baseline="0" dirty="0">
                          <a:ln>
                            <a:noFill/>
                          </a:ln>
                          <a:solidFill>
                            <a:schemeClr val="tx1"/>
                          </a:solidFill>
                          <a:effectLst/>
                          <a:latin typeface="Arial" charset="0"/>
                          <a:ea typeface="宋体" pitchFamily="2" charset="-122"/>
                        </a:rPr>
                        <a:t>2</a:t>
                      </a:r>
                    </a:p>
                  </a:txBody>
                  <a:tcPr marT="45689" marB="4568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3B812F">
                        <a:lumMod val="20000"/>
                        <a:lumOff val="80000"/>
                      </a:srgbClr>
                    </a:solid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80000"/>
                        </a:lnSpc>
                        <a:spcBef>
                          <a:spcPct val="0"/>
                        </a:spcBef>
                        <a:spcAft>
                          <a:spcPct val="0"/>
                        </a:spcAft>
                        <a:buClr>
                          <a:schemeClr val="accent1"/>
                        </a:buClr>
                        <a:buSzPct val="65000"/>
                        <a:buFont typeface="Wingdings" pitchFamily="2" charset="2"/>
                        <a:buNone/>
                        <a:tabLst/>
                      </a:pPr>
                      <a:r>
                        <a:rPr kumimoji="0" lang="en-US" altLang="zh-CN" sz="800" b="0" i="0" u="none" strike="noStrike" cap="none" normalizeH="0" baseline="0">
                          <a:ln>
                            <a:noFill/>
                          </a:ln>
                          <a:solidFill>
                            <a:schemeClr val="tx1"/>
                          </a:solidFill>
                          <a:effectLst/>
                          <a:latin typeface="Arial" charset="0"/>
                          <a:ea typeface="宋体" pitchFamily="2" charset="-122"/>
                        </a:rPr>
                        <a:t>3</a:t>
                      </a:r>
                    </a:p>
                  </a:txBody>
                  <a:tcPr marT="45689" marB="4568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3B812F">
                        <a:lumMod val="20000"/>
                        <a:lumOff val="80000"/>
                      </a:srgbClr>
                    </a:solid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80000"/>
                        </a:lnSpc>
                        <a:spcBef>
                          <a:spcPct val="0"/>
                        </a:spcBef>
                        <a:spcAft>
                          <a:spcPct val="0"/>
                        </a:spcAft>
                        <a:buClr>
                          <a:schemeClr val="accent1"/>
                        </a:buClr>
                        <a:buSzPct val="65000"/>
                        <a:buFont typeface="Wingdings" pitchFamily="2" charset="2"/>
                        <a:buNone/>
                        <a:tabLst/>
                      </a:pPr>
                      <a:r>
                        <a:rPr kumimoji="0" lang="en-US" altLang="zh-CN" sz="800" b="0" i="0" u="none" strike="noStrike" cap="none" normalizeH="0" baseline="0">
                          <a:ln>
                            <a:noFill/>
                          </a:ln>
                          <a:solidFill>
                            <a:schemeClr val="tx1"/>
                          </a:solidFill>
                          <a:effectLst/>
                          <a:latin typeface="Arial" charset="0"/>
                          <a:ea typeface="宋体" pitchFamily="2" charset="-122"/>
                        </a:rPr>
                        <a:t>4</a:t>
                      </a:r>
                    </a:p>
                  </a:txBody>
                  <a:tcPr marT="45689" marB="45689"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3B812F">
                        <a:lumMod val="20000"/>
                        <a:lumOff val="80000"/>
                      </a:srgbClr>
                    </a:solidFill>
                  </a:tcPr>
                </a:tc>
                <a:extLst>
                  <a:ext uri="{0D108BD9-81ED-4DB2-BD59-A6C34878D82A}">
                    <a16:rowId xmlns:a16="http://schemas.microsoft.com/office/drawing/2014/main" val="10000"/>
                  </a:ext>
                </a:extLst>
              </a:tr>
              <a:tr h="188913">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80000"/>
                        </a:lnSpc>
                        <a:spcBef>
                          <a:spcPct val="0"/>
                        </a:spcBef>
                        <a:spcAft>
                          <a:spcPct val="0"/>
                        </a:spcAft>
                        <a:buClr>
                          <a:schemeClr val="accent1"/>
                        </a:buClr>
                        <a:buSzPct val="65000"/>
                        <a:buFont typeface="Wingdings" pitchFamily="2" charset="2"/>
                        <a:buNone/>
                        <a:tabLst/>
                      </a:pPr>
                      <a:r>
                        <a:rPr kumimoji="0" lang="en-US" altLang="zh-CN" sz="800" b="0" i="0" u="none" strike="noStrike" cap="none" normalizeH="0" baseline="0">
                          <a:ln>
                            <a:noFill/>
                          </a:ln>
                          <a:solidFill>
                            <a:schemeClr val="tx1"/>
                          </a:solidFill>
                          <a:effectLst/>
                          <a:latin typeface="Arial" charset="0"/>
                          <a:ea typeface="宋体" pitchFamily="2" charset="-122"/>
                        </a:rPr>
                        <a:t>5</a:t>
                      </a:r>
                    </a:p>
                  </a:txBody>
                  <a:tcPr marT="45689" marB="45689"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3B812F">
                        <a:lumMod val="20000"/>
                        <a:lumOff val="80000"/>
                      </a:srgbClr>
                    </a:solid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80000"/>
                        </a:lnSpc>
                        <a:spcBef>
                          <a:spcPct val="0"/>
                        </a:spcBef>
                        <a:spcAft>
                          <a:spcPct val="0"/>
                        </a:spcAft>
                        <a:buClr>
                          <a:schemeClr val="accent1"/>
                        </a:buClr>
                        <a:buSzPct val="65000"/>
                        <a:buFont typeface="Wingdings" pitchFamily="2" charset="2"/>
                        <a:buNone/>
                        <a:tabLst/>
                      </a:pPr>
                      <a:r>
                        <a:rPr kumimoji="0" lang="en-US" altLang="zh-CN" sz="800" b="0" i="0" u="none" strike="noStrike" cap="none" normalizeH="0" baseline="0">
                          <a:ln>
                            <a:noFill/>
                          </a:ln>
                          <a:solidFill>
                            <a:schemeClr val="tx1"/>
                          </a:solidFill>
                          <a:effectLst/>
                          <a:latin typeface="Arial" charset="0"/>
                          <a:ea typeface="宋体" pitchFamily="2" charset="-122"/>
                        </a:rPr>
                        <a:t>6</a:t>
                      </a:r>
                    </a:p>
                  </a:txBody>
                  <a:tcPr marT="45689" marB="4568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3B812F">
                        <a:lumMod val="20000"/>
                        <a:lumOff val="80000"/>
                      </a:srgbClr>
                    </a:solid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80000"/>
                        </a:lnSpc>
                        <a:spcBef>
                          <a:spcPct val="0"/>
                        </a:spcBef>
                        <a:spcAft>
                          <a:spcPct val="0"/>
                        </a:spcAft>
                        <a:buClr>
                          <a:schemeClr val="accent1"/>
                        </a:buClr>
                        <a:buSzPct val="65000"/>
                        <a:buFont typeface="Wingdings" pitchFamily="2" charset="2"/>
                        <a:buNone/>
                        <a:tabLst/>
                      </a:pPr>
                      <a:r>
                        <a:rPr kumimoji="0" lang="en-US" altLang="zh-CN" sz="800" b="0" i="0" u="none" strike="noStrike" cap="none" normalizeH="0" baseline="0">
                          <a:ln>
                            <a:noFill/>
                          </a:ln>
                          <a:solidFill>
                            <a:schemeClr val="tx1"/>
                          </a:solidFill>
                          <a:effectLst/>
                          <a:latin typeface="Arial" charset="0"/>
                          <a:ea typeface="宋体" pitchFamily="2" charset="-122"/>
                        </a:rPr>
                        <a:t>7</a:t>
                      </a:r>
                    </a:p>
                  </a:txBody>
                  <a:tcPr marT="45689" marB="4568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3B812F">
                        <a:lumMod val="20000"/>
                        <a:lumOff val="80000"/>
                      </a:srgbClr>
                    </a:solid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80000"/>
                        </a:lnSpc>
                        <a:spcBef>
                          <a:spcPct val="0"/>
                        </a:spcBef>
                        <a:spcAft>
                          <a:spcPct val="0"/>
                        </a:spcAft>
                        <a:buClr>
                          <a:schemeClr val="accent1"/>
                        </a:buClr>
                        <a:buSzPct val="65000"/>
                        <a:buFont typeface="Wingdings" pitchFamily="2" charset="2"/>
                        <a:buNone/>
                        <a:tabLst/>
                      </a:pPr>
                      <a:r>
                        <a:rPr kumimoji="0" lang="en-US" altLang="zh-CN" sz="800" b="0" i="0" u="none" strike="noStrike" cap="none" normalizeH="0" baseline="0">
                          <a:ln>
                            <a:noFill/>
                          </a:ln>
                          <a:solidFill>
                            <a:schemeClr val="tx1"/>
                          </a:solidFill>
                          <a:effectLst/>
                          <a:latin typeface="Arial" charset="0"/>
                          <a:ea typeface="宋体" pitchFamily="2" charset="-122"/>
                        </a:rPr>
                        <a:t>8</a:t>
                      </a:r>
                    </a:p>
                  </a:txBody>
                  <a:tcPr marT="45689" marB="45689"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3B812F">
                        <a:lumMod val="20000"/>
                        <a:lumOff val="80000"/>
                      </a:srgbClr>
                    </a:solidFill>
                  </a:tcPr>
                </a:tc>
                <a:extLst>
                  <a:ext uri="{0D108BD9-81ED-4DB2-BD59-A6C34878D82A}">
                    <a16:rowId xmlns:a16="http://schemas.microsoft.com/office/drawing/2014/main" val="10001"/>
                  </a:ext>
                </a:extLst>
              </a:tr>
              <a:tr h="188913">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80000"/>
                        </a:lnSpc>
                        <a:spcBef>
                          <a:spcPct val="0"/>
                        </a:spcBef>
                        <a:spcAft>
                          <a:spcPct val="0"/>
                        </a:spcAft>
                        <a:buClr>
                          <a:schemeClr val="accent1"/>
                        </a:buClr>
                        <a:buSzPct val="65000"/>
                        <a:buFont typeface="Wingdings" pitchFamily="2" charset="2"/>
                        <a:buNone/>
                        <a:tabLst/>
                      </a:pPr>
                      <a:r>
                        <a:rPr kumimoji="0" lang="en-US" altLang="zh-CN" sz="800" b="0" i="0" u="none" strike="noStrike" cap="none" normalizeH="0" baseline="0">
                          <a:ln>
                            <a:noFill/>
                          </a:ln>
                          <a:solidFill>
                            <a:schemeClr val="tx1"/>
                          </a:solidFill>
                          <a:effectLst/>
                          <a:latin typeface="Arial" charset="0"/>
                          <a:ea typeface="宋体" pitchFamily="2" charset="-122"/>
                        </a:rPr>
                        <a:t>9</a:t>
                      </a:r>
                    </a:p>
                  </a:txBody>
                  <a:tcPr marT="45689" marB="45689"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3B812F">
                        <a:lumMod val="20000"/>
                        <a:lumOff val="80000"/>
                      </a:srgbClr>
                    </a:solid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80000"/>
                        </a:lnSpc>
                        <a:spcBef>
                          <a:spcPct val="0"/>
                        </a:spcBef>
                        <a:spcAft>
                          <a:spcPct val="0"/>
                        </a:spcAft>
                        <a:buClr>
                          <a:schemeClr val="accent1"/>
                        </a:buClr>
                        <a:buSzPct val="65000"/>
                        <a:buFont typeface="Wingdings" pitchFamily="2" charset="2"/>
                        <a:buNone/>
                        <a:tabLst/>
                      </a:pPr>
                      <a:r>
                        <a:rPr kumimoji="0" lang="en-US" altLang="zh-CN" sz="800" b="0" i="0" u="none" strike="noStrike" cap="none" normalizeH="0" baseline="0">
                          <a:ln>
                            <a:noFill/>
                          </a:ln>
                          <a:solidFill>
                            <a:schemeClr val="tx1"/>
                          </a:solidFill>
                          <a:effectLst/>
                          <a:latin typeface="Arial" charset="0"/>
                          <a:ea typeface="宋体" pitchFamily="2" charset="-122"/>
                        </a:rPr>
                        <a:t>10</a:t>
                      </a:r>
                    </a:p>
                  </a:txBody>
                  <a:tcPr marT="45689" marB="4568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3B812F">
                        <a:lumMod val="20000"/>
                        <a:lumOff val="80000"/>
                      </a:srgbClr>
                    </a:solid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80000"/>
                        </a:lnSpc>
                        <a:spcBef>
                          <a:spcPct val="0"/>
                        </a:spcBef>
                        <a:spcAft>
                          <a:spcPct val="0"/>
                        </a:spcAft>
                        <a:buClr>
                          <a:schemeClr val="accent1"/>
                        </a:buClr>
                        <a:buSzPct val="65000"/>
                        <a:buFont typeface="Wingdings" pitchFamily="2" charset="2"/>
                        <a:buNone/>
                        <a:tabLst/>
                      </a:pPr>
                      <a:r>
                        <a:rPr kumimoji="0" lang="en-US" altLang="zh-CN" sz="800" b="0" i="0" u="none" strike="noStrike" cap="none" normalizeH="0" baseline="0">
                          <a:ln>
                            <a:noFill/>
                          </a:ln>
                          <a:solidFill>
                            <a:schemeClr val="tx1"/>
                          </a:solidFill>
                          <a:effectLst/>
                          <a:latin typeface="Arial" charset="0"/>
                          <a:ea typeface="宋体" pitchFamily="2" charset="-122"/>
                        </a:rPr>
                        <a:t>11</a:t>
                      </a:r>
                    </a:p>
                  </a:txBody>
                  <a:tcPr marT="45689" marB="4568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3B812F">
                        <a:lumMod val="20000"/>
                        <a:lumOff val="80000"/>
                      </a:srgbClr>
                    </a:solid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80000"/>
                        </a:lnSpc>
                        <a:spcBef>
                          <a:spcPct val="0"/>
                        </a:spcBef>
                        <a:spcAft>
                          <a:spcPct val="0"/>
                        </a:spcAft>
                        <a:buClr>
                          <a:schemeClr val="accent1"/>
                        </a:buClr>
                        <a:buSzPct val="65000"/>
                        <a:buFont typeface="Wingdings" pitchFamily="2" charset="2"/>
                        <a:buNone/>
                        <a:tabLst/>
                      </a:pPr>
                      <a:endParaRPr kumimoji="0" lang="zh-CN" altLang="zh-CN" sz="800" b="0" i="0" u="none" strike="noStrike" cap="none" normalizeH="0" baseline="0">
                        <a:ln>
                          <a:noFill/>
                        </a:ln>
                        <a:solidFill>
                          <a:schemeClr val="tx1"/>
                        </a:solidFill>
                        <a:effectLst/>
                        <a:latin typeface="Arial" charset="0"/>
                        <a:ea typeface="宋体" pitchFamily="2" charset="-122"/>
                      </a:endParaRPr>
                    </a:p>
                  </a:txBody>
                  <a:tcPr marT="45689" marB="45689"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3B812F">
                        <a:lumMod val="20000"/>
                        <a:lumOff val="80000"/>
                      </a:srgbClr>
                    </a:solidFill>
                  </a:tcPr>
                </a:tc>
                <a:extLst>
                  <a:ext uri="{0D108BD9-81ED-4DB2-BD59-A6C34878D82A}">
                    <a16:rowId xmlns:a16="http://schemas.microsoft.com/office/drawing/2014/main" val="10002"/>
                  </a:ext>
                </a:extLst>
              </a:tr>
              <a:tr h="188913">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80000"/>
                        </a:lnSpc>
                        <a:spcBef>
                          <a:spcPct val="0"/>
                        </a:spcBef>
                        <a:spcAft>
                          <a:spcPct val="0"/>
                        </a:spcAft>
                        <a:buClr>
                          <a:schemeClr val="accent1"/>
                        </a:buClr>
                        <a:buSzPct val="65000"/>
                        <a:buFont typeface="Wingdings" pitchFamily="2" charset="2"/>
                        <a:buNone/>
                        <a:tabLst/>
                      </a:pPr>
                      <a:r>
                        <a:rPr kumimoji="0" lang="en-US" altLang="zh-CN" sz="800" b="0" i="0" u="none" strike="noStrike" cap="none" normalizeH="0" baseline="0">
                          <a:ln>
                            <a:noFill/>
                          </a:ln>
                          <a:solidFill>
                            <a:schemeClr val="tx1"/>
                          </a:solidFill>
                          <a:effectLst/>
                          <a:latin typeface="Arial" charset="0"/>
                          <a:ea typeface="宋体" pitchFamily="2" charset="-122"/>
                        </a:rPr>
                        <a:t>13</a:t>
                      </a:r>
                    </a:p>
                  </a:txBody>
                  <a:tcPr marT="45689" marB="45689"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3B812F">
                        <a:lumMod val="20000"/>
                        <a:lumOff val="80000"/>
                      </a:srgbClr>
                    </a:solid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80000"/>
                        </a:lnSpc>
                        <a:spcBef>
                          <a:spcPct val="0"/>
                        </a:spcBef>
                        <a:spcAft>
                          <a:spcPct val="0"/>
                        </a:spcAft>
                        <a:buClr>
                          <a:schemeClr val="accent1"/>
                        </a:buClr>
                        <a:buSzPct val="65000"/>
                        <a:buFont typeface="Wingdings" pitchFamily="2" charset="2"/>
                        <a:buNone/>
                        <a:tabLst/>
                      </a:pPr>
                      <a:r>
                        <a:rPr kumimoji="0" lang="en-US" altLang="zh-CN" sz="800" b="0" i="0" u="none" strike="noStrike" cap="none" normalizeH="0" baseline="0">
                          <a:ln>
                            <a:noFill/>
                          </a:ln>
                          <a:solidFill>
                            <a:schemeClr val="tx1"/>
                          </a:solidFill>
                          <a:effectLst/>
                          <a:latin typeface="Arial" charset="0"/>
                          <a:ea typeface="宋体" pitchFamily="2" charset="-122"/>
                        </a:rPr>
                        <a:t>14</a:t>
                      </a:r>
                    </a:p>
                  </a:txBody>
                  <a:tcPr marT="45689" marB="4568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3B812F">
                        <a:lumMod val="20000"/>
                        <a:lumOff val="80000"/>
                      </a:srgbClr>
                    </a:solid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80000"/>
                        </a:lnSpc>
                        <a:spcBef>
                          <a:spcPct val="0"/>
                        </a:spcBef>
                        <a:spcAft>
                          <a:spcPct val="0"/>
                        </a:spcAft>
                        <a:buClr>
                          <a:schemeClr val="accent1"/>
                        </a:buClr>
                        <a:buSzPct val="65000"/>
                        <a:buFont typeface="Wingdings" pitchFamily="2" charset="2"/>
                        <a:buNone/>
                        <a:tabLst/>
                      </a:pPr>
                      <a:r>
                        <a:rPr kumimoji="0" lang="en-US" altLang="zh-CN" sz="800" b="0" i="0" u="none" strike="noStrike" cap="none" normalizeH="0" baseline="0">
                          <a:ln>
                            <a:noFill/>
                          </a:ln>
                          <a:solidFill>
                            <a:schemeClr val="tx1"/>
                          </a:solidFill>
                          <a:effectLst/>
                          <a:latin typeface="Arial" charset="0"/>
                          <a:ea typeface="宋体" pitchFamily="2" charset="-122"/>
                        </a:rPr>
                        <a:t>15</a:t>
                      </a:r>
                    </a:p>
                  </a:txBody>
                  <a:tcPr marT="45689" marB="4568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3B812F">
                        <a:lumMod val="20000"/>
                        <a:lumOff val="80000"/>
                      </a:srgbClr>
                    </a:solid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80000"/>
                        </a:lnSpc>
                        <a:spcBef>
                          <a:spcPct val="0"/>
                        </a:spcBef>
                        <a:spcAft>
                          <a:spcPct val="0"/>
                        </a:spcAft>
                        <a:buClr>
                          <a:schemeClr val="accent1"/>
                        </a:buClr>
                        <a:buSzPct val="65000"/>
                        <a:buFont typeface="Wingdings" pitchFamily="2" charset="2"/>
                        <a:buNone/>
                        <a:tabLst/>
                      </a:pPr>
                      <a:r>
                        <a:rPr kumimoji="0" lang="en-US" altLang="zh-CN" sz="800" b="0" i="0" u="none" strike="noStrike" cap="none" normalizeH="0" baseline="0" dirty="0">
                          <a:ln>
                            <a:noFill/>
                          </a:ln>
                          <a:solidFill>
                            <a:schemeClr val="tx1"/>
                          </a:solidFill>
                          <a:effectLst/>
                          <a:latin typeface="Arial" charset="0"/>
                          <a:ea typeface="宋体" pitchFamily="2" charset="-122"/>
                        </a:rPr>
                        <a:t>12</a:t>
                      </a:r>
                    </a:p>
                  </a:txBody>
                  <a:tcPr marT="45689" marB="45689"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3B812F">
                        <a:lumMod val="20000"/>
                        <a:lumOff val="80000"/>
                      </a:srgbClr>
                    </a:solidFill>
                  </a:tcPr>
                </a:tc>
                <a:extLst>
                  <a:ext uri="{0D108BD9-81ED-4DB2-BD59-A6C34878D82A}">
                    <a16:rowId xmlns:a16="http://schemas.microsoft.com/office/drawing/2014/main" val="10003"/>
                  </a:ext>
                </a:extLst>
              </a:tr>
            </a:tbl>
          </a:graphicData>
        </a:graphic>
      </p:graphicFrame>
      <p:graphicFrame>
        <p:nvGraphicFramePr>
          <p:cNvPr id="91" name="Group 562"/>
          <p:cNvGraphicFramePr>
            <a:graphicFrameLocks noGrp="1"/>
          </p:cNvGraphicFramePr>
          <p:nvPr>
            <p:extLst>
              <p:ext uri="{D42A27DB-BD31-4B8C-83A1-F6EECF244321}">
                <p14:modId xmlns:p14="http://schemas.microsoft.com/office/powerpoint/2010/main" val="858010500"/>
              </p:ext>
            </p:extLst>
          </p:nvPr>
        </p:nvGraphicFramePr>
        <p:xfrm>
          <a:off x="8131623" y="2812965"/>
          <a:ext cx="1222375" cy="755656"/>
        </p:xfrm>
        <a:graphic>
          <a:graphicData uri="http://schemas.openxmlformats.org/drawingml/2006/table">
            <a:tbl>
              <a:tblPr/>
              <a:tblGrid>
                <a:gridCol w="304800">
                  <a:extLst>
                    <a:ext uri="{9D8B030D-6E8A-4147-A177-3AD203B41FA5}">
                      <a16:colId xmlns:a16="http://schemas.microsoft.com/office/drawing/2014/main" val="20000"/>
                    </a:ext>
                  </a:extLst>
                </a:gridCol>
                <a:gridCol w="307975">
                  <a:extLst>
                    <a:ext uri="{9D8B030D-6E8A-4147-A177-3AD203B41FA5}">
                      <a16:colId xmlns:a16="http://schemas.microsoft.com/office/drawing/2014/main" val="20001"/>
                    </a:ext>
                  </a:extLst>
                </a:gridCol>
                <a:gridCol w="304800">
                  <a:extLst>
                    <a:ext uri="{9D8B030D-6E8A-4147-A177-3AD203B41FA5}">
                      <a16:colId xmlns:a16="http://schemas.microsoft.com/office/drawing/2014/main" val="20002"/>
                    </a:ext>
                  </a:extLst>
                </a:gridCol>
                <a:gridCol w="304800">
                  <a:extLst>
                    <a:ext uri="{9D8B030D-6E8A-4147-A177-3AD203B41FA5}">
                      <a16:colId xmlns:a16="http://schemas.microsoft.com/office/drawing/2014/main" val="20003"/>
                    </a:ext>
                  </a:extLst>
                </a:gridCol>
              </a:tblGrid>
              <a:tr h="188913">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80000"/>
                        </a:lnSpc>
                        <a:spcBef>
                          <a:spcPct val="0"/>
                        </a:spcBef>
                        <a:spcAft>
                          <a:spcPct val="0"/>
                        </a:spcAft>
                        <a:buClr>
                          <a:schemeClr val="accent1"/>
                        </a:buClr>
                        <a:buSzPct val="65000"/>
                        <a:buFont typeface="Wingdings" pitchFamily="2" charset="2"/>
                        <a:buNone/>
                        <a:tabLst/>
                      </a:pPr>
                      <a:r>
                        <a:rPr kumimoji="0" lang="en-US" altLang="zh-CN" sz="800" b="0" i="0" u="none" strike="noStrike" cap="none" normalizeH="0" baseline="0">
                          <a:ln>
                            <a:noFill/>
                          </a:ln>
                          <a:solidFill>
                            <a:schemeClr val="tx1"/>
                          </a:solidFill>
                          <a:effectLst/>
                          <a:latin typeface="Arial" charset="0"/>
                          <a:ea typeface="宋体" pitchFamily="2" charset="-122"/>
                        </a:rPr>
                        <a:t>1</a:t>
                      </a:r>
                    </a:p>
                  </a:txBody>
                  <a:tcPr marT="45689" marB="45689"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3B812F">
                        <a:lumMod val="20000"/>
                        <a:lumOff val="80000"/>
                      </a:srgbClr>
                    </a:solid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80000"/>
                        </a:lnSpc>
                        <a:spcBef>
                          <a:spcPct val="0"/>
                        </a:spcBef>
                        <a:spcAft>
                          <a:spcPct val="0"/>
                        </a:spcAft>
                        <a:buClr>
                          <a:schemeClr val="accent1"/>
                        </a:buClr>
                        <a:buSzPct val="65000"/>
                        <a:buFont typeface="Wingdings" pitchFamily="2" charset="2"/>
                        <a:buNone/>
                        <a:tabLst/>
                      </a:pPr>
                      <a:r>
                        <a:rPr kumimoji="0" lang="en-US" altLang="zh-CN" sz="800" b="0" i="0" u="none" strike="noStrike" cap="none" normalizeH="0" baseline="0">
                          <a:ln>
                            <a:noFill/>
                          </a:ln>
                          <a:solidFill>
                            <a:schemeClr val="tx1"/>
                          </a:solidFill>
                          <a:effectLst/>
                          <a:latin typeface="Arial" charset="0"/>
                          <a:ea typeface="宋体" pitchFamily="2" charset="-122"/>
                        </a:rPr>
                        <a:t>2</a:t>
                      </a:r>
                    </a:p>
                  </a:txBody>
                  <a:tcPr marT="45689" marB="4568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3B812F">
                        <a:lumMod val="20000"/>
                        <a:lumOff val="80000"/>
                      </a:srgbClr>
                    </a:solid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80000"/>
                        </a:lnSpc>
                        <a:spcBef>
                          <a:spcPct val="0"/>
                        </a:spcBef>
                        <a:spcAft>
                          <a:spcPct val="0"/>
                        </a:spcAft>
                        <a:buClr>
                          <a:schemeClr val="accent1"/>
                        </a:buClr>
                        <a:buSzPct val="65000"/>
                        <a:buFont typeface="Wingdings" pitchFamily="2" charset="2"/>
                        <a:buNone/>
                        <a:tabLst/>
                      </a:pPr>
                      <a:r>
                        <a:rPr kumimoji="0" lang="en-US" altLang="zh-CN" sz="800" b="0" i="0" u="none" strike="noStrike" cap="none" normalizeH="0" baseline="0">
                          <a:ln>
                            <a:noFill/>
                          </a:ln>
                          <a:solidFill>
                            <a:schemeClr val="tx1"/>
                          </a:solidFill>
                          <a:effectLst/>
                          <a:latin typeface="Arial" charset="0"/>
                          <a:ea typeface="宋体" pitchFamily="2" charset="-122"/>
                        </a:rPr>
                        <a:t>3</a:t>
                      </a:r>
                    </a:p>
                  </a:txBody>
                  <a:tcPr marT="45689" marB="4568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3B812F">
                        <a:lumMod val="20000"/>
                        <a:lumOff val="80000"/>
                      </a:srgbClr>
                    </a:solid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80000"/>
                        </a:lnSpc>
                        <a:spcBef>
                          <a:spcPct val="0"/>
                        </a:spcBef>
                        <a:spcAft>
                          <a:spcPct val="0"/>
                        </a:spcAft>
                        <a:buClr>
                          <a:schemeClr val="accent1"/>
                        </a:buClr>
                        <a:buSzPct val="65000"/>
                        <a:buFont typeface="Wingdings" pitchFamily="2" charset="2"/>
                        <a:buNone/>
                        <a:tabLst/>
                      </a:pPr>
                      <a:r>
                        <a:rPr kumimoji="0" lang="en-US" altLang="zh-CN" sz="800" b="0" i="0" u="none" strike="noStrike" cap="none" normalizeH="0" baseline="0">
                          <a:ln>
                            <a:noFill/>
                          </a:ln>
                          <a:solidFill>
                            <a:schemeClr val="tx1"/>
                          </a:solidFill>
                          <a:effectLst/>
                          <a:latin typeface="Arial" charset="0"/>
                          <a:ea typeface="宋体" pitchFamily="2" charset="-122"/>
                        </a:rPr>
                        <a:t>4</a:t>
                      </a:r>
                    </a:p>
                  </a:txBody>
                  <a:tcPr marT="45689" marB="45689"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3B812F">
                        <a:lumMod val="20000"/>
                        <a:lumOff val="80000"/>
                      </a:srgbClr>
                    </a:solidFill>
                  </a:tcPr>
                </a:tc>
                <a:extLst>
                  <a:ext uri="{0D108BD9-81ED-4DB2-BD59-A6C34878D82A}">
                    <a16:rowId xmlns:a16="http://schemas.microsoft.com/office/drawing/2014/main" val="10000"/>
                  </a:ext>
                </a:extLst>
              </a:tr>
              <a:tr h="188913">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80000"/>
                        </a:lnSpc>
                        <a:spcBef>
                          <a:spcPct val="0"/>
                        </a:spcBef>
                        <a:spcAft>
                          <a:spcPct val="0"/>
                        </a:spcAft>
                        <a:buClr>
                          <a:schemeClr val="accent1"/>
                        </a:buClr>
                        <a:buSzPct val="65000"/>
                        <a:buFont typeface="Wingdings" pitchFamily="2" charset="2"/>
                        <a:buNone/>
                        <a:tabLst/>
                      </a:pPr>
                      <a:r>
                        <a:rPr kumimoji="0" lang="en-US" altLang="zh-CN" sz="800" b="0" i="0" u="none" strike="noStrike" cap="none" normalizeH="0" baseline="0">
                          <a:ln>
                            <a:noFill/>
                          </a:ln>
                          <a:solidFill>
                            <a:schemeClr val="tx1"/>
                          </a:solidFill>
                          <a:effectLst/>
                          <a:latin typeface="Arial" charset="0"/>
                          <a:ea typeface="宋体" pitchFamily="2" charset="-122"/>
                        </a:rPr>
                        <a:t>5</a:t>
                      </a:r>
                    </a:p>
                  </a:txBody>
                  <a:tcPr marT="45689" marB="45689"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3B812F">
                        <a:lumMod val="20000"/>
                        <a:lumOff val="80000"/>
                      </a:srgbClr>
                    </a:solid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80000"/>
                        </a:lnSpc>
                        <a:spcBef>
                          <a:spcPct val="0"/>
                        </a:spcBef>
                        <a:spcAft>
                          <a:spcPct val="0"/>
                        </a:spcAft>
                        <a:buClr>
                          <a:schemeClr val="accent1"/>
                        </a:buClr>
                        <a:buSzPct val="65000"/>
                        <a:buFont typeface="Wingdings" pitchFamily="2" charset="2"/>
                        <a:buNone/>
                        <a:tabLst/>
                      </a:pPr>
                      <a:r>
                        <a:rPr kumimoji="0" lang="en-US" altLang="zh-CN" sz="800" b="0" i="0" u="none" strike="noStrike" cap="none" normalizeH="0" baseline="0">
                          <a:ln>
                            <a:noFill/>
                          </a:ln>
                          <a:solidFill>
                            <a:schemeClr val="tx1"/>
                          </a:solidFill>
                          <a:effectLst/>
                          <a:latin typeface="Arial" charset="0"/>
                          <a:ea typeface="宋体" pitchFamily="2" charset="-122"/>
                        </a:rPr>
                        <a:t>6</a:t>
                      </a:r>
                    </a:p>
                  </a:txBody>
                  <a:tcPr marT="45689" marB="4568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3B812F">
                        <a:lumMod val="20000"/>
                        <a:lumOff val="80000"/>
                      </a:srgbClr>
                    </a:solid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80000"/>
                        </a:lnSpc>
                        <a:spcBef>
                          <a:spcPct val="0"/>
                        </a:spcBef>
                        <a:spcAft>
                          <a:spcPct val="0"/>
                        </a:spcAft>
                        <a:buClr>
                          <a:schemeClr val="accent1"/>
                        </a:buClr>
                        <a:buSzPct val="65000"/>
                        <a:buFont typeface="Wingdings" pitchFamily="2" charset="2"/>
                        <a:buNone/>
                        <a:tabLst/>
                      </a:pPr>
                      <a:r>
                        <a:rPr kumimoji="0" lang="en-US" altLang="zh-CN" sz="800" b="0" i="0" u="none" strike="noStrike" cap="none" normalizeH="0" baseline="0">
                          <a:ln>
                            <a:noFill/>
                          </a:ln>
                          <a:solidFill>
                            <a:schemeClr val="tx1"/>
                          </a:solidFill>
                          <a:effectLst/>
                          <a:latin typeface="Arial" charset="0"/>
                          <a:ea typeface="宋体" pitchFamily="2" charset="-122"/>
                        </a:rPr>
                        <a:t>7</a:t>
                      </a:r>
                    </a:p>
                  </a:txBody>
                  <a:tcPr marT="45689" marB="4568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3B812F">
                        <a:lumMod val="20000"/>
                        <a:lumOff val="80000"/>
                      </a:srgbClr>
                    </a:solid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80000"/>
                        </a:lnSpc>
                        <a:spcBef>
                          <a:spcPct val="0"/>
                        </a:spcBef>
                        <a:spcAft>
                          <a:spcPct val="0"/>
                        </a:spcAft>
                        <a:buClr>
                          <a:schemeClr val="accent1"/>
                        </a:buClr>
                        <a:buSzPct val="65000"/>
                        <a:buFont typeface="Wingdings" pitchFamily="2" charset="2"/>
                        <a:buNone/>
                        <a:tabLst/>
                      </a:pPr>
                      <a:r>
                        <a:rPr kumimoji="0" lang="en-US" altLang="zh-CN" sz="800" b="0" i="0" u="none" strike="noStrike" cap="none" normalizeH="0" baseline="0">
                          <a:ln>
                            <a:noFill/>
                          </a:ln>
                          <a:solidFill>
                            <a:schemeClr val="tx1"/>
                          </a:solidFill>
                          <a:effectLst/>
                          <a:latin typeface="Arial" charset="0"/>
                          <a:ea typeface="宋体" pitchFamily="2" charset="-122"/>
                        </a:rPr>
                        <a:t>8</a:t>
                      </a:r>
                    </a:p>
                  </a:txBody>
                  <a:tcPr marT="45689" marB="45689"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3B812F">
                        <a:lumMod val="20000"/>
                        <a:lumOff val="80000"/>
                      </a:srgbClr>
                    </a:solidFill>
                  </a:tcPr>
                </a:tc>
                <a:extLst>
                  <a:ext uri="{0D108BD9-81ED-4DB2-BD59-A6C34878D82A}">
                    <a16:rowId xmlns:a16="http://schemas.microsoft.com/office/drawing/2014/main" val="10001"/>
                  </a:ext>
                </a:extLst>
              </a:tr>
              <a:tr h="188913">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80000"/>
                        </a:lnSpc>
                        <a:spcBef>
                          <a:spcPct val="0"/>
                        </a:spcBef>
                        <a:spcAft>
                          <a:spcPct val="0"/>
                        </a:spcAft>
                        <a:buClr>
                          <a:schemeClr val="accent1"/>
                        </a:buClr>
                        <a:buSzPct val="65000"/>
                        <a:buFont typeface="Wingdings" pitchFamily="2" charset="2"/>
                        <a:buNone/>
                        <a:tabLst/>
                      </a:pPr>
                      <a:r>
                        <a:rPr kumimoji="0" lang="en-US" altLang="zh-CN" sz="800" b="0" i="0" u="none" strike="noStrike" cap="none" normalizeH="0" baseline="0">
                          <a:ln>
                            <a:noFill/>
                          </a:ln>
                          <a:solidFill>
                            <a:schemeClr val="tx1"/>
                          </a:solidFill>
                          <a:effectLst/>
                          <a:latin typeface="Arial" charset="0"/>
                          <a:ea typeface="宋体" pitchFamily="2" charset="-122"/>
                        </a:rPr>
                        <a:t>9</a:t>
                      </a:r>
                    </a:p>
                  </a:txBody>
                  <a:tcPr marT="45689" marB="45689"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3B812F">
                        <a:lumMod val="20000"/>
                        <a:lumOff val="80000"/>
                      </a:srgbClr>
                    </a:solid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80000"/>
                        </a:lnSpc>
                        <a:spcBef>
                          <a:spcPct val="0"/>
                        </a:spcBef>
                        <a:spcAft>
                          <a:spcPct val="0"/>
                        </a:spcAft>
                        <a:buClr>
                          <a:schemeClr val="accent1"/>
                        </a:buClr>
                        <a:buSzPct val="65000"/>
                        <a:buFont typeface="Wingdings" pitchFamily="2" charset="2"/>
                        <a:buNone/>
                        <a:tabLst/>
                      </a:pPr>
                      <a:endParaRPr kumimoji="0" lang="zh-CN" altLang="zh-CN" sz="800" b="0" i="0" u="none" strike="noStrike" cap="none" normalizeH="0" baseline="0">
                        <a:ln>
                          <a:noFill/>
                        </a:ln>
                        <a:solidFill>
                          <a:schemeClr val="tx1"/>
                        </a:solidFill>
                        <a:effectLst/>
                        <a:latin typeface="Arial" charset="0"/>
                        <a:ea typeface="宋体" pitchFamily="2" charset="-122"/>
                      </a:endParaRPr>
                    </a:p>
                  </a:txBody>
                  <a:tcPr marT="45689" marB="4568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3B812F">
                        <a:lumMod val="20000"/>
                        <a:lumOff val="80000"/>
                      </a:srgbClr>
                    </a:solid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80000"/>
                        </a:lnSpc>
                        <a:spcBef>
                          <a:spcPct val="0"/>
                        </a:spcBef>
                        <a:spcAft>
                          <a:spcPct val="0"/>
                        </a:spcAft>
                        <a:buClr>
                          <a:schemeClr val="accent1"/>
                        </a:buClr>
                        <a:buSzPct val="65000"/>
                        <a:buFont typeface="Wingdings" pitchFamily="2" charset="2"/>
                        <a:buNone/>
                        <a:tabLst/>
                      </a:pPr>
                      <a:r>
                        <a:rPr kumimoji="0" lang="en-US" altLang="zh-CN" sz="800" b="0" i="0" u="none" strike="noStrike" cap="none" normalizeH="0" baseline="0">
                          <a:ln>
                            <a:noFill/>
                          </a:ln>
                          <a:solidFill>
                            <a:schemeClr val="tx1"/>
                          </a:solidFill>
                          <a:effectLst/>
                          <a:latin typeface="Arial" charset="0"/>
                          <a:ea typeface="宋体" pitchFamily="2" charset="-122"/>
                        </a:rPr>
                        <a:t>10</a:t>
                      </a:r>
                    </a:p>
                  </a:txBody>
                  <a:tcPr marT="45689" marB="4568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3B812F">
                        <a:lumMod val="20000"/>
                        <a:lumOff val="80000"/>
                      </a:srgbClr>
                    </a:solid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80000"/>
                        </a:lnSpc>
                        <a:spcBef>
                          <a:spcPct val="0"/>
                        </a:spcBef>
                        <a:spcAft>
                          <a:spcPct val="0"/>
                        </a:spcAft>
                        <a:buClr>
                          <a:schemeClr val="accent1"/>
                        </a:buClr>
                        <a:buSzPct val="65000"/>
                        <a:buFont typeface="Wingdings" pitchFamily="2" charset="2"/>
                        <a:buNone/>
                        <a:tabLst/>
                      </a:pPr>
                      <a:r>
                        <a:rPr kumimoji="0" lang="en-US" altLang="zh-CN" sz="800" b="0" i="0" u="none" strike="noStrike" cap="none" normalizeH="0" baseline="0">
                          <a:ln>
                            <a:noFill/>
                          </a:ln>
                          <a:solidFill>
                            <a:schemeClr val="tx1"/>
                          </a:solidFill>
                          <a:effectLst/>
                          <a:latin typeface="Arial" charset="0"/>
                          <a:ea typeface="宋体" pitchFamily="2" charset="-122"/>
                        </a:rPr>
                        <a:t>11</a:t>
                      </a:r>
                    </a:p>
                  </a:txBody>
                  <a:tcPr marT="45689" marB="45689"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3B812F">
                        <a:lumMod val="20000"/>
                        <a:lumOff val="80000"/>
                      </a:srgbClr>
                    </a:solidFill>
                  </a:tcPr>
                </a:tc>
                <a:extLst>
                  <a:ext uri="{0D108BD9-81ED-4DB2-BD59-A6C34878D82A}">
                    <a16:rowId xmlns:a16="http://schemas.microsoft.com/office/drawing/2014/main" val="10002"/>
                  </a:ext>
                </a:extLst>
              </a:tr>
              <a:tr h="188913">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80000"/>
                        </a:lnSpc>
                        <a:spcBef>
                          <a:spcPct val="0"/>
                        </a:spcBef>
                        <a:spcAft>
                          <a:spcPct val="0"/>
                        </a:spcAft>
                        <a:buClr>
                          <a:schemeClr val="accent1"/>
                        </a:buClr>
                        <a:buSzPct val="65000"/>
                        <a:buFont typeface="Wingdings" pitchFamily="2" charset="2"/>
                        <a:buNone/>
                        <a:tabLst/>
                      </a:pPr>
                      <a:r>
                        <a:rPr kumimoji="0" lang="en-US" altLang="zh-CN" sz="800" b="0" i="0" u="none" strike="noStrike" cap="none" normalizeH="0" baseline="0">
                          <a:ln>
                            <a:noFill/>
                          </a:ln>
                          <a:solidFill>
                            <a:schemeClr val="tx1"/>
                          </a:solidFill>
                          <a:effectLst/>
                          <a:latin typeface="Arial" charset="0"/>
                          <a:ea typeface="宋体" pitchFamily="2" charset="-122"/>
                        </a:rPr>
                        <a:t>13</a:t>
                      </a:r>
                    </a:p>
                  </a:txBody>
                  <a:tcPr marT="45689" marB="45689"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3B812F">
                        <a:lumMod val="20000"/>
                        <a:lumOff val="80000"/>
                      </a:srgbClr>
                    </a:solid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80000"/>
                        </a:lnSpc>
                        <a:spcBef>
                          <a:spcPct val="0"/>
                        </a:spcBef>
                        <a:spcAft>
                          <a:spcPct val="0"/>
                        </a:spcAft>
                        <a:buClr>
                          <a:schemeClr val="accent1"/>
                        </a:buClr>
                        <a:buSzPct val="65000"/>
                        <a:buFont typeface="Wingdings" pitchFamily="2" charset="2"/>
                        <a:buNone/>
                        <a:tabLst/>
                      </a:pPr>
                      <a:r>
                        <a:rPr kumimoji="0" lang="en-US" altLang="zh-CN" sz="800" b="0" i="0" u="none" strike="noStrike" cap="none" normalizeH="0" baseline="0">
                          <a:ln>
                            <a:noFill/>
                          </a:ln>
                          <a:solidFill>
                            <a:schemeClr val="tx1"/>
                          </a:solidFill>
                          <a:effectLst/>
                          <a:latin typeface="Arial" charset="0"/>
                          <a:ea typeface="宋体" pitchFamily="2" charset="-122"/>
                        </a:rPr>
                        <a:t>14</a:t>
                      </a:r>
                    </a:p>
                  </a:txBody>
                  <a:tcPr marT="45689" marB="4568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3B812F">
                        <a:lumMod val="20000"/>
                        <a:lumOff val="80000"/>
                      </a:srgbClr>
                    </a:solid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80000"/>
                        </a:lnSpc>
                        <a:spcBef>
                          <a:spcPct val="0"/>
                        </a:spcBef>
                        <a:spcAft>
                          <a:spcPct val="0"/>
                        </a:spcAft>
                        <a:buClr>
                          <a:schemeClr val="accent1"/>
                        </a:buClr>
                        <a:buSzPct val="65000"/>
                        <a:buFont typeface="Wingdings" pitchFamily="2" charset="2"/>
                        <a:buNone/>
                        <a:tabLst/>
                      </a:pPr>
                      <a:r>
                        <a:rPr kumimoji="0" lang="en-US" altLang="zh-CN" sz="800" b="0" i="0" u="none" strike="noStrike" cap="none" normalizeH="0" baseline="0">
                          <a:ln>
                            <a:noFill/>
                          </a:ln>
                          <a:solidFill>
                            <a:schemeClr val="tx1"/>
                          </a:solidFill>
                          <a:effectLst/>
                          <a:latin typeface="Arial" charset="0"/>
                          <a:ea typeface="宋体" pitchFamily="2" charset="-122"/>
                        </a:rPr>
                        <a:t>15</a:t>
                      </a:r>
                    </a:p>
                  </a:txBody>
                  <a:tcPr marT="45689" marB="4568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3B812F">
                        <a:lumMod val="20000"/>
                        <a:lumOff val="80000"/>
                      </a:srgbClr>
                    </a:solid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80000"/>
                        </a:lnSpc>
                        <a:spcBef>
                          <a:spcPct val="0"/>
                        </a:spcBef>
                        <a:spcAft>
                          <a:spcPct val="0"/>
                        </a:spcAft>
                        <a:buClr>
                          <a:schemeClr val="accent1"/>
                        </a:buClr>
                        <a:buSzPct val="65000"/>
                        <a:buFont typeface="Wingdings" pitchFamily="2" charset="2"/>
                        <a:buNone/>
                        <a:tabLst/>
                      </a:pPr>
                      <a:r>
                        <a:rPr kumimoji="0" lang="en-US" altLang="zh-CN" sz="800" b="0" i="0" u="none" strike="noStrike" cap="none" normalizeH="0" baseline="0" dirty="0">
                          <a:ln>
                            <a:noFill/>
                          </a:ln>
                          <a:solidFill>
                            <a:schemeClr val="tx1"/>
                          </a:solidFill>
                          <a:effectLst/>
                          <a:latin typeface="Arial" charset="0"/>
                          <a:ea typeface="宋体" pitchFamily="2" charset="-122"/>
                        </a:rPr>
                        <a:t>12</a:t>
                      </a:r>
                    </a:p>
                  </a:txBody>
                  <a:tcPr marT="45689" marB="45689"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3B812F">
                        <a:lumMod val="20000"/>
                        <a:lumOff val="80000"/>
                      </a:srgbClr>
                    </a:solidFill>
                  </a:tcPr>
                </a:tc>
                <a:extLst>
                  <a:ext uri="{0D108BD9-81ED-4DB2-BD59-A6C34878D82A}">
                    <a16:rowId xmlns:a16="http://schemas.microsoft.com/office/drawing/2014/main" val="10003"/>
                  </a:ext>
                </a:extLst>
              </a:tr>
            </a:tbl>
          </a:graphicData>
        </a:graphic>
      </p:graphicFrame>
      <p:graphicFrame>
        <p:nvGraphicFramePr>
          <p:cNvPr id="92" name="Group 705"/>
          <p:cNvGraphicFramePr>
            <a:graphicFrameLocks noGrp="1"/>
          </p:cNvGraphicFramePr>
          <p:nvPr>
            <p:extLst>
              <p:ext uri="{D42A27DB-BD31-4B8C-83A1-F6EECF244321}">
                <p14:modId xmlns:p14="http://schemas.microsoft.com/office/powerpoint/2010/main" val="2221768211"/>
              </p:ext>
            </p:extLst>
          </p:nvPr>
        </p:nvGraphicFramePr>
        <p:xfrm>
          <a:off x="7987160" y="3678152"/>
          <a:ext cx="1222375" cy="792164"/>
        </p:xfrm>
        <a:graphic>
          <a:graphicData uri="http://schemas.openxmlformats.org/drawingml/2006/table">
            <a:tbl>
              <a:tblPr/>
              <a:tblGrid>
                <a:gridCol w="304800">
                  <a:extLst>
                    <a:ext uri="{9D8B030D-6E8A-4147-A177-3AD203B41FA5}">
                      <a16:colId xmlns:a16="http://schemas.microsoft.com/office/drawing/2014/main" val="20000"/>
                    </a:ext>
                  </a:extLst>
                </a:gridCol>
                <a:gridCol w="307975">
                  <a:extLst>
                    <a:ext uri="{9D8B030D-6E8A-4147-A177-3AD203B41FA5}">
                      <a16:colId xmlns:a16="http://schemas.microsoft.com/office/drawing/2014/main" val="20001"/>
                    </a:ext>
                  </a:extLst>
                </a:gridCol>
                <a:gridCol w="304800">
                  <a:extLst>
                    <a:ext uri="{9D8B030D-6E8A-4147-A177-3AD203B41FA5}">
                      <a16:colId xmlns:a16="http://schemas.microsoft.com/office/drawing/2014/main" val="20002"/>
                    </a:ext>
                  </a:extLst>
                </a:gridCol>
                <a:gridCol w="304800">
                  <a:extLst>
                    <a:ext uri="{9D8B030D-6E8A-4147-A177-3AD203B41FA5}">
                      <a16:colId xmlns:a16="http://schemas.microsoft.com/office/drawing/2014/main" val="20003"/>
                    </a:ext>
                  </a:extLst>
                </a:gridCol>
              </a:tblGrid>
              <a:tr h="188942">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80000"/>
                        </a:lnSpc>
                        <a:spcBef>
                          <a:spcPct val="0"/>
                        </a:spcBef>
                        <a:spcAft>
                          <a:spcPct val="0"/>
                        </a:spcAft>
                        <a:buClr>
                          <a:schemeClr val="accent1"/>
                        </a:buClr>
                        <a:buSzPct val="65000"/>
                        <a:buFont typeface="Wingdings" pitchFamily="2" charset="2"/>
                        <a:buNone/>
                        <a:tabLst/>
                      </a:pPr>
                      <a:r>
                        <a:rPr kumimoji="0" lang="en-US" altLang="zh-CN" sz="800" b="0" i="0" u="none" strike="noStrike" cap="none" normalizeH="0" baseline="0" dirty="0">
                          <a:ln>
                            <a:noFill/>
                          </a:ln>
                          <a:solidFill>
                            <a:schemeClr val="tx1"/>
                          </a:solidFill>
                          <a:effectLst/>
                          <a:latin typeface="Arial" charset="0"/>
                          <a:ea typeface="宋体" pitchFamily="2" charset="-122"/>
                        </a:rPr>
                        <a:t>1</a:t>
                      </a:r>
                    </a:p>
                  </a:txBody>
                  <a:tcPr marT="45703" marB="45703"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3B812F">
                        <a:lumMod val="20000"/>
                        <a:lumOff val="80000"/>
                      </a:srgbClr>
                    </a:solid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80000"/>
                        </a:lnSpc>
                        <a:spcBef>
                          <a:spcPct val="0"/>
                        </a:spcBef>
                        <a:spcAft>
                          <a:spcPct val="0"/>
                        </a:spcAft>
                        <a:buClr>
                          <a:schemeClr val="accent1"/>
                        </a:buClr>
                        <a:buSzPct val="65000"/>
                        <a:buFont typeface="Wingdings" pitchFamily="2" charset="2"/>
                        <a:buNone/>
                        <a:tabLst/>
                      </a:pPr>
                      <a:r>
                        <a:rPr kumimoji="0" lang="en-US" altLang="zh-CN" sz="800" b="0" i="0" u="none" strike="noStrike" cap="none" normalizeH="0" baseline="0" dirty="0">
                          <a:ln>
                            <a:noFill/>
                          </a:ln>
                          <a:solidFill>
                            <a:schemeClr val="tx1"/>
                          </a:solidFill>
                          <a:effectLst/>
                          <a:latin typeface="Arial" charset="0"/>
                          <a:ea typeface="宋体" pitchFamily="2" charset="-122"/>
                        </a:rPr>
                        <a:t>2</a:t>
                      </a:r>
                    </a:p>
                  </a:txBody>
                  <a:tcPr marT="45703" marB="4570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3B812F">
                        <a:lumMod val="20000"/>
                        <a:lumOff val="80000"/>
                      </a:srgbClr>
                    </a:solid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80000"/>
                        </a:lnSpc>
                        <a:spcBef>
                          <a:spcPct val="0"/>
                        </a:spcBef>
                        <a:spcAft>
                          <a:spcPct val="0"/>
                        </a:spcAft>
                        <a:buClr>
                          <a:schemeClr val="accent1"/>
                        </a:buClr>
                        <a:buSzPct val="65000"/>
                        <a:buFont typeface="Wingdings" pitchFamily="2" charset="2"/>
                        <a:buNone/>
                        <a:tabLst/>
                      </a:pPr>
                      <a:r>
                        <a:rPr kumimoji="0" lang="en-US" altLang="zh-CN" sz="800" b="0" i="0" u="none" strike="noStrike" cap="none" normalizeH="0" baseline="0">
                          <a:ln>
                            <a:noFill/>
                          </a:ln>
                          <a:solidFill>
                            <a:schemeClr val="tx1"/>
                          </a:solidFill>
                          <a:effectLst/>
                          <a:latin typeface="Arial" charset="0"/>
                          <a:ea typeface="宋体" pitchFamily="2" charset="-122"/>
                        </a:rPr>
                        <a:t>3</a:t>
                      </a:r>
                    </a:p>
                  </a:txBody>
                  <a:tcPr marT="45703" marB="4570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3B812F">
                        <a:lumMod val="20000"/>
                        <a:lumOff val="80000"/>
                      </a:srgbClr>
                    </a:solid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80000"/>
                        </a:lnSpc>
                        <a:spcBef>
                          <a:spcPct val="0"/>
                        </a:spcBef>
                        <a:spcAft>
                          <a:spcPct val="0"/>
                        </a:spcAft>
                        <a:buClr>
                          <a:schemeClr val="accent1"/>
                        </a:buClr>
                        <a:buSzPct val="65000"/>
                        <a:buFont typeface="Wingdings" pitchFamily="2" charset="2"/>
                        <a:buNone/>
                        <a:tabLst/>
                      </a:pPr>
                      <a:r>
                        <a:rPr kumimoji="0" lang="en-US" altLang="zh-CN" sz="800" b="0" i="0" u="none" strike="noStrike" cap="none" normalizeH="0" baseline="0">
                          <a:ln>
                            <a:noFill/>
                          </a:ln>
                          <a:solidFill>
                            <a:schemeClr val="tx1"/>
                          </a:solidFill>
                          <a:effectLst/>
                          <a:latin typeface="Arial" charset="0"/>
                          <a:ea typeface="宋体" pitchFamily="2" charset="-122"/>
                        </a:rPr>
                        <a:t>4</a:t>
                      </a:r>
                    </a:p>
                  </a:txBody>
                  <a:tcPr marT="45703" marB="45703"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3B812F">
                        <a:lumMod val="20000"/>
                        <a:lumOff val="80000"/>
                      </a:srgbClr>
                    </a:solidFill>
                  </a:tcPr>
                </a:tc>
                <a:extLst>
                  <a:ext uri="{0D108BD9-81ED-4DB2-BD59-A6C34878D82A}">
                    <a16:rowId xmlns:a16="http://schemas.microsoft.com/office/drawing/2014/main" val="10000"/>
                  </a:ext>
                </a:extLst>
              </a:tr>
              <a:tr h="188942">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80000"/>
                        </a:lnSpc>
                        <a:spcBef>
                          <a:spcPct val="0"/>
                        </a:spcBef>
                        <a:spcAft>
                          <a:spcPct val="0"/>
                        </a:spcAft>
                        <a:buClr>
                          <a:schemeClr val="accent1"/>
                        </a:buClr>
                        <a:buSzPct val="65000"/>
                        <a:buFont typeface="Wingdings" pitchFamily="2" charset="2"/>
                        <a:buNone/>
                        <a:tabLst/>
                      </a:pPr>
                      <a:r>
                        <a:rPr kumimoji="0" lang="en-US" altLang="zh-CN" sz="800" b="0" i="0" u="none" strike="noStrike" cap="none" normalizeH="0" baseline="0">
                          <a:ln>
                            <a:noFill/>
                          </a:ln>
                          <a:solidFill>
                            <a:schemeClr val="tx1"/>
                          </a:solidFill>
                          <a:effectLst/>
                          <a:latin typeface="Arial" charset="0"/>
                          <a:ea typeface="宋体" pitchFamily="2" charset="-122"/>
                        </a:rPr>
                        <a:t>5</a:t>
                      </a:r>
                    </a:p>
                  </a:txBody>
                  <a:tcPr marT="45703" marB="45703"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3B812F">
                        <a:lumMod val="20000"/>
                        <a:lumOff val="80000"/>
                      </a:srgbClr>
                    </a:solid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80000"/>
                        </a:lnSpc>
                        <a:spcBef>
                          <a:spcPct val="0"/>
                        </a:spcBef>
                        <a:spcAft>
                          <a:spcPct val="0"/>
                        </a:spcAft>
                        <a:buClr>
                          <a:schemeClr val="accent1"/>
                        </a:buClr>
                        <a:buSzPct val="65000"/>
                        <a:buFont typeface="Wingdings" pitchFamily="2" charset="2"/>
                        <a:buNone/>
                        <a:tabLst/>
                      </a:pPr>
                      <a:r>
                        <a:rPr kumimoji="0" lang="en-US" altLang="zh-CN" sz="800" b="0" i="0" u="none" strike="noStrike" cap="none" normalizeH="0" baseline="0">
                          <a:ln>
                            <a:noFill/>
                          </a:ln>
                          <a:solidFill>
                            <a:schemeClr val="tx1"/>
                          </a:solidFill>
                          <a:effectLst/>
                          <a:latin typeface="Arial" charset="0"/>
                          <a:ea typeface="宋体" pitchFamily="2" charset="-122"/>
                        </a:rPr>
                        <a:t>6</a:t>
                      </a:r>
                    </a:p>
                  </a:txBody>
                  <a:tcPr marT="45703" marB="4570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3B812F">
                        <a:lumMod val="20000"/>
                        <a:lumOff val="80000"/>
                      </a:srgbClr>
                    </a:solid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80000"/>
                        </a:lnSpc>
                        <a:spcBef>
                          <a:spcPct val="0"/>
                        </a:spcBef>
                        <a:spcAft>
                          <a:spcPct val="0"/>
                        </a:spcAft>
                        <a:buClr>
                          <a:schemeClr val="accent1"/>
                        </a:buClr>
                        <a:buSzPct val="65000"/>
                        <a:buFont typeface="Wingdings" pitchFamily="2" charset="2"/>
                        <a:buNone/>
                        <a:tabLst/>
                      </a:pPr>
                      <a:r>
                        <a:rPr kumimoji="0" lang="en-US" altLang="zh-CN" sz="800" b="0" i="0" u="none" strike="noStrike" cap="none" normalizeH="0" baseline="0">
                          <a:ln>
                            <a:noFill/>
                          </a:ln>
                          <a:solidFill>
                            <a:schemeClr val="tx1"/>
                          </a:solidFill>
                          <a:effectLst/>
                          <a:latin typeface="Arial" charset="0"/>
                          <a:ea typeface="宋体" pitchFamily="2" charset="-122"/>
                        </a:rPr>
                        <a:t>7</a:t>
                      </a:r>
                    </a:p>
                  </a:txBody>
                  <a:tcPr marT="45703" marB="4570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3B812F">
                        <a:lumMod val="20000"/>
                        <a:lumOff val="80000"/>
                      </a:srgbClr>
                    </a:solid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80000"/>
                        </a:lnSpc>
                        <a:spcBef>
                          <a:spcPct val="0"/>
                        </a:spcBef>
                        <a:spcAft>
                          <a:spcPct val="0"/>
                        </a:spcAft>
                        <a:buClr>
                          <a:schemeClr val="accent1"/>
                        </a:buClr>
                        <a:buSzPct val="65000"/>
                        <a:buFont typeface="Wingdings" pitchFamily="2" charset="2"/>
                        <a:buNone/>
                        <a:tabLst/>
                      </a:pPr>
                      <a:r>
                        <a:rPr kumimoji="0" lang="en-US" altLang="zh-CN" sz="800" b="0" i="0" u="none" strike="noStrike" cap="none" normalizeH="0" baseline="0">
                          <a:ln>
                            <a:noFill/>
                          </a:ln>
                          <a:solidFill>
                            <a:schemeClr val="tx1"/>
                          </a:solidFill>
                          <a:effectLst/>
                          <a:latin typeface="Arial" charset="0"/>
                          <a:ea typeface="宋体" pitchFamily="2" charset="-122"/>
                        </a:rPr>
                        <a:t>8</a:t>
                      </a:r>
                    </a:p>
                  </a:txBody>
                  <a:tcPr marT="45703" marB="45703"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3B812F">
                        <a:lumMod val="20000"/>
                        <a:lumOff val="80000"/>
                      </a:srgbClr>
                    </a:solidFill>
                  </a:tcPr>
                </a:tc>
                <a:extLst>
                  <a:ext uri="{0D108BD9-81ED-4DB2-BD59-A6C34878D82A}">
                    <a16:rowId xmlns:a16="http://schemas.microsoft.com/office/drawing/2014/main" val="10001"/>
                  </a:ext>
                </a:extLst>
              </a:tr>
              <a:tr h="188942">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80000"/>
                        </a:lnSpc>
                        <a:spcBef>
                          <a:spcPct val="0"/>
                        </a:spcBef>
                        <a:spcAft>
                          <a:spcPct val="0"/>
                        </a:spcAft>
                        <a:buClr>
                          <a:schemeClr val="accent1"/>
                        </a:buClr>
                        <a:buSzPct val="65000"/>
                        <a:buFont typeface="Wingdings" pitchFamily="2" charset="2"/>
                        <a:buNone/>
                        <a:tabLst/>
                      </a:pPr>
                      <a:r>
                        <a:rPr kumimoji="0" lang="en-US" altLang="zh-CN" sz="800" b="0" i="0" u="none" strike="noStrike" cap="none" normalizeH="0" baseline="0">
                          <a:ln>
                            <a:noFill/>
                          </a:ln>
                          <a:solidFill>
                            <a:schemeClr val="tx1"/>
                          </a:solidFill>
                          <a:effectLst/>
                          <a:latin typeface="Arial" charset="0"/>
                          <a:ea typeface="宋体" pitchFamily="2" charset="-122"/>
                        </a:rPr>
                        <a:t>9</a:t>
                      </a:r>
                    </a:p>
                  </a:txBody>
                  <a:tcPr marT="45703" marB="45703"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3B812F">
                        <a:lumMod val="20000"/>
                        <a:lumOff val="80000"/>
                      </a:srgbClr>
                    </a:solid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80000"/>
                        </a:lnSpc>
                        <a:spcBef>
                          <a:spcPct val="0"/>
                        </a:spcBef>
                        <a:spcAft>
                          <a:spcPct val="0"/>
                        </a:spcAft>
                        <a:buClr>
                          <a:schemeClr val="accent1"/>
                        </a:buClr>
                        <a:buSzPct val="65000"/>
                        <a:buFont typeface="Wingdings" pitchFamily="2" charset="2"/>
                        <a:buNone/>
                        <a:tabLst/>
                      </a:pPr>
                      <a:r>
                        <a:rPr kumimoji="0" lang="en-US" altLang="zh-CN" sz="800" b="0" i="0" u="none" strike="noStrike" cap="none" normalizeH="0" baseline="0">
                          <a:ln>
                            <a:noFill/>
                          </a:ln>
                          <a:solidFill>
                            <a:schemeClr val="tx1"/>
                          </a:solidFill>
                          <a:effectLst/>
                          <a:latin typeface="Arial" charset="0"/>
                          <a:ea typeface="宋体" pitchFamily="2" charset="-122"/>
                        </a:rPr>
                        <a:t>10</a:t>
                      </a:r>
                    </a:p>
                  </a:txBody>
                  <a:tcPr marT="45703" marB="4570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3B812F">
                        <a:lumMod val="20000"/>
                        <a:lumOff val="80000"/>
                      </a:srgbClr>
                    </a:solid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80000"/>
                        </a:lnSpc>
                        <a:spcBef>
                          <a:spcPct val="0"/>
                        </a:spcBef>
                        <a:spcAft>
                          <a:spcPct val="0"/>
                        </a:spcAft>
                        <a:buClr>
                          <a:schemeClr val="accent1"/>
                        </a:buClr>
                        <a:buSzPct val="65000"/>
                        <a:buFont typeface="Wingdings" pitchFamily="2" charset="2"/>
                        <a:buNone/>
                        <a:tabLst/>
                      </a:pPr>
                      <a:r>
                        <a:rPr kumimoji="0" lang="en-US" altLang="zh-CN" sz="800" b="0" i="0" u="none" strike="noStrike" cap="none" normalizeH="0" baseline="0">
                          <a:ln>
                            <a:noFill/>
                          </a:ln>
                          <a:solidFill>
                            <a:schemeClr val="tx1"/>
                          </a:solidFill>
                          <a:effectLst/>
                          <a:latin typeface="Arial" charset="0"/>
                          <a:ea typeface="宋体" pitchFamily="2" charset="-122"/>
                        </a:rPr>
                        <a:t>15</a:t>
                      </a:r>
                    </a:p>
                  </a:txBody>
                  <a:tcPr marT="45703" marB="4570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3B812F">
                        <a:lumMod val="20000"/>
                        <a:lumOff val="80000"/>
                      </a:srgbClr>
                    </a:solid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80000"/>
                        </a:lnSpc>
                        <a:spcBef>
                          <a:spcPct val="0"/>
                        </a:spcBef>
                        <a:spcAft>
                          <a:spcPct val="0"/>
                        </a:spcAft>
                        <a:buClr>
                          <a:schemeClr val="accent1"/>
                        </a:buClr>
                        <a:buSzPct val="65000"/>
                        <a:buFont typeface="Wingdings" pitchFamily="2" charset="2"/>
                        <a:buNone/>
                        <a:tabLst/>
                      </a:pPr>
                      <a:r>
                        <a:rPr kumimoji="0" lang="en-US" altLang="zh-CN" sz="800" b="0" i="0" u="none" strike="noStrike" cap="none" normalizeH="0" baseline="0">
                          <a:ln>
                            <a:noFill/>
                          </a:ln>
                          <a:solidFill>
                            <a:schemeClr val="tx1"/>
                          </a:solidFill>
                          <a:effectLst/>
                          <a:latin typeface="Arial" charset="0"/>
                          <a:ea typeface="宋体" pitchFamily="2" charset="-122"/>
                        </a:rPr>
                        <a:t>11</a:t>
                      </a:r>
                    </a:p>
                  </a:txBody>
                  <a:tcPr marT="45703" marB="45703"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3B812F">
                        <a:lumMod val="20000"/>
                        <a:lumOff val="80000"/>
                      </a:srgbClr>
                    </a:solidFill>
                  </a:tcPr>
                </a:tc>
                <a:extLst>
                  <a:ext uri="{0D108BD9-81ED-4DB2-BD59-A6C34878D82A}">
                    <a16:rowId xmlns:a16="http://schemas.microsoft.com/office/drawing/2014/main" val="10002"/>
                  </a:ext>
                </a:extLst>
              </a:tr>
              <a:tr h="225338">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80000"/>
                        </a:lnSpc>
                        <a:spcBef>
                          <a:spcPct val="0"/>
                        </a:spcBef>
                        <a:spcAft>
                          <a:spcPct val="0"/>
                        </a:spcAft>
                        <a:buClr>
                          <a:schemeClr val="accent1"/>
                        </a:buClr>
                        <a:buSzPct val="65000"/>
                        <a:buFont typeface="Wingdings" pitchFamily="2" charset="2"/>
                        <a:buNone/>
                        <a:tabLst/>
                      </a:pPr>
                      <a:r>
                        <a:rPr kumimoji="0" lang="en-US" altLang="zh-CN" sz="800" b="0" i="0" u="none" strike="noStrike" cap="none" normalizeH="0" baseline="0">
                          <a:ln>
                            <a:noFill/>
                          </a:ln>
                          <a:solidFill>
                            <a:schemeClr val="tx1"/>
                          </a:solidFill>
                          <a:effectLst/>
                          <a:latin typeface="Arial" charset="0"/>
                          <a:ea typeface="宋体" pitchFamily="2" charset="-122"/>
                        </a:rPr>
                        <a:t>13</a:t>
                      </a:r>
                    </a:p>
                  </a:txBody>
                  <a:tcPr marT="45703" marB="45703"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3B812F">
                        <a:lumMod val="20000"/>
                        <a:lumOff val="80000"/>
                      </a:srgbClr>
                    </a:solid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80000"/>
                        </a:lnSpc>
                        <a:spcBef>
                          <a:spcPct val="0"/>
                        </a:spcBef>
                        <a:spcAft>
                          <a:spcPct val="0"/>
                        </a:spcAft>
                        <a:buClr>
                          <a:schemeClr val="accent1"/>
                        </a:buClr>
                        <a:buSzPct val="65000"/>
                        <a:buFont typeface="Wingdings" pitchFamily="2" charset="2"/>
                        <a:buNone/>
                        <a:tabLst/>
                      </a:pPr>
                      <a:r>
                        <a:rPr kumimoji="0" lang="en-US" altLang="zh-CN" sz="800" b="0" i="0" u="none" strike="noStrike" cap="none" normalizeH="0" baseline="0">
                          <a:ln>
                            <a:noFill/>
                          </a:ln>
                          <a:solidFill>
                            <a:schemeClr val="tx1"/>
                          </a:solidFill>
                          <a:effectLst/>
                          <a:latin typeface="Arial" charset="0"/>
                          <a:ea typeface="宋体" pitchFamily="2" charset="-122"/>
                        </a:rPr>
                        <a:t>14</a:t>
                      </a:r>
                    </a:p>
                  </a:txBody>
                  <a:tcPr marT="45703" marB="4570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3B812F">
                        <a:lumMod val="20000"/>
                        <a:lumOff val="80000"/>
                      </a:srgbClr>
                    </a:solid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80000"/>
                        </a:lnSpc>
                        <a:spcBef>
                          <a:spcPct val="0"/>
                        </a:spcBef>
                        <a:spcAft>
                          <a:spcPct val="0"/>
                        </a:spcAft>
                        <a:buClr>
                          <a:schemeClr val="accent1"/>
                        </a:buClr>
                        <a:buSzPct val="65000"/>
                        <a:buFont typeface="Wingdings" pitchFamily="2" charset="2"/>
                        <a:buNone/>
                        <a:tabLst/>
                      </a:pPr>
                      <a:endParaRPr kumimoji="0" lang="zh-CN" altLang="zh-CN" sz="800" b="0" i="0" u="none" strike="noStrike" cap="none" normalizeH="0" baseline="0">
                        <a:ln>
                          <a:noFill/>
                        </a:ln>
                        <a:solidFill>
                          <a:schemeClr val="tx1"/>
                        </a:solidFill>
                        <a:effectLst/>
                        <a:latin typeface="Arial" charset="0"/>
                        <a:ea typeface="宋体" pitchFamily="2" charset="-122"/>
                      </a:endParaRPr>
                    </a:p>
                  </a:txBody>
                  <a:tcPr marT="45703" marB="4570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3B812F">
                        <a:lumMod val="20000"/>
                        <a:lumOff val="80000"/>
                      </a:srgbClr>
                    </a:solid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80000"/>
                        </a:lnSpc>
                        <a:spcBef>
                          <a:spcPct val="0"/>
                        </a:spcBef>
                        <a:spcAft>
                          <a:spcPct val="0"/>
                        </a:spcAft>
                        <a:buClr>
                          <a:schemeClr val="accent1"/>
                        </a:buClr>
                        <a:buSzPct val="65000"/>
                        <a:buFont typeface="Wingdings" pitchFamily="2" charset="2"/>
                        <a:buNone/>
                        <a:tabLst/>
                      </a:pPr>
                      <a:r>
                        <a:rPr kumimoji="0" lang="en-US" altLang="zh-CN" sz="800" b="0" i="0" u="none" strike="noStrike" cap="none" normalizeH="0" baseline="0" dirty="0">
                          <a:ln>
                            <a:noFill/>
                          </a:ln>
                          <a:solidFill>
                            <a:schemeClr val="tx1"/>
                          </a:solidFill>
                          <a:effectLst/>
                          <a:latin typeface="Arial" charset="0"/>
                          <a:ea typeface="宋体" pitchFamily="2" charset="-122"/>
                        </a:rPr>
                        <a:t>12</a:t>
                      </a:r>
                    </a:p>
                  </a:txBody>
                  <a:tcPr marT="45703" marB="45703"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3B812F">
                        <a:lumMod val="20000"/>
                        <a:lumOff val="80000"/>
                      </a:srgbClr>
                    </a:solidFill>
                  </a:tcPr>
                </a:tc>
                <a:extLst>
                  <a:ext uri="{0D108BD9-81ED-4DB2-BD59-A6C34878D82A}">
                    <a16:rowId xmlns:a16="http://schemas.microsoft.com/office/drawing/2014/main" val="10003"/>
                  </a:ext>
                </a:extLst>
              </a:tr>
            </a:tbl>
          </a:graphicData>
        </a:graphic>
      </p:graphicFrame>
      <p:graphicFrame>
        <p:nvGraphicFramePr>
          <p:cNvPr id="93" name="Group 616"/>
          <p:cNvGraphicFramePr>
            <a:graphicFrameLocks noGrp="1"/>
          </p:cNvGraphicFramePr>
          <p:nvPr>
            <p:extLst>
              <p:ext uri="{D42A27DB-BD31-4B8C-83A1-F6EECF244321}">
                <p14:modId xmlns:p14="http://schemas.microsoft.com/office/powerpoint/2010/main" val="3505635567"/>
              </p:ext>
            </p:extLst>
          </p:nvPr>
        </p:nvGraphicFramePr>
        <p:xfrm>
          <a:off x="9428610" y="2957427"/>
          <a:ext cx="1222375" cy="755656"/>
        </p:xfrm>
        <a:graphic>
          <a:graphicData uri="http://schemas.openxmlformats.org/drawingml/2006/table">
            <a:tbl>
              <a:tblPr/>
              <a:tblGrid>
                <a:gridCol w="304800">
                  <a:extLst>
                    <a:ext uri="{9D8B030D-6E8A-4147-A177-3AD203B41FA5}">
                      <a16:colId xmlns:a16="http://schemas.microsoft.com/office/drawing/2014/main" val="20000"/>
                    </a:ext>
                  </a:extLst>
                </a:gridCol>
                <a:gridCol w="307975">
                  <a:extLst>
                    <a:ext uri="{9D8B030D-6E8A-4147-A177-3AD203B41FA5}">
                      <a16:colId xmlns:a16="http://schemas.microsoft.com/office/drawing/2014/main" val="20001"/>
                    </a:ext>
                  </a:extLst>
                </a:gridCol>
                <a:gridCol w="304800">
                  <a:extLst>
                    <a:ext uri="{9D8B030D-6E8A-4147-A177-3AD203B41FA5}">
                      <a16:colId xmlns:a16="http://schemas.microsoft.com/office/drawing/2014/main" val="20002"/>
                    </a:ext>
                  </a:extLst>
                </a:gridCol>
                <a:gridCol w="304800">
                  <a:extLst>
                    <a:ext uri="{9D8B030D-6E8A-4147-A177-3AD203B41FA5}">
                      <a16:colId xmlns:a16="http://schemas.microsoft.com/office/drawing/2014/main" val="20003"/>
                    </a:ext>
                  </a:extLst>
                </a:gridCol>
              </a:tblGrid>
              <a:tr h="188913">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80000"/>
                        </a:lnSpc>
                        <a:spcBef>
                          <a:spcPct val="0"/>
                        </a:spcBef>
                        <a:spcAft>
                          <a:spcPct val="0"/>
                        </a:spcAft>
                        <a:buClr>
                          <a:schemeClr val="accent1"/>
                        </a:buClr>
                        <a:buSzPct val="65000"/>
                        <a:buFont typeface="Wingdings" pitchFamily="2" charset="2"/>
                        <a:buNone/>
                        <a:tabLst/>
                      </a:pPr>
                      <a:r>
                        <a:rPr kumimoji="0" lang="en-US" altLang="zh-CN" sz="800" b="0" i="0" u="none" strike="noStrike" cap="none" normalizeH="0" baseline="0" dirty="0">
                          <a:ln>
                            <a:noFill/>
                          </a:ln>
                          <a:solidFill>
                            <a:schemeClr val="tx1"/>
                          </a:solidFill>
                          <a:effectLst/>
                          <a:latin typeface="Arial" charset="0"/>
                          <a:ea typeface="宋体" pitchFamily="2" charset="-122"/>
                        </a:rPr>
                        <a:t>1</a:t>
                      </a:r>
                    </a:p>
                  </a:txBody>
                  <a:tcPr marT="45689" marB="45689"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3B812F">
                        <a:lumMod val="20000"/>
                        <a:lumOff val="80000"/>
                      </a:srgbClr>
                    </a:solid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80000"/>
                        </a:lnSpc>
                        <a:spcBef>
                          <a:spcPct val="0"/>
                        </a:spcBef>
                        <a:spcAft>
                          <a:spcPct val="0"/>
                        </a:spcAft>
                        <a:buClr>
                          <a:schemeClr val="accent1"/>
                        </a:buClr>
                        <a:buSzPct val="65000"/>
                        <a:buFont typeface="Wingdings" pitchFamily="2" charset="2"/>
                        <a:buNone/>
                        <a:tabLst/>
                      </a:pPr>
                      <a:endParaRPr kumimoji="0" lang="zh-CN" altLang="zh-CN" sz="800" b="0" i="0" u="none" strike="noStrike" cap="none" normalizeH="0" baseline="0">
                        <a:ln>
                          <a:noFill/>
                        </a:ln>
                        <a:solidFill>
                          <a:schemeClr val="tx1"/>
                        </a:solidFill>
                        <a:effectLst/>
                        <a:latin typeface="Arial" charset="0"/>
                        <a:ea typeface="宋体" pitchFamily="2" charset="-122"/>
                      </a:endParaRPr>
                    </a:p>
                  </a:txBody>
                  <a:tcPr marT="45689" marB="4568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3B812F">
                        <a:lumMod val="20000"/>
                        <a:lumOff val="80000"/>
                      </a:srgbClr>
                    </a:solid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80000"/>
                        </a:lnSpc>
                        <a:spcBef>
                          <a:spcPct val="0"/>
                        </a:spcBef>
                        <a:spcAft>
                          <a:spcPct val="0"/>
                        </a:spcAft>
                        <a:buClr>
                          <a:schemeClr val="accent1"/>
                        </a:buClr>
                        <a:buSzPct val="65000"/>
                        <a:buFont typeface="Wingdings" pitchFamily="2" charset="2"/>
                        <a:buNone/>
                        <a:tabLst/>
                      </a:pPr>
                      <a:r>
                        <a:rPr kumimoji="0" lang="en-US" altLang="zh-CN" sz="800" b="0" i="0" u="none" strike="noStrike" cap="none" normalizeH="0" baseline="0">
                          <a:ln>
                            <a:noFill/>
                          </a:ln>
                          <a:solidFill>
                            <a:schemeClr val="tx1"/>
                          </a:solidFill>
                          <a:effectLst/>
                          <a:latin typeface="Arial" charset="0"/>
                          <a:ea typeface="宋体" pitchFamily="2" charset="-122"/>
                        </a:rPr>
                        <a:t>3</a:t>
                      </a:r>
                    </a:p>
                  </a:txBody>
                  <a:tcPr marT="45689" marB="4568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3B812F">
                        <a:lumMod val="20000"/>
                        <a:lumOff val="80000"/>
                      </a:srgbClr>
                    </a:solid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80000"/>
                        </a:lnSpc>
                        <a:spcBef>
                          <a:spcPct val="0"/>
                        </a:spcBef>
                        <a:spcAft>
                          <a:spcPct val="0"/>
                        </a:spcAft>
                        <a:buClr>
                          <a:schemeClr val="accent1"/>
                        </a:buClr>
                        <a:buSzPct val="65000"/>
                        <a:buFont typeface="Wingdings" pitchFamily="2" charset="2"/>
                        <a:buNone/>
                        <a:tabLst/>
                      </a:pPr>
                      <a:r>
                        <a:rPr kumimoji="0" lang="en-US" altLang="zh-CN" sz="800" b="0" i="0" u="none" strike="noStrike" cap="none" normalizeH="0" baseline="0">
                          <a:ln>
                            <a:noFill/>
                          </a:ln>
                          <a:solidFill>
                            <a:schemeClr val="tx1"/>
                          </a:solidFill>
                          <a:effectLst/>
                          <a:latin typeface="Arial" charset="0"/>
                          <a:ea typeface="宋体" pitchFamily="2" charset="-122"/>
                        </a:rPr>
                        <a:t>4</a:t>
                      </a:r>
                    </a:p>
                  </a:txBody>
                  <a:tcPr marT="45689" marB="45689"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3B812F">
                        <a:lumMod val="20000"/>
                        <a:lumOff val="80000"/>
                      </a:srgbClr>
                    </a:solidFill>
                  </a:tcPr>
                </a:tc>
                <a:extLst>
                  <a:ext uri="{0D108BD9-81ED-4DB2-BD59-A6C34878D82A}">
                    <a16:rowId xmlns:a16="http://schemas.microsoft.com/office/drawing/2014/main" val="10000"/>
                  </a:ext>
                </a:extLst>
              </a:tr>
              <a:tr h="188913">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80000"/>
                        </a:lnSpc>
                        <a:spcBef>
                          <a:spcPct val="0"/>
                        </a:spcBef>
                        <a:spcAft>
                          <a:spcPct val="0"/>
                        </a:spcAft>
                        <a:buClr>
                          <a:schemeClr val="accent1"/>
                        </a:buClr>
                        <a:buSzPct val="65000"/>
                        <a:buFont typeface="Wingdings" pitchFamily="2" charset="2"/>
                        <a:buNone/>
                        <a:tabLst/>
                      </a:pPr>
                      <a:r>
                        <a:rPr kumimoji="0" lang="en-US" altLang="zh-CN" sz="800" b="0" i="0" u="none" strike="noStrike" cap="none" normalizeH="0" baseline="0">
                          <a:ln>
                            <a:noFill/>
                          </a:ln>
                          <a:solidFill>
                            <a:schemeClr val="tx1"/>
                          </a:solidFill>
                          <a:effectLst/>
                          <a:latin typeface="Arial" charset="0"/>
                          <a:ea typeface="宋体" pitchFamily="2" charset="-122"/>
                        </a:rPr>
                        <a:t>5</a:t>
                      </a:r>
                    </a:p>
                  </a:txBody>
                  <a:tcPr marT="45689" marB="45689"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3B812F">
                        <a:lumMod val="20000"/>
                        <a:lumOff val="80000"/>
                      </a:srgbClr>
                    </a:solid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80000"/>
                        </a:lnSpc>
                        <a:spcBef>
                          <a:spcPct val="0"/>
                        </a:spcBef>
                        <a:spcAft>
                          <a:spcPct val="0"/>
                        </a:spcAft>
                        <a:buClr>
                          <a:schemeClr val="accent1"/>
                        </a:buClr>
                        <a:buSzPct val="65000"/>
                        <a:buFont typeface="Wingdings" pitchFamily="2" charset="2"/>
                        <a:buNone/>
                        <a:tabLst/>
                      </a:pPr>
                      <a:r>
                        <a:rPr kumimoji="0" lang="en-US" altLang="zh-CN" sz="800" b="0" i="0" u="none" strike="noStrike" cap="none" normalizeH="0" baseline="0">
                          <a:ln>
                            <a:noFill/>
                          </a:ln>
                          <a:solidFill>
                            <a:schemeClr val="tx1"/>
                          </a:solidFill>
                          <a:effectLst/>
                          <a:latin typeface="Arial" charset="0"/>
                          <a:ea typeface="宋体" pitchFamily="2" charset="-122"/>
                        </a:rPr>
                        <a:t>2</a:t>
                      </a:r>
                    </a:p>
                  </a:txBody>
                  <a:tcPr marT="45689" marB="4568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3B812F">
                        <a:lumMod val="20000"/>
                        <a:lumOff val="80000"/>
                      </a:srgbClr>
                    </a:solid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80000"/>
                        </a:lnSpc>
                        <a:spcBef>
                          <a:spcPct val="0"/>
                        </a:spcBef>
                        <a:spcAft>
                          <a:spcPct val="0"/>
                        </a:spcAft>
                        <a:buClr>
                          <a:schemeClr val="accent1"/>
                        </a:buClr>
                        <a:buSzPct val="65000"/>
                        <a:buFont typeface="Wingdings" pitchFamily="2" charset="2"/>
                        <a:buNone/>
                        <a:tabLst/>
                      </a:pPr>
                      <a:r>
                        <a:rPr kumimoji="0" lang="en-US" altLang="zh-CN" sz="800" b="0" i="0" u="none" strike="noStrike" cap="none" normalizeH="0" baseline="0">
                          <a:ln>
                            <a:noFill/>
                          </a:ln>
                          <a:solidFill>
                            <a:schemeClr val="tx1"/>
                          </a:solidFill>
                          <a:effectLst/>
                          <a:latin typeface="Arial" charset="0"/>
                          <a:ea typeface="宋体" pitchFamily="2" charset="-122"/>
                        </a:rPr>
                        <a:t>6</a:t>
                      </a:r>
                    </a:p>
                  </a:txBody>
                  <a:tcPr marT="45689" marB="4568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3B812F">
                        <a:lumMod val="20000"/>
                        <a:lumOff val="80000"/>
                      </a:srgbClr>
                    </a:solid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80000"/>
                        </a:lnSpc>
                        <a:spcBef>
                          <a:spcPct val="0"/>
                        </a:spcBef>
                        <a:spcAft>
                          <a:spcPct val="0"/>
                        </a:spcAft>
                        <a:buClr>
                          <a:schemeClr val="accent1"/>
                        </a:buClr>
                        <a:buSzPct val="65000"/>
                        <a:buFont typeface="Wingdings" pitchFamily="2" charset="2"/>
                        <a:buNone/>
                        <a:tabLst/>
                      </a:pPr>
                      <a:r>
                        <a:rPr kumimoji="0" lang="en-US" altLang="zh-CN" sz="800" b="0" i="0" u="none" strike="noStrike" cap="none" normalizeH="0" baseline="0">
                          <a:ln>
                            <a:noFill/>
                          </a:ln>
                          <a:solidFill>
                            <a:schemeClr val="tx1"/>
                          </a:solidFill>
                          <a:effectLst/>
                          <a:latin typeface="Arial" charset="0"/>
                          <a:ea typeface="宋体" pitchFamily="2" charset="-122"/>
                        </a:rPr>
                        <a:t>8</a:t>
                      </a:r>
                    </a:p>
                  </a:txBody>
                  <a:tcPr marT="45689" marB="45689"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3B812F">
                        <a:lumMod val="20000"/>
                        <a:lumOff val="80000"/>
                      </a:srgbClr>
                    </a:solidFill>
                  </a:tcPr>
                </a:tc>
                <a:extLst>
                  <a:ext uri="{0D108BD9-81ED-4DB2-BD59-A6C34878D82A}">
                    <a16:rowId xmlns:a16="http://schemas.microsoft.com/office/drawing/2014/main" val="10001"/>
                  </a:ext>
                </a:extLst>
              </a:tr>
              <a:tr h="188913">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80000"/>
                        </a:lnSpc>
                        <a:spcBef>
                          <a:spcPct val="0"/>
                        </a:spcBef>
                        <a:spcAft>
                          <a:spcPct val="0"/>
                        </a:spcAft>
                        <a:buClr>
                          <a:schemeClr val="accent1"/>
                        </a:buClr>
                        <a:buSzPct val="65000"/>
                        <a:buFont typeface="Wingdings" pitchFamily="2" charset="2"/>
                        <a:buNone/>
                        <a:tabLst/>
                      </a:pPr>
                      <a:r>
                        <a:rPr kumimoji="0" lang="en-US" altLang="zh-CN" sz="800" b="0" i="0" u="none" strike="noStrike" cap="none" normalizeH="0" baseline="0">
                          <a:ln>
                            <a:noFill/>
                          </a:ln>
                          <a:solidFill>
                            <a:schemeClr val="tx1"/>
                          </a:solidFill>
                          <a:effectLst/>
                          <a:latin typeface="Arial" charset="0"/>
                          <a:ea typeface="宋体" pitchFamily="2" charset="-122"/>
                        </a:rPr>
                        <a:t>9</a:t>
                      </a:r>
                    </a:p>
                  </a:txBody>
                  <a:tcPr marT="45689" marB="45689"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3B812F">
                        <a:lumMod val="20000"/>
                        <a:lumOff val="80000"/>
                      </a:srgbClr>
                    </a:solid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80000"/>
                        </a:lnSpc>
                        <a:spcBef>
                          <a:spcPct val="0"/>
                        </a:spcBef>
                        <a:spcAft>
                          <a:spcPct val="0"/>
                        </a:spcAft>
                        <a:buClr>
                          <a:schemeClr val="accent1"/>
                        </a:buClr>
                        <a:buSzPct val="65000"/>
                        <a:buFont typeface="Wingdings" pitchFamily="2" charset="2"/>
                        <a:buNone/>
                        <a:tabLst/>
                      </a:pPr>
                      <a:r>
                        <a:rPr kumimoji="0" lang="en-US" altLang="zh-CN" sz="800" b="0" i="0" u="none" strike="noStrike" cap="none" normalizeH="0" baseline="0" dirty="0">
                          <a:ln>
                            <a:noFill/>
                          </a:ln>
                          <a:solidFill>
                            <a:schemeClr val="tx1"/>
                          </a:solidFill>
                          <a:effectLst/>
                          <a:latin typeface="Arial" charset="0"/>
                          <a:ea typeface="宋体" pitchFamily="2" charset="-122"/>
                        </a:rPr>
                        <a:t>10</a:t>
                      </a:r>
                    </a:p>
                  </a:txBody>
                  <a:tcPr marT="45689" marB="4568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3B812F">
                        <a:lumMod val="20000"/>
                        <a:lumOff val="80000"/>
                      </a:srgbClr>
                    </a:solid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80000"/>
                        </a:lnSpc>
                        <a:spcBef>
                          <a:spcPct val="0"/>
                        </a:spcBef>
                        <a:spcAft>
                          <a:spcPct val="0"/>
                        </a:spcAft>
                        <a:buClr>
                          <a:schemeClr val="accent1"/>
                        </a:buClr>
                        <a:buSzPct val="65000"/>
                        <a:buFont typeface="Wingdings" pitchFamily="2" charset="2"/>
                        <a:buNone/>
                        <a:tabLst/>
                      </a:pPr>
                      <a:r>
                        <a:rPr kumimoji="0" lang="en-US" altLang="zh-CN" sz="800" b="0" i="0" u="none" strike="noStrike" cap="none" normalizeH="0" baseline="0">
                          <a:ln>
                            <a:noFill/>
                          </a:ln>
                          <a:solidFill>
                            <a:schemeClr val="tx1"/>
                          </a:solidFill>
                          <a:effectLst/>
                          <a:latin typeface="Arial" charset="0"/>
                          <a:ea typeface="宋体" pitchFamily="2" charset="-122"/>
                        </a:rPr>
                        <a:t>7</a:t>
                      </a:r>
                    </a:p>
                  </a:txBody>
                  <a:tcPr marT="45689" marB="4568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3B812F">
                        <a:lumMod val="20000"/>
                        <a:lumOff val="80000"/>
                      </a:srgbClr>
                    </a:solid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80000"/>
                        </a:lnSpc>
                        <a:spcBef>
                          <a:spcPct val="0"/>
                        </a:spcBef>
                        <a:spcAft>
                          <a:spcPct val="0"/>
                        </a:spcAft>
                        <a:buClr>
                          <a:schemeClr val="accent1"/>
                        </a:buClr>
                        <a:buSzPct val="65000"/>
                        <a:buFont typeface="Wingdings" pitchFamily="2" charset="2"/>
                        <a:buNone/>
                        <a:tabLst/>
                      </a:pPr>
                      <a:r>
                        <a:rPr kumimoji="0" lang="en-US" altLang="zh-CN" sz="800" b="0" i="0" u="none" strike="noStrike" cap="none" normalizeH="0" baseline="0">
                          <a:ln>
                            <a:noFill/>
                          </a:ln>
                          <a:solidFill>
                            <a:schemeClr val="tx1"/>
                          </a:solidFill>
                          <a:effectLst/>
                          <a:latin typeface="Arial" charset="0"/>
                          <a:ea typeface="宋体" pitchFamily="2" charset="-122"/>
                        </a:rPr>
                        <a:t>11</a:t>
                      </a:r>
                    </a:p>
                  </a:txBody>
                  <a:tcPr marT="45689" marB="45689"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3B812F">
                        <a:lumMod val="20000"/>
                        <a:lumOff val="80000"/>
                      </a:srgbClr>
                    </a:solidFill>
                  </a:tcPr>
                </a:tc>
                <a:extLst>
                  <a:ext uri="{0D108BD9-81ED-4DB2-BD59-A6C34878D82A}">
                    <a16:rowId xmlns:a16="http://schemas.microsoft.com/office/drawing/2014/main" val="10002"/>
                  </a:ext>
                </a:extLst>
              </a:tr>
              <a:tr h="188913">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80000"/>
                        </a:lnSpc>
                        <a:spcBef>
                          <a:spcPct val="0"/>
                        </a:spcBef>
                        <a:spcAft>
                          <a:spcPct val="0"/>
                        </a:spcAft>
                        <a:buClr>
                          <a:schemeClr val="accent1"/>
                        </a:buClr>
                        <a:buSzPct val="65000"/>
                        <a:buFont typeface="Wingdings" pitchFamily="2" charset="2"/>
                        <a:buNone/>
                        <a:tabLst/>
                      </a:pPr>
                      <a:r>
                        <a:rPr kumimoji="0" lang="en-US" altLang="zh-CN" sz="800" b="0" i="0" u="none" strike="noStrike" cap="none" normalizeH="0" baseline="0">
                          <a:ln>
                            <a:noFill/>
                          </a:ln>
                          <a:solidFill>
                            <a:schemeClr val="tx1"/>
                          </a:solidFill>
                          <a:effectLst/>
                          <a:latin typeface="Arial" charset="0"/>
                          <a:ea typeface="宋体" pitchFamily="2" charset="-122"/>
                        </a:rPr>
                        <a:t>13</a:t>
                      </a:r>
                    </a:p>
                  </a:txBody>
                  <a:tcPr marT="45689" marB="45689"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3B812F">
                        <a:lumMod val="20000"/>
                        <a:lumOff val="80000"/>
                      </a:srgbClr>
                    </a:solid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80000"/>
                        </a:lnSpc>
                        <a:spcBef>
                          <a:spcPct val="0"/>
                        </a:spcBef>
                        <a:spcAft>
                          <a:spcPct val="0"/>
                        </a:spcAft>
                        <a:buClr>
                          <a:schemeClr val="accent1"/>
                        </a:buClr>
                        <a:buSzPct val="65000"/>
                        <a:buFont typeface="Wingdings" pitchFamily="2" charset="2"/>
                        <a:buNone/>
                        <a:tabLst/>
                      </a:pPr>
                      <a:r>
                        <a:rPr kumimoji="0" lang="en-US" altLang="zh-CN" sz="800" b="0" i="0" u="none" strike="noStrike" cap="none" normalizeH="0" baseline="0">
                          <a:ln>
                            <a:noFill/>
                          </a:ln>
                          <a:solidFill>
                            <a:schemeClr val="tx1"/>
                          </a:solidFill>
                          <a:effectLst/>
                          <a:latin typeface="Arial" charset="0"/>
                          <a:ea typeface="宋体" pitchFamily="2" charset="-122"/>
                        </a:rPr>
                        <a:t>14</a:t>
                      </a:r>
                    </a:p>
                  </a:txBody>
                  <a:tcPr marT="45689" marB="4568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3B812F">
                        <a:lumMod val="20000"/>
                        <a:lumOff val="80000"/>
                      </a:srgbClr>
                    </a:solid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80000"/>
                        </a:lnSpc>
                        <a:spcBef>
                          <a:spcPct val="0"/>
                        </a:spcBef>
                        <a:spcAft>
                          <a:spcPct val="0"/>
                        </a:spcAft>
                        <a:buClr>
                          <a:schemeClr val="accent1"/>
                        </a:buClr>
                        <a:buSzPct val="65000"/>
                        <a:buFont typeface="Wingdings" pitchFamily="2" charset="2"/>
                        <a:buNone/>
                        <a:tabLst/>
                      </a:pPr>
                      <a:r>
                        <a:rPr kumimoji="0" lang="en-US" altLang="zh-CN" sz="800" b="0" i="0" u="none" strike="noStrike" cap="none" normalizeH="0" baseline="0">
                          <a:ln>
                            <a:noFill/>
                          </a:ln>
                          <a:solidFill>
                            <a:schemeClr val="tx1"/>
                          </a:solidFill>
                          <a:effectLst/>
                          <a:latin typeface="Arial" charset="0"/>
                          <a:ea typeface="宋体" pitchFamily="2" charset="-122"/>
                        </a:rPr>
                        <a:t>15</a:t>
                      </a:r>
                    </a:p>
                  </a:txBody>
                  <a:tcPr marT="45689" marB="4568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3B812F">
                        <a:lumMod val="20000"/>
                        <a:lumOff val="80000"/>
                      </a:srgbClr>
                    </a:solid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80000"/>
                        </a:lnSpc>
                        <a:spcBef>
                          <a:spcPct val="0"/>
                        </a:spcBef>
                        <a:spcAft>
                          <a:spcPct val="0"/>
                        </a:spcAft>
                        <a:buClr>
                          <a:schemeClr val="accent1"/>
                        </a:buClr>
                        <a:buSzPct val="65000"/>
                        <a:buFont typeface="Wingdings" pitchFamily="2" charset="2"/>
                        <a:buNone/>
                        <a:tabLst/>
                      </a:pPr>
                      <a:r>
                        <a:rPr kumimoji="0" lang="en-US" altLang="zh-CN" sz="800" b="0" i="0" u="none" strike="noStrike" cap="none" normalizeH="0" baseline="0" dirty="0">
                          <a:ln>
                            <a:noFill/>
                          </a:ln>
                          <a:solidFill>
                            <a:schemeClr val="tx1"/>
                          </a:solidFill>
                          <a:effectLst/>
                          <a:latin typeface="Arial" charset="0"/>
                          <a:ea typeface="宋体" pitchFamily="2" charset="-122"/>
                        </a:rPr>
                        <a:t>12</a:t>
                      </a:r>
                    </a:p>
                  </a:txBody>
                  <a:tcPr marT="45689" marB="45689"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3B812F">
                        <a:lumMod val="20000"/>
                        <a:lumOff val="80000"/>
                      </a:srgbClr>
                    </a:solidFill>
                  </a:tcPr>
                </a:tc>
                <a:extLst>
                  <a:ext uri="{0D108BD9-81ED-4DB2-BD59-A6C34878D82A}">
                    <a16:rowId xmlns:a16="http://schemas.microsoft.com/office/drawing/2014/main" val="10003"/>
                  </a:ext>
                </a:extLst>
              </a:tr>
            </a:tbl>
          </a:graphicData>
        </a:graphic>
      </p:graphicFrame>
      <p:graphicFrame>
        <p:nvGraphicFramePr>
          <p:cNvPr id="94" name="Group 702"/>
          <p:cNvGraphicFramePr>
            <a:graphicFrameLocks noGrp="1"/>
          </p:cNvGraphicFramePr>
          <p:nvPr>
            <p:extLst>
              <p:ext uri="{D42A27DB-BD31-4B8C-83A1-F6EECF244321}">
                <p14:modId xmlns:p14="http://schemas.microsoft.com/office/powerpoint/2010/main" val="2372380219"/>
              </p:ext>
            </p:extLst>
          </p:nvPr>
        </p:nvGraphicFramePr>
        <p:xfrm>
          <a:off x="9644510" y="4109952"/>
          <a:ext cx="1222375" cy="755656"/>
        </p:xfrm>
        <a:graphic>
          <a:graphicData uri="http://schemas.openxmlformats.org/drawingml/2006/table">
            <a:tbl>
              <a:tblPr/>
              <a:tblGrid>
                <a:gridCol w="304800">
                  <a:extLst>
                    <a:ext uri="{9D8B030D-6E8A-4147-A177-3AD203B41FA5}">
                      <a16:colId xmlns:a16="http://schemas.microsoft.com/office/drawing/2014/main" val="20000"/>
                    </a:ext>
                  </a:extLst>
                </a:gridCol>
                <a:gridCol w="307975">
                  <a:extLst>
                    <a:ext uri="{9D8B030D-6E8A-4147-A177-3AD203B41FA5}">
                      <a16:colId xmlns:a16="http://schemas.microsoft.com/office/drawing/2014/main" val="20001"/>
                    </a:ext>
                  </a:extLst>
                </a:gridCol>
                <a:gridCol w="304800">
                  <a:extLst>
                    <a:ext uri="{9D8B030D-6E8A-4147-A177-3AD203B41FA5}">
                      <a16:colId xmlns:a16="http://schemas.microsoft.com/office/drawing/2014/main" val="20002"/>
                    </a:ext>
                  </a:extLst>
                </a:gridCol>
                <a:gridCol w="304800">
                  <a:extLst>
                    <a:ext uri="{9D8B030D-6E8A-4147-A177-3AD203B41FA5}">
                      <a16:colId xmlns:a16="http://schemas.microsoft.com/office/drawing/2014/main" val="20003"/>
                    </a:ext>
                  </a:extLst>
                </a:gridCol>
              </a:tblGrid>
              <a:tr h="188913">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80000"/>
                        </a:lnSpc>
                        <a:spcBef>
                          <a:spcPct val="0"/>
                        </a:spcBef>
                        <a:spcAft>
                          <a:spcPct val="0"/>
                        </a:spcAft>
                        <a:buClr>
                          <a:schemeClr val="accent1"/>
                        </a:buClr>
                        <a:buSzPct val="65000"/>
                        <a:buFont typeface="Wingdings" pitchFamily="2" charset="2"/>
                        <a:buNone/>
                        <a:tabLst/>
                      </a:pPr>
                      <a:r>
                        <a:rPr kumimoji="0" lang="en-US" altLang="zh-CN" sz="800" b="0" i="0" u="none" strike="noStrike" cap="none" normalizeH="0" baseline="0">
                          <a:ln>
                            <a:noFill/>
                          </a:ln>
                          <a:solidFill>
                            <a:schemeClr val="tx1"/>
                          </a:solidFill>
                          <a:effectLst/>
                          <a:latin typeface="Arial" charset="0"/>
                          <a:ea typeface="宋体" pitchFamily="2" charset="-122"/>
                        </a:rPr>
                        <a:t>1</a:t>
                      </a:r>
                    </a:p>
                  </a:txBody>
                  <a:tcPr marT="45689" marB="45689"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3B812F">
                        <a:lumMod val="20000"/>
                        <a:lumOff val="80000"/>
                      </a:srgbClr>
                    </a:solid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80000"/>
                        </a:lnSpc>
                        <a:spcBef>
                          <a:spcPct val="0"/>
                        </a:spcBef>
                        <a:spcAft>
                          <a:spcPct val="0"/>
                        </a:spcAft>
                        <a:buClr>
                          <a:schemeClr val="accent1"/>
                        </a:buClr>
                        <a:buSzPct val="65000"/>
                        <a:buFont typeface="Wingdings" pitchFamily="2" charset="2"/>
                        <a:buNone/>
                        <a:tabLst/>
                      </a:pPr>
                      <a:r>
                        <a:rPr kumimoji="0" lang="en-US" altLang="zh-CN" sz="800" b="0" i="0" u="none" strike="noStrike" cap="none" normalizeH="0" baseline="0">
                          <a:ln>
                            <a:noFill/>
                          </a:ln>
                          <a:solidFill>
                            <a:schemeClr val="tx1"/>
                          </a:solidFill>
                          <a:effectLst/>
                          <a:latin typeface="Arial" charset="0"/>
                          <a:ea typeface="宋体" pitchFamily="2" charset="-122"/>
                        </a:rPr>
                        <a:t>2</a:t>
                      </a:r>
                    </a:p>
                  </a:txBody>
                  <a:tcPr marT="45689" marB="4568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3B812F">
                        <a:lumMod val="20000"/>
                        <a:lumOff val="80000"/>
                      </a:srgbClr>
                    </a:solid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80000"/>
                        </a:lnSpc>
                        <a:spcBef>
                          <a:spcPct val="0"/>
                        </a:spcBef>
                        <a:spcAft>
                          <a:spcPct val="0"/>
                        </a:spcAft>
                        <a:buClr>
                          <a:schemeClr val="accent1"/>
                        </a:buClr>
                        <a:buSzPct val="65000"/>
                        <a:buFont typeface="Wingdings" pitchFamily="2" charset="2"/>
                        <a:buNone/>
                        <a:tabLst/>
                      </a:pPr>
                      <a:r>
                        <a:rPr kumimoji="0" lang="en-US" altLang="zh-CN" sz="800" b="0" i="0" u="none" strike="noStrike" cap="none" normalizeH="0" baseline="0">
                          <a:ln>
                            <a:noFill/>
                          </a:ln>
                          <a:solidFill>
                            <a:schemeClr val="tx1"/>
                          </a:solidFill>
                          <a:effectLst/>
                          <a:latin typeface="Arial" charset="0"/>
                          <a:ea typeface="宋体" pitchFamily="2" charset="-122"/>
                        </a:rPr>
                        <a:t>3</a:t>
                      </a:r>
                    </a:p>
                  </a:txBody>
                  <a:tcPr marT="45689" marB="4568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3B812F">
                        <a:lumMod val="20000"/>
                        <a:lumOff val="80000"/>
                      </a:srgbClr>
                    </a:solid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80000"/>
                        </a:lnSpc>
                        <a:spcBef>
                          <a:spcPct val="0"/>
                        </a:spcBef>
                        <a:spcAft>
                          <a:spcPct val="0"/>
                        </a:spcAft>
                        <a:buClr>
                          <a:schemeClr val="accent1"/>
                        </a:buClr>
                        <a:buSzPct val="65000"/>
                        <a:buFont typeface="Wingdings" pitchFamily="2" charset="2"/>
                        <a:buNone/>
                        <a:tabLst/>
                      </a:pPr>
                      <a:r>
                        <a:rPr kumimoji="0" lang="en-US" altLang="zh-CN" sz="800" b="0" i="0" u="none" strike="noStrike" cap="none" normalizeH="0" baseline="0">
                          <a:ln>
                            <a:noFill/>
                          </a:ln>
                          <a:solidFill>
                            <a:schemeClr val="tx1"/>
                          </a:solidFill>
                          <a:effectLst/>
                          <a:latin typeface="Arial" charset="0"/>
                          <a:ea typeface="宋体" pitchFamily="2" charset="-122"/>
                        </a:rPr>
                        <a:t>4</a:t>
                      </a:r>
                    </a:p>
                  </a:txBody>
                  <a:tcPr marT="45689" marB="45689"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3B812F">
                        <a:lumMod val="20000"/>
                        <a:lumOff val="80000"/>
                      </a:srgbClr>
                    </a:solidFill>
                  </a:tcPr>
                </a:tc>
                <a:extLst>
                  <a:ext uri="{0D108BD9-81ED-4DB2-BD59-A6C34878D82A}">
                    <a16:rowId xmlns:a16="http://schemas.microsoft.com/office/drawing/2014/main" val="10000"/>
                  </a:ext>
                </a:extLst>
              </a:tr>
              <a:tr h="188913">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80000"/>
                        </a:lnSpc>
                        <a:spcBef>
                          <a:spcPct val="0"/>
                        </a:spcBef>
                        <a:spcAft>
                          <a:spcPct val="0"/>
                        </a:spcAft>
                        <a:buClr>
                          <a:schemeClr val="accent1"/>
                        </a:buClr>
                        <a:buSzPct val="65000"/>
                        <a:buFont typeface="Wingdings" pitchFamily="2" charset="2"/>
                        <a:buNone/>
                        <a:tabLst/>
                      </a:pPr>
                      <a:r>
                        <a:rPr kumimoji="0" lang="en-US" altLang="zh-CN" sz="800" b="0" i="0" u="none" strike="noStrike" cap="none" normalizeH="0" baseline="0">
                          <a:ln>
                            <a:noFill/>
                          </a:ln>
                          <a:solidFill>
                            <a:schemeClr val="tx1"/>
                          </a:solidFill>
                          <a:effectLst/>
                          <a:latin typeface="Arial" charset="0"/>
                          <a:ea typeface="宋体" pitchFamily="2" charset="-122"/>
                        </a:rPr>
                        <a:t>5</a:t>
                      </a:r>
                    </a:p>
                  </a:txBody>
                  <a:tcPr marT="45689" marB="45689"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3B812F">
                        <a:lumMod val="20000"/>
                        <a:lumOff val="80000"/>
                      </a:srgbClr>
                    </a:solid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80000"/>
                        </a:lnSpc>
                        <a:spcBef>
                          <a:spcPct val="0"/>
                        </a:spcBef>
                        <a:spcAft>
                          <a:spcPct val="0"/>
                        </a:spcAft>
                        <a:buClr>
                          <a:schemeClr val="accent1"/>
                        </a:buClr>
                        <a:buSzPct val="65000"/>
                        <a:buFont typeface="Wingdings" pitchFamily="2" charset="2"/>
                        <a:buNone/>
                        <a:tabLst/>
                      </a:pPr>
                      <a:r>
                        <a:rPr kumimoji="0" lang="en-US" altLang="zh-CN" sz="800" b="0" i="0" u="none" strike="noStrike" cap="none" normalizeH="0" baseline="0">
                          <a:ln>
                            <a:noFill/>
                          </a:ln>
                          <a:solidFill>
                            <a:schemeClr val="tx1"/>
                          </a:solidFill>
                          <a:effectLst/>
                          <a:latin typeface="Arial" charset="0"/>
                          <a:ea typeface="宋体" pitchFamily="2" charset="-122"/>
                        </a:rPr>
                        <a:t>10</a:t>
                      </a:r>
                    </a:p>
                  </a:txBody>
                  <a:tcPr marT="45689" marB="4568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3B812F">
                        <a:lumMod val="20000"/>
                        <a:lumOff val="80000"/>
                      </a:srgbClr>
                    </a:solid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80000"/>
                        </a:lnSpc>
                        <a:spcBef>
                          <a:spcPct val="0"/>
                        </a:spcBef>
                        <a:spcAft>
                          <a:spcPct val="0"/>
                        </a:spcAft>
                        <a:buClr>
                          <a:schemeClr val="accent1"/>
                        </a:buClr>
                        <a:buSzPct val="65000"/>
                        <a:buFont typeface="Wingdings" pitchFamily="2" charset="2"/>
                        <a:buNone/>
                        <a:tabLst/>
                      </a:pPr>
                      <a:r>
                        <a:rPr kumimoji="0" lang="en-US" altLang="zh-CN" sz="800" b="0" i="0" u="none" strike="noStrike" cap="none" normalizeH="0" baseline="0">
                          <a:ln>
                            <a:noFill/>
                          </a:ln>
                          <a:solidFill>
                            <a:schemeClr val="tx1"/>
                          </a:solidFill>
                          <a:effectLst/>
                          <a:latin typeface="Arial" charset="0"/>
                          <a:ea typeface="宋体" pitchFamily="2" charset="-122"/>
                        </a:rPr>
                        <a:t>6</a:t>
                      </a:r>
                    </a:p>
                  </a:txBody>
                  <a:tcPr marT="45689" marB="4568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3B812F">
                        <a:lumMod val="20000"/>
                        <a:lumOff val="80000"/>
                      </a:srgbClr>
                    </a:solid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80000"/>
                        </a:lnSpc>
                        <a:spcBef>
                          <a:spcPct val="0"/>
                        </a:spcBef>
                        <a:spcAft>
                          <a:spcPct val="0"/>
                        </a:spcAft>
                        <a:buClr>
                          <a:schemeClr val="accent1"/>
                        </a:buClr>
                        <a:buSzPct val="65000"/>
                        <a:buFont typeface="Wingdings" pitchFamily="2" charset="2"/>
                        <a:buNone/>
                        <a:tabLst/>
                      </a:pPr>
                      <a:r>
                        <a:rPr kumimoji="0" lang="en-US" altLang="zh-CN" sz="800" b="0" i="0" u="none" strike="noStrike" cap="none" normalizeH="0" baseline="0">
                          <a:ln>
                            <a:noFill/>
                          </a:ln>
                          <a:solidFill>
                            <a:schemeClr val="tx1"/>
                          </a:solidFill>
                          <a:effectLst/>
                          <a:latin typeface="Arial" charset="0"/>
                          <a:ea typeface="宋体" pitchFamily="2" charset="-122"/>
                        </a:rPr>
                        <a:t>8</a:t>
                      </a:r>
                    </a:p>
                  </a:txBody>
                  <a:tcPr marT="45689" marB="45689"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3B812F">
                        <a:lumMod val="20000"/>
                        <a:lumOff val="80000"/>
                      </a:srgbClr>
                    </a:solidFill>
                  </a:tcPr>
                </a:tc>
                <a:extLst>
                  <a:ext uri="{0D108BD9-81ED-4DB2-BD59-A6C34878D82A}">
                    <a16:rowId xmlns:a16="http://schemas.microsoft.com/office/drawing/2014/main" val="10001"/>
                  </a:ext>
                </a:extLst>
              </a:tr>
              <a:tr h="188913">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80000"/>
                        </a:lnSpc>
                        <a:spcBef>
                          <a:spcPct val="0"/>
                        </a:spcBef>
                        <a:spcAft>
                          <a:spcPct val="0"/>
                        </a:spcAft>
                        <a:buClr>
                          <a:schemeClr val="accent1"/>
                        </a:buClr>
                        <a:buSzPct val="65000"/>
                        <a:buFont typeface="Wingdings" pitchFamily="2" charset="2"/>
                        <a:buNone/>
                        <a:tabLst/>
                      </a:pPr>
                      <a:r>
                        <a:rPr kumimoji="0" lang="en-US" altLang="zh-CN" sz="800" b="0" i="0" u="none" strike="noStrike" cap="none" normalizeH="0" baseline="0">
                          <a:ln>
                            <a:noFill/>
                          </a:ln>
                          <a:solidFill>
                            <a:schemeClr val="tx1"/>
                          </a:solidFill>
                          <a:effectLst/>
                          <a:latin typeface="Arial" charset="0"/>
                          <a:ea typeface="宋体" pitchFamily="2" charset="-122"/>
                        </a:rPr>
                        <a:t>9</a:t>
                      </a:r>
                    </a:p>
                  </a:txBody>
                  <a:tcPr marT="45689" marB="45689"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3B812F">
                        <a:lumMod val="20000"/>
                        <a:lumOff val="80000"/>
                      </a:srgbClr>
                    </a:solid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80000"/>
                        </a:lnSpc>
                        <a:spcBef>
                          <a:spcPct val="0"/>
                        </a:spcBef>
                        <a:spcAft>
                          <a:spcPct val="0"/>
                        </a:spcAft>
                        <a:buClr>
                          <a:schemeClr val="accent1"/>
                        </a:buClr>
                        <a:buSzPct val="65000"/>
                        <a:buFont typeface="Wingdings" pitchFamily="2" charset="2"/>
                        <a:buNone/>
                        <a:tabLst/>
                      </a:pPr>
                      <a:endParaRPr kumimoji="0" lang="zh-CN" altLang="zh-CN" sz="800" b="0" i="0" u="none" strike="noStrike" cap="none" normalizeH="0" baseline="0">
                        <a:ln>
                          <a:noFill/>
                        </a:ln>
                        <a:solidFill>
                          <a:schemeClr val="tx1"/>
                        </a:solidFill>
                        <a:effectLst/>
                        <a:latin typeface="Arial" charset="0"/>
                        <a:ea typeface="宋体" pitchFamily="2" charset="-122"/>
                      </a:endParaRPr>
                    </a:p>
                  </a:txBody>
                  <a:tcPr marT="45689" marB="4568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3B812F">
                        <a:lumMod val="20000"/>
                        <a:lumOff val="80000"/>
                      </a:srgbClr>
                    </a:solid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80000"/>
                        </a:lnSpc>
                        <a:spcBef>
                          <a:spcPct val="0"/>
                        </a:spcBef>
                        <a:spcAft>
                          <a:spcPct val="0"/>
                        </a:spcAft>
                        <a:buClr>
                          <a:schemeClr val="accent1"/>
                        </a:buClr>
                        <a:buSzPct val="65000"/>
                        <a:buFont typeface="Wingdings" pitchFamily="2" charset="2"/>
                        <a:buNone/>
                        <a:tabLst/>
                      </a:pPr>
                      <a:r>
                        <a:rPr kumimoji="0" lang="en-US" altLang="zh-CN" sz="800" b="0" i="0" u="none" strike="noStrike" cap="none" normalizeH="0" baseline="0">
                          <a:ln>
                            <a:noFill/>
                          </a:ln>
                          <a:solidFill>
                            <a:schemeClr val="tx1"/>
                          </a:solidFill>
                          <a:effectLst/>
                          <a:latin typeface="Arial" charset="0"/>
                          <a:ea typeface="宋体" pitchFamily="2" charset="-122"/>
                        </a:rPr>
                        <a:t>7</a:t>
                      </a:r>
                    </a:p>
                  </a:txBody>
                  <a:tcPr marT="45689" marB="4568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3B812F">
                        <a:lumMod val="20000"/>
                        <a:lumOff val="80000"/>
                      </a:srgbClr>
                    </a:solid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80000"/>
                        </a:lnSpc>
                        <a:spcBef>
                          <a:spcPct val="0"/>
                        </a:spcBef>
                        <a:spcAft>
                          <a:spcPct val="0"/>
                        </a:spcAft>
                        <a:buClr>
                          <a:schemeClr val="accent1"/>
                        </a:buClr>
                        <a:buSzPct val="65000"/>
                        <a:buFont typeface="Wingdings" pitchFamily="2" charset="2"/>
                        <a:buNone/>
                        <a:tabLst/>
                      </a:pPr>
                      <a:r>
                        <a:rPr kumimoji="0" lang="en-US" altLang="zh-CN" sz="800" b="0" i="0" u="none" strike="noStrike" cap="none" normalizeH="0" baseline="0">
                          <a:ln>
                            <a:noFill/>
                          </a:ln>
                          <a:solidFill>
                            <a:schemeClr val="tx1"/>
                          </a:solidFill>
                          <a:effectLst/>
                          <a:latin typeface="Arial" charset="0"/>
                          <a:ea typeface="宋体" pitchFamily="2" charset="-122"/>
                        </a:rPr>
                        <a:t>11</a:t>
                      </a:r>
                    </a:p>
                  </a:txBody>
                  <a:tcPr marT="45689" marB="45689"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3B812F">
                        <a:lumMod val="20000"/>
                        <a:lumOff val="80000"/>
                      </a:srgbClr>
                    </a:solidFill>
                  </a:tcPr>
                </a:tc>
                <a:extLst>
                  <a:ext uri="{0D108BD9-81ED-4DB2-BD59-A6C34878D82A}">
                    <a16:rowId xmlns:a16="http://schemas.microsoft.com/office/drawing/2014/main" val="10002"/>
                  </a:ext>
                </a:extLst>
              </a:tr>
              <a:tr h="188913">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80000"/>
                        </a:lnSpc>
                        <a:spcBef>
                          <a:spcPct val="0"/>
                        </a:spcBef>
                        <a:spcAft>
                          <a:spcPct val="0"/>
                        </a:spcAft>
                        <a:buClr>
                          <a:schemeClr val="accent1"/>
                        </a:buClr>
                        <a:buSzPct val="65000"/>
                        <a:buFont typeface="Wingdings" pitchFamily="2" charset="2"/>
                        <a:buNone/>
                        <a:tabLst/>
                      </a:pPr>
                      <a:r>
                        <a:rPr kumimoji="0" lang="en-US" altLang="zh-CN" sz="800" b="0" i="0" u="none" strike="noStrike" cap="none" normalizeH="0" baseline="0">
                          <a:ln>
                            <a:noFill/>
                          </a:ln>
                          <a:solidFill>
                            <a:schemeClr val="tx1"/>
                          </a:solidFill>
                          <a:effectLst/>
                          <a:latin typeface="Arial" charset="0"/>
                          <a:ea typeface="宋体" pitchFamily="2" charset="-122"/>
                        </a:rPr>
                        <a:t>13</a:t>
                      </a:r>
                    </a:p>
                  </a:txBody>
                  <a:tcPr marT="45689" marB="45689"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3B812F">
                        <a:lumMod val="20000"/>
                        <a:lumOff val="80000"/>
                      </a:srgbClr>
                    </a:solid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80000"/>
                        </a:lnSpc>
                        <a:spcBef>
                          <a:spcPct val="0"/>
                        </a:spcBef>
                        <a:spcAft>
                          <a:spcPct val="0"/>
                        </a:spcAft>
                        <a:buClr>
                          <a:schemeClr val="accent1"/>
                        </a:buClr>
                        <a:buSzPct val="65000"/>
                        <a:buFont typeface="Wingdings" pitchFamily="2" charset="2"/>
                        <a:buNone/>
                        <a:tabLst/>
                      </a:pPr>
                      <a:r>
                        <a:rPr kumimoji="0" lang="en-US" altLang="zh-CN" sz="800" b="0" i="0" u="none" strike="noStrike" cap="none" normalizeH="0" baseline="0">
                          <a:ln>
                            <a:noFill/>
                          </a:ln>
                          <a:solidFill>
                            <a:schemeClr val="tx1"/>
                          </a:solidFill>
                          <a:effectLst/>
                          <a:latin typeface="Arial" charset="0"/>
                          <a:ea typeface="宋体" pitchFamily="2" charset="-122"/>
                        </a:rPr>
                        <a:t>14</a:t>
                      </a:r>
                    </a:p>
                  </a:txBody>
                  <a:tcPr marT="45689" marB="4568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3B812F">
                        <a:lumMod val="20000"/>
                        <a:lumOff val="80000"/>
                      </a:srgbClr>
                    </a:solid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80000"/>
                        </a:lnSpc>
                        <a:spcBef>
                          <a:spcPct val="0"/>
                        </a:spcBef>
                        <a:spcAft>
                          <a:spcPct val="0"/>
                        </a:spcAft>
                        <a:buClr>
                          <a:schemeClr val="accent1"/>
                        </a:buClr>
                        <a:buSzPct val="65000"/>
                        <a:buFont typeface="Wingdings" pitchFamily="2" charset="2"/>
                        <a:buNone/>
                        <a:tabLst/>
                      </a:pPr>
                      <a:r>
                        <a:rPr kumimoji="0" lang="en-US" altLang="zh-CN" sz="800" b="0" i="0" u="none" strike="noStrike" cap="none" normalizeH="0" baseline="0">
                          <a:ln>
                            <a:noFill/>
                          </a:ln>
                          <a:solidFill>
                            <a:schemeClr val="tx1"/>
                          </a:solidFill>
                          <a:effectLst/>
                          <a:latin typeface="Arial" charset="0"/>
                          <a:ea typeface="宋体" pitchFamily="2" charset="-122"/>
                        </a:rPr>
                        <a:t>15</a:t>
                      </a:r>
                    </a:p>
                  </a:txBody>
                  <a:tcPr marT="45689" marB="4568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3B812F">
                        <a:lumMod val="20000"/>
                        <a:lumOff val="80000"/>
                      </a:srgbClr>
                    </a:solid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80000"/>
                        </a:lnSpc>
                        <a:spcBef>
                          <a:spcPct val="0"/>
                        </a:spcBef>
                        <a:spcAft>
                          <a:spcPct val="0"/>
                        </a:spcAft>
                        <a:buClr>
                          <a:schemeClr val="accent1"/>
                        </a:buClr>
                        <a:buSzPct val="65000"/>
                        <a:buFont typeface="Wingdings" pitchFamily="2" charset="2"/>
                        <a:buNone/>
                        <a:tabLst/>
                      </a:pPr>
                      <a:r>
                        <a:rPr kumimoji="0" lang="en-US" altLang="zh-CN" sz="800" b="0" i="0" u="none" strike="noStrike" cap="none" normalizeH="0" baseline="0" dirty="0">
                          <a:ln>
                            <a:noFill/>
                          </a:ln>
                          <a:solidFill>
                            <a:schemeClr val="tx1"/>
                          </a:solidFill>
                          <a:effectLst/>
                          <a:latin typeface="Arial" charset="0"/>
                          <a:ea typeface="宋体" pitchFamily="2" charset="-122"/>
                        </a:rPr>
                        <a:t>12</a:t>
                      </a:r>
                    </a:p>
                  </a:txBody>
                  <a:tcPr marT="45689" marB="45689"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3B812F">
                        <a:lumMod val="20000"/>
                        <a:lumOff val="80000"/>
                      </a:srgbClr>
                    </a:solidFill>
                  </a:tcPr>
                </a:tc>
                <a:extLst>
                  <a:ext uri="{0D108BD9-81ED-4DB2-BD59-A6C34878D82A}">
                    <a16:rowId xmlns:a16="http://schemas.microsoft.com/office/drawing/2014/main" val="10003"/>
                  </a:ext>
                </a:extLst>
              </a:tr>
            </a:tbl>
          </a:graphicData>
        </a:graphic>
      </p:graphicFrame>
      <p:sp>
        <p:nvSpPr>
          <p:cNvPr id="95" name="Line 670"/>
          <p:cNvSpPr>
            <a:spLocks noChangeShapeType="1"/>
          </p:cNvSpPr>
          <p:nvPr/>
        </p:nvSpPr>
        <p:spPr bwMode="auto">
          <a:xfrm flipH="1">
            <a:off x="10076310" y="2597065"/>
            <a:ext cx="719138" cy="36036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96" name="Line 671"/>
          <p:cNvSpPr>
            <a:spLocks noChangeShapeType="1"/>
          </p:cNvSpPr>
          <p:nvPr/>
        </p:nvSpPr>
        <p:spPr bwMode="auto">
          <a:xfrm flipH="1">
            <a:off x="10724010" y="2597065"/>
            <a:ext cx="71438" cy="151288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97" name="Text Box 672"/>
          <p:cNvSpPr txBox="1">
            <a:spLocks noChangeArrowheads="1"/>
          </p:cNvSpPr>
          <p:nvPr/>
        </p:nvSpPr>
        <p:spPr bwMode="auto">
          <a:xfrm>
            <a:off x="9787385" y="2597065"/>
            <a:ext cx="57467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zh-CN" altLang="en-US"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上</a:t>
            </a:r>
          </a:p>
        </p:txBody>
      </p:sp>
      <p:graphicFrame>
        <p:nvGraphicFramePr>
          <p:cNvPr id="98" name="Group 673"/>
          <p:cNvGraphicFramePr>
            <a:graphicFrameLocks noGrp="1"/>
          </p:cNvGraphicFramePr>
          <p:nvPr>
            <p:extLst>
              <p:ext uri="{D42A27DB-BD31-4B8C-83A1-F6EECF244321}">
                <p14:modId xmlns:p14="http://schemas.microsoft.com/office/powerpoint/2010/main" val="2952609539"/>
              </p:ext>
            </p:extLst>
          </p:nvPr>
        </p:nvGraphicFramePr>
        <p:xfrm>
          <a:off x="10041385" y="5046577"/>
          <a:ext cx="1222375" cy="755656"/>
        </p:xfrm>
        <a:graphic>
          <a:graphicData uri="http://schemas.openxmlformats.org/drawingml/2006/table">
            <a:tbl>
              <a:tblPr/>
              <a:tblGrid>
                <a:gridCol w="304800">
                  <a:extLst>
                    <a:ext uri="{9D8B030D-6E8A-4147-A177-3AD203B41FA5}">
                      <a16:colId xmlns:a16="http://schemas.microsoft.com/office/drawing/2014/main" val="20000"/>
                    </a:ext>
                  </a:extLst>
                </a:gridCol>
                <a:gridCol w="307975">
                  <a:extLst>
                    <a:ext uri="{9D8B030D-6E8A-4147-A177-3AD203B41FA5}">
                      <a16:colId xmlns:a16="http://schemas.microsoft.com/office/drawing/2014/main" val="20001"/>
                    </a:ext>
                  </a:extLst>
                </a:gridCol>
                <a:gridCol w="304800">
                  <a:extLst>
                    <a:ext uri="{9D8B030D-6E8A-4147-A177-3AD203B41FA5}">
                      <a16:colId xmlns:a16="http://schemas.microsoft.com/office/drawing/2014/main" val="20002"/>
                    </a:ext>
                  </a:extLst>
                </a:gridCol>
                <a:gridCol w="304800">
                  <a:extLst>
                    <a:ext uri="{9D8B030D-6E8A-4147-A177-3AD203B41FA5}">
                      <a16:colId xmlns:a16="http://schemas.microsoft.com/office/drawing/2014/main" val="20003"/>
                    </a:ext>
                  </a:extLst>
                </a:gridCol>
              </a:tblGrid>
              <a:tr h="188913">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80000"/>
                        </a:lnSpc>
                        <a:spcBef>
                          <a:spcPct val="0"/>
                        </a:spcBef>
                        <a:spcAft>
                          <a:spcPct val="0"/>
                        </a:spcAft>
                        <a:buClr>
                          <a:schemeClr val="accent1"/>
                        </a:buClr>
                        <a:buSzPct val="65000"/>
                        <a:buFont typeface="Wingdings" pitchFamily="2" charset="2"/>
                        <a:buNone/>
                        <a:tabLst/>
                      </a:pPr>
                      <a:r>
                        <a:rPr kumimoji="0" lang="en-US" altLang="zh-CN" sz="800" b="0" i="0" u="none" strike="noStrike" cap="none" normalizeH="0" baseline="0" dirty="0">
                          <a:ln>
                            <a:noFill/>
                          </a:ln>
                          <a:solidFill>
                            <a:schemeClr val="tx1"/>
                          </a:solidFill>
                          <a:effectLst/>
                          <a:latin typeface="Arial" charset="0"/>
                          <a:ea typeface="宋体" pitchFamily="2" charset="-122"/>
                        </a:rPr>
                        <a:t>1</a:t>
                      </a:r>
                    </a:p>
                  </a:txBody>
                  <a:tcPr marT="45689" marB="45689"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3B812F">
                        <a:lumMod val="20000"/>
                        <a:lumOff val="80000"/>
                      </a:srgbClr>
                    </a:solid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80000"/>
                        </a:lnSpc>
                        <a:spcBef>
                          <a:spcPct val="0"/>
                        </a:spcBef>
                        <a:spcAft>
                          <a:spcPct val="0"/>
                        </a:spcAft>
                        <a:buClr>
                          <a:schemeClr val="accent1"/>
                        </a:buClr>
                        <a:buSzPct val="65000"/>
                        <a:buFont typeface="Wingdings" pitchFamily="2" charset="2"/>
                        <a:buNone/>
                        <a:tabLst/>
                      </a:pPr>
                      <a:r>
                        <a:rPr kumimoji="0" lang="en-US" altLang="zh-CN" sz="800" b="0" i="0" u="none" strike="noStrike" cap="none" normalizeH="0" baseline="0">
                          <a:ln>
                            <a:noFill/>
                          </a:ln>
                          <a:solidFill>
                            <a:schemeClr val="tx1"/>
                          </a:solidFill>
                          <a:effectLst/>
                          <a:latin typeface="Arial" charset="0"/>
                          <a:ea typeface="宋体" pitchFamily="2" charset="-122"/>
                        </a:rPr>
                        <a:t>2</a:t>
                      </a:r>
                    </a:p>
                  </a:txBody>
                  <a:tcPr marT="45689" marB="4568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3B812F">
                        <a:lumMod val="20000"/>
                        <a:lumOff val="80000"/>
                      </a:srgbClr>
                    </a:solid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80000"/>
                        </a:lnSpc>
                        <a:spcBef>
                          <a:spcPct val="0"/>
                        </a:spcBef>
                        <a:spcAft>
                          <a:spcPct val="0"/>
                        </a:spcAft>
                        <a:buClr>
                          <a:schemeClr val="accent1"/>
                        </a:buClr>
                        <a:buSzPct val="65000"/>
                        <a:buFont typeface="Wingdings" pitchFamily="2" charset="2"/>
                        <a:buNone/>
                        <a:tabLst/>
                      </a:pPr>
                      <a:r>
                        <a:rPr kumimoji="0" lang="en-US" altLang="zh-CN" sz="800" b="0" i="0" u="none" strike="noStrike" cap="none" normalizeH="0" baseline="0">
                          <a:ln>
                            <a:noFill/>
                          </a:ln>
                          <a:solidFill>
                            <a:schemeClr val="tx1"/>
                          </a:solidFill>
                          <a:effectLst/>
                          <a:latin typeface="Arial" charset="0"/>
                          <a:ea typeface="宋体" pitchFamily="2" charset="-122"/>
                        </a:rPr>
                        <a:t>3</a:t>
                      </a:r>
                    </a:p>
                  </a:txBody>
                  <a:tcPr marT="45689" marB="4568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3B812F">
                        <a:lumMod val="20000"/>
                        <a:lumOff val="80000"/>
                      </a:srgbClr>
                    </a:solid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80000"/>
                        </a:lnSpc>
                        <a:spcBef>
                          <a:spcPct val="0"/>
                        </a:spcBef>
                        <a:spcAft>
                          <a:spcPct val="0"/>
                        </a:spcAft>
                        <a:buClr>
                          <a:schemeClr val="accent1"/>
                        </a:buClr>
                        <a:buSzPct val="65000"/>
                        <a:buFont typeface="Wingdings" pitchFamily="2" charset="2"/>
                        <a:buNone/>
                        <a:tabLst/>
                      </a:pPr>
                      <a:r>
                        <a:rPr kumimoji="0" lang="en-US" altLang="zh-CN" sz="800" b="0" i="0" u="none" strike="noStrike" cap="none" normalizeH="0" baseline="0">
                          <a:ln>
                            <a:noFill/>
                          </a:ln>
                          <a:solidFill>
                            <a:schemeClr val="tx1"/>
                          </a:solidFill>
                          <a:effectLst/>
                          <a:latin typeface="Arial" charset="0"/>
                          <a:ea typeface="宋体" pitchFamily="2" charset="-122"/>
                        </a:rPr>
                        <a:t>4</a:t>
                      </a:r>
                    </a:p>
                  </a:txBody>
                  <a:tcPr marT="45689" marB="45689"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3B812F">
                        <a:lumMod val="20000"/>
                        <a:lumOff val="80000"/>
                      </a:srgbClr>
                    </a:solidFill>
                  </a:tcPr>
                </a:tc>
                <a:extLst>
                  <a:ext uri="{0D108BD9-81ED-4DB2-BD59-A6C34878D82A}">
                    <a16:rowId xmlns:a16="http://schemas.microsoft.com/office/drawing/2014/main" val="10000"/>
                  </a:ext>
                </a:extLst>
              </a:tr>
              <a:tr h="188913">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80000"/>
                        </a:lnSpc>
                        <a:spcBef>
                          <a:spcPct val="0"/>
                        </a:spcBef>
                        <a:spcAft>
                          <a:spcPct val="0"/>
                        </a:spcAft>
                        <a:buClr>
                          <a:schemeClr val="accent1"/>
                        </a:buClr>
                        <a:buSzPct val="65000"/>
                        <a:buFont typeface="Wingdings" pitchFamily="2" charset="2"/>
                        <a:buNone/>
                        <a:tabLst/>
                      </a:pPr>
                      <a:endParaRPr kumimoji="0" lang="zh-CN" altLang="zh-CN" sz="800" b="0" i="0" u="none" strike="noStrike" cap="none" normalizeH="0" baseline="0">
                        <a:ln>
                          <a:noFill/>
                        </a:ln>
                        <a:solidFill>
                          <a:schemeClr val="tx1"/>
                        </a:solidFill>
                        <a:effectLst/>
                        <a:latin typeface="Arial" charset="0"/>
                        <a:ea typeface="宋体" pitchFamily="2" charset="-122"/>
                      </a:endParaRPr>
                    </a:p>
                  </a:txBody>
                  <a:tcPr marT="45689" marB="45689"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3B812F">
                        <a:lumMod val="20000"/>
                        <a:lumOff val="80000"/>
                      </a:srgbClr>
                    </a:solid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80000"/>
                        </a:lnSpc>
                        <a:spcBef>
                          <a:spcPct val="0"/>
                        </a:spcBef>
                        <a:spcAft>
                          <a:spcPct val="0"/>
                        </a:spcAft>
                        <a:buClr>
                          <a:schemeClr val="accent1"/>
                        </a:buClr>
                        <a:buSzPct val="65000"/>
                        <a:buFont typeface="Wingdings" pitchFamily="2" charset="2"/>
                        <a:buNone/>
                        <a:tabLst/>
                      </a:pPr>
                      <a:r>
                        <a:rPr kumimoji="0" lang="en-US" altLang="zh-CN" sz="800" b="0" i="0" u="none" strike="noStrike" cap="none" normalizeH="0" baseline="0">
                          <a:ln>
                            <a:noFill/>
                          </a:ln>
                          <a:solidFill>
                            <a:schemeClr val="tx1"/>
                          </a:solidFill>
                          <a:effectLst/>
                          <a:latin typeface="Arial" charset="0"/>
                          <a:ea typeface="宋体" pitchFamily="2" charset="-122"/>
                        </a:rPr>
                        <a:t>5</a:t>
                      </a:r>
                    </a:p>
                  </a:txBody>
                  <a:tcPr marT="45689" marB="4568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3B812F">
                        <a:lumMod val="20000"/>
                        <a:lumOff val="80000"/>
                      </a:srgbClr>
                    </a:solid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80000"/>
                        </a:lnSpc>
                        <a:spcBef>
                          <a:spcPct val="0"/>
                        </a:spcBef>
                        <a:spcAft>
                          <a:spcPct val="0"/>
                        </a:spcAft>
                        <a:buClr>
                          <a:schemeClr val="accent1"/>
                        </a:buClr>
                        <a:buSzPct val="65000"/>
                        <a:buFont typeface="Wingdings" pitchFamily="2" charset="2"/>
                        <a:buNone/>
                        <a:tabLst/>
                      </a:pPr>
                      <a:r>
                        <a:rPr kumimoji="0" lang="en-US" altLang="zh-CN" sz="800" b="0" i="0" u="none" strike="noStrike" cap="none" normalizeH="0" baseline="0">
                          <a:ln>
                            <a:noFill/>
                          </a:ln>
                          <a:solidFill>
                            <a:schemeClr val="tx1"/>
                          </a:solidFill>
                          <a:effectLst/>
                          <a:latin typeface="Arial" charset="0"/>
                          <a:ea typeface="宋体" pitchFamily="2" charset="-122"/>
                        </a:rPr>
                        <a:t>6</a:t>
                      </a:r>
                    </a:p>
                  </a:txBody>
                  <a:tcPr marT="45689" marB="4568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3B812F">
                        <a:lumMod val="20000"/>
                        <a:lumOff val="80000"/>
                      </a:srgbClr>
                    </a:solid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80000"/>
                        </a:lnSpc>
                        <a:spcBef>
                          <a:spcPct val="0"/>
                        </a:spcBef>
                        <a:spcAft>
                          <a:spcPct val="0"/>
                        </a:spcAft>
                        <a:buClr>
                          <a:schemeClr val="accent1"/>
                        </a:buClr>
                        <a:buSzPct val="65000"/>
                        <a:buFont typeface="Wingdings" pitchFamily="2" charset="2"/>
                        <a:buNone/>
                        <a:tabLst/>
                      </a:pPr>
                      <a:r>
                        <a:rPr kumimoji="0" lang="en-US" altLang="zh-CN" sz="800" b="0" i="0" u="none" strike="noStrike" cap="none" normalizeH="0" baseline="0">
                          <a:ln>
                            <a:noFill/>
                          </a:ln>
                          <a:solidFill>
                            <a:schemeClr val="tx1"/>
                          </a:solidFill>
                          <a:effectLst/>
                          <a:latin typeface="Arial" charset="0"/>
                          <a:ea typeface="宋体" pitchFamily="2" charset="-122"/>
                        </a:rPr>
                        <a:t>8</a:t>
                      </a:r>
                    </a:p>
                  </a:txBody>
                  <a:tcPr marT="45689" marB="45689"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3B812F">
                        <a:lumMod val="20000"/>
                        <a:lumOff val="80000"/>
                      </a:srgbClr>
                    </a:solidFill>
                  </a:tcPr>
                </a:tc>
                <a:extLst>
                  <a:ext uri="{0D108BD9-81ED-4DB2-BD59-A6C34878D82A}">
                    <a16:rowId xmlns:a16="http://schemas.microsoft.com/office/drawing/2014/main" val="10001"/>
                  </a:ext>
                </a:extLst>
              </a:tr>
              <a:tr h="188913">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80000"/>
                        </a:lnSpc>
                        <a:spcBef>
                          <a:spcPct val="0"/>
                        </a:spcBef>
                        <a:spcAft>
                          <a:spcPct val="0"/>
                        </a:spcAft>
                        <a:buClr>
                          <a:schemeClr val="accent1"/>
                        </a:buClr>
                        <a:buSzPct val="65000"/>
                        <a:buFont typeface="Wingdings" pitchFamily="2" charset="2"/>
                        <a:buNone/>
                        <a:tabLst/>
                      </a:pPr>
                      <a:r>
                        <a:rPr kumimoji="0" lang="en-US" altLang="zh-CN" sz="800" b="0" i="0" u="none" strike="noStrike" cap="none" normalizeH="0" baseline="0">
                          <a:ln>
                            <a:noFill/>
                          </a:ln>
                          <a:solidFill>
                            <a:schemeClr val="tx1"/>
                          </a:solidFill>
                          <a:effectLst/>
                          <a:latin typeface="Arial" charset="0"/>
                          <a:ea typeface="宋体" pitchFamily="2" charset="-122"/>
                        </a:rPr>
                        <a:t>9</a:t>
                      </a:r>
                    </a:p>
                  </a:txBody>
                  <a:tcPr marT="45689" marB="45689"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3B812F">
                        <a:lumMod val="20000"/>
                        <a:lumOff val="80000"/>
                      </a:srgbClr>
                    </a:solid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80000"/>
                        </a:lnSpc>
                        <a:spcBef>
                          <a:spcPct val="0"/>
                        </a:spcBef>
                        <a:spcAft>
                          <a:spcPct val="0"/>
                        </a:spcAft>
                        <a:buClr>
                          <a:schemeClr val="accent1"/>
                        </a:buClr>
                        <a:buSzPct val="65000"/>
                        <a:buFont typeface="Wingdings" pitchFamily="2" charset="2"/>
                        <a:buNone/>
                        <a:tabLst/>
                      </a:pPr>
                      <a:r>
                        <a:rPr kumimoji="0" lang="en-US" altLang="zh-CN" sz="800" b="0" i="0" u="none" strike="noStrike" cap="none" normalizeH="0" baseline="0" dirty="0">
                          <a:ln>
                            <a:noFill/>
                          </a:ln>
                          <a:solidFill>
                            <a:schemeClr val="tx1"/>
                          </a:solidFill>
                          <a:effectLst/>
                          <a:latin typeface="Arial" charset="0"/>
                          <a:ea typeface="宋体" pitchFamily="2" charset="-122"/>
                        </a:rPr>
                        <a:t>10</a:t>
                      </a:r>
                    </a:p>
                  </a:txBody>
                  <a:tcPr marT="45689" marB="4568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3B812F">
                        <a:lumMod val="20000"/>
                        <a:lumOff val="80000"/>
                      </a:srgbClr>
                    </a:solid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80000"/>
                        </a:lnSpc>
                        <a:spcBef>
                          <a:spcPct val="0"/>
                        </a:spcBef>
                        <a:spcAft>
                          <a:spcPct val="0"/>
                        </a:spcAft>
                        <a:buClr>
                          <a:schemeClr val="accent1"/>
                        </a:buClr>
                        <a:buSzPct val="65000"/>
                        <a:buFont typeface="Wingdings" pitchFamily="2" charset="2"/>
                        <a:buNone/>
                        <a:tabLst/>
                      </a:pPr>
                      <a:r>
                        <a:rPr kumimoji="0" lang="en-US" altLang="zh-CN" sz="800" b="0" i="0" u="none" strike="noStrike" cap="none" normalizeH="0" baseline="0">
                          <a:ln>
                            <a:noFill/>
                          </a:ln>
                          <a:solidFill>
                            <a:schemeClr val="tx1"/>
                          </a:solidFill>
                          <a:effectLst/>
                          <a:latin typeface="Arial" charset="0"/>
                          <a:ea typeface="宋体" pitchFamily="2" charset="-122"/>
                        </a:rPr>
                        <a:t>7</a:t>
                      </a:r>
                    </a:p>
                  </a:txBody>
                  <a:tcPr marT="45689" marB="4568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3B812F">
                        <a:lumMod val="20000"/>
                        <a:lumOff val="80000"/>
                      </a:srgbClr>
                    </a:solid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80000"/>
                        </a:lnSpc>
                        <a:spcBef>
                          <a:spcPct val="0"/>
                        </a:spcBef>
                        <a:spcAft>
                          <a:spcPct val="0"/>
                        </a:spcAft>
                        <a:buClr>
                          <a:schemeClr val="accent1"/>
                        </a:buClr>
                        <a:buSzPct val="65000"/>
                        <a:buFont typeface="Wingdings" pitchFamily="2" charset="2"/>
                        <a:buNone/>
                        <a:tabLst/>
                      </a:pPr>
                      <a:r>
                        <a:rPr kumimoji="0" lang="en-US" altLang="zh-CN" sz="800" b="0" i="0" u="none" strike="noStrike" cap="none" normalizeH="0" baseline="0">
                          <a:ln>
                            <a:noFill/>
                          </a:ln>
                          <a:solidFill>
                            <a:schemeClr val="tx1"/>
                          </a:solidFill>
                          <a:effectLst/>
                          <a:latin typeface="Arial" charset="0"/>
                          <a:ea typeface="宋体" pitchFamily="2" charset="-122"/>
                        </a:rPr>
                        <a:t>11</a:t>
                      </a:r>
                    </a:p>
                  </a:txBody>
                  <a:tcPr marT="45689" marB="45689"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3B812F">
                        <a:lumMod val="20000"/>
                        <a:lumOff val="80000"/>
                      </a:srgbClr>
                    </a:solidFill>
                  </a:tcPr>
                </a:tc>
                <a:extLst>
                  <a:ext uri="{0D108BD9-81ED-4DB2-BD59-A6C34878D82A}">
                    <a16:rowId xmlns:a16="http://schemas.microsoft.com/office/drawing/2014/main" val="10002"/>
                  </a:ext>
                </a:extLst>
              </a:tr>
              <a:tr h="188913">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80000"/>
                        </a:lnSpc>
                        <a:spcBef>
                          <a:spcPct val="0"/>
                        </a:spcBef>
                        <a:spcAft>
                          <a:spcPct val="0"/>
                        </a:spcAft>
                        <a:buClr>
                          <a:schemeClr val="accent1"/>
                        </a:buClr>
                        <a:buSzPct val="65000"/>
                        <a:buFont typeface="Wingdings" pitchFamily="2" charset="2"/>
                        <a:buNone/>
                        <a:tabLst/>
                      </a:pPr>
                      <a:r>
                        <a:rPr kumimoji="0" lang="en-US" altLang="zh-CN" sz="800" b="0" i="0" u="none" strike="noStrike" cap="none" normalizeH="0" baseline="0">
                          <a:ln>
                            <a:noFill/>
                          </a:ln>
                          <a:solidFill>
                            <a:schemeClr val="tx1"/>
                          </a:solidFill>
                          <a:effectLst/>
                          <a:latin typeface="Arial" charset="0"/>
                          <a:ea typeface="宋体" pitchFamily="2" charset="-122"/>
                        </a:rPr>
                        <a:t>13</a:t>
                      </a:r>
                    </a:p>
                  </a:txBody>
                  <a:tcPr marT="45689" marB="45689"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3B812F">
                        <a:lumMod val="20000"/>
                        <a:lumOff val="80000"/>
                      </a:srgbClr>
                    </a:solid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80000"/>
                        </a:lnSpc>
                        <a:spcBef>
                          <a:spcPct val="0"/>
                        </a:spcBef>
                        <a:spcAft>
                          <a:spcPct val="0"/>
                        </a:spcAft>
                        <a:buClr>
                          <a:schemeClr val="accent1"/>
                        </a:buClr>
                        <a:buSzPct val="65000"/>
                        <a:buFont typeface="Wingdings" pitchFamily="2" charset="2"/>
                        <a:buNone/>
                        <a:tabLst/>
                      </a:pPr>
                      <a:r>
                        <a:rPr kumimoji="0" lang="en-US" altLang="zh-CN" sz="800" b="0" i="0" u="none" strike="noStrike" cap="none" normalizeH="0" baseline="0">
                          <a:ln>
                            <a:noFill/>
                          </a:ln>
                          <a:solidFill>
                            <a:schemeClr val="tx1"/>
                          </a:solidFill>
                          <a:effectLst/>
                          <a:latin typeface="Arial" charset="0"/>
                          <a:ea typeface="宋体" pitchFamily="2" charset="-122"/>
                        </a:rPr>
                        <a:t>14</a:t>
                      </a:r>
                    </a:p>
                  </a:txBody>
                  <a:tcPr marT="45689" marB="4568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3B812F">
                        <a:lumMod val="20000"/>
                        <a:lumOff val="80000"/>
                      </a:srgbClr>
                    </a:solid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80000"/>
                        </a:lnSpc>
                        <a:spcBef>
                          <a:spcPct val="0"/>
                        </a:spcBef>
                        <a:spcAft>
                          <a:spcPct val="0"/>
                        </a:spcAft>
                        <a:buClr>
                          <a:schemeClr val="accent1"/>
                        </a:buClr>
                        <a:buSzPct val="65000"/>
                        <a:buFont typeface="Wingdings" pitchFamily="2" charset="2"/>
                        <a:buNone/>
                        <a:tabLst/>
                      </a:pPr>
                      <a:r>
                        <a:rPr kumimoji="0" lang="en-US" altLang="zh-CN" sz="800" b="0" i="0" u="none" strike="noStrike" cap="none" normalizeH="0" baseline="0">
                          <a:ln>
                            <a:noFill/>
                          </a:ln>
                          <a:solidFill>
                            <a:schemeClr val="tx1"/>
                          </a:solidFill>
                          <a:effectLst/>
                          <a:latin typeface="Arial" charset="0"/>
                          <a:ea typeface="宋体" pitchFamily="2" charset="-122"/>
                        </a:rPr>
                        <a:t>15</a:t>
                      </a:r>
                    </a:p>
                  </a:txBody>
                  <a:tcPr marT="45689" marB="4568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3B812F">
                        <a:lumMod val="20000"/>
                        <a:lumOff val="80000"/>
                      </a:srgbClr>
                    </a:solid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80000"/>
                        </a:lnSpc>
                        <a:spcBef>
                          <a:spcPct val="0"/>
                        </a:spcBef>
                        <a:spcAft>
                          <a:spcPct val="0"/>
                        </a:spcAft>
                        <a:buClr>
                          <a:schemeClr val="accent1"/>
                        </a:buClr>
                        <a:buSzPct val="65000"/>
                        <a:buFont typeface="Wingdings" pitchFamily="2" charset="2"/>
                        <a:buNone/>
                        <a:tabLst/>
                      </a:pPr>
                      <a:r>
                        <a:rPr kumimoji="0" lang="en-US" altLang="zh-CN" sz="800" b="0" i="0" u="none" strike="noStrike" cap="none" normalizeH="0" baseline="0" dirty="0">
                          <a:ln>
                            <a:noFill/>
                          </a:ln>
                          <a:solidFill>
                            <a:schemeClr val="tx1"/>
                          </a:solidFill>
                          <a:effectLst/>
                          <a:latin typeface="Arial" charset="0"/>
                          <a:ea typeface="宋体" pitchFamily="2" charset="-122"/>
                        </a:rPr>
                        <a:t>12</a:t>
                      </a:r>
                    </a:p>
                  </a:txBody>
                  <a:tcPr marT="45689" marB="45689"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3B812F">
                        <a:lumMod val="20000"/>
                        <a:lumOff val="80000"/>
                      </a:srgbClr>
                    </a:solidFill>
                  </a:tcPr>
                </a:tc>
                <a:extLst>
                  <a:ext uri="{0D108BD9-81ED-4DB2-BD59-A6C34878D82A}">
                    <a16:rowId xmlns:a16="http://schemas.microsoft.com/office/drawing/2014/main" val="10003"/>
                  </a:ext>
                </a:extLst>
              </a:tr>
            </a:tbl>
          </a:graphicData>
        </a:graphic>
      </p:graphicFrame>
      <p:sp>
        <p:nvSpPr>
          <p:cNvPr id="99" name="Line 700"/>
          <p:cNvSpPr>
            <a:spLocks noChangeShapeType="1"/>
          </p:cNvSpPr>
          <p:nvPr/>
        </p:nvSpPr>
        <p:spPr bwMode="auto">
          <a:xfrm>
            <a:off x="10795448" y="2670090"/>
            <a:ext cx="288925" cy="237648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100" name="Text Box 701"/>
          <p:cNvSpPr txBox="1">
            <a:spLocks noChangeArrowheads="1"/>
          </p:cNvSpPr>
          <p:nvPr/>
        </p:nvSpPr>
        <p:spPr bwMode="auto">
          <a:xfrm>
            <a:off x="10292210" y="3749590"/>
            <a:ext cx="57467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zh-CN" altLang="en-US"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下</a:t>
            </a:r>
          </a:p>
        </p:txBody>
      </p:sp>
      <p:sp>
        <p:nvSpPr>
          <p:cNvPr id="101" name="Text Box 703"/>
          <p:cNvSpPr txBox="1">
            <a:spLocks noChangeArrowheads="1"/>
          </p:cNvSpPr>
          <p:nvPr/>
        </p:nvSpPr>
        <p:spPr bwMode="auto">
          <a:xfrm>
            <a:off x="10868473" y="3101890"/>
            <a:ext cx="395287"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zh-CN" altLang="en-US"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左</a:t>
            </a:r>
          </a:p>
        </p:txBody>
      </p:sp>
      <p:sp>
        <p:nvSpPr>
          <p:cNvPr id="102" name="Line 706"/>
          <p:cNvSpPr>
            <a:spLocks noChangeShapeType="1"/>
          </p:cNvSpPr>
          <p:nvPr/>
        </p:nvSpPr>
        <p:spPr bwMode="auto">
          <a:xfrm flipH="1">
            <a:off x="7123560" y="2597065"/>
            <a:ext cx="431800" cy="36036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103" name="Line 707"/>
          <p:cNvSpPr>
            <a:spLocks noChangeShapeType="1"/>
          </p:cNvSpPr>
          <p:nvPr/>
        </p:nvSpPr>
        <p:spPr bwMode="auto">
          <a:xfrm>
            <a:off x="7555360" y="2597065"/>
            <a:ext cx="1296988" cy="2159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104" name="Line 708"/>
          <p:cNvSpPr>
            <a:spLocks noChangeShapeType="1"/>
          </p:cNvSpPr>
          <p:nvPr/>
        </p:nvSpPr>
        <p:spPr bwMode="auto">
          <a:xfrm>
            <a:off x="7555360" y="2597065"/>
            <a:ext cx="576263" cy="108108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105" name="Text Box 709"/>
          <p:cNvSpPr txBox="1">
            <a:spLocks noChangeArrowheads="1"/>
          </p:cNvSpPr>
          <p:nvPr/>
        </p:nvSpPr>
        <p:spPr bwMode="auto">
          <a:xfrm>
            <a:off x="6836223" y="2597065"/>
            <a:ext cx="57467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zh-CN" altLang="en-US"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右</a:t>
            </a:r>
          </a:p>
        </p:txBody>
      </p:sp>
      <p:sp>
        <p:nvSpPr>
          <p:cNvPr id="106" name="Text Box 711"/>
          <p:cNvSpPr txBox="1">
            <a:spLocks noChangeArrowheads="1"/>
          </p:cNvSpPr>
          <p:nvPr/>
        </p:nvSpPr>
        <p:spPr bwMode="auto">
          <a:xfrm>
            <a:off x="7628385" y="2670090"/>
            <a:ext cx="57467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zh-CN" altLang="en-US"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下</a:t>
            </a:r>
          </a:p>
        </p:txBody>
      </p:sp>
      <p:sp>
        <p:nvSpPr>
          <p:cNvPr id="107" name="Text Box 712"/>
          <p:cNvSpPr txBox="1">
            <a:spLocks noChangeArrowheads="1"/>
          </p:cNvSpPr>
          <p:nvPr/>
        </p:nvSpPr>
        <p:spPr bwMode="auto">
          <a:xfrm>
            <a:off x="8276085" y="2454190"/>
            <a:ext cx="57467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zh-CN" altLang="en-US"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左</a:t>
            </a:r>
          </a:p>
        </p:txBody>
      </p:sp>
      <p:graphicFrame>
        <p:nvGraphicFramePr>
          <p:cNvPr id="108" name="Group 715"/>
          <p:cNvGraphicFramePr>
            <a:graphicFrameLocks noGrp="1"/>
          </p:cNvGraphicFramePr>
          <p:nvPr>
            <p:extLst>
              <p:ext uri="{D42A27DB-BD31-4B8C-83A1-F6EECF244321}">
                <p14:modId xmlns:p14="http://schemas.microsoft.com/office/powerpoint/2010/main" val="2143858252"/>
              </p:ext>
            </p:extLst>
          </p:nvPr>
        </p:nvGraphicFramePr>
        <p:xfrm>
          <a:off x="6620323" y="4686215"/>
          <a:ext cx="1222375" cy="755656"/>
        </p:xfrm>
        <a:graphic>
          <a:graphicData uri="http://schemas.openxmlformats.org/drawingml/2006/table">
            <a:tbl>
              <a:tblPr/>
              <a:tblGrid>
                <a:gridCol w="304800">
                  <a:extLst>
                    <a:ext uri="{9D8B030D-6E8A-4147-A177-3AD203B41FA5}">
                      <a16:colId xmlns:a16="http://schemas.microsoft.com/office/drawing/2014/main" val="20000"/>
                    </a:ext>
                  </a:extLst>
                </a:gridCol>
                <a:gridCol w="307975">
                  <a:extLst>
                    <a:ext uri="{9D8B030D-6E8A-4147-A177-3AD203B41FA5}">
                      <a16:colId xmlns:a16="http://schemas.microsoft.com/office/drawing/2014/main" val="20001"/>
                    </a:ext>
                  </a:extLst>
                </a:gridCol>
                <a:gridCol w="304800">
                  <a:extLst>
                    <a:ext uri="{9D8B030D-6E8A-4147-A177-3AD203B41FA5}">
                      <a16:colId xmlns:a16="http://schemas.microsoft.com/office/drawing/2014/main" val="20002"/>
                    </a:ext>
                  </a:extLst>
                </a:gridCol>
                <a:gridCol w="304800">
                  <a:extLst>
                    <a:ext uri="{9D8B030D-6E8A-4147-A177-3AD203B41FA5}">
                      <a16:colId xmlns:a16="http://schemas.microsoft.com/office/drawing/2014/main" val="20003"/>
                    </a:ext>
                  </a:extLst>
                </a:gridCol>
              </a:tblGrid>
              <a:tr h="188913">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80000"/>
                        </a:lnSpc>
                        <a:spcBef>
                          <a:spcPct val="0"/>
                        </a:spcBef>
                        <a:spcAft>
                          <a:spcPct val="0"/>
                        </a:spcAft>
                        <a:buClr>
                          <a:schemeClr val="accent1"/>
                        </a:buClr>
                        <a:buSzPct val="65000"/>
                        <a:buFont typeface="Wingdings" pitchFamily="2" charset="2"/>
                        <a:buNone/>
                        <a:tabLst/>
                      </a:pPr>
                      <a:r>
                        <a:rPr kumimoji="0" lang="en-US" altLang="zh-CN" sz="800" b="0" i="0" u="none" strike="noStrike" cap="none" normalizeH="0" baseline="0">
                          <a:ln>
                            <a:noFill/>
                          </a:ln>
                          <a:solidFill>
                            <a:schemeClr val="tx1"/>
                          </a:solidFill>
                          <a:effectLst/>
                          <a:latin typeface="Arial" charset="0"/>
                          <a:ea typeface="宋体" pitchFamily="2" charset="-122"/>
                        </a:rPr>
                        <a:t>1</a:t>
                      </a:r>
                    </a:p>
                  </a:txBody>
                  <a:tcPr marT="45689" marB="45689"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9900">
                        <a:lumMod val="60000"/>
                        <a:lumOff val="40000"/>
                      </a:srgbClr>
                    </a:solid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80000"/>
                        </a:lnSpc>
                        <a:spcBef>
                          <a:spcPct val="0"/>
                        </a:spcBef>
                        <a:spcAft>
                          <a:spcPct val="0"/>
                        </a:spcAft>
                        <a:buClr>
                          <a:schemeClr val="accent1"/>
                        </a:buClr>
                        <a:buSzPct val="65000"/>
                        <a:buFont typeface="Wingdings" pitchFamily="2" charset="2"/>
                        <a:buNone/>
                        <a:tabLst/>
                      </a:pPr>
                      <a:r>
                        <a:rPr kumimoji="0" lang="en-US" altLang="zh-CN" sz="800" b="0" i="0" u="none" strike="noStrike" cap="none" normalizeH="0" baseline="0">
                          <a:ln>
                            <a:noFill/>
                          </a:ln>
                          <a:solidFill>
                            <a:schemeClr val="tx1"/>
                          </a:solidFill>
                          <a:effectLst/>
                          <a:latin typeface="Arial" charset="0"/>
                          <a:ea typeface="宋体" pitchFamily="2" charset="-122"/>
                        </a:rPr>
                        <a:t>2</a:t>
                      </a:r>
                    </a:p>
                  </a:txBody>
                  <a:tcPr marT="45689" marB="4568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9900">
                        <a:lumMod val="60000"/>
                        <a:lumOff val="40000"/>
                      </a:srgbClr>
                    </a:solid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80000"/>
                        </a:lnSpc>
                        <a:spcBef>
                          <a:spcPct val="0"/>
                        </a:spcBef>
                        <a:spcAft>
                          <a:spcPct val="0"/>
                        </a:spcAft>
                        <a:buClr>
                          <a:schemeClr val="accent1"/>
                        </a:buClr>
                        <a:buSzPct val="65000"/>
                        <a:buFont typeface="Wingdings" pitchFamily="2" charset="2"/>
                        <a:buNone/>
                        <a:tabLst/>
                      </a:pPr>
                      <a:r>
                        <a:rPr kumimoji="0" lang="en-US" altLang="zh-CN" sz="800" b="0" i="0" u="none" strike="noStrike" cap="none" normalizeH="0" baseline="0">
                          <a:ln>
                            <a:noFill/>
                          </a:ln>
                          <a:solidFill>
                            <a:schemeClr val="tx1"/>
                          </a:solidFill>
                          <a:effectLst/>
                          <a:latin typeface="Arial" charset="0"/>
                          <a:ea typeface="宋体" pitchFamily="2" charset="-122"/>
                        </a:rPr>
                        <a:t>3</a:t>
                      </a:r>
                    </a:p>
                  </a:txBody>
                  <a:tcPr marT="45689" marB="4568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9900">
                        <a:lumMod val="60000"/>
                        <a:lumOff val="40000"/>
                      </a:srgbClr>
                    </a:solid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80000"/>
                        </a:lnSpc>
                        <a:spcBef>
                          <a:spcPct val="0"/>
                        </a:spcBef>
                        <a:spcAft>
                          <a:spcPct val="0"/>
                        </a:spcAft>
                        <a:buClr>
                          <a:schemeClr val="accent1"/>
                        </a:buClr>
                        <a:buSzPct val="65000"/>
                        <a:buFont typeface="Wingdings" pitchFamily="2" charset="2"/>
                        <a:buNone/>
                        <a:tabLst/>
                      </a:pPr>
                      <a:r>
                        <a:rPr kumimoji="0" lang="en-US" altLang="zh-CN" sz="800" b="0" i="0" u="none" strike="noStrike" cap="none" normalizeH="0" baseline="0">
                          <a:ln>
                            <a:noFill/>
                          </a:ln>
                          <a:solidFill>
                            <a:schemeClr val="tx1"/>
                          </a:solidFill>
                          <a:effectLst/>
                          <a:latin typeface="Arial" charset="0"/>
                          <a:ea typeface="宋体" pitchFamily="2" charset="-122"/>
                        </a:rPr>
                        <a:t>4</a:t>
                      </a:r>
                    </a:p>
                  </a:txBody>
                  <a:tcPr marT="45689" marB="45689"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9900">
                        <a:lumMod val="60000"/>
                        <a:lumOff val="40000"/>
                      </a:srgbClr>
                    </a:solidFill>
                  </a:tcPr>
                </a:tc>
                <a:extLst>
                  <a:ext uri="{0D108BD9-81ED-4DB2-BD59-A6C34878D82A}">
                    <a16:rowId xmlns:a16="http://schemas.microsoft.com/office/drawing/2014/main" val="10000"/>
                  </a:ext>
                </a:extLst>
              </a:tr>
              <a:tr h="188913">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80000"/>
                        </a:lnSpc>
                        <a:spcBef>
                          <a:spcPct val="0"/>
                        </a:spcBef>
                        <a:spcAft>
                          <a:spcPct val="0"/>
                        </a:spcAft>
                        <a:buClr>
                          <a:schemeClr val="accent1"/>
                        </a:buClr>
                        <a:buSzPct val="65000"/>
                        <a:buFont typeface="Wingdings" pitchFamily="2" charset="2"/>
                        <a:buNone/>
                        <a:tabLst/>
                      </a:pPr>
                      <a:r>
                        <a:rPr kumimoji="0" lang="en-US" altLang="zh-CN" sz="800" b="0" i="0" u="none" strike="noStrike" cap="none" normalizeH="0" baseline="0">
                          <a:ln>
                            <a:noFill/>
                          </a:ln>
                          <a:solidFill>
                            <a:schemeClr val="tx1"/>
                          </a:solidFill>
                          <a:effectLst/>
                          <a:latin typeface="Arial" charset="0"/>
                          <a:ea typeface="宋体" pitchFamily="2" charset="-122"/>
                        </a:rPr>
                        <a:t>5</a:t>
                      </a:r>
                    </a:p>
                  </a:txBody>
                  <a:tcPr marT="45689" marB="45689"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9900">
                        <a:lumMod val="60000"/>
                        <a:lumOff val="40000"/>
                      </a:srgbClr>
                    </a:solid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80000"/>
                        </a:lnSpc>
                        <a:spcBef>
                          <a:spcPct val="0"/>
                        </a:spcBef>
                        <a:spcAft>
                          <a:spcPct val="0"/>
                        </a:spcAft>
                        <a:buClr>
                          <a:schemeClr val="accent1"/>
                        </a:buClr>
                        <a:buSzPct val="65000"/>
                        <a:buFont typeface="Wingdings" pitchFamily="2" charset="2"/>
                        <a:buNone/>
                        <a:tabLst/>
                      </a:pPr>
                      <a:r>
                        <a:rPr kumimoji="0" lang="en-US" altLang="zh-CN" sz="800" b="0" i="0" u="none" strike="noStrike" cap="none" normalizeH="0" baseline="0">
                          <a:ln>
                            <a:noFill/>
                          </a:ln>
                          <a:solidFill>
                            <a:schemeClr val="tx1"/>
                          </a:solidFill>
                          <a:effectLst/>
                          <a:latin typeface="Arial" charset="0"/>
                          <a:ea typeface="宋体" pitchFamily="2" charset="-122"/>
                        </a:rPr>
                        <a:t>6</a:t>
                      </a:r>
                    </a:p>
                  </a:txBody>
                  <a:tcPr marT="45689" marB="4568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9900">
                        <a:lumMod val="60000"/>
                        <a:lumOff val="40000"/>
                      </a:srgbClr>
                    </a:solid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80000"/>
                        </a:lnSpc>
                        <a:spcBef>
                          <a:spcPct val="0"/>
                        </a:spcBef>
                        <a:spcAft>
                          <a:spcPct val="0"/>
                        </a:spcAft>
                        <a:buClr>
                          <a:schemeClr val="accent1"/>
                        </a:buClr>
                        <a:buSzPct val="65000"/>
                        <a:buFont typeface="Wingdings" pitchFamily="2" charset="2"/>
                        <a:buNone/>
                        <a:tabLst/>
                      </a:pPr>
                      <a:r>
                        <a:rPr kumimoji="0" lang="en-US" altLang="zh-CN" sz="800" b="0" i="0" u="none" strike="noStrike" cap="none" normalizeH="0" baseline="0">
                          <a:ln>
                            <a:noFill/>
                          </a:ln>
                          <a:solidFill>
                            <a:schemeClr val="tx1"/>
                          </a:solidFill>
                          <a:effectLst/>
                          <a:latin typeface="Arial" charset="0"/>
                          <a:ea typeface="宋体" pitchFamily="2" charset="-122"/>
                        </a:rPr>
                        <a:t>7</a:t>
                      </a:r>
                    </a:p>
                  </a:txBody>
                  <a:tcPr marT="45689" marB="4568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9900">
                        <a:lumMod val="60000"/>
                        <a:lumOff val="40000"/>
                      </a:srgbClr>
                    </a:solid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80000"/>
                        </a:lnSpc>
                        <a:spcBef>
                          <a:spcPct val="0"/>
                        </a:spcBef>
                        <a:spcAft>
                          <a:spcPct val="0"/>
                        </a:spcAft>
                        <a:buClr>
                          <a:schemeClr val="accent1"/>
                        </a:buClr>
                        <a:buSzPct val="65000"/>
                        <a:buFont typeface="Wingdings" pitchFamily="2" charset="2"/>
                        <a:buNone/>
                        <a:tabLst/>
                      </a:pPr>
                      <a:endParaRPr kumimoji="0" lang="zh-CN" altLang="zh-CN" sz="800" b="0" i="0" u="none" strike="noStrike" cap="none" normalizeH="0" baseline="0">
                        <a:ln>
                          <a:noFill/>
                        </a:ln>
                        <a:solidFill>
                          <a:schemeClr val="tx1"/>
                        </a:solidFill>
                        <a:effectLst/>
                        <a:latin typeface="Arial" charset="0"/>
                        <a:ea typeface="宋体" pitchFamily="2" charset="-122"/>
                      </a:endParaRPr>
                    </a:p>
                  </a:txBody>
                  <a:tcPr marT="45689" marB="45689"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9900">
                        <a:lumMod val="60000"/>
                        <a:lumOff val="40000"/>
                      </a:srgbClr>
                    </a:solidFill>
                  </a:tcPr>
                </a:tc>
                <a:extLst>
                  <a:ext uri="{0D108BD9-81ED-4DB2-BD59-A6C34878D82A}">
                    <a16:rowId xmlns:a16="http://schemas.microsoft.com/office/drawing/2014/main" val="10001"/>
                  </a:ext>
                </a:extLst>
              </a:tr>
              <a:tr h="188913">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80000"/>
                        </a:lnSpc>
                        <a:spcBef>
                          <a:spcPct val="0"/>
                        </a:spcBef>
                        <a:spcAft>
                          <a:spcPct val="0"/>
                        </a:spcAft>
                        <a:buClr>
                          <a:schemeClr val="accent1"/>
                        </a:buClr>
                        <a:buSzPct val="65000"/>
                        <a:buFont typeface="Wingdings" pitchFamily="2" charset="2"/>
                        <a:buNone/>
                        <a:tabLst/>
                      </a:pPr>
                      <a:r>
                        <a:rPr kumimoji="0" lang="en-US" altLang="zh-CN" sz="800" b="0" i="0" u="none" strike="noStrike" cap="none" normalizeH="0" baseline="0">
                          <a:ln>
                            <a:noFill/>
                          </a:ln>
                          <a:solidFill>
                            <a:schemeClr val="tx1"/>
                          </a:solidFill>
                          <a:effectLst/>
                          <a:latin typeface="Arial" charset="0"/>
                          <a:ea typeface="宋体" pitchFamily="2" charset="-122"/>
                        </a:rPr>
                        <a:t>9</a:t>
                      </a:r>
                    </a:p>
                  </a:txBody>
                  <a:tcPr marT="45689" marB="45689"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9900">
                        <a:lumMod val="60000"/>
                        <a:lumOff val="40000"/>
                      </a:srgbClr>
                    </a:solid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80000"/>
                        </a:lnSpc>
                        <a:spcBef>
                          <a:spcPct val="0"/>
                        </a:spcBef>
                        <a:spcAft>
                          <a:spcPct val="0"/>
                        </a:spcAft>
                        <a:buClr>
                          <a:schemeClr val="accent1"/>
                        </a:buClr>
                        <a:buSzPct val="65000"/>
                        <a:buFont typeface="Wingdings" pitchFamily="2" charset="2"/>
                        <a:buNone/>
                        <a:tabLst/>
                      </a:pPr>
                      <a:r>
                        <a:rPr kumimoji="0" lang="en-US" altLang="zh-CN" sz="800" b="0" i="0" u="none" strike="noStrike" cap="none" normalizeH="0" baseline="0">
                          <a:ln>
                            <a:noFill/>
                          </a:ln>
                          <a:solidFill>
                            <a:schemeClr val="tx1"/>
                          </a:solidFill>
                          <a:effectLst/>
                          <a:latin typeface="Arial" charset="0"/>
                          <a:ea typeface="宋体" pitchFamily="2" charset="-122"/>
                        </a:rPr>
                        <a:t>10</a:t>
                      </a:r>
                    </a:p>
                  </a:txBody>
                  <a:tcPr marT="45689" marB="4568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9900">
                        <a:lumMod val="60000"/>
                        <a:lumOff val="40000"/>
                      </a:srgbClr>
                    </a:solid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80000"/>
                        </a:lnSpc>
                        <a:spcBef>
                          <a:spcPct val="0"/>
                        </a:spcBef>
                        <a:spcAft>
                          <a:spcPct val="0"/>
                        </a:spcAft>
                        <a:buClr>
                          <a:schemeClr val="accent1"/>
                        </a:buClr>
                        <a:buSzPct val="65000"/>
                        <a:buFont typeface="Wingdings" pitchFamily="2" charset="2"/>
                        <a:buNone/>
                        <a:tabLst/>
                      </a:pPr>
                      <a:r>
                        <a:rPr kumimoji="0" lang="en-US" altLang="zh-CN" sz="800" b="0" i="0" u="none" strike="noStrike" cap="none" normalizeH="0" baseline="0">
                          <a:ln>
                            <a:noFill/>
                          </a:ln>
                          <a:solidFill>
                            <a:schemeClr val="tx1"/>
                          </a:solidFill>
                          <a:effectLst/>
                          <a:latin typeface="Arial" charset="0"/>
                          <a:ea typeface="宋体" pitchFamily="2" charset="-122"/>
                        </a:rPr>
                        <a:t>11</a:t>
                      </a:r>
                    </a:p>
                  </a:txBody>
                  <a:tcPr marT="45689" marB="4568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9900">
                        <a:lumMod val="60000"/>
                        <a:lumOff val="40000"/>
                      </a:srgbClr>
                    </a:solid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80000"/>
                        </a:lnSpc>
                        <a:spcBef>
                          <a:spcPct val="0"/>
                        </a:spcBef>
                        <a:spcAft>
                          <a:spcPct val="0"/>
                        </a:spcAft>
                        <a:buClr>
                          <a:schemeClr val="accent1"/>
                        </a:buClr>
                        <a:buSzPct val="65000"/>
                        <a:buFont typeface="Wingdings" pitchFamily="2" charset="2"/>
                        <a:buNone/>
                        <a:tabLst/>
                      </a:pPr>
                      <a:r>
                        <a:rPr kumimoji="0" lang="en-US" altLang="zh-CN" sz="800" b="0" i="0" u="none" strike="noStrike" cap="none" normalizeH="0" baseline="0">
                          <a:ln>
                            <a:noFill/>
                          </a:ln>
                          <a:solidFill>
                            <a:schemeClr val="tx1"/>
                          </a:solidFill>
                          <a:effectLst/>
                          <a:latin typeface="Arial" charset="0"/>
                          <a:ea typeface="宋体" pitchFamily="2" charset="-122"/>
                        </a:rPr>
                        <a:t>8</a:t>
                      </a:r>
                    </a:p>
                  </a:txBody>
                  <a:tcPr marT="45689" marB="45689"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9900">
                        <a:lumMod val="60000"/>
                        <a:lumOff val="40000"/>
                      </a:srgbClr>
                    </a:solidFill>
                  </a:tcPr>
                </a:tc>
                <a:extLst>
                  <a:ext uri="{0D108BD9-81ED-4DB2-BD59-A6C34878D82A}">
                    <a16:rowId xmlns:a16="http://schemas.microsoft.com/office/drawing/2014/main" val="10002"/>
                  </a:ext>
                </a:extLst>
              </a:tr>
              <a:tr h="188913">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80000"/>
                        </a:lnSpc>
                        <a:spcBef>
                          <a:spcPct val="0"/>
                        </a:spcBef>
                        <a:spcAft>
                          <a:spcPct val="0"/>
                        </a:spcAft>
                        <a:buClr>
                          <a:schemeClr val="accent1"/>
                        </a:buClr>
                        <a:buSzPct val="65000"/>
                        <a:buFont typeface="Wingdings" pitchFamily="2" charset="2"/>
                        <a:buNone/>
                        <a:tabLst/>
                      </a:pPr>
                      <a:r>
                        <a:rPr kumimoji="0" lang="en-US" altLang="zh-CN" sz="800" b="0" i="0" u="none" strike="noStrike" cap="none" normalizeH="0" baseline="0">
                          <a:ln>
                            <a:noFill/>
                          </a:ln>
                          <a:solidFill>
                            <a:schemeClr val="tx1"/>
                          </a:solidFill>
                          <a:effectLst/>
                          <a:latin typeface="Arial" charset="0"/>
                          <a:ea typeface="宋体" pitchFamily="2" charset="-122"/>
                        </a:rPr>
                        <a:t>13</a:t>
                      </a:r>
                    </a:p>
                  </a:txBody>
                  <a:tcPr marT="45689" marB="45689"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CC9900">
                        <a:lumMod val="60000"/>
                        <a:lumOff val="40000"/>
                      </a:srgbClr>
                    </a:solid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80000"/>
                        </a:lnSpc>
                        <a:spcBef>
                          <a:spcPct val="0"/>
                        </a:spcBef>
                        <a:spcAft>
                          <a:spcPct val="0"/>
                        </a:spcAft>
                        <a:buClr>
                          <a:schemeClr val="accent1"/>
                        </a:buClr>
                        <a:buSzPct val="65000"/>
                        <a:buFont typeface="Wingdings" pitchFamily="2" charset="2"/>
                        <a:buNone/>
                        <a:tabLst/>
                      </a:pPr>
                      <a:r>
                        <a:rPr kumimoji="0" lang="en-US" altLang="zh-CN" sz="800" b="0" i="0" u="none" strike="noStrike" cap="none" normalizeH="0" baseline="0">
                          <a:ln>
                            <a:noFill/>
                          </a:ln>
                          <a:solidFill>
                            <a:schemeClr val="tx1"/>
                          </a:solidFill>
                          <a:effectLst/>
                          <a:latin typeface="Arial" charset="0"/>
                          <a:ea typeface="宋体" pitchFamily="2" charset="-122"/>
                        </a:rPr>
                        <a:t>14</a:t>
                      </a:r>
                    </a:p>
                  </a:txBody>
                  <a:tcPr marT="45689" marB="4568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CC9900">
                        <a:lumMod val="60000"/>
                        <a:lumOff val="40000"/>
                      </a:srgbClr>
                    </a:solid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80000"/>
                        </a:lnSpc>
                        <a:spcBef>
                          <a:spcPct val="0"/>
                        </a:spcBef>
                        <a:spcAft>
                          <a:spcPct val="0"/>
                        </a:spcAft>
                        <a:buClr>
                          <a:schemeClr val="accent1"/>
                        </a:buClr>
                        <a:buSzPct val="65000"/>
                        <a:buFont typeface="Wingdings" pitchFamily="2" charset="2"/>
                        <a:buNone/>
                        <a:tabLst/>
                      </a:pPr>
                      <a:r>
                        <a:rPr kumimoji="0" lang="en-US" altLang="zh-CN" sz="800" b="0" i="0" u="none" strike="noStrike" cap="none" normalizeH="0" baseline="0">
                          <a:ln>
                            <a:noFill/>
                          </a:ln>
                          <a:solidFill>
                            <a:schemeClr val="tx1"/>
                          </a:solidFill>
                          <a:effectLst/>
                          <a:latin typeface="Arial" charset="0"/>
                          <a:ea typeface="宋体" pitchFamily="2" charset="-122"/>
                        </a:rPr>
                        <a:t>15</a:t>
                      </a:r>
                    </a:p>
                  </a:txBody>
                  <a:tcPr marT="45689" marB="4568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CC9900">
                        <a:lumMod val="60000"/>
                        <a:lumOff val="40000"/>
                      </a:srgbClr>
                    </a:solid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80000"/>
                        </a:lnSpc>
                        <a:spcBef>
                          <a:spcPct val="0"/>
                        </a:spcBef>
                        <a:spcAft>
                          <a:spcPct val="0"/>
                        </a:spcAft>
                        <a:buClr>
                          <a:schemeClr val="accent1"/>
                        </a:buClr>
                        <a:buSzPct val="65000"/>
                        <a:buFont typeface="Wingdings" pitchFamily="2" charset="2"/>
                        <a:buNone/>
                        <a:tabLst/>
                      </a:pPr>
                      <a:r>
                        <a:rPr kumimoji="0" lang="en-US" altLang="zh-CN" sz="800" b="0" i="0" u="none" strike="noStrike" cap="none" normalizeH="0" baseline="0" dirty="0">
                          <a:ln>
                            <a:noFill/>
                          </a:ln>
                          <a:solidFill>
                            <a:schemeClr val="tx1"/>
                          </a:solidFill>
                          <a:effectLst/>
                          <a:latin typeface="Arial" charset="0"/>
                          <a:ea typeface="宋体" pitchFamily="2" charset="-122"/>
                        </a:rPr>
                        <a:t>12</a:t>
                      </a:r>
                    </a:p>
                  </a:txBody>
                  <a:tcPr marT="45689" marB="45689"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CC9900">
                        <a:lumMod val="60000"/>
                        <a:lumOff val="40000"/>
                      </a:srgbClr>
                    </a:solidFill>
                  </a:tcPr>
                </a:tc>
                <a:extLst>
                  <a:ext uri="{0D108BD9-81ED-4DB2-BD59-A6C34878D82A}">
                    <a16:rowId xmlns:a16="http://schemas.microsoft.com/office/drawing/2014/main" val="10003"/>
                  </a:ext>
                </a:extLst>
              </a:tr>
            </a:tbl>
          </a:graphicData>
        </a:graphic>
      </p:graphicFrame>
      <p:graphicFrame>
        <p:nvGraphicFramePr>
          <p:cNvPr id="109" name="Group 742"/>
          <p:cNvGraphicFramePr>
            <a:graphicFrameLocks noGrp="1"/>
          </p:cNvGraphicFramePr>
          <p:nvPr>
            <p:extLst>
              <p:ext uri="{D42A27DB-BD31-4B8C-83A1-F6EECF244321}">
                <p14:modId xmlns:p14="http://schemas.microsoft.com/office/powerpoint/2010/main" val="873046700"/>
              </p:ext>
            </p:extLst>
          </p:nvPr>
        </p:nvGraphicFramePr>
        <p:xfrm>
          <a:off x="7915723" y="5549815"/>
          <a:ext cx="1222375" cy="755656"/>
        </p:xfrm>
        <a:graphic>
          <a:graphicData uri="http://schemas.openxmlformats.org/drawingml/2006/table">
            <a:tbl>
              <a:tblPr/>
              <a:tblGrid>
                <a:gridCol w="304800">
                  <a:extLst>
                    <a:ext uri="{9D8B030D-6E8A-4147-A177-3AD203B41FA5}">
                      <a16:colId xmlns:a16="http://schemas.microsoft.com/office/drawing/2014/main" val="20000"/>
                    </a:ext>
                  </a:extLst>
                </a:gridCol>
                <a:gridCol w="307975">
                  <a:extLst>
                    <a:ext uri="{9D8B030D-6E8A-4147-A177-3AD203B41FA5}">
                      <a16:colId xmlns:a16="http://schemas.microsoft.com/office/drawing/2014/main" val="20001"/>
                    </a:ext>
                  </a:extLst>
                </a:gridCol>
                <a:gridCol w="304800">
                  <a:extLst>
                    <a:ext uri="{9D8B030D-6E8A-4147-A177-3AD203B41FA5}">
                      <a16:colId xmlns:a16="http://schemas.microsoft.com/office/drawing/2014/main" val="20002"/>
                    </a:ext>
                  </a:extLst>
                </a:gridCol>
                <a:gridCol w="304800">
                  <a:extLst>
                    <a:ext uri="{9D8B030D-6E8A-4147-A177-3AD203B41FA5}">
                      <a16:colId xmlns:a16="http://schemas.microsoft.com/office/drawing/2014/main" val="20003"/>
                    </a:ext>
                  </a:extLst>
                </a:gridCol>
              </a:tblGrid>
              <a:tr h="188913">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80000"/>
                        </a:lnSpc>
                        <a:spcBef>
                          <a:spcPct val="0"/>
                        </a:spcBef>
                        <a:spcAft>
                          <a:spcPct val="0"/>
                        </a:spcAft>
                        <a:buClr>
                          <a:schemeClr val="accent1"/>
                        </a:buClr>
                        <a:buSzPct val="65000"/>
                        <a:buFont typeface="Wingdings" pitchFamily="2" charset="2"/>
                        <a:buNone/>
                        <a:tabLst/>
                      </a:pPr>
                      <a:r>
                        <a:rPr kumimoji="0" lang="en-US" altLang="zh-CN" sz="800" b="0" i="0" u="none" strike="noStrike" cap="none" normalizeH="0" baseline="0" dirty="0">
                          <a:ln>
                            <a:noFill/>
                          </a:ln>
                          <a:solidFill>
                            <a:schemeClr val="tx1"/>
                          </a:solidFill>
                          <a:effectLst/>
                          <a:latin typeface="Arial" charset="0"/>
                          <a:ea typeface="宋体" pitchFamily="2" charset="-122"/>
                        </a:rPr>
                        <a:t>1</a:t>
                      </a:r>
                    </a:p>
                  </a:txBody>
                  <a:tcPr marT="45689" marB="45689"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3300"/>
                    </a:solid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80000"/>
                        </a:lnSpc>
                        <a:spcBef>
                          <a:spcPct val="0"/>
                        </a:spcBef>
                        <a:spcAft>
                          <a:spcPct val="0"/>
                        </a:spcAft>
                        <a:buClr>
                          <a:schemeClr val="accent1"/>
                        </a:buClr>
                        <a:buSzPct val="65000"/>
                        <a:buFont typeface="Wingdings" pitchFamily="2" charset="2"/>
                        <a:buNone/>
                        <a:tabLst/>
                      </a:pPr>
                      <a:r>
                        <a:rPr kumimoji="0" lang="en-US" altLang="zh-CN" sz="800" b="0" i="0" u="none" strike="noStrike" cap="none" normalizeH="0" baseline="0">
                          <a:ln>
                            <a:noFill/>
                          </a:ln>
                          <a:solidFill>
                            <a:schemeClr val="tx1"/>
                          </a:solidFill>
                          <a:effectLst/>
                          <a:latin typeface="Arial" charset="0"/>
                          <a:ea typeface="宋体" pitchFamily="2" charset="-122"/>
                        </a:rPr>
                        <a:t>2</a:t>
                      </a:r>
                    </a:p>
                  </a:txBody>
                  <a:tcPr marT="45689" marB="4568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3300"/>
                    </a:solid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80000"/>
                        </a:lnSpc>
                        <a:spcBef>
                          <a:spcPct val="0"/>
                        </a:spcBef>
                        <a:spcAft>
                          <a:spcPct val="0"/>
                        </a:spcAft>
                        <a:buClr>
                          <a:schemeClr val="accent1"/>
                        </a:buClr>
                        <a:buSzPct val="65000"/>
                        <a:buFont typeface="Wingdings" pitchFamily="2" charset="2"/>
                        <a:buNone/>
                        <a:tabLst/>
                      </a:pPr>
                      <a:r>
                        <a:rPr kumimoji="0" lang="en-US" altLang="zh-CN" sz="800" b="0" i="0" u="none" strike="noStrike" cap="none" normalizeH="0" baseline="0">
                          <a:ln>
                            <a:noFill/>
                          </a:ln>
                          <a:solidFill>
                            <a:schemeClr val="tx1"/>
                          </a:solidFill>
                          <a:effectLst/>
                          <a:latin typeface="Arial" charset="0"/>
                          <a:ea typeface="宋体" pitchFamily="2" charset="-122"/>
                        </a:rPr>
                        <a:t>3</a:t>
                      </a:r>
                    </a:p>
                  </a:txBody>
                  <a:tcPr marT="45689" marB="4568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3300"/>
                    </a:solid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80000"/>
                        </a:lnSpc>
                        <a:spcBef>
                          <a:spcPct val="0"/>
                        </a:spcBef>
                        <a:spcAft>
                          <a:spcPct val="0"/>
                        </a:spcAft>
                        <a:buClr>
                          <a:schemeClr val="accent1"/>
                        </a:buClr>
                        <a:buSzPct val="65000"/>
                        <a:buFont typeface="Wingdings" pitchFamily="2" charset="2"/>
                        <a:buNone/>
                        <a:tabLst/>
                      </a:pPr>
                      <a:r>
                        <a:rPr kumimoji="0" lang="en-US" altLang="zh-CN" sz="800" b="0" i="0" u="none" strike="noStrike" cap="none" normalizeH="0" baseline="0">
                          <a:ln>
                            <a:noFill/>
                          </a:ln>
                          <a:solidFill>
                            <a:schemeClr val="tx1"/>
                          </a:solidFill>
                          <a:effectLst/>
                          <a:latin typeface="Arial" charset="0"/>
                          <a:ea typeface="宋体" pitchFamily="2" charset="-122"/>
                        </a:rPr>
                        <a:t>4</a:t>
                      </a:r>
                    </a:p>
                  </a:txBody>
                  <a:tcPr marT="45689" marB="45689"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3300"/>
                    </a:solidFill>
                  </a:tcPr>
                </a:tc>
                <a:extLst>
                  <a:ext uri="{0D108BD9-81ED-4DB2-BD59-A6C34878D82A}">
                    <a16:rowId xmlns:a16="http://schemas.microsoft.com/office/drawing/2014/main" val="10000"/>
                  </a:ext>
                </a:extLst>
              </a:tr>
              <a:tr h="188913">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80000"/>
                        </a:lnSpc>
                        <a:spcBef>
                          <a:spcPct val="0"/>
                        </a:spcBef>
                        <a:spcAft>
                          <a:spcPct val="0"/>
                        </a:spcAft>
                        <a:buClr>
                          <a:schemeClr val="accent1"/>
                        </a:buClr>
                        <a:buSzPct val="65000"/>
                        <a:buFont typeface="Wingdings" pitchFamily="2" charset="2"/>
                        <a:buNone/>
                        <a:tabLst/>
                      </a:pPr>
                      <a:r>
                        <a:rPr kumimoji="0" lang="en-US" altLang="zh-CN" sz="800" b="0" i="0" u="none" strike="noStrike" cap="none" normalizeH="0" baseline="0">
                          <a:ln>
                            <a:noFill/>
                          </a:ln>
                          <a:solidFill>
                            <a:schemeClr val="tx1"/>
                          </a:solidFill>
                          <a:effectLst/>
                          <a:latin typeface="Arial" charset="0"/>
                          <a:ea typeface="宋体" pitchFamily="2" charset="-122"/>
                        </a:rPr>
                        <a:t>5</a:t>
                      </a:r>
                    </a:p>
                  </a:txBody>
                  <a:tcPr marT="45689" marB="45689"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3300"/>
                    </a:solid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80000"/>
                        </a:lnSpc>
                        <a:spcBef>
                          <a:spcPct val="0"/>
                        </a:spcBef>
                        <a:spcAft>
                          <a:spcPct val="0"/>
                        </a:spcAft>
                        <a:buClr>
                          <a:schemeClr val="accent1"/>
                        </a:buClr>
                        <a:buSzPct val="65000"/>
                        <a:buFont typeface="Wingdings" pitchFamily="2" charset="2"/>
                        <a:buNone/>
                        <a:tabLst/>
                      </a:pPr>
                      <a:r>
                        <a:rPr kumimoji="0" lang="en-US" altLang="zh-CN" sz="800" b="0" i="0" u="none" strike="noStrike" cap="none" normalizeH="0" baseline="0">
                          <a:ln>
                            <a:noFill/>
                          </a:ln>
                          <a:solidFill>
                            <a:schemeClr val="tx1"/>
                          </a:solidFill>
                          <a:effectLst/>
                          <a:latin typeface="Arial" charset="0"/>
                          <a:ea typeface="宋体" pitchFamily="2" charset="-122"/>
                        </a:rPr>
                        <a:t>6</a:t>
                      </a:r>
                    </a:p>
                  </a:txBody>
                  <a:tcPr marT="45689" marB="4568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3300"/>
                    </a:solid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80000"/>
                        </a:lnSpc>
                        <a:spcBef>
                          <a:spcPct val="0"/>
                        </a:spcBef>
                        <a:spcAft>
                          <a:spcPct val="0"/>
                        </a:spcAft>
                        <a:buClr>
                          <a:schemeClr val="accent1"/>
                        </a:buClr>
                        <a:buSzPct val="65000"/>
                        <a:buFont typeface="Wingdings" pitchFamily="2" charset="2"/>
                        <a:buNone/>
                        <a:tabLst/>
                      </a:pPr>
                      <a:r>
                        <a:rPr kumimoji="0" lang="en-US" altLang="zh-CN" sz="800" b="0" i="0" u="none" strike="noStrike" cap="none" normalizeH="0" baseline="0">
                          <a:ln>
                            <a:noFill/>
                          </a:ln>
                          <a:solidFill>
                            <a:schemeClr val="tx1"/>
                          </a:solidFill>
                          <a:effectLst/>
                          <a:latin typeface="Arial" charset="0"/>
                          <a:ea typeface="宋体" pitchFamily="2" charset="-122"/>
                        </a:rPr>
                        <a:t>7</a:t>
                      </a:r>
                    </a:p>
                  </a:txBody>
                  <a:tcPr marT="45689" marB="4568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3300"/>
                    </a:solid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80000"/>
                        </a:lnSpc>
                        <a:spcBef>
                          <a:spcPct val="0"/>
                        </a:spcBef>
                        <a:spcAft>
                          <a:spcPct val="0"/>
                        </a:spcAft>
                        <a:buClr>
                          <a:schemeClr val="accent1"/>
                        </a:buClr>
                        <a:buSzPct val="65000"/>
                        <a:buFont typeface="Wingdings" pitchFamily="2" charset="2"/>
                        <a:buNone/>
                        <a:tabLst/>
                      </a:pPr>
                      <a:r>
                        <a:rPr kumimoji="0" lang="en-US" altLang="zh-CN" sz="800" b="0" i="0" u="none" strike="noStrike" cap="none" normalizeH="0" baseline="0">
                          <a:ln>
                            <a:noFill/>
                          </a:ln>
                          <a:solidFill>
                            <a:schemeClr val="tx1"/>
                          </a:solidFill>
                          <a:effectLst/>
                          <a:latin typeface="Arial" charset="0"/>
                          <a:ea typeface="宋体" pitchFamily="2" charset="-122"/>
                        </a:rPr>
                        <a:t>8</a:t>
                      </a:r>
                    </a:p>
                  </a:txBody>
                  <a:tcPr marT="45689" marB="45689"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3300"/>
                    </a:solidFill>
                  </a:tcPr>
                </a:tc>
                <a:extLst>
                  <a:ext uri="{0D108BD9-81ED-4DB2-BD59-A6C34878D82A}">
                    <a16:rowId xmlns:a16="http://schemas.microsoft.com/office/drawing/2014/main" val="10001"/>
                  </a:ext>
                </a:extLst>
              </a:tr>
              <a:tr h="188913">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80000"/>
                        </a:lnSpc>
                        <a:spcBef>
                          <a:spcPct val="0"/>
                        </a:spcBef>
                        <a:spcAft>
                          <a:spcPct val="0"/>
                        </a:spcAft>
                        <a:buClr>
                          <a:schemeClr val="accent1"/>
                        </a:buClr>
                        <a:buSzPct val="65000"/>
                        <a:buFont typeface="Wingdings" pitchFamily="2" charset="2"/>
                        <a:buNone/>
                        <a:tabLst/>
                      </a:pPr>
                      <a:r>
                        <a:rPr kumimoji="0" lang="en-US" altLang="zh-CN" sz="800" b="0" i="0" u="none" strike="noStrike" cap="none" normalizeH="0" baseline="0">
                          <a:ln>
                            <a:noFill/>
                          </a:ln>
                          <a:solidFill>
                            <a:schemeClr val="tx1"/>
                          </a:solidFill>
                          <a:effectLst/>
                          <a:latin typeface="Arial" charset="0"/>
                          <a:ea typeface="宋体" pitchFamily="2" charset="-122"/>
                        </a:rPr>
                        <a:t>9</a:t>
                      </a:r>
                    </a:p>
                  </a:txBody>
                  <a:tcPr marT="45689" marB="45689"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3300"/>
                    </a:solid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80000"/>
                        </a:lnSpc>
                        <a:spcBef>
                          <a:spcPct val="0"/>
                        </a:spcBef>
                        <a:spcAft>
                          <a:spcPct val="0"/>
                        </a:spcAft>
                        <a:buClr>
                          <a:schemeClr val="accent1"/>
                        </a:buClr>
                        <a:buSzPct val="65000"/>
                        <a:buFont typeface="Wingdings" pitchFamily="2" charset="2"/>
                        <a:buNone/>
                        <a:tabLst/>
                      </a:pPr>
                      <a:r>
                        <a:rPr kumimoji="0" lang="en-US" altLang="zh-CN" sz="800" b="0" i="0" u="none" strike="noStrike" cap="none" normalizeH="0" baseline="0">
                          <a:ln>
                            <a:noFill/>
                          </a:ln>
                          <a:solidFill>
                            <a:schemeClr val="tx1"/>
                          </a:solidFill>
                          <a:effectLst/>
                          <a:latin typeface="Arial" charset="0"/>
                          <a:ea typeface="宋体" pitchFamily="2" charset="-122"/>
                        </a:rPr>
                        <a:t>10</a:t>
                      </a:r>
                    </a:p>
                  </a:txBody>
                  <a:tcPr marT="45689" marB="4568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3300"/>
                    </a:solid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80000"/>
                        </a:lnSpc>
                        <a:spcBef>
                          <a:spcPct val="0"/>
                        </a:spcBef>
                        <a:spcAft>
                          <a:spcPct val="0"/>
                        </a:spcAft>
                        <a:buClr>
                          <a:schemeClr val="accent1"/>
                        </a:buClr>
                        <a:buSzPct val="65000"/>
                        <a:buFont typeface="Wingdings" pitchFamily="2" charset="2"/>
                        <a:buNone/>
                        <a:tabLst/>
                      </a:pPr>
                      <a:r>
                        <a:rPr kumimoji="0" lang="en-US" altLang="zh-CN" sz="800" b="0" i="0" u="none" strike="noStrike" cap="none" normalizeH="0" baseline="0" dirty="0">
                          <a:ln>
                            <a:noFill/>
                          </a:ln>
                          <a:solidFill>
                            <a:schemeClr val="tx1"/>
                          </a:solidFill>
                          <a:effectLst/>
                          <a:latin typeface="Arial" charset="0"/>
                          <a:ea typeface="宋体" pitchFamily="2" charset="-122"/>
                        </a:rPr>
                        <a:t>11</a:t>
                      </a:r>
                    </a:p>
                  </a:txBody>
                  <a:tcPr marT="45689" marB="4568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3300"/>
                    </a:solid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80000"/>
                        </a:lnSpc>
                        <a:spcBef>
                          <a:spcPct val="0"/>
                        </a:spcBef>
                        <a:spcAft>
                          <a:spcPct val="0"/>
                        </a:spcAft>
                        <a:buClr>
                          <a:schemeClr val="accent1"/>
                        </a:buClr>
                        <a:buSzPct val="65000"/>
                        <a:buFont typeface="Wingdings" pitchFamily="2" charset="2"/>
                        <a:buNone/>
                        <a:tabLst/>
                      </a:pPr>
                      <a:r>
                        <a:rPr kumimoji="0" lang="en-US" altLang="zh-CN" sz="800" b="0" i="0" u="none" strike="noStrike" cap="none" normalizeH="0" baseline="0">
                          <a:ln>
                            <a:noFill/>
                          </a:ln>
                          <a:solidFill>
                            <a:schemeClr val="tx1"/>
                          </a:solidFill>
                          <a:effectLst/>
                          <a:latin typeface="Arial" charset="0"/>
                          <a:ea typeface="宋体" pitchFamily="2" charset="-122"/>
                        </a:rPr>
                        <a:t>12</a:t>
                      </a:r>
                    </a:p>
                  </a:txBody>
                  <a:tcPr marT="45689" marB="45689"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3300"/>
                    </a:solidFill>
                  </a:tcPr>
                </a:tc>
                <a:extLst>
                  <a:ext uri="{0D108BD9-81ED-4DB2-BD59-A6C34878D82A}">
                    <a16:rowId xmlns:a16="http://schemas.microsoft.com/office/drawing/2014/main" val="10002"/>
                  </a:ext>
                </a:extLst>
              </a:tr>
              <a:tr h="188913">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80000"/>
                        </a:lnSpc>
                        <a:spcBef>
                          <a:spcPct val="0"/>
                        </a:spcBef>
                        <a:spcAft>
                          <a:spcPct val="0"/>
                        </a:spcAft>
                        <a:buClr>
                          <a:schemeClr val="accent1"/>
                        </a:buClr>
                        <a:buSzPct val="65000"/>
                        <a:buFont typeface="Wingdings" pitchFamily="2" charset="2"/>
                        <a:buNone/>
                        <a:tabLst/>
                      </a:pPr>
                      <a:r>
                        <a:rPr kumimoji="0" lang="en-US" altLang="zh-CN" sz="800" b="0" i="0" u="none" strike="noStrike" cap="none" normalizeH="0" baseline="0">
                          <a:ln>
                            <a:noFill/>
                          </a:ln>
                          <a:solidFill>
                            <a:schemeClr val="tx1"/>
                          </a:solidFill>
                          <a:effectLst/>
                          <a:latin typeface="Arial" charset="0"/>
                          <a:ea typeface="宋体" pitchFamily="2" charset="-122"/>
                        </a:rPr>
                        <a:t>13</a:t>
                      </a:r>
                    </a:p>
                  </a:txBody>
                  <a:tcPr marT="45689" marB="45689"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FF3300"/>
                    </a:solid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80000"/>
                        </a:lnSpc>
                        <a:spcBef>
                          <a:spcPct val="0"/>
                        </a:spcBef>
                        <a:spcAft>
                          <a:spcPct val="0"/>
                        </a:spcAft>
                        <a:buClr>
                          <a:schemeClr val="accent1"/>
                        </a:buClr>
                        <a:buSzPct val="65000"/>
                        <a:buFont typeface="Wingdings" pitchFamily="2" charset="2"/>
                        <a:buNone/>
                        <a:tabLst/>
                      </a:pPr>
                      <a:r>
                        <a:rPr kumimoji="0" lang="en-US" altLang="zh-CN" sz="800" b="0" i="0" u="none" strike="noStrike" cap="none" normalizeH="0" baseline="0">
                          <a:ln>
                            <a:noFill/>
                          </a:ln>
                          <a:solidFill>
                            <a:schemeClr val="tx1"/>
                          </a:solidFill>
                          <a:effectLst/>
                          <a:latin typeface="Arial" charset="0"/>
                          <a:ea typeface="宋体" pitchFamily="2" charset="-122"/>
                        </a:rPr>
                        <a:t>14</a:t>
                      </a:r>
                    </a:p>
                  </a:txBody>
                  <a:tcPr marT="45689" marB="4568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FF3300"/>
                    </a:solid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80000"/>
                        </a:lnSpc>
                        <a:spcBef>
                          <a:spcPct val="0"/>
                        </a:spcBef>
                        <a:spcAft>
                          <a:spcPct val="0"/>
                        </a:spcAft>
                        <a:buClr>
                          <a:schemeClr val="accent1"/>
                        </a:buClr>
                        <a:buSzPct val="65000"/>
                        <a:buFont typeface="Wingdings" pitchFamily="2" charset="2"/>
                        <a:buNone/>
                        <a:tabLst/>
                      </a:pPr>
                      <a:r>
                        <a:rPr kumimoji="0" lang="en-US" altLang="zh-CN" sz="800" b="0" i="0" u="none" strike="noStrike" cap="none" normalizeH="0" baseline="0">
                          <a:ln>
                            <a:noFill/>
                          </a:ln>
                          <a:solidFill>
                            <a:schemeClr val="tx1"/>
                          </a:solidFill>
                          <a:effectLst/>
                          <a:latin typeface="Arial" charset="0"/>
                          <a:ea typeface="宋体" pitchFamily="2" charset="-122"/>
                        </a:rPr>
                        <a:t>15</a:t>
                      </a:r>
                    </a:p>
                  </a:txBody>
                  <a:tcPr marT="45689" marB="4568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FF3300"/>
                    </a:solid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80000"/>
                        </a:lnSpc>
                        <a:spcBef>
                          <a:spcPct val="0"/>
                        </a:spcBef>
                        <a:spcAft>
                          <a:spcPct val="0"/>
                        </a:spcAft>
                        <a:buClr>
                          <a:schemeClr val="accent1"/>
                        </a:buClr>
                        <a:buSzPct val="65000"/>
                        <a:buFont typeface="Wingdings" pitchFamily="2" charset="2"/>
                        <a:buNone/>
                        <a:tabLst/>
                      </a:pPr>
                      <a:endParaRPr kumimoji="0" lang="zh-CN" altLang="zh-CN" sz="800" b="0" i="0" u="none" strike="noStrike" cap="none" normalizeH="0" baseline="0" dirty="0">
                        <a:ln>
                          <a:noFill/>
                        </a:ln>
                        <a:solidFill>
                          <a:schemeClr val="tx1"/>
                        </a:solidFill>
                        <a:effectLst/>
                        <a:latin typeface="Arial" charset="0"/>
                        <a:ea typeface="宋体" pitchFamily="2" charset="-122"/>
                      </a:endParaRPr>
                    </a:p>
                  </a:txBody>
                  <a:tcPr marT="45689" marB="45689"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FF3300"/>
                    </a:solidFill>
                  </a:tcPr>
                </a:tc>
                <a:extLst>
                  <a:ext uri="{0D108BD9-81ED-4DB2-BD59-A6C34878D82A}">
                    <a16:rowId xmlns:a16="http://schemas.microsoft.com/office/drawing/2014/main" val="10003"/>
                  </a:ext>
                </a:extLst>
              </a:tr>
            </a:tbl>
          </a:graphicData>
        </a:graphic>
      </p:graphicFrame>
      <p:sp>
        <p:nvSpPr>
          <p:cNvPr id="110" name="Line 769"/>
          <p:cNvSpPr>
            <a:spLocks noChangeShapeType="1"/>
          </p:cNvSpPr>
          <p:nvPr/>
        </p:nvSpPr>
        <p:spPr bwMode="auto">
          <a:xfrm flipH="1">
            <a:off x="7196585" y="3678152"/>
            <a:ext cx="142875" cy="100806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111" name="Line 770"/>
          <p:cNvSpPr>
            <a:spLocks noChangeShapeType="1"/>
          </p:cNvSpPr>
          <p:nvPr/>
        </p:nvSpPr>
        <p:spPr bwMode="auto">
          <a:xfrm>
            <a:off x="7339460" y="3678152"/>
            <a:ext cx="1152525" cy="187166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112" name="Text Box 771"/>
          <p:cNvSpPr txBox="1">
            <a:spLocks noChangeArrowheads="1"/>
          </p:cNvSpPr>
          <p:nvPr/>
        </p:nvSpPr>
        <p:spPr bwMode="auto">
          <a:xfrm>
            <a:off x="6836223" y="3965490"/>
            <a:ext cx="57467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zh-CN" altLang="en-US"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上</a:t>
            </a:r>
          </a:p>
        </p:txBody>
      </p:sp>
      <p:sp>
        <p:nvSpPr>
          <p:cNvPr id="113" name="Text Box 772"/>
          <p:cNvSpPr txBox="1">
            <a:spLocks noChangeArrowheads="1"/>
          </p:cNvSpPr>
          <p:nvPr/>
        </p:nvSpPr>
        <p:spPr bwMode="auto">
          <a:xfrm>
            <a:off x="8131623" y="4830677"/>
            <a:ext cx="57467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zh-CN" altLang="en-US"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下</a:t>
            </a:r>
          </a:p>
        </p:txBody>
      </p:sp>
      <p:sp>
        <p:nvSpPr>
          <p:cNvPr id="114" name="Text Box 773"/>
          <p:cNvSpPr txBox="1">
            <a:spLocks noChangeArrowheads="1"/>
          </p:cNvSpPr>
          <p:nvPr/>
        </p:nvSpPr>
        <p:spPr bwMode="auto">
          <a:xfrm>
            <a:off x="7987160" y="6380077"/>
            <a:ext cx="143986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zh-CN" altLang="en-US" sz="1800" b="0" i="0" u="none" strike="noStrike" kern="0" cap="none" spc="0" normalizeH="0" baseline="0" noProof="0" smtClean="0">
                <a:ln>
                  <a:noFill/>
                </a:ln>
                <a:solidFill>
                  <a:srgbClr val="FF0000"/>
                </a:solidFill>
                <a:effectLst/>
                <a:uLnTx/>
                <a:uFillTx/>
                <a:latin typeface="微软雅黑" panose="020B0503020204020204" pitchFamily="34" charset="-122"/>
                <a:ea typeface="微软雅黑" panose="020B0503020204020204" pitchFamily="34" charset="-122"/>
              </a:rPr>
              <a:t>目标状态</a:t>
            </a:r>
          </a:p>
        </p:txBody>
      </p:sp>
      <p:sp>
        <p:nvSpPr>
          <p:cNvPr id="115" name="Oval 780"/>
          <p:cNvSpPr>
            <a:spLocks noChangeArrowheads="1"/>
          </p:cNvSpPr>
          <p:nvPr/>
        </p:nvSpPr>
        <p:spPr bwMode="auto">
          <a:xfrm>
            <a:off x="7483923" y="5333915"/>
            <a:ext cx="2089150" cy="1152525"/>
          </a:xfrm>
          <a:prstGeom prst="ellipse">
            <a:avLst/>
          </a:prstGeom>
          <a:noFill/>
          <a:ln w="9525">
            <a:solidFill>
              <a:srgbClr val="FF0000"/>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055271682"/>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3333" y="338667"/>
            <a:ext cx="2607733" cy="593644"/>
          </a:xfrm>
          <a:prstGeom prst="rect">
            <a:avLst/>
          </a:prstGeom>
        </p:spPr>
      </p:pic>
      <p:pic>
        <p:nvPicPr>
          <p:cNvPr id="3" name="图片 2"/>
          <p:cNvPicPr>
            <a:picLocks noChangeAspect="1"/>
          </p:cNvPicPr>
          <p:nvPr/>
        </p:nvPicPr>
        <p:blipFill rotWithShape="1">
          <a:blip r:embed="rId4">
            <a:alphaModFix amt="4000"/>
            <a:extLst>
              <a:ext uri="{28A0092B-C50C-407E-A947-70E740481C1C}">
                <a14:useLocalDpi xmlns:a14="http://schemas.microsoft.com/office/drawing/2010/main" val="0"/>
              </a:ext>
            </a:extLst>
          </a:blip>
          <a:srcRect t="4939" r="28793" b="22469"/>
          <a:stretch/>
        </p:blipFill>
        <p:spPr>
          <a:xfrm>
            <a:off x="2641601" y="902926"/>
            <a:ext cx="9550400" cy="5955074"/>
          </a:xfrm>
          <a:prstGeom prst="rect">
            <a:avLst/>
          </a:prstGeom>
        </p:spPr>
      </p:pic>
      <p:sp>
        <p:nvSpPr>
          <p:cNvPr id="6" name="矩形 5"/>
          <p:cNvSpPr/>
          <p:nvPr/>
        </p:nvSpPr>
        <p:spPr>
          <a:xfrm>
            <a:off x="5303520" y="1253432"/>
            <a:ext cx="6520983" cy="45719"/>
          </a:xfrm>
          <a:prstGeom prst="rect">
            <a:avLst/>
          </a:prstGeom>
          <a:solidFill>
            <a:srgbClr val="239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矩形 9"/>
          <p:cNvSpPr/>
          <p:nvPr/>
        </p:nvSpPr>
        <p:spPr>
          <a:xfrm>
            <a:off x="9875520" y="383465"/>
            <a:ext cx="1948983" cy="523220"/>
          </a:xfrm>
          <a:prstGeom prst="rect">
            <a:avLst/>
          </a:prstGeom>
          <a:solidFill>
            <a:srgbClr val="239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矩形 10"/>
          <p:cNvSpPr/>
          <p:nvPr/>
        </p:nvSpPr>
        <p:spPr>
          <a:xfrm>
            <a:off x="9700953" y="352688"/>
            <a:ext cx="2217110" cy="584775"/>
          </a:xfrm>
          <a:prstGeom prst="rect">
            <a:avLst/>
          </a:prstGeom>
        </p:spPr>
        <p:txBody>
          <a:bodyPr wrap="square" anchor="ct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lnSpc>
                <a:spcPct val="100000"/>
              </a:lnSpc>
              <a:spcBef>
                <a:spcPts val="0"/>
              </a:spcBef>
              <a:spcAft>
                <a:spcPts val="0"/>
              </a:spcAft>
              <a:defRPr/>
            </a:pPr>
            <a:r>
              <a:rPr lang="en-US" altLang="zh-CN" sz="3200" b="1" dirty="0" smtClean="0">
                <a:solidFill>
                  <a:schemeClr val="bg1"/>
                </a:solidFill>
                <a:latin typeface="微软雅黑" charset="-122"/>
                <a:ea typeface="微软雅黑" charset="-122"/>
                <a:sym typeface="+mn-ea"/>
              </a:rPr>
              <a:t>15-</a:t>
            </a:r>
            <a:r>
              <a:rPr lang="zh-CN" altLang="en-US" sz="3200" b="1" dirty="0" smtClean="0">
                <a:solidFill>
                  <a:schemeClr val="bg1"/>
                </a:solidFill>
                <a:latin typeface="微软雅黑" charset="-122"/>
                <a:ea typeface="微软雅黑" charset="-122"/>
                <a:sym typeface="+mn-ea"/>
              </a:rPr>
              <a:t>谜问题</a:t>
            </a:r>
            <a:endParaRPr lang="zh-CN" altLang="en-US" sz="3200" b="1" dirty="0">
              <a:solidFill>
                <a:schemeClr val="bg1"/>
              </a:solidFill>
              <a:latin typeface="微软雅黑" charset="-122"/>
              <a:ea typeface="微软雅黑" charset="-122"/>
              <a:sym typeface="+mn-ea"/>
            </a:endParaRPr>
          </a:p>
        </p:txBody>
      </p:sp>
      <p:sp>
        <p:nvSpPr>
          <p:cNvPr id="13" name="文本框 12"/>
          <p:cNvSpPr txBox="1"/>
          <p:nvPr/>
        </p:nvSpPr>
        <p:spPr>
          <a:xfrm>
            <a:off x="423334" y="972529"/>
            <a:ext cx="4821997" cy="584775"/>
          </a:xfrm>
          <a:prstGeom prst="rect">
            <a:avLst/>
          </a:prstGeom>
          <a:noFill/>
        </p:spPr>
        <p:txBody>
          <a:bodyPr wrap="square" rtlCol="0">
            <a:spAutoFit/>
          </a:bodyPr>
          <a:lstStyle/>
          <a:p>
            <a:r>
              <a:rPr kumimoji="1" lang="zh-CN" altLang="en-US" sz="3200" b="1" dirty="0" smtClean="0">
                <a:latin typeface="Microsoft YaHei" charset="-122"/>
                <a:ea typeface="Microsoft YaHei" charset="-122"/>
                <a:cs typeface="Microsoft YaHei" charset="-122"/>
              </a:rPr>
              <a:t>深度优先检索（部分结点）</a:t>
            </a:r>
            <a:endParaRPr kumimoji="1" lang="zh-CN" altLang="en-US" sz="3200" b="1" dirty="0">
              <a:latin typeface="Microsoft YaHei" charset="-122"/>
              <a:ea typeface="Microsoft YaHei" charset="-122"/>
              <a:cs typeface="Microsoft YaHei" charset="-122"/>
            </a:endParaRPr>
          </a:p>
        </p:txBody>
      </p:sp>
      <p:graphicFrame>
        <p:nvGraphicFramePr>
          <p:cNvPr id="42" name="Group 32"/>
          <p:cNvGraphicFramePr>
            <a:graphicFrameLocks noGrp="1"/>
          </p:cNvGraphicFramePr>
          <p:nvPr>
            <p:extLst>
              <p:ext uri="{D42A27DB-BD31-4B8C-83A1-F6EECF244321}">
                <p14:modId xmlns:p14="http://schemas.microsoft.com/office/powerpoint/2010/main" val="1197002306"/>
              </p:ext>
            </p:extLst>
          </p:nvPr>
        </p:nvGraphicFramePr>
        <p:xfrm>
          <a:off x="2259013" y="1722437"/>
          <a:ext cx="1606551" cy="1330325"/>
        </p:xfrm>
        <a:graphic>
          <a:graphicData uri="http://schemas.openxmlformats.org/drawingml/2006/table">
            <a:tbl>
              <a:tblPr/>
              <a:tblGrid>
                <a:gridCol w="401310">
                  <a:extLst>
                    <a:ext uri="{9D8B030D-6E8A-4147-A177-3AD203B41FA5}">
                      <a16:colId xmlns:a16="http://schemas.microsoft.com/office/drawing/2014/main" val="20000"/>
                    </a:ext>
                  </a:extLst>
                </a:gridCol>
                <a:gridCol w="402621">
                  <a:extLst>
                    <a:ext uri="{9D8B030D-6E8A-4147-A177-3AD203B41FA5}">
                      <a16:colId xmlns:a16="http://schemas.microsoft.com/office/drawing/2014/main" val="20001"/>
                    </a:ext>
                  </a:extLst>
                </a:gridCol>
                <a:gridCol w="401310">
                  <a:extLst>
                    <a:ext uri="{9D8B030D-6E8A-4147-A177-3AD203B41FA5}">
                      <a16:colId xmlns:a16="http://schemas.microsoft.com/office/drawing/2014/main" val="20002"/>
                    </a:ext>
                  </a:extLst>
                </a:gridCol>
                <a:gridCol w="401310">
                  <a:extLst>
                    <a:ext uri="{9D8B030D-6E8A-4147-A177-3AD203B41FA5}">
                      <a16:colId xmlns:a16="http://schemas.microsoft.com/office/drawing/2014/main" val="20003"/>
                    </a:ext>
                  </a:extLst>
                </a:gridCol>
              </a:tblGrid>
              <a:tr h="332900">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1400" b="0" i="0" u="none" strike="noStrike" cap="none" normalizeH="0" baseline="0" smtClean="0">
                          <a:ln>
                            <a:noFill/>
                          </a:ln>
                          <a:solidFill>
                            <a:schemeClr val="tx1"/>
                          </a:solidFill>
                          <a:effectLst/>
                          <a:latin typeface="Arial" charset="0"/>
                          <a:ea typeface="宋体" pitchFamily="2" charset="-122"/>
                        </a:rPr>
                        <a:t>1</a:t>
                      </a:r>
                    </a:p>
                  </a:txBody>
                  <a:tcPr marL="91432" marR="91432" marT="45724" marB="45724"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1400" b="0" i="0" u="none" strike="noStrike" cap="none" normalizeH="0" baseline="0" smtClean="0">
                          <a:ln>
                            <a:noFill/>
                          </a:ln>
                          <a:solidFill>
                            <a:schemeClr val="tx1"/>
                          </a:solidFill>
                          <a:effectLst/>
                          <a:latin typeface="Arial" charset="0"/>
                          <a:ea typeface="宋体" pitchFamily="2" charset="-122"/>
                        </a:rPr>
                        <a:t>2</a:t>
                      </a:r>
                    </a:p>
                  </a:txBody>
                  <a:tcPr marL="91432" marR="91432" marT="45724" marB="4572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1400" b="0" i="0" u="none" strike="noStrike" cap="none" normalizeH="0" baseline="0" dirty="0" smtClean="0">
                          <a:ln>
                            <a:noFill/>
                          </a:ln>
                          <a:solidFill>
                            <a:schemeClr val="tx1"/>
                          </a:solidFill>
                          <a:effectLst/>
                          <a:latin typeface="Arial" charset="0"/>
                          <a:ea typeface="宋体" pitchFamily="2" charset="-122"/>
                        </a:rPr>
                        <a:t>3</a:t>
                      </a:r>
                    </a:p>
                  </a:txBody>
                  <a:tcPr marL="91432" marR="91432" marT="45724" marB="4572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1400" b="0" i="0" u="none" strike="noStrike" cap="none" normalizeH="0" baseline="0" smtClean="0">
                          <a:ln>
                            <a:noFill/>
                          </a:ln>
                          <a:solidFill>
                            <a:schemeClr val="tx1"/>
                          </a:solidFill>
                          <a:effectLst/>
                          <a:latin typeface="Arial" charset="0"/>
                          <a:ea typeface="宋体" pitchFamily="2" charset="-122"/>
                        </a:rPr>
                        <a:t>4</a:t>
                      </a:r>
                    </a:p>
                  </a:txBody>
                  <a:tcPr marL="91432" marR="91432" marT="45724" marB="45724"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32900">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1400" b="0" i="0" u="none" strike="noStrike" cap="none" normalizeH="0" baseline="0" smtClean="0">
                          <a:ln>
                            <a:noFill/>
                          </a:ln>
                          <a:solidFill>
                            <a:schemeClr val="tx1"/>
                          </a:solidFill>
                          <a:effectLst/>
                          <a:latin typeface="Arial" charset="0"/>
                          <a:ea typeface="宋体" pitchFamily="2" charset="-122"/>
                        </a:rPr>
                        <a:t>5</a:t>
                      </a:r>
                    </a:p>
                  </a:txBody>
                  <a:tcPr marL="91432" marR="91432" marT="45724" marB="45724"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1400" b="0" i="0" u="none" strike="noStrike" cap="none" normalizeH="0" baseline="0" smtClean="0">
                          <a:ln>
                            <a:noFill/>
                          </a:ln>
                          <a:solidFill>
                            <a:schemeClr val="tx1"/>
                          </a:solidFill>
                          <a:effectLst/>
                          <a:latin typeface="Arial" charset="0"/>
                          <a:ea typeface="宋体" pitchFamily="2" charset="-122"/>
                        </a:rPr>
                        <a:t>6</a:t>
                      </a:r>
                    </a:p>
                  </a:txBody>
                  <a:tcPr marL="91432" marR="91432" marT="45724" marB="4572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endParaRPr kumimoji="0" lang="zh-CN" altLang="zh-CN" sz="1400" b="0" i="0" u="none" strike="noStrike" cap="none" normalizeH="0" baseline="0" dirty="0" smtClean="0">
                        <a:ln>
                          <a:noFill/>
                        </a:ln>
                        <a:solidFill>
                          <a:schemeClr val="tx1"/>
                        </a:solidFill>
                        <a:effectLst/>
                        <a:latin typeface="Arial" charset="0"/>
                        <a:ea typeface="宋体" pitchFamily="2" charset="-122"/>
                      </a:endParaRPr>
                    </a:p>
                  </a:txBody>
                  <a:tcPr marL="91432" marR="91432" marT="45724" marB="4572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B050"/>
                    </a:solid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1400" b="0" i="0" u="none" strike="noStrike" cap="none" normalizeH="0" baseline="0" smtClean="0">
                          <a:ln>
                            <a:noFill/>
                          </a:ln>
                          <a:solidFill>
                            <a:schemeClr val="tx1"/>
                          </a:solidFill>
                          <a:effectLst/>
                          <a:latin typeface="Arial" charset="0"/>
                          <a:ea typeface="宋体" pitchFamily="2" charset="-122"/>
                        </a:rPr>
                        <a:t>8</a:t>
                      </a:r>
                    </a:p>
                  </a:txBody>
                  <a:tcPr marL="91432" marR="91432" marT="45724" marB="45724"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32900">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1400" b="0" i="0" u="none" strike="noStrike" cap="none" normalizeH="0" baseline="0" smtClean="0">
                          <a:ln>
                            <a:noFill/>
                          </a:ln>
                          <a:solidFill>
                            <a:schemeClr val="tx1"/>
                          </a:solidFill>
                          <a:effectLst/>
                          <a:latin typeface="Arial" charset="0"/>
                          <a:ea typeface="宋体" pitchFamily="2" charset="-122"/>
                        </a:rPr>
                        <a:t>9</a:t>
                      </a:r>
                    </a:p>
                  </a:txBody>
                  <a:tcPr marL="91432" marR="91432" marT="45724" marB="45724"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1400" b="0" i="0" u="none" strike="noStrike" cap="none" normalizeH="0" baseline="0" smtClean="0">
                          <a:ln>
                            <a:noFill/>
                          </a:ln>
                          <a:solidFill>
                            <a:schemeClr val="tx1"/>
                          </a:solidFill>
                          <a:effectLst/>
                          <a:latin typeface="Arial" charset="0"/>
                          <a:ea typeface="宋体" pitchFamily="2" charset="-122"/>
                        </a:rPr>
                        <a:t>10</a:t>
                      </a:r>
                    </a:p>
                  </a:txBody>
                  <a:tcPr marL="91432" marR="91432" marT="45724" marB="4572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1400" b="0" i="0" u="none" strike="noStrike" cap="none" normalizeH="0" baseline="0" smtClean="0">
                          <a:ln>
                            <a:noFill/>
                          </a:ln>
                          <a:solidFill>
                            <a:schemeClr val="tx1"/>
                          </a:solidFill>
                          <a:effectLst/>
                          <a:latin typeface="Arial" charset="0"/>
                          <a:ea typeface="宋体" pitchFamily="2" charset="-122"/>
                        </a:rPr>
                        <a:t>7</a:t>
                      </a:r>
                    </a:p>
                  </a:txBody>
                  <a:tcPr marL="91432" marR="91432" marT="45724" marB="4572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1400" b="0" i="0" u="none" strike="noStrike" cap="none" normalizeH="0" baseline="0" dirty="0" smtClean="0">
                          <a:ln>
                            <a:noFill/>
                          </a:ln>
                          <a:solidFill>
                            <a:schemeClr val="tx1"/>
                          </a:solidFill>
                          <a:effectLst/>
                          <a:latin typeface="Arial" charset="0"/>
                          <a:ea typeface="宋体" pitchFamily="2" charset="-122"/>
                        </a:rPr>
                        <a:t>11</a:t>
                      </a:r>
                    </a:p>
                  </a:txBody>
                  <a:tcPr marL="91432" marR="91432" marT="45724" marB="45724"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31625">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1400" b="0" i="0" u="none" strike="noStrike" cap="none" normalizeH="0" baseline="0" smtClean="0">
                          <a:ln>
                            <a:noFill/>
                          </a:ln>
                          <a:solidFill>
                            <a:schemeClr val="tx1"/>
                          </a:solidFill>
                          <a:effectLst/>
                          <a:latin typeface="Arial" charset="0"/>
                          <a:ea typeface="宋体" pitchFamily="2" charset="-122"/>
                        </a:rPr>
                        <a:t>13</a:t>
                      </a:r>
                    </a:p>
                  </a:txBody>
                  <a:tcPr marL="91432" marR="91432" marT="45724" marB="45724"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1400" b="0" i="0" u="none" strike="noStrike" cap="none" normalizeH="0" baseline="0" dirty="0" smtClean="0">
                          <a:ln>
                            <a:noFill/>
                          </a:ln>
                          <a:solidFill>
                            <a:schemeClr val="tx1"/>
                          </a:solidFill>
                          <a:effectLst/>
                          <a:latin typeface="Arial" charset="0"/>
                          <a:ea typeface="宋体" pitchFamily="2" charset="-122"/>
                        </a:rPr>
                        <a:t>14</a:t>
                      </a:r>
                    </a:p>
                  </a:txBody>
                  <a:tcPr marL="91432" marR="91432" marT="45724" marB="4572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1400" b="0" i="0" u="none" strike="noStrike" cap="none" normalizeH="0" baseline="0" smtClean="0">
                          <a:ln>
                            <a:noFill/>
                          </a:ln>
                          <a:solidFill>
                            <a:schemeClr val="tx1"/>
                          </a:solidFill>
                          <a:effectLst/>
                          <a:latin typeface="Arial" charset="0"/>
                          <a:ea typeface="宋体" pitchFamily="2" charset="-122"/>
                        </a:rPr>
                        <a:t>15</a:t>
                      </a:r>
                    </a:p>
                  </a:txBody>
                  <a:tcPr marL="91432" marR="91432" marT="45724" marB="4572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1400" b="0" i="0" u="none" strike="noStrike" cap="none" normalizeH="0" baseline="0" dirty="0" smtClean="0">
                          <a:ln>
                            <a:noFill/>
                          </a:ln>
                          <a:solidFill>
                            <a:schemeClr val="tx1"/>
                          </a:solidFill>
                          <a:effectLst/>
                          <a:latin typeface="Arial" charset="0"/>
                          <a:ea typeface="宋体" pitchFamily="2" charset="-122"/>
                        </a:rPr>
                        <a:t>12</a:t>
                      </a:r>
                    </a:p>
                  </a:txBody>
                  <a:tcPr marL="91432" marR="91432" marT="45724" marB="45724"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graphicFrame>
        <p:nvGraphicFramePr>
          <p:cNvPr id="43" name="Group 32"/>
          <p:cNvGraphicFramePr>
            <a:graphicFrameLocks noGrp="1"/>
          </p:cNvGraphicFramePr>
          <p:nvPr>
            <p:extLst>
              <p:ext uri="{D42A27DB-BD31-4B8C-83A1-F6EECF244321}">
                <p14:modId xmlns:p14="http://schemas.microsoft.com/office/powerpoint/2010/main" val="989468327"/>
              </p:ext>
            </p:extLst>
          </p:nvPr>
        </p:nvGraphicFramePr>
        <p:xfrm>
          <a:off x="4418013" y="1722437"/>
          <a:ext cx="1606551" cy="1330325"/>
        </p:xfrm>
        <a:graphic>
          <a:graphicData uri="http://schemas.openxmlformats.org/drawingml/2006/table">
            <a:tbl>
              <a:tblPr/>
              <a:tblGrid>
                <a:gridCol w="401310">
                  <a:extLst>
                    <a:ext uri="{9D8B030D-6E8A-4147-A177-3AD203B41FA5}">
                      <a16:colId xmlns:a16="http://schemas.microsoft.com/office/drawing/2014/main" val="20000"/>
                    </a:ext>
                  </a:extLst>
                </a:gridCol>
                <a:gridCol w="402621">
                  <a:extLst>
                    <a:ext uri="{9D8B030D-6E8A-4147-A177-3AD203B41FA5}">
                      <a16:colId xmlns:a16="http://schemas.microsoft.com/office/drawing/2014/main" val="20001"/>
                    </a:ext>
                  </a:extLst>
                </a:gridCol>
                <a:gridCol w="401310">
                  <a:extLst>
                    <a:ext uri="{9D8B030D-6E8A-4147-A177-3AD203B41FA5}">
                      <a16:colId xmlns:a16="http://schemas.microsoft.com/office/drawing/2014/main" val="20002"/>
                    </a:ext>
                  </a:extLst>
                </a:gridCol>
                <a:gridCol w="401310">
                  <a:extLst>
                    <a:ext uri="{9D8B030D-6E8A-4147-A177-3AD203B41FA5}">
                      <a16:colId xmlns:a16="http://schemas.microsoft.com/office/drawing/2014/main" val="20003"/>
                    </a:ext>
                  </a:extLst>
                </a:gridCol>
              </a:tblGrid>
              <a:tr h="332900">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1400" b="0" i="0" u="none" strike="noStrike" cap="none" normalizeH="0" baseline="0" smtClean="0">
                          <a:ln>
                            <a:noFill/>
                          </a:ln>
                          <a:solidFill>
                            <a:schemeClr val="tx1"/>
                          </a:solidFill>
                          <a:effectLst/>
                          <a:latin typeface="Arial" charset="0"/>
                          <a:ea typeface="宋体" pitchFamily="2" charset="-122"/>
                        </a:rPr>
                        <a:t>1</a:t>
                      </a:r>
                    </a:p>
                  </a:txBody>
                  <a:tcPr marL="91432" marR="91432" marT="45724" marB="45724"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1400" b="0" i="0" u="none" strike="noStrike" cap="none" normalizeH="0" baseline="0" smtClean="0">
                          <a:ln>
                            <a:noFill/>
                          </a:ln>
                          <a:solidFill>
                            <a:schemeClr val="tx1"/>
                          </a:solidFill>
                          <a:effectLst/>
                          <a:latin typeface="Arial" charset="0"/>
                          <a:ea typeface="宋体" pitchFamily="2" charset="-122"/>
                        </a:rPr>
                        <a:t>2</a:t>
                      </a:r>
                    </a:p>
                  </a:txBody>
                  <a:tcPr marL="91432" marR="91432" marT="45724" marB="4572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endParaRPr kumimoji="0" lang="en-US" altLang="zh-CN" sz="1400" b="0" i="0" u="none" strike="noStrike" cap="none" normalizeH="0" baseline="0" dirty="0" smtClean="0">
                        <a:ln>
                          <a:noFill/>
                        </a:ln>
                        <a:solidFill>
                          <a:schemeClr val="tx1"/>
                        </a:solidFill>
                        <a:effectLst/>
                        <a:latin typeface="Arial" charset="0"/>
                        <a:ea typeface="宋体" pitchFamily="2" charset="-122"/>
                      </a:endParaRPr>
                    </a:p>
                  </a:txBody>
                  <a:tcPr marL="91432" marR="91432" marT="45724" marB="4572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B050"/>
                    </a:solid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1400" b="0" i="0" u="none" strike="noStrike" cap="none" normalizeH="0" baseline="0" smtClean="0">
                          <a:ln>
                            <a:noFill/>
                          </a:ln>
                          <a:solidFill>
                            <a:schemeClr val="tx1"/>
                          </a:solidFill>
                          <a:effectLst/>
                          <a:latin typeface="Arial" charset="0"/>
                          <a:ea typeface="宋体" pitchFamily="2" charset="-122"/>
                        </a:rPr>
                        <a:t>4</a:t>
                      </a:r>
                    </a:p>
                  </a:txBody>
                  <a:tcPr marL="91432" marR="91432" marT="45724" marB="45724"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32900">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1400" b="0" i="0" u="none" strike="noStrike" cap="none" normalizeH="0" baseline="0" smtClean="0">
                          <a:ln>
                            <a:noFill/>
                          </a:ln>
                          <a:solidFill>
                            <a:schemeClr val="tx1"/>
                          </a:solidFill>
                          <a:effectLst/>
                          <a:latin typeface="Arial" charset="0"/>
                          <a:ea typeface="宋体" pitchFamily="2" charset="-122"/>
                        </a:rPr>
                        <a:t>5</a:t>
                      </a:r>
                    </a:p>
                  </a:txBody>
                  <a:tcPr marL="91432" marR="91432" marT="45724" marB="45724"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1400" b="0" i="0" u="none" strike="noStrike" cap="none" normalizeH="0" baseline="0" smtClean="0">
                          <a:ln>
                            <a:noFill/>
                          </a:ln>
                          <a:solidFill>
                            <a:schemeClr val="tx1"/>
                          </a:solidFill>
                          <a:effectLst/>
                          <a:latin typeface="Arial" charset="0"/>
                          <a:ea typeface="宋体" pitchFamily="2" charset="-122"/>
                        </a:rPr>
                        <a:t>6</a:t>
                      </a:r>
                    </a:p>
                  </a:txBody>
                  <a:tcPr marL="91432" marR="91432" marT="45724" marB="4572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1400" b="0" i="0" u="none" strike="noStrike" cap="none" normalizeH="0" baseline="0" dirty="0" smtClean="0">
                          <a:ln>
                            <a:noFill/>
                          </a:ln>
                          <a:solidFill>
                            <a:schemeClr val="tx1"/>
                          </a:solidFill>
                          <a:effectLst/>
                          <a:latin typeface="Arial" charset="0"/>
                          <a:ea typeface="宋体" pitchFamily="2" charset="-122"/>
                        </a:rPr>
                        <a:t>3</a:t>
                      </a:r>
                      <a:endParaRPr kumimoji="0" lang="zh-CN" altLang="zh-CN" sz="1400" b="0" i="0" u="none" strike="noStrike" cap="none" normalizeH="0" baseline="0" dirty="0" smtClean="0">
                        <a:ln>
                          <a:noFill/>
                        </a:ln>
                        <a:solidFill>
                          <a:schemeClr val="tx1"/>
                        </a:solidFill>
                        <a:effectLst/>
                        <a:latin typeface="Arial" charset="0"/>
                        <a:ea typeface="宋体" pitchFamily="2" charset="-122"/>
                      </a:endParaRPr>
                    </a:p>
                  </a:txBody>
                  <a:tcPr marL="91432" marR="91432" marT="45724" marB="4572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00"/>
                    </a:solid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1400" b="0" i="0" u="none" strike="noStrike" cap="none" normalizeH="0" baseline="0" dirty="0" smtClean="0">
                          <a:ln>
                            <a:noFill/>
                          </a:ln>
                          <a:solidFill>
                            <a:schemeClr val="tx1"/>
                          </a:solidFill>
                          <a:effectLst/>
                          <a:latin typeface="Arial" charset="0"/>
                          <a:ea typeface="宋体" pitchFamily="2" charset="-122"/>
                        </a:rPr>
                        <a:t>8</a:t>
                      </a:r>
                    </a:p>
                  </a:txBody>
                  <a:tcPr marL="91432" marR="91432" marT="45724" marB="45724"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32900">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1400" b="0" i="0" u="none" strike="noStrike" cap="none" normalizeH="0" baseline="0" dirty="0" smtClean="0">
                          <a:ln>
                            <a:noFill/>
                          </a:ln>
                          <a:solidFill>
                            <a:schemeClr val="tx1"/>
                          </a:solidFill>
                          <a:effectLst/>
                          <a:latin typeface="Arial" charset="0"/>
                          <a:ea typeface="宋体" pitchFamily="2" charset="-122"/>
                        </a:rPr>
                        <a:t>9</a:t>
                      </a:r>
                    </a:p>
                  </a:txBody>
                  <a:tcPr marL="91432" marR="91432" marT="45724" marB="45724"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1400" b="0" i="0" u="none" strike="noStrike" cap="none" normalizeH="0" baseline="0" smtClean="0">
                          <a:ln>
                            <a:noFill/>
                          </a:ln>
                          <a:solidFill>
                            <a:schemeClr val="tx1"/>
                          </a:solidFill>
                          <a:effectLst/>
                          <a:latin typeface="Arial" charset="0"/>
                          <a:ea typeface="宋体" pitchFamily="2" charset="-122"/>
                        </a:rPr>
                        <a:t>10</a:t>
                      </a:r>
                    </a:p>
                  </a:txBody>
                  <a:tcPr marL="91432" marR="91432" marT="45724" marB="4572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1400" b="0" i="0" u="none" strike="noStrike" cap="none" normalizeH="0" baseline="0" smtClean="0">
                          <a:ln>
                            <a:noFill/>
                          </a:ln>
                          <a:solidFill>
                            <a:schemeClr val="tx1"/>
                          </a:solidFill>
                          <a:effectLst/>
                          <a:latin typeface="Arial" charset="0"/>
                          <a:ea typeface="宋体" pitchFamily="2" charset="-122"/>
                        </a:rPr>
                        <a:t>7</a:t>
                      </a:r>
                    </a:p>
                  </a:txBody>
                  <a:tcPr marL="91432" marR="91432" marT="45724" marB="4572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1400" b="0" i="0" u="none" strike="noStrike" cap="none" normalizeH="0" baseline="0" smtClean="0">
                          <a:ln>
                            <a:noFill/>
                          </a:ln>
                          <a:solidFill>
                            <a:schemeClr val="tx1"/>
                          </a:solidFill>
                          <a:effectLst/>
                          <a:latin typeface="Arial" charset="0"/>
                          <a:ea typeface="宋体" pitchFamily="2" charset="-122"/>
                        </a:rPr>
                        <a:t>11</a:t>
                      </a:r>
                    </a:p>
                  </a:txBody>
                  <a:tcPr marL="91432" marR="91432" marT="45724" marB="45724"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31625">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1400" b="0" i="0" u="none" strike="noStrike" cap="none" normalizeH="0" baseline="0" smtClean="0">
                          <a:ln>
                            <a:noFill/>
                          </a:ln>
                          <a:solidFill>
                            <a:schemeClr val="tx1"/>
                          </a:solidFill>
                          <a:effectLst/>
                          <a:latin typeface="Arial" charset="0"/>
                          <a:ea typeface="宋体" pitchFamily="2" charset="-122"/>
                        </a:rPr>
                        <a:t>13</a:t>
                      </a:r>
                    </a:p>
                  </a:txBody>
                  <a:tcPr marL="91432" marR="91432" marT="45724" marB="45724"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1400" b="0" i="0" u="none" strike="noStrike" cap="none" normalizeH="0" baseline="0" dirty="0" smtClean="0">
                          <a:ln>
                            <a:noFill/>
                          </a:ln>
                          <a:solidFill>
                            <a:schemeClr val="tx1"/>
                          </a:solidFill>
                          <a:effectLst/>
                          <a:latin typeface="Arial" charset="0"/>
                          <a:ea typeface="宋体" pitchFamily="2" charset="-122"/>
                        </a:rPr>
                        <a:t>14</a:t>
                      </a:r>
                    </a:p>
                  </a:txBody>
                  <a:tcPr marL="91432" marR="91432" marT="45724" marB="4572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1400" b="0" i="0" u="none" strike="noStrike" cap="none" normalizeH="0" baseline="0" smtClean="0">
                          <a:ln>
                            <a:noFill/>
                          </a:ln>
                          <a:solidFill>
                            <a:schemeClr val="tx1"/>
                          </a:solidFill>
                          <a:effectLst/>
                          <a:latin typeface="Arial" charset="0"/>
                          <a:ea typeface="宋体" pitchFamily="2" charset="-122"/>
                        </a:rPr>
                        <a:t>15</a:t>
                      </a:r>
                    </a:p>
                  </a:txBody>
                  <a:tcPr marL="91432" marR="91432" marT="45724" marB="4572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1400" b="0" i="0" u="none" strike="noStrike" cap="none" normalizeH="0" baseline="0" dirty="0" smtClean="0">
                          <a:ln>
                            <a:noFill/>
                          </a:ln>
                          <a:solidFill>
                            <a:schemeClr val="tx1"/>
                          </a:solidFill>
                          <a:effectLst/>
                          <a:latin typeface="Arial" charset="0"/>
                          <a:ea typeface="宋体" pitchFamily="2" charset="-122"/>
                        </a:rPr>
                        <a:t>12</a:t>
                      </a:r>
                    </a:p>
                  </a:txBody>
                  <a:tcPr marL="91432" marR="91432" marT="45724" marB="45724"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graphicFrame>
        <p:nvGraphicFramePr>
          <p:cNvPr id="44" name="Group 32"/>
          <p:cNvGraphicFramePr>
            <a:graphicFrameLocks noGrp="1"/>
          </p:cNvGraphicFramePr>
          <p:nvPr>
            <p:extLst>
              <p:ext uri="{D42A27DB-BD31-4B8C-83A1-F6EECF244321}">
                <p14:modId xmlns:p14="http://schemas.microsoft.com/office/powerpoint/2010/main" val="585748797"/>
              </p:ext>
            </p:extLst>
          </p:nvPr>
        </p:nvGraphicFramePr>
        <p:xfrm>
          <a:off x="6551613" y="1722437"/>
          <a:ext cx="1606551" cy="1330325"/>
        </p:xfrm>
        <a:graphic>
          <a:graphicData uri="http://schemas.openxmlformats.org/drawingml/2006/table">
            <a:tbl>
              <a:tblPr/>
              <a:tblGrid>
                <a:gridCol w="401310">
                  <a:extLst>
                    <a:ext uri="{9D8B030D-6E8A-4147-A177-3AD203B41FA5}">
                      <a16:colId xmlns:a16="http://schemas.microsoft.com/office/drawing/2014/main" val="20000"/>
                    </a:ext>
                  </a:extLst>
                </a:gridCol>
                <a:gridCol w="402621">
                  <a:extLst>
                    <a:ext uri="{9D8B030D-6E8A-4147-A177-3AD203B41FA5}">
                      <a16:colId xmlns:a16="http://schemas.microsoft.com/office/drawing/2014/main" val="20001"/>
                    </a:ext>
                  </a:extLst>
                </a:gridCol>
                <a:gridCol w="401310">
                  <a:extLst>
                    <a:ext uri="{9D8B030D-6E8A-4147-A177-3AD203B41FA5}">
                      <a16:colId xmlns:a16="http://schemas.microsoft.com/office/drawing/2014/main" val="20002"/>
                    </a:ext>
                  </a:extLst>
                </a:gridCol>
                <a:gridCol w="401310">
                  <a:extLst>
                    <a:ext uri="{9D8B030D-6E8A-4147-A177-3AD203B41FA5}">
                      <a16:colId xmlns:a16="http://schemas.microsoft.com/office/drawing/2014/main" val="20003"/>
                    </a:ext>
                  </a:extLst>
                </a:gridCol>
              </a:tblGrid>
              <a:tr h="332900">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1400" b="0" i="0" u="none" strike="noStrike" cap="none" normalizeH="0" baseline="0" smtClean="0">
                          <a:ln>
                            <a:noFill/>
                          </a:ln>
                          <a:solidFill>
                            <a:schemeClr val="tx1"/>
                          </a:solidFill>
                          <a:effectLst/>
                          <a:latin typeface="Arial" charset="0"/>
                          <a:ea typeface="宋体" pitchFamily="2" charset="-122"/>
                        </a:rPr>
                        <a:t>1</a:t>
                      </a:r>
                    </a:p>
                  </a:txBody>
                  <a:tcPr marL="91432" marR="91432" marT="45724" marB="45724"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1400" b="0" i="0" u="none" strike="noStrike" cap="none" normalizeH="0" baseline="0" smtClean="0">
                          <a:ln>
                            <a:noFill/>
                          </a:ln>
                          <a:solidFill>
                            <a:schemeClr val="tx1"/>
                          </a:solidFill>
                          <a:effectLst/>
                          <a:latin typeface="Arial" charset="0"/>
                          <a:ea typeface="宋体" pitchFamily="2" charset="-122"/>
                        </a:rPr>
                        <a:t>2</a:t>
                      </a:r>
                    </a:p>
                  </a:txBody>
                  <a:tcPr marL="91432" marR="91432" marT="45724" marB="4572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1400" b="0" i="0" u="none" strike="noStrike" cap="none" normalizeH="0" baseline="0" dirty="0" smtClean="0">
                          <a:ln>
                            <a:noFill/>
                          </a:ln>
                          <a:solidFill>
                            <a:schemeClr val="tx1"/>
                          </a:solidFill>
                          <a:effectLst/>
                          <a:latin typeface="Arial" charset="0"/>
                          <a:ea typeface="宋体" pitchFamily="2" charset="-122"/>
                        </a:rPr>
                        <a:t>4</a:t>
                      </a:r>
                    </a:p>
                  </a:txBody>
                  <a:tcPr marL="91432" marR="91432" marT="45724" marB="4572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00"/>
                    </a:solid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endParaRPr kumimoji="0" lang="en-US" altLang="zh-CN" sz="1400" b="0" i="0" u="none" strike="noStrike" cap="none" normalizeH="0" baseline="0" dirty="0" smtClean="0">
                        <a:ln>
                          <a:noFill/>
                        </a:ln>
                        <a:solidFill>
                          <a:schemeClr val="tx1"/>
                        </a:solidFill>
                        <a:effectLst/>
                        <a:latin typeface="Arial" charset="0"/>
                        <a:ea typeface="宋体" pitchFamily="2" charset="-122"/>
                      </a:endParaRPr>
                    </a:p>
                  </a:txBody>
                  <a:tcPr marL="91432" marR="91432" marT="45724" marB="45724"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B050"/>
                    </a:solidFill>
                  </a:tcPr>
                </a:tc>
                <a:extLst>
                  <a:ext uri="{0D108BD9-81ED-4DB2-BD59-A6C34878D82A}">
                    <a16:rowId xmlns:a16="http://schemas.microsoft.com/office/drawing/2014/main" val="10000"/>
                  </a:ext>
                </a:extLst>
              </a:tr>
              <a:tr h="332900">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1400" b="0" i="0" u="none" strike="noStrike" cap="none" normalizeH="0" baseline="0" smtClean="0">
                          <a:ln>
                            <a:noFill/>
                          </a:ln>
                          <a:solidFill>
                            <a:schemeClr val="tx1"/>
                          </a:solidFill>
                          <a:effectLst/>
                          <a:latin typeface="Arial" charset="0"/>
                          <a:ea typeface="宋体" pitchFamily="2" charset="-122"/>
                        </a:rPr>
                        <a:t>5</a:t>
                      </a:r>
                    </a:p>
                  </a:txBody>
                  <a:tcPr marL="91432" marR="91432" marT="45724" marB="45724"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1400" b="0" i="0" u="none" strike="noStrike" cap="none" normalizeH="0" baseline="0" smtClean="0">
                          <a:ln>
                            <a:noFill/>
                          </a:ln>
                          <a:solidFill>
                            <a:schemeClr val="tx1"/>
                          </a:solidFill>
                          <a:effectLst/>
                          <a:latin typeface="Arial" charset="0"/>
                          <a:ea typeface="宋体" pitchFamily="2" charset="-122"/>
                        </a:rPr>
                        <a:t>6</a:t>
                      </a:r>
                    </a:p>
                  </a:txBody>
                  <a:tcPr marL="91432" marR="91432" marT="45724" marB="4572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1400" b="0" i="0" u="none" strike="noStrike" cap="none" normalizeH="0" baseline="0" dirty="0" smtClean="0">
                          <a:ln>
                            <a:noFill/>
                          </a:ln>
                          <a:solidFill>
                            <a:schemeClr val="tx1"/>
                          </a:solidFill>
                          <a:effectLst/>
                          <a:latin typeface="Arial" charset="0"/>
                          <a:ea typeface="宋体" pitchFamily="2" charset="-122"/>
                        </a:rPr>
                        <a:t>3</a:t>
                      </a:r>
                      <a:endParaRPr kumimoji="0" lang="zh-CN" altLang="zh-CN" sz="1400" b="0" i="0" u="none" strike="noStrike" cap="none" normalizeH="0" baseline="0" dirty="0" smtClean="0">
                        <a:ln>
                          <a:noFill/>
                        </a:ln>
                        <a:solidFill>
                          <a:schemeClr val="tx1"/>
                        </a:solidFill>
                        <a:effectLst/>
                        <a:latin typeface="Arial" charset="0"/>
                        <a:ea typeface="宋体" pitchFamily="2" charset="-122"/>
                      </a:endParaRPr>
                    </a:p>
                  </a:txBody>
                  <a:tcPr marL="91432" marR="91432" marT="45724" marB="4572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1400" b="0" i="0" u="none" strike="noStrike" cap="none" normalizeH="0" baseline="0" dirty="0" smtClean="0">
                          <a:ln>
                            <a:noFill/>
                          </a:ln>
                          <a:solidFill>
                            <a:schemeClr val="tx1"/>
                          </a:solidFill>
                          <a:effectLst/>
                          <a:latin typeface="Arial" charset="0"/>
                          <a:ea typeface="宋体" pitchFamily="2" charset="-122"/>
                        </a:rPr>
                        <a:t>8</a:t>
                      </a:r>
                    </a:p>
                  </a:txBody>
                  <a:tcPr marL="91432" marR="91432" marT="45724" marB="45724"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32900">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1400" b="0" i="0" u="none" strike="noStrike" cap="none" normalizeH="0" baseline="0" smtClean="0">
                          <a:ln>
                            <a:noFill/>
                          </a:ln>
                          <a:solidFill>
                            <a:schemeClr val="tx1"/>
                          </a:solidFill>
                          <a:effectLst/>
                          <a:latin typeface="Arial" charset="0"/>
                          <a:ea typeface="宋体" pitchFamily="2" charset="-122"/>
                        </a:rPr>
                        <a:t>9</a:t>
                      </a:r>
                    </a:p>
                  </a:txBody>
                  <a:tcPr marL="91432" marR="91432" marT="45724" marB="45724"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1400" b="0" i="0" u="none" strike="noStrike" cap="none" normalizeH="0" baseline="0" smtClean="0">
                          <a:ln>
                            <a:noFill/>
                          </a:ln>
                          <a:solidFill>
                            <a:schemeClr val="tx1"/>
                          </a:solidFill>
                          <a:effectLst/>
                          <a:latin typeface="Arial" charset="0"/>
                          <a:ea typeface="宋体" pitchFamily="2" charset="-122"/>
                        </a:rPr>
                        <a:t>10</a:t>
                      </a:r>
                    </a:p>
                  </a:txBody>
                  <a:tcPr marL="91432" marR="91432" marT="45724" marB="4572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1400" b="0" i="0" u="none" strike="noStrike" cap="none" normalizeH="0" baseline="0" smtClean="0">
                          <a:ln>
                            <a:noFill/>
                          </a:ln>
                          <a:solidFill>
                            <a:schemeClr val="tx1"/>
                          </a:solidFill>
                          <a:effectLst/>
                          <a:latin typeface="Arial" charset="0"/>
                          <a:ea typeface="宋体" pitchFamily="2" charset="-122"/>
                        </a:rPr>
                        <a:t>7</a:t>
                      </a:r>
                    </a:p>
                  </a:txBody>
                  <a:tcPr marL="91432" marR="91432" marT="45724" marB="4572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1400" b="0" i="0" u="none" strike="noStrike" cap="none" normalizeH="0" baseline="0" smtClean="0">
                          <a:ln>
                            <a:noFill/>
                          </a:ln>
                          <a:solidFill>
                            <a:schemeClr val="tx1"/>
                          </a:solidFill>
                          <a:effectLst/>
                          <a:latin typeface="Arial" charset="0"/>
                          <a:ea typeface="宋体" pitchFamily="2" charset="-122"/>
                        </a:rPr>
                        <a:t>11</a:t>
                      </a:r>
                    </a:p>
                  </a:txBody>
                  <a:tcPr marL="91432" marR="91432" marT="45724" marB="45724"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31625">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1400" b="0" i="0" u="none" strike="noStrike" cap="none" normalizeH="0" baseline="0" smtClean="0">
                          <a:ln>
                            <a:noFill/>
                          </a:ln>
                          <a:solidFill>
                            <a:schemeClr val="tx1"/>
                          </a:solidFill>
                          <a:effectLst/>
                          <a:latin typeface="Arial" charset="0"/>
                          <a:ea typeface="宋体" pitchFamily="2" charset="-122"/>
                        </a:rPr>
                        <a:t>13</a:t>
                      </a:r>
                    </a:p>
                  </a:txBody>
                  <a:tcPr marL="91432" marR="91432" marT="45724" marB="45724"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1400" b="0" i="0" u="none" strike="noStrike" cap="none" normalizeH="0" baseline="0" dirty="0" smtClean="0">
                          <a:ln>
                            <a:noFill/>
                          </a:ln>
                          <a:solidFill>
                            <a:schemeClr val="tx1"/>
                          </a:solidFill>
                          <a:effectLst/>
                          <a:latin typeface="Arial" charset="0"/>
                          <a:ea typeface="宋体" pitchFamily="2" charset="-122"/>
                        </a:rPr>
                        <a:t>14</a:t>
                      </a:r>
                    </a:p>
                  </a:txBody>
                  <a:tcPr marL="91432" marR="91432" marT="45724" marB="4572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1400" b="0" i="0" u="none" strike="noStrike" cap="none" normalizeH="0" baseline="0" smtClean="0">
                          <a:ln>
                            <a:noFill/>
                          </a:ln>
                          <a:solidFill>
                            <a:schemeClr val="tx1"/>
                          </a:solidFill>
                          <a:effectLst/>
                          <a:latin typeface="Arial" charset="0"/>
                          <a:ea typeface="宋体" pitchFamily="2" charset="-122"/>
                        </a:rPr>
                        <a:t>15</a:t>
                      </a:r>
                    </a:p>
                  </a:txBody>
                  <a:tcPr marL="91432" marR="91432" marT="45724" marB="4572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1400" b="0" i="0" u="none" strike="noStrike" cap="none" normalizeH="0" baseline="0" dirty="0" smtClean="0">
                          <a:ln>
                            <a:noFill/>
                          </a:ln>
                          <a:solidFill>
                            <a:schemeClr val="tx1"/>
                          </a:solidFill>
                          <a:effectLst/>
                          <a:latin typeface="Arial" charset="0"/>
                          <a:ea typeface="宋体" pitchFamily="2" charset="-122"/>
                        </a:rPr>
                        <a:t>12</a:t>
                      </a:r>
                    </a:p>
                  </a:txBody>
                  <a:tcPr marL="91432" marR="91432" marT="45724" marB="45724"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graphicFrame>
        <p:nvGraphicFramePr>
          <p:cNvPr id="45" name="Group 32"/>
          <p:cNvGraphicFramePr>
            <a:graphicFrameLocks noGrp="1"/>
          </p:cNvGraphicFramePr>
          <p:nvPr>
            <p:extLst>
              <p:ext uri="{D42A27DB-BD31-4B8C-83A1-F6EECF244321}">
                <p14:modId xmlns:p14="http://schemas.microsoft.com/office/powerpoint/2010/main" val="3077317897"/>
              </p:ext>
            </p:extLst>
          </p:nvPr>
        </p:nvGraphicFramePr>
        <p:xfrm>
          <a:off x="8726488" y="1722437"/>
          <a:ext cx="1606551" cy="1330325"/>
        </p:xfrm>
        <a:graphic>
          <a:graphicData uri="http://schemas.openxmlformats.org/drawingml/2006/table">
            <a:tbl>
              <a:tblPr/>
              <a:tblGrid>
                <a:gridCol w="401310">
                  <a:extLst>
                    <a:ext uri="{9D8B030D-6E8A-4147-A177-3AD203B41FA5}">
                      <a16:colId xmlns:a16="http://schemas.microsoft.com/office/drawing/2014/main" val="20000"/>
                    </a:ext>
                  </a:extLst>
                </a:gridCol>
                <a:gridCol w="402621">
                  <a:extLst>
                    <a:ext uri="{9D8B030D-6E8A-4147-A177-3AD203B41FA5}">
                      <a16:colId xmlns:a16="http://schemas.microsoft.com/office/drawing/2014/main" val="20001"/>
                    </a:ext>
                  </a:extLst>
                </a:gridCol>
                <a:gridCol w="401310">
                  <a:extLst>
                    <a:ext uri="{9D8B030D-6E8A-4147-A177-3AD203B41FA5}">
                      <a16:colId xmlns:a16="http://schemas.microsoft.com/office/drawing/2014/main" val="20002"/>
                    </a:ext>
                  </a:extLst>
                </a:gridCol>
                <a:gridCol w="401310">
                  <a:extLst>
                    <a:ext uri="{9D8B030D-6E8A-4147-A177-3AD203B41FA5}">
                      <a16:colId xmlns:a16="http://schemas.microsoft.com/office/drawing/2014/main" val="20003"/>
                    </a:ext>
                  </a:extLst>
                </a:gridCol>
              </a:tblGrid>
              <a:tr h="332900">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1400" b="0" i="0" u="none" strike="noStrike" cap="none" normalizeH="0" baseline="0" smtClean="0">
                          <a:ln>
                            <a:noFill/>
                          </a:ln>
                          <a:solidFill>
                            <a:schemeClr val="tx1"/>
                          </a:solidFill>
                          <a:effectLst/>
                          <a:latin typeface="Arial" charset="0"/>
                          <a:ea typeface="宋体" pitchFamily="2" charset="-122"/>
                        </a:rPr>
                        <a:t>1</a:t>
                      </a:r>
                    </a:p>
                  </a:txBody>
                  <a:tcPr marL="91432" marR="91432" marT="45724" marB="45724"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1400" b="0" i="0" u="none" strike="noStrike" cap="none" normalizeH="0" baseline="0" smtClean="0">
                          <a:ln>
                            <a:noFill/>
                          </a:ln>
                          <a:solidFill>
                            <a:schemeClr val="tx1"/>
                          </a:solidFill>
                          <a:effectLst/>
                          <a:latin typeface="Arial" charset="0"/>
                          <a:ea typeface="宋体" pitchFamily="2" charset="-122"/>
                        </a:rPr>
                        <a:t>2</a:t>
                      </a:r>
                    </a:p>
                  </a:txBody>
                  <a:tcPr marL="91432" marR="91432" marT="45724" marB="4572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1400" b="0" i="0" u="none" strike="noStrike" cap="none" normalizeH="0" baseline="0" dirty="0" smtClean="0">
                          <a:ln>
                            <a:noFill/>
                          </a:ln>
                          <a:solidFill>
                            <a:schemeClr val="tx1"/>
                          </a:solidFill>
                          <a:effectLst/>
                          <a:latin typeface="Arial" charset="0"/>
                          <a:ea typeface="宋体" pitchFamily="2" charset="-122"/>
                        </a:rPr>
                        <a:t>4</a:t>
                      </a:r>
                    </a:p>
                  </a:txBody>
                  <a:tcPr marL="91432" marR="91432" marT="45724" marB="4572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1400" b="0" i="0" u="none" strike="noStrike" cap="none" normalizeH="0" baseline="0" dirty="0" smtClean="0">
                          <a:ln>
                            <a:noFill/>
                          </a:ln>
                          <a:solidFill>
                            <a:schemeClr val="tx1"/>
                          </a:solidFill>
                          <a:effectLst/>
                          <a:latin typeface="Arial" charset="0"/>
                          <a:ea typeface="宋体" pitchFamily="2" charset="-122"/>
                        </a:rPr>
                        <a:t>8</a:t>
                      </a:r>
                    </a:p>
                  </a:txBody>
                  <a:tcPr marL="91432" marR="91432" marT="45724" marB="45724"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00"/>
                    </a:solidFill>
                  </a:tcPr>
                </a:tc>
                <a:extLst>
                  <a:ext uri="{0D108BD9-81ED-4DB2-BD59-A6C34878D82A}">
                    <a16:rowId xmlns:a16="http://schemas.microsoft.com/office/drawing/2014/main" val="10000"/>
                  </a:ext>
                </a:extLst>
              </a:tr>
              <a:tr h="332900">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1400" b="0" i="0" u="none" strike="noStrike" cap="none" normalizeH="0" baseline="0" smtClean="0">
                          <a:ln>
                            <a:noFill/>
                          </a:ln>
                          <a:solidFill>
                            <a:schemeClr val="tx1"/>
                          </a:solidFill>
                          <a:effectLst/>
                          <a:latin typeface="Arial" charset="0"/>
                          <a:ea typeface="宋体" pitchFamily="2" charset="-122"/>
                        </a:rPr>
                        <a:t>5</a:t>
                      </a:r>
                    </a:p>
                  </a:txBody>
                  <a:tcPr marL="91432" marR="91432" marT="45724" marB="45724"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1400" b="0" i="0" u="none" strike="noStrike" cap="none" normalizeH="0" baseline="0" smtClean="0">
                          <a:ln>
                            <a:noFill/>
                          </a:ln>
                          <a:solidFill>
                            <a:schemeClr val="tx1"/>
                          </a:solidFill>
                          <a:effectLst/>
                          <a:latin typeface="Arial" charset="0"/>
                          <a:ea typeface="宋体" pitchFamily="2" charset="-122"/>
                        </a:rPr>
                        <a:t>6</a:t>
                      </a:r>
                    </a:p>
                  </a:txBody>
                  <a:tcPr marL="91432" marR="91432" marT="45724" marB="4572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1400" b="0" i="0" u="none" strike="noStrike" cap="none" normalizeH="0" baseline="0" dirty="0" smtClean="0">
                          <a:ln>
                            <a:noFill/>
                          </a:ln>
                          <a:solidFill>
                            <a:schemeClr val="tx1"/>
                          </a:solidFill>
                          <a:effectLst/>
                          <a:latin typeface="Arial" charset="0"/>
                          <a:ea typeface="宋体" pitchFamily="2" charset="-122"/>
                        </a:rPr>
                        <a:t>3</a:t>
                      </a:r>
                      <a:endParaRPr kumimoji="0" lang="zh-CN" altLang="zh-CN" sz="1400" b="0" i="0" u="none" strike="noStrike" cap="none" normalizeH="0" baseline="0" dirty="0" smtClean="0">
                        <a:ln>
                          <a:noFill/>
                        </a:ln>
                        <a:solidFill>
                          <a:schemeClr val="tx1"/>
                        </a:solidFill>
                        <a:effectLst/>
                        <a:latin typeface="Arial" charset="0"/>
                        <a:ea typeface="宋体" pitchFamily="2" charset="-122"/>
                      </a:endParaRPr>
                    </a:p>
                  </a:txBody>
                  <a:tcPr marL="91432" marR="91432" marT="45724" marB="4572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endParaRPr kumimoji="0" lang="en-US" altLang="zh-CN" sz="1400" b="0" i="0" u="none" strike="noStrike" cap="none" normalizeH="0" baseline="0" dirty="0" smtClean="0">
                        <a:ln>
                          <a:noFill/>
                        </a:ln>
                        <a:solidFill>
                          <a:schemeClr val="tx1"/>
                        </a:solidFill>
                        <a:effectLst/>
                        <a:latin typeface="Arial" charset="0"/>
                        <a:ea typeface="宋体" pitchFamily="2" charset="-122"/>
                      </a:endParaRPr>
                    </a:p>
                  </a:txBody>
                  <a:tcPr marL="91432" marR="91432" marT="45724" marB="45724"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B050"/>
                    </a:solidFill>
                  </a:tcPr>
                </a:tc>
                <a:extLst>
                  <a:ext uri="{0D108BD9-81ED-4DB2-BD59-A6C34878D82A}">
                    <a16:rowId xmlns:a16="http://schemas.microsoft.com/office/drawing/2014/main" val="10001"/>
                  </a:ext>
                </a:extLst>
              </a:tr>
              <a:tr h="332900">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1400" b="0" i="0" u="none" strike="noStrike" cap="none" normalizeH="0" baseline="0" smtClean="0">
                          <a:ln>
                            <a:noFill/>
                          </a:ln>
                          <a:solidFill>
                            <a:schemeClr val="tx1"/>
                          </a:solidFill>
                          <a:effectLst/>
                          <a:latin typeface="Arial" charset="0"/>
                          <a:ea typeface="宋体" pitchFamily="2" charset="-122"/>
                        </a:rPr>
                        <a:t>9</a:t>
                      </a:r>
                    </a:p>
                  </a:txBody>
                  <a:tcPr marL="91432" marR="91432" marT="45724" marB="45724"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1400" b="0" i="0" u="none" strike="noStrike" cap="none" normalizeH="0" baseline="0" smtClean="0">
                          <a:ln>
                            <a:noFill/>
                          </a:ln>
                          <a:solidFill>
                            <a:schemeClr val="tx1"/>
                          </a:solidFill>
                          <a:effectLst/>
                          <a:latin typeface="Arial" charset="0"/>
                          <a:ea typeface="宋体" pitchFamily="2" charset="-122"/>
                        </a:rPr>
                        <a:t>10</a:t>
                      </a:r>
                    </a:p>
                  </a:txBody>
                  <a:tcPr marL="91432" marR="91432" marT="45724" marB="4572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1400" b="0" i="0" u="none" strike="noStrike" cap="none" normalizeH="0" baseline="0" smtClean="0">
                          <a:ln>
                            <a:noFill/>
                          </a:ln>
                          <a:solidFill>
                            <a:schemeClr val="tx1"/>
                          </a:solidFill>
                          <a:effectLst/>
                          <a:latin typeface="Arial" charset="0"/>
                          <a:ea typeface="宋体" pitchFamily="2" charset="-122"/>
                        </a:rPr>
                        <a:t>7</a:t>
                      </a:r>
                    </a:p>
                  </a:txBody>
                  <a:tcPr marL="91432" marR="91432" marT="45724" marB="4572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1400" b="0" i="0" u="none" strike="noStrike" cap="none" normalizeH="0" baseline="0" smtClean="0">
                          <a:ln>
                            <a:noFill/>
                          </a:ln>
                          <a:solidFill>
                            <a:schemeClr val="tx1"/>
                          </a:solidFill>
                          <a:effectLst/>
                          <a:latin typeface="Arial" charset="0"/>
                          <a:ea typeface="宋体" pitchFamily="2" charset="-122"/>
                        </a:rPr>
                        <a:t>11</a:t>
                      </a:r>
                    </a:p>
                  </a:txBody>
                  <a:tcPr marL="91432" marR="91432" marT="45724" marB="45724"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31625">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1400" b="0" i="0" u="none" strike="noStrike" cap="none" normalizeH="0" baseline="0" smtClean="0">
                          <a:ln>
                            <a:noFill/>
                          </a:ln>
                          <a:solidFill>
                            <a:schemeClr val="tx1"/>
                          </a:solidFill>
                          <a:effectLst/>
                          <a:latin typeface="Arial" charset="0"/>
                          <a:ea typeface="宋体" pitchFamily="2" charset="-122"/>
                        </a:rPr>
                        <a:t>13</a:t>
                      </a:r>
                    </a:p>
                  </a:txBody>
                  <a:tcPr marL="91432" marR="91432" marT="45724" marB="45724"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1400" b="0" i="0" u="none" strike="noStrike" cap="none" normalizeH="0" baseline="0" dirty="0" smtClean="0">
                          <a:ln>
                            <a:noFill/>
                          </a:ln>
                          <a:solidFill>
                            <a:schemeClr val="tx1"/>
                          </a:solidFill>
                          <a:effectLst/>
                          <a:latin typeface="Arial" charset="0"/>
                          <a:ea typeface="宋体" pitchFamily="2" charset="-122"/>
                        </a:rPr>
                        <a:t>14</a:t>
                      </a:r>
                    </a:p>
                  </a:txBody>
                  <a:tcPr marL="91432" marR="91432" marT="45724" marB="4572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1400" b="0" i="0" u="none" strike="noStrike" cap="none" normalizeH="0" baseline="0" smtClean="0">
                          <a:ln>
                            <a:noFill/>
                          </a:ln>
                          <a:solidFill>
                            <a:schemeClr val="tx1"/>
                          </a:solidFill>
                          <a:effectLst/>
                          <a:latin typeface="Arial" charset="0"/>
                          <a:ea typeface="宋体" pitchFamily="2" charset="-122"/>
                        </a:rPr>
                        <a:t>15</a:t>
                      </a:r>
                    </a:p>
                  </a:txBody>
                  <a:tcPr marL="91432" marR="91432" marT="45724" marB="4572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1400" b="0" i="0" u="none" strike="noStrike" cap="none" normalizeH="0" baseline="0" dirty="0" smtClean="0">
                          <a:ln>
                            <a:noFill/>
                          </a:ln>
                          <a:solidFill>
                            <a:schemeClr val="tx1"/>
                          </a:solidFill>
                          <a:effectLst/>
                          <a:latin typeface="Arial" charset="0"/>
                          <a:ea typeface="宋体" pitchFamily="2" charset="-122"/>
                        </a:rPr>
                        <a:t>12</a:t>
                      </a:r>
                    </a:p>
                  </a:txBody>
                  <a:tcPr marL="91432" marR="91432" marT="45724" marB="45724"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graphicFrame>
        <p:nvGraphicFramePr>
          <p:cNvPr id="46" name="Group 32"/>
          <p:cNvGraphicFramePr>
            <a:graphicFrameLocks noGrp="1"/>
          </p:cNvGraphicFramePr>
          <p:nvPr>
            <p:extLst>
              <p:ext uri="{D42A27DB-BD31-4B8C-83A1-F6EECF244321}">
                <p14:modId xmlns:p14="http://schemas.microsoft.com/office/powerpoint/2010/main" val="917192617"/>
              </p:ext>
            </p:extLst>
          </p:nvPr>
        </p:nvGraphicFramePr>
        <p:xfrm>
          <a:off x="8726488" y="3508375"/>
          <a:ext cx="1606551" cy="1328738"/>
        </p:xfrm>
        <a:graphic>
          <a:graphicData uri="http://schemas.openxmlformats.org/drawingml/2006/table">
            <a:tbl>
              <a:tblPr/>
              <a:tblGrid>
                <a:gridCol w="401310">
                  <a:extLst>
                    <a:ext uri="{9D8B030D-6E8A-4147-A177-3AD203B41FA5}">
                      <a16:colId xmlns:a16="http://schemas.microsoft.com/office/drawing/2014/main" val="20000"/>
                    </a:ext>
                  </a:extLst>
                </a:gridCol>
                <a:gridCol w="402621">
                  <a:extLst>
                    <a:ext uri="{9D8B030D-6E8A-4147-A177-3AD203B41FA5}">
                      <a16:colId xmlns:a16="http://schemas.microsoft.com/office/drawing/2014/main" val="20001"/>
                    </a:ext>
                  </a:extLst>
                </a:gridCol>
                <a:gridCol w="401310">
                  <a:extLst>
                    <a:ext uri="{9D8B030D-6E8A-4147-A177-3AD203B41FA5}">
                      <a16:colId xmlns:a16="http://schemas.microsoft.com/office/drawing/2014/main" val="20002"/>
                    </a:ext>
                  </a:extLst>
                </a:gridCol>
                <a:gridCol w="401310">
                  <a:extLst>
                    <a:ext uri="{9D8B030D-6E8A-4147-A177-3AD203B41FA5}">
                      <a16:colId xmlns:a16="http://schemas.microsoft.com/office/drawing/2014/main" val="20003"/>
                    </a:ext>
                  </a:extLst>
                </a:gridCol>
              </a:tblGrid>
              <a:tr h="332503">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1400" b="0" i="0" u="none" strike="noStrike" cap="none" normalizeH="0" baseline="0" smtClean="0">
                          <a:ln>
                            <a:noFill/>
                          </a:ln>
                          <a:solidFill>
                            <a:schemeClr val="tx1"/>
                          </a:solidFill>
                          <a:effectLst/>
                          <a:latin typeface="Arial" charset="0"/>
                          <a:ea typeface="宋体" pitchFamily="2" charset="-122"/>
                        </a:rPr>
                        <a:t>1</a:t>
                      </a:r>
                    </a:p>
                  </a:txBody>
                  <a:tcPr marL="91432" marR="91432" marT="45670" marB="45670"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1400" b="0" i="0" u="none" strike="noStrike" cap="none" normalizeH="0" baseline="0" smtClean="0">
                          <a:ln>
                            <a:noFill/>
                          </a:ln>
                          <a:solidFill>
                            <a:schemeClr val="tx1"/>
                          </a:solidFill>
                          <a:effectLst/>
                          <a:latin typeface="Arial" charset="0"/>
                          <a:ea typeface="宋体" pitchFamily="2" charset="-122"/>
                        </a:rPr>
                        <a:t>2</a:t>
                      </a:r>
                    </a:p>
                  </a:txBody>
                  <a:tcPr marL="91432" marR="91432" marT="45670" marB="4567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1400" b="0" i="0" u="none" strike="noStrike" cap="none" normalizeH="0" baseline="0" dirty="0" smtClean="0">
                          <a:ln>
                            <a:noFill/>
                          </a:ln>
                          <a:solidFill>
                            <a:schemeClr val="tx1"/>
                          </a:solidFill>
                          <a:effectLst/>
                          <a:latin typeface="Arial" charset="0"/>
                          <a:ea typeface="宋体" pitchFamily="2" charset="-122"/>
                        </a:rPr>
                        <a:t>4</a:t>
                      </a:r>
                    </a:p>
                  </a:txBody>
                  <a:tcPr marL="91432" marR="91432" marT="45670" marB="4567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1400" b="0" i="0" u="none" strike="noStrike" cap="none" normalizeH="0" baseline="0" dirty="0" smtClean="0">
                          <a:ln>
                            <a:noFill/>
                          </a:ln>
                          <a:solidFill>
                            <a:schemeClr val="tx1"/>
                          </a:solidFill>
                          <a:effectLst/>
                          <a:latin typeface="Arial" charset="0"/>
                          <a:ea typeface="宋体" pitchFamily="2" charset="-122"/>
                        </a:rPr>
                        <a:t>8</a:t>
                      </a:r>
                    </a:p>
                  </a:txBody>
                  <a:tcPr marL="91432" marR="91432" marT="45670" marB="45670"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32503">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1400" b="0" i="0" u="none" strike="noStrike" cap="none" normalizeH="0" baseline="0" smtClean="0">
                          <a:ln>
                            <a:noFill/>
                          </a:ln>
                          <a:solidFill>
                            <a:schemeClr val="tx1"/>
                          </a:solidFill>
                          <a:effectLst/>
                          <a:latin typeface="Arial" charset="0"/>
                          <a:ea typeface="宋体" pitchFamily="2" charset="-122"/>
                        </a:rPr>
                        <a:t>5</a:t>
                      </a:r>
                    </a:p>
                  </a:txBody>
                  <a:tcPr marL="91432" marR="91432" marT="45670" marB="45670"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1400" b="0" i="0" u="none" strike="noStrike" cap="none" normalizeH="0" baseline="0" smtClean="0">
                          <a:ln>
                            <a:noFill/>
                          </a:ln>
                          <a:solidFill>
                            <a:schemeClr val="tx1"/>
                          </a:solidFill>
                          <a:effectLst/>
                          <a:latin typeface="Arial" charset="0"/>
                          <a:ea typeface="宋体" pitchFamily="2" charset="-122"/>
                        </a:rPr>
                        <a:t>6</a:t>
                      </a:r>
                    </a:p>
                  </a:txBody>
                  <a:tcPr marL="91432" marR="91432" marT="45670" marB="4567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1400" b="0" i="0" u="none" strike="noStrike" cap="none" normalizeH="0" baseline="0" dirty="0" smtClean="0">
                          <a:ln>
                            <a:noFill/>
                          </a:ln>
                          <a:solidFill>
                            <a:schemeClr val="tx1"/>
                          </a:solidFill>
                          <a:effectLst/>
                          <a:latin typeface="Arial" charset="0"/>
                          <a:ea typeface="宋体" pitchFamily="2" charset="-122"/>
                        </a:rPr>
                        <a:t>3</a:t>
                      </a:r>
                      <a:endParaRPr kumimoji="0" lang="zh-CN" altLang="zh-CN" sz="1400" b="0" i="0" u="none" strike="noStrike" cap="none" normalizeH="0" baseline="0" dirty="0" smtClean="0">
                        <a:ln>
                          <a:noFill/>
                        </a:ln>
                        <a:solidFill>
                          <a:schemeClr val="tx1"/>
                        </a:solidFill>
                        <a:effectLst/>
                        <a:latin typeface="Arial" charset="0"/>
                        <a:ea typeface="宋体" pitchFamily="2" charset="-122"/>
                      </a:endParaRPr>
                    </a:p>
                  </a:txBody>
                  <a:tcPr marL="91432" marR="91432" marT="45670" marB="4567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defRPr/>
                      </a:pPr>
                      <a:r>
                        <a:rPr kumimoji="0" lang="en-US" altLang="zh-CN" sz="1400" b="0" i="0" u="none" strike="noStrike" cap="none" normalizeH="0" baseline="0" dirty="0" smtClean="0">
                          <a:ln>
                            <a:noFill/>
                          </a:ln>
                          <a:solidFill>
                            <a:schemeClr val="tx1"/>
                          </a:solidFill>
                          <a:effectLst/>
                          <a:latin typeface="Arial" charset="0"/>
                          <a:ea typeface="宋体" pitchFamily="2" charset="-122"/>
                        </a:rPr>
                        <a:t>11</a:t>
                      </a:r>
                    </a:p>
                  </a:txBody>
                  <a:tcPr marL="91432" marR="91432" marT="45670" marB="45670"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00"/>
                    </a:solidFill>
                  </a:tcPr>
                </a:tc>
                <a:extLst>
                  <a:ext uri="{0D108BD9-81ED-4DB2-BD59-A6C34878D82A}">
                    <a16:rowId xmlns:a16="http://schemas.microsoft.com/office/drawing/2014/main" val="10001"/>
                  </a:ext>
                </a:extLst>
              </a:tr>
              <a:tr h="332503">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1400" b="0" i="0" u="none" strike="noStrike" cap="none" normalizeH="0" baseline="0" smtClean="0">
                          <a:ln>
                            <a:noFill/>
                          </a:ln>
                          <a:solidFill>
                            <a:schemeClr val="tx1"/>
                          </a:solidFill>
                          <a:effectLst/>
                          <a:latin typeface="Arial" charset="0"/>
                          <a:ea typeface="宋体" pitchFamily="2" charset="-122"/>
                        </a:rPr>
                        <a:t>9</a:t>
                      </a:r>
                    </a:p>
                  </a:txBody>
                  <a:tcPr marL="91432" marR="91432" marT="45670" marB="45670"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1400" b="0" i="0" u="none" strike="noStrike" cap="none" normalizeH="0" baseline="0" smtClean="0">
                          <a:ln>
                            <a:noFill/>
                          </a:ln>
                          <a:solidFill>
                            <a:schemeClr val="tx1"/>
                          </a:solidFill>
                          <a:effectLst/>
                          <a:latin typeface="Arial" charset="0"/>
                          <a:ea typeface="宋体" pitchFamily="2" charset="-122"/>
                        </a:rPr>
                        <a:t>10</a:t>
                      </a:r>
                    </a:p>
                  </a:txBody>
                  <a:tcPr marL="91432" marR="91432" marT="45670" marB="4567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1400" b="0" i="0" u="none" strike="noStrike" cap="none" normalizeH="0" baseline="0" smtClean="0">
                          <a:ln>
                            <a:noFill/>
                          </a:ln>
                          <a:solidFill>
                            <a:schemeClr val="tx1"/>
                          </a:solidFill>
                          <a:effectLst/>
                          <a:latin typeface="Arial" charset="0"/>
                          <a:ea typeface="宋体" pitchFamily="2" charset="-122"/>
                        </a:rPr>
                        <a:t>7</a:t>
                      </a:r>
                    </a:p>
                  </a:txBody>
                  <a:tcPr marL="91432" marR="91432" marT="45670" marB="4567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endParaRPr kumimoji="0" lang="en-US" altLang="zh-CN" sz="1400" b="0" i="0" u="none" strike="noStrike" cap="none" normalizeH="0" baseline="0" dirty="0" smtClean="0">
                        <a:ln>
                          <a:noFill/>
                        </a:ln>
                        <a:solidFill>
                          <a:schemeClr val="tx1"/>
                        </a:solidFill>
                        <a:effectLst/>
                        <a:latin typeface="Arial" charset="0"/>
                        <a:ea typeface="宋体" pitchFamily="2" charset="-122"/>
                      </a:endParaRPr>
                    </a:p>
                  </a:txBody>
                  <a:tcPr marL="91432" marR="91432" marT="45670" marB="45670"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B050"/>
                    </a:solidFill>
                  </a:tcPr>
                </a:tc>
                <a:extLst>
                  <a:ext uri="{0D108BD9-81ED-4DB2-BD59-A6C34878D82A}">
                    <a16:rowId xmlns:a16="http://schemas.microsoft.com/office/drawing/2014/main" val="10002"/>
                  </a:ext>
                </a:extLst>
              </a:tr>
              <a:tr h="331229">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1400" b="0" i="0" u="none" strike="noStrike" cap="none" normalizeH="0" baseline="0" smtClean="0">
                          <a:ln>
                            <a:noFill/>
                          </a:ln>
                          <a:solidFill>
                            <a:schemeClr val="tx1"/>
                          </a:solidFill>
                          <a:effectLst/>
                          <a:latin typeface="Arial" charset="0"/>
                          <a:ea typeface="宋体" pitchFamily="2" charset="-122"/>
                        </a:rPr>
                        <a:t>13</a:t>
                      </a:r>
                    </a:p>
                  </a:txBody>
                  <a:tcPr marL="91432" marR="91432" marT="45670" marB="45670"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1400" b="0" i="0" u="none" strike="noStrike" cap="none" normalizeH="0" baseline="0" dirty="0" smtClean="0">
                          <a:ln>
                            <a:noFill/>
                          </a:ln>
                          <a:solidFill>
                            <a:schemeClr val="tx1"/>
                          </a:solidFill>
                          <a:effectLst/>
                          <a:latin typeface="Arial" charset="0"/>
                          <a:ea typeface="宋体" pitchFamily="2" charset="-122"/>
                        </a:rPr>
                        <a:t>14</a:t>
                      </a:r>
                    </a:p>
                  </a:txBody>
                  <a:tcPr marL="91432" marR="91432" marT="45670" marB="4567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1400" b="0" i="0" u="none" strike="noStrike" cap="none" normalizeH="0" baseline="0" smtClean="0">
                          <a:ln>
                            <a:noFill/>
                          </a:ln>
                          <a:solidFill>
                            <a:schemeClr val="tx1"/>
                          </a:solidFill>
                          <a:effectLst/>
                          <a:latin typeface="Arial" charset="0"/>
                          <a:ea typeface="宋体" pitchFamily="2" charset="-122"/>
                        </a:rPr>
                        <a:t>15</a:t>
                      </a:r>
                    </a:p>
                  </a:txBody>
                  <a:tcPr marL="91432" marR="91432" marT="45670" marB="4567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1400" b="0" i="0" u="none" strike="noStrike" cap="none" normalizeH="0" baseline="0" dirty="0" smtClean="0">
                          <a:ln>
                            <a:noFill/>
                          </a:ln>
                          <a:solidFill>
                            <a:schemeClr val="tx1"/>
                          </a:solidFill>
                          <a:effectLst/>
                          <a:latin typeface="Arial" charset="0"/>
                          <a:ea typeface="宋体" pitchFamily="2" charset="-122"/>
                        </a:rPr>
                        <a:t>12</a:t>
                      </a:r>
                    </a:p>
                  </a:txBody>
                  <a:tcPr marL="91432" marR="91432" marT="45670" marB="45670"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graphicFrame>
        <p:nvGraphicFramePr>
          <p:cNvPr id="47" name="Group 32"/>
          <p:cNvGraphicFramePr>
            <a:graphicFrameLocks noGrp="1"/>
          </p:cNvGraphicFramePr>
          <p:nvPr>
            <p:extLst>
              <p:ext uri="{D42A27DB-BD31-4B8C-83A1-F6EECF244321}">
                <p14:modId xmlns:p14="http://schemas.microsoft.com/office/powerpoint/2010/main" val="1712299551"/>
              </p:ext>
            </p:extLst>
          </p:nvPr>
        </p:nvGraphicFramePr>
        <p:xfrm>
          <a:off x="6538913" y="3552825"/>
          <a:ext cx="1608137" cy="1328738"/>
        </p:xfrm>
        <a:graphic>
          <a:graphicData uri="http://schemas.openxmlformats.org/drawingml/2006/table">
            <a:tbl>
              <a:tblPr/>
              <a:tblGrid>
                <a:gridCol w="401706">
                  <a:extLst>
                    <a:ext uri="{9D8B030D-6E8A-4147-A177-3AD203B41FA5}">
                      <a16:colId xmlns:a16="http://schemas.microsoft.com/office/drawing/2014/main" val="20000"/>
                    </a:ext>
                  </a:extLst>
                </a:gridCol>
                <a:gridCol w="403019">
                  <a:extLst>
                    <a:ext uri="{9D8B030D-6E8A-4147-A177-3AD203B41FA5}">
                      <a16:colId xmlns:a16="http://schemas.microsoft.com/office/drawing/2014/main" val="20001"/>
                    </a:ext>
                  </a:extLst>
                </a:gridCol>
                <a:gridCol w="401706">
                  <a:extLst>
                    <a:ext uri="{9D8B030D-6E8A-4147-A177-3AD203B41FA5}">
                      <a16:colId xmlns:a16="http://schemas.microsoft.com/office/drawing/2014/main" val="20002"/>
                    </a:ext>
                  </a:extLst>
                </a:gridCol>
                <a:gridCol w="401706">
                  <a:extLst>
                    <a:ext uri="{9D8B030D-6E8A-4147-A177-3AD203B41FA5}">
                      <a16:colId xmlns:a16="http://schemas.microsoft.com/office/drawing/2014/main" val="20003"/>
                    </a:ext>
                  </a:extLst>
                </a:gridCol>
              </a:tblGrid>
              <a:tr h="332503">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1400" b="0" i="0" u="none" strike="noStrike" cap="none" normalizeH="0" baseline="0" smtClean="0">
                          <a:ln>
                            <a:noFill/>
                          </a:ln>
                          <a:solidFill>
                            <a:schemeClr val="tx1"/>
                          </a:solidFill>
                          <a:effectLst/>
                          <a:latin typeface="Arial" charset="0"/>
                          <a:ea typeface="宋体" pitchFamily="2" charset="-122"/>
                        </a:rPr>
                        <a:t>1</a:t>
                      </a:r>
                    </a:p>
                  </a:txBody>
                  <a:tcPr marL="91522" marR="91522" marT="45670" marB="45670"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1400" b="0" i="0" u="none" strike="noStrike" cap="none" normalizeH="0" baseline="0" smtClean="0">
                          <a:ln>
                            <a:noFill/>
                          </a:ln>
                          <a:solidFill>
                            <a:schemeClr val="tx1"/>
                          </a:solidFill>
                          <a:effectLst/>
                          <a:latin typeface="Arial" charset="0"/>
                          <a:ea typeface="宋体" pitchFamily="2" charset="-122"/>
                        </a:rPr>
                        <a:t>2</a:t>
                      </a:r>
                    </a:p>
                  </a:txBody>
                  <a:tcPr marL="91522" marR="91522" marT="45670" marB="4567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1400" b="0" i="0" u="none" strike="noStrike" cap="none" normalizeH="0" baseline="0" dirty="0" smtClean="0">
                          <a:ln>
                            <a:noFill/>
                          </a:ln>
                          <a:solidFill>
                            <a:schemeClr val="tx1"/>
                          </a:solidFill>
                          <a:effectLst/>
                          <a:latin typeface="Arial" charset="0"/>
                          <a:ea typeface="宋体" pitchFamily="2" charset="-122"/>
                        </a:rPr>
                        <a:t>4</a:t>
                      </a:r>
                    </a:p>
                  </a:txBody>
                  <a:tcPr marL="91522" marR="91522" marT="45670" marB="4567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1400" b="0" i="0" u="none" strike="noStrike" cap="none" normalizeH="0" baseline="0" dirty="0" smtClean="0">
                          <a:ln>
                            <a:noFill/>
                          </a:ln>
                          <a:solidFill>
                            <a:schemeClr val="tx1"/>
                          </a:solidFill>
                          <a:effectLst/>
                          <a:latin typeface="Arial" charset="0"/>
                          <a:ea typeface="宋体" pitchFamily="2" charset="-122"/>
                        </a:rPr>
                        <a:t>8</a:t>
                      </a:r>
                    </a:p>
                  </a:txBody>
                  <a:tcPr marL="91522" marR="91522" marT="45670" marB="45670"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32503">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1400" b="0" i="0" u="none" strike="noStrike" cap="none" normalizeH="0" baseline="0" smtClean="0">
                          <a:ln>
                            <a:noFill/>
                          </a:ln>
                          <a:solidFill>
                            <a:schemeClr val="tx1"/>
                          </a:solidFill>
                          <a:effectLst/>
                          <a:latin typeface="Arial" charset="0"/>
                          <a:ea typeface="宋体" pitchFamily="2" charset="-122"/>
                        </a:rPr>
                        <a:t>5</a:t>
                      </a:r>
                    </a:p>
                  </a:txBody>
                  <a:tcPr marL="91522" marR="91522" marT="45670" marB="45670"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1400" b="0" i="0" u="none" strike="noStrike" cap="none" normalizeH="0" baseline="0" smtClean="0">
                          <a:ln>
                            <a:noFill/>
                          </a:ln>
                          <a:solidFill>
                            <a:schemeClr val="tx1"/>
                          </a:solidFill>
                          <a:effectLst/>
                          <a:latin typeface="Arial" charset="0"/>
                          <a:ea typeface="宋体" pitchFamily="2" charset="-122"/>
                        </a:rPr>
                        <a:t>6</a:t>
                      </a:r>
                    </a:p>
                  </a:txBody>
                  <a:tcPr marL="91522" marR="91522" marT="45670" marB="4567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1400" b="0" i="0" u="none" strike="noStrike" cap="none" normalizeH="0" baseline="0" dirty="0" smtClean="0">
                          <a:ln>
                            <a:noFill/>
                          </a:ln>
                          <a:solidFill>
                            <a:schemeClr val="tx1"/>
                          </a:solidFill>
                          <a:effectLst/>
                          <a:latin typeface="Arial" charset="0"/>
                          <a:ea typeface="宋体" pitchFamily="2" charset="-122"/>
                        </a:rPr>
                        <a:t>3</a:t>
                      </a:r>
                      <a:endParaRPr kumimoji="0" lang="zh-CN" altLang="zh-CN" sz="1400" b="0" i="0" u="none" strike="noStrike" cap="none" normalizeH="0" baseline="0" dirty="0" smtClean="0">
                        <a:ln>
                          <a:noFill/>
                        </a:ln>
                        <a:solidFill>
                          <a:schemeClr val="tx1"/>
                        </a:solidFill>
                        <a:effectLst/>
                        <a:latin typeface="Arial" charset="0"/>
                        <a:ea typeface="宋体" pitchFamily="2" charset="-122"/>
                      </a:endParaRPr>
                    </a:p>
                  </a:txBody>
                  <a:tcPr marL="91522" marR="91522" marT="45670" marB="4567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defRPr/>
                      </a:pPr>
                      <a:r>
                        <a:rPr kumimoji="0" lang="en-US" altLang="zh-CN" sz="1400" b="0" i="0" u="none" strike="noStrike" cap="none" normalizeH="0" baseline="0" dirty="0" smtClean="0">
                          <a:ln>
                            <a:noFill/>
                          </a:ln>
                          <a:solidFill>
                            <a:schemeClr val="tx1"/>
                          </a:solidFill>
                          <a:effectLst/>
                          <a:latin typeface="Arial" charset="0"/>
                          <a:ea typeface="宋体" pitchFamily="2" charset="-122"/>
                        </a:rPr>
                        <a:t>11</a:t>
                      </a:r>
                    </a:p>
                  </a:txBody>
                  <a:tcPr marL="91522" marR="91522" marT="45670" marB="45670"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32503">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1400" b="0" i="0" u="none" strike="noStrike" cap="none" normalizeH="0" baseline="0" smtClean="0">
                          <a:ln>
                            <a:noFill/>
                          </a:ln>
                          <a:solidFill>
                            <a:schemeClr val="tx1"/>
                          </a:solidFill>
                          <a:effectLst/>
                          <a:latin typeface="Arial" charset="0"/>
                          <a:ea typeface="宋体" pitchFamily="2" charset="-122"/>
                        </a:rPr>
                        <a:t>9</a:t>
                      </a:r>
                    </a:p>
                  </a:txBody>
                  <a:tcPr marL="91522" marR="91522" marT="45670" marB="45670"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1400" b="0" i="0" u="none" strike="noStrike" cap="none" normalizeH="0" baseline="0" smtClean="0">
                          <a:ln>
                            <a:noFill/>
                          </a:ln>
                          <a:solidFill>
                            <a:schemeClr val="tx1"/>
                          </a:solidFill>
                          <a:effectLst/>
                          <a:latin typeface="Arial" charset="0"/>
                          <a:ea typeface="宋体" pitchFamily="2" charset="-122"/>
                        </a:rPr>
                        <a:t>10</a:t>
                      </a:r>
                    </a:p>
                  </a:txBody>
                  <a:tcPr marL="91522" marR="91522" marT="45670" marB="4567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1400" b="0" i="0" u="none" strike="noStrike" cap="none" normalizeH="0" baseline="0" smtClean="0">
                          <a:ln>
                            <a:noFill/>
                          </a:ln>
                          <a:solidFill>
                            <a:schemeClr val="tx1"/>
                          </a:solidFill>
                          <a:effectLst/>
                          <a:latin typeface="Arial" charset="0"/>
                          <a:ea typeface="宋体" pitchFamily="2" charset="-122"/>
                        </a:rPr>
                        <a:t>7</a:t>
                      </a:r>
                    </a:p>
                  </a:txBody>
                  <a:tcPr marL="91522" marR="91522" marT="45670" marB="4567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defRPr/>
                      </a:pPr>
                      <a:r>
                        <a:rPr kumimoji="0" lang="en-US" altLang="zh-CN" sz="1400" b="0" i="0" u="none" strike="noStrike" cap="none" normalizeH="0" baseline="0" dirty="0" smtClean="0">
                          <a:ln>
                            <a:noFill/>
                          </a:ln>
                          <a:solidFill>
                            <a:schemeClr val="tx1"/>
                          </a:solidFill>
                          <a:effectLst/>
                          <a:latin typeface="Arial" charset="0"/>
                          <a:ea typeface="宋体" pitchFamily="2" charset="-122"/>
                        </a:rPr>
                        <a:t>12</a:t>
                      </a:r>
                    </a:p>
                  </a:txBody>
                  <a:tcPr marL="91522" marR="91522" marT="45670" marB="45670"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00"/>
                    </a:solidFill>
                  </a:tcPr>
                </a:tc>
                <a:extLst>
                  <a:ext uri="{0D108BD9-81ED-4DB2-BD59-A6C34878D82A}">
                    <a16:rowId xmlns:a16="http://schemas.microsoft.com/office/drawing/2014/main" val="10002"/>
                  </a:ext>
                </a:extLst>
              </a:tr>
              <a:tr h="331229">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1400" b="0" i="0" u="none" strike="noStrike" cap="none" normalizeH="0" baseline="0" smtClean="0">
                          <a:ln>
                            <a:noFill/>
                          </a:ln>
                          <a:solidFill>
                            <a:schemeClr val="tx1"/>
                          </a:solidFill>
                          <a:effectLst/>
                          <a:latin typeface="Arial" charset="0"/>
                          <a:ea typeface="宋体" pitchFamily="2" charset="-122"/>
                        </a:rPr>
                        <a:t>13</a:t>
                      </a:r>
                    </a:p>
                  </a:txBody>
                  <a:tcPr marL="91522" marR="91522" marT="45670" marB="45670"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1400" b="0" i="0" u="none" strike="noStrike" cap="none" normalizeH="0" baseline="0" dirty="0" smtClean="0">
                          <a:ln>
                            <a:noFill/>
                          </a:ln>
                          <a:solidFill>
                            <a:schemeClr val="tx1"/>
                          </a:solidFill>
                          <a:effectLst/>
                          <a:latin typeface="Arial" charset="0"/>
                          <a:ea typeface="宋体" pitchFamily="2" charset="-122"/>
                        </a:rPr>
                        <a:t>14</a:t>
                      </a:r>
                    </a:p>
                  </a:txBody>
                  <a:tcPr marL="91522" marR="91522" marT="45670" marB="4567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1400" b="0" i="0" u="none" strike="noStrike" cap="none" normalizeH="0" baseline="0" smtClean="0">
                          <a:ln>
                            <a:noFill/>
                          </a:ln>
                          <a:solidFill>
                            <a:schemeClr val="tx1"/>
                          </a:solidFill>
                          <a:effectLst/>
                          <a:latin typeface="Arial" charset="0"/>
                          <a:ea typeface="宋体" pitchFamily="2" charset="-122"/>
                        </a:rPr>
                        <a:t>15</a:t>
                      </a:r>
                    </a:p>
                  </a:txBody>
                  <a:tcPr marL="91522" marR="91522" marT="45670" marB="4567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endParaRPr kumimoji="0" lang="en-US" altLang="zh-CN" sz="1400" b="0" i="0" u="none" strike="noStrike" cap="none" normalizeH="0" baseline="0" dirty="0" smtClean="0">
                        <a:ln>
                          <a:noFill/>
                        </a:ln>
                        <a:solidFill>
                          <a:schemeClr val="tx1"/>
                        </a:solidFill>
                        <a:effectLst/>
                        <a:latin typeface="Arial" charset="0"/>
                        <a:ea typeface="宋体" pitchFamily="2" charset="-122"/>
                      </a:endParaRPr>
                    </a:p>
                  </a:txBody>
                  <a:tcPr marL="91522" marR="91522" marT="45670" marB="45670"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00B050"/>
                    </a:solidFill>
                  </a:tcPr>
                </a:tc>
                <a:extLst>
                  <a:ext uri="{0D108BD9-81ED-4DB2-BD59-A6C34878D82A}">
                    <a16:rowId xmlns:a16="http://schemas.microsoft.com/office/drawing/2014/main" val="10003"/>
                  </a:ext>
                </a:extLst>
              </a:tr>
            </a:tbl>
          </a:graphicData>
        </a:graphic>
      </p:graphicFrame>
      <p:graphicFrame>
        <p:nvGraphicFramePr>
          <p:cNvPr id="48" name="Group 32"/>
          <p:cNvGraphicFramePr>
            <a:graphicFrameLocks noGrp="1"/>
          </p:cNvGraphicFramePr>
          <p:nvPr>
            <p:extLst>
              <p:ext uri="{D42A27DB-BD31-4B8C-83A1-F6EECF244321}">
                <p14:modId xmlns:p14="http://schemas.microsoft.com/office/powerpoint/2010/main" val="12707124"/>
              </p:ext>
            </p:extLst>
          </p:nvPr>
        </p:nvGraphicFramePr>
        <p:xfrm>
          <a:off x="4378326" y="3571875"/>
          <a:ext cx="1606551" cy="1330325"/>
        </p:xfrm>
        <a:graphic>
          <a:graphicData uri="http://schemas.openxmlformats.org/drawingml/2006/table">
            <a:tbl>
              <a:tblPr/>
              <a:tblGrid>
                <a:gridCol w="401310">
                  <a:extLst>
                    <a:ext uri="{9D8B030D-6E8A-4147-A177-3AD203B41FA5}">
                      <a16:colId xmlns:a16="http://schemas.microsoft.com/office/drawing/2014/main" val="20000"/>
                    </a:ext>
                  </a:extLst>
                </a:gridCol>
                <a:gridCol w="402621">
                  <a:extLst>
                    <a:ext uri="{9D8B030D-6E8A-4147-A177-3AD203B41FA5}">
                      <a16:colId xmlns:a16="http://schemas.microsoft.com/office/drawing/2014/main" val="20001"/>
                    </a:ext>
                  </a:extLst>
                </a:gridCol>
                <a:gridCol w="401310">
                  <a:extLst>
                    <a:ext uri="{9D8B030D-6E8A-4147-A177-3AD203B41FA5}">
                      <a16:colId xmlns:a16="http://schemas.microsoft.com/office/drawing/2014/main" val="20002"/>
                    </a:ext>
                  </a:extLst>
                </a:gridCol>
                <a:gridCol w="401310">
                  <a:extLst>
                    <a:ext uri="{9D8B030D-6E8A-4147-A177-3AD203B41FA5}">
                      <a16:colId xmlns:a16="http://schemas.microsoft.com/office/drawing/2014/main" val="20003"/>
                    </a:ext>
                  </a:extLst>
                </a:gridCol>
              </a:tblGrid>
              <a:tr h="332900">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1400" b="0" i="0" u="none" strike="noStrike" cap="none" normalizeH="0" baseline="0" smtClean="0">
                          <a:ln>
                            <a:noFill/>
                          </a:ln>
                          <a:solidFill>
                            <a:schemeClr val="tx1"/>
                          </a:solidFill>
                          <a:effectLst/>
                          <a:latin typeface="Arial" charset="0"/>
                          <a:ea typeface="宋体" pitchFamily="2" charset="-122"/>
                        </a:rPr>
                        <a:t>1</a:t>
                      </a:r>
                    </a:p>
                  </a:txBody>
                  <a:tcPr marL="91432" marR="91432" marT="45724" marB="45724"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1400" b="0" i="0" u="none" strike="noStrike" cap="none" normalizeH="0" baseline="0" smtClean="0">
                          <a:ln>
                            <a:noFill/>
                          </a:ln>
                          <a:solidFill>
                            <a:schemeClr val="tx1"/>
                          </a:solidFill>
                          <a:effectLst/>
                          <a:latin typeface="Arial" charset="0"/>
                          <a:ea typeface="宋体" pitchFamily="2" charset="-122"/>
                        </a:rPr>
                        <a:t>2</a:t>
                      </a:r>
                    </a:p>
                  </a:txBody>
                  <a:tcPr marL="91432" marR="91432" marT="45724" marB="4572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1400" b="0" i="0" u="none" strike="noStrike" cap="none" normalizeH="0" baseline="0" dirty="0" smtClean="0">
                          <a:ln>
                            <a:noFill/>
                          </a:ln>
                          <a:solidFill>
                            <a:schemeClr val="tx1"/>
                          </a:solidFill>
                          <a:effectLst/>
                          <a:latin typeface="Arial" charset="0"/>
                          <a:ea typeface="宋体" pitchFamily="2" charset="-122"/>
                        </a:rPr>
                        <a:t>4</a:t>
                      </a:r>
                    </a:p>
                  </a:txBody>
                  <a:tcPr marL="91432" marR="91432" marT="45724" marB="4572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1400" b="0" i="0" u="none" strike="noStrike" cap="none" normalizeH="0" baseline="0" dirty="0" smtClean="0">
                          <a:ln>
                            <a:noFill/>
                          </a:ln>
                          <a:solidFill>
                            <a:schemeClr val="tx1"/>
                          </a:solidFill>
                          <a:effectLst/>
                          <a:latin typeface="Arial" charset="0"/>
                          <a:ea typeface="宋体" pitchFamily="2" charset="-122"/>
                        </a:rPr>
                        <a:t>8</a:t>
                      </a:r>
                    </a:p>
                  </a:txBody>
                  <a:tcPr marL="91432" marR="91432" marT="45724" marB="45724"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32900">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1400" b="0" i="0" u="none" strike="noStrike" cap="none" normalizeH="0" baseline="0" smtClean="0">
                          <a:ln>
                            <a:noFill/>
                          </a:ln>
                          <a:solidFill>
                            <a:schemeClr val="tx1"/>
                          </a:solidFill>
                          <a:effectLst/>
                          <a:latin typeface="Arial" charset="0"/>
                          <a:ea typeface="宋体" pitchFamily="2" charset="-122"/>
                        </a:rPr>
                        <a:t>5</a:t>
                      </a:r>
                    </a:p>
                  </a:txBody>
                  <a:tcPr marL="91432" marR="91432" marT="45724" marB="45724"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1400" b="0" i="0" u="none" strike="noStrike" cap="none" normalizeH="0" baseline="0" smtClean="0">
                          <a:ln>
                            <a:noFill/>
                          </a:ln>
                          <a:solidFill>
                            <a:schemeClr val="tx1"/>
                          </a:solidFill>
                          <a:effectLst/>
                          <a:latin typeface="Arial" charset="0"/>
                          <a:ea typeface="宋体" pitchFamily="2" charset="-122"/>
                        </a:rPr>
                        <a:t>6</a:t>
                      </a:r>
                    </a:p>
                  </a:txBody>
                  <a:tcPr marL="91432" marR="91432" marT="45724" marB="4572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1400" b="0" i="0" u="none" strike="noStrike" cap="none" normalizeH="0" baseline="0" dirty="0" smtClean="0">
                          <a:ln>
                            <a:noFill/>
                          </a:ln>
                          <a:solidFill>
                            <a:schemeClr val="tx1"/>
                          </a:solidFill>
                          <a:effectLst/>
                          <a:latin typeface="Arial" charset="0"/>
                          <a:ea typeface="宋体" pitchFamily="2" charset="-122"/>
                        </a:rPr>
                        <a:t>3</a:t>
                      </a:r>
                      <a:endParaRPr kumimoji="0" lang="zh-CN" altLang="zh-CN" sz="1400" b="0" i="0" u="none" strike="noStrike" cap="none" normalizeH="0" baseline="0" dirty="0" smtClean="0">
                        <a:ln>
                          <a:noFill/>
                        </a:ln>
                        <a:solidFill>
                          <a:schemeClr val="tx1"/>
                        </a:solidFill>
                        <a:effectLst/>
                        <a:latin typeface="Arial" charset="0"/>
                        <a:ea typeface="宋体" pitchFamily="2" charset="-122"/>
                      </a:endParaRPr>
                    </a:p>
                  </a:txBody>
                  <a:tcPr marL="91432" marR="91432" marT="45724" marB="4572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defRPr/>
                      </a:pPr>
                      <a:r>
                        <a:rPr kumimoji="0" lang="en-US" altLang="zh-CN" sz="1400" b="0" i="0" u="none" strike="noStrike" cap="none" normalizeH="0" baseline="0" dirty="0" smtClean="0">
                          <a:ln>
                            <a:noFill/>
                          </a:ln>
                          <a:solidFill>
                            <a:schemeClr val="tx1"/>
                          </a:solidFill>
                          <a:effectLst/>
                          <a:latin typeface="Arial" charset="0"/>
                          <a:ea typeface="宋体" pitchFamily="2" charset="-122"/>
                        </a:rPr>
                        <a:t>11</a:t>
                      </a:r>
                    </a:p>
                  </a:txBody>
                  <a:tcPr marL="91432" marR="91432" marT="45724" marB="45724"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32900">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1400" b="0" i="0" u="none" strike="noStrike" cap="none" normalizeH="0" baseline="0" smtClean="0">
                          <a:ln>
                            <a:noFill/>
                          </a:ln>
                          <a:solidFill>
                            <a:schemeClr val="tx1"/>
                          </a:solidFill>
                          <a:effectLst/>
                          <a:latin typeface="Arial" charset="0"/>
                          <a:ea typeface="宋体" pitchFamily="2" charset="-122"/>
                        </a:rPr>
                        <a:t>9</a:t>
                      </a:r>
                    </a:p>
                  </a:txBody>
                  <a:tcPr marL="91432" marR="91432" marT="45724" marB="45724"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1400" b="0" i="0" u="none" strike="noStrike" cap="none" normalizeH="0" baseline="0" smtClean="0">
                          <a:ln>
                            <a:noFill/>
                          </a:ln>
                          <a:solidFill>
                            <a:schemeClr val="tx1"/>
                          </a:solidFill>
                          <a:effectLst/>
                          <a:latin typeface="Arial" charset="0"/>
                          <a:ea typeface="宋体" pitchFamily="2" charset="-122"/>
                        </a:rPr>
                        <a:t>10</a:t>
                      </a:r>
                    </a:p>
                  </a:txBody>
                  <a:tcPr marL="91432" marR="91432" marT="45724" marB="4572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1400" b="0" i="0" u="none" strike="noStrike" cap="none" normalizeH="0" baseline="0" smtClean="0">
                          <a:ln>
                            <a:noFill/>
                          </a:ln>
                          <a:solidFill>
                            <a:schemeClr val="tx1"/>
                          </a:solidFill>
                          <a:effectLst/>
                          <a:latin typeface="Arial" charset="0"/>
                          <a:ea typeface="宋体" pitchFamily="2" charset="-122"/>
                        </a:rPr>
                        <a:t>7</a:t>
                      </a:r>
                    </a:p>
                  </a:txBody>
                  <a:tcPr marL="91432" marR="91432" marT="45724" marB="4572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defRPr/>
                      </a:pPr>
                      <a:r>
                        <a:rPr kumimoji="0" lang="en-US" altLang="zh-CN" sz="1400" b="0" i="0" u="none" strike="noStrike" cap="none" normalizeH="0" baseline="0" dirty="0" smtClean="0">
                          <a:ln>
                            <a:noFill/>
                          </a:ln>
                          <a:solidFill>
                            <a:schemeClr val="tx1"/>
                          </a:solidFill>
                          <a:effectLst/>
                          <a:latin typeface="Arial" charset="0"/>
                          <a:ea typeface="宋体" pitchFamily="2" charset="-122"/>
                        </a:rPr>
                        <a:t>12</a:t>
                      </a:r>
                    </a:p>
                  </a:txBody>
                  <a:tcPr marL="91432" marR="91432" marT="45724" marB="45724"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31625">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1400" b="0" i="0" u="none" strike="noStrike" kern="1200" cap="none" normalizeH="0" baseline="0" smtClean="0">
                          <a:ln>
                            <a:noFill/>
                          </a:ln>
                          <a:solidFill>
                            <a:schemeClr val="tx1"/>
                          </a:solidFill>
                          <a:effectLst/>
                          <a:latin typeface="Arial" charset="0"/>
                          <a:ea typeface="宋体" pitchFamily="2" charset="-122"/>
                          <a:cs typeface="+mn-cs"/>
                        </a:rPr>
                        <a:t>13</a:t>
                      </a:r>
                    </a:p>
                  </a:txBody>
                  <a:tcPr marL="91432" marR="91432" marT="45724" marB="45724"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1400" b="0" i="0" u="none" strike="noStrike" kern="1200" cap="none" normalizeH="0" baseline="0" dirty="0" smtClean="0">
                          <a:ln>
                            <a:noFill/>
                          </a:ln>
                          <a:solidFill>
                            <a:schemeClr val="tx1"/>
                          </a:solidFill>
                          <a:effectLst/>
                          <a:latin typeface="Arial" charset="0"/>
                          <a:ea typeface="宋体" pitchFamily="2" charset="-122"/>
                          <a:cs typeface="+mn-cs"/>
                        </a:rPr>
                        <a:t>14</a:t>
                      </a:r>
                    </a:p>
                  </a:txBody>
                  <a:tcPr marL="91432" marR="91432" marT="45724" marB="4572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endParaRPr kumimoji="0" lang="en-US" altLang="zh-CN" sz="1400" b="0" i="0" u="none" strike="noStrike" kern="1200" cap="none" normalizeH="0" baseline="0" dirty="0" smtClean="0">
                        <a:ln>
                          <a:noFill/>
                        </a:ln>
                        <a:solidFill>
                          <a:schemeClr val="tx1"/>
                        </a:solidFill>
                        <a:effectLst/>
                        <a:latin typeface="Arial" charset="0"/>
                        <a:ea typeface="宋体" pitchFamily="2" charset="-122"/>
                        <a:cs typeface="+mn-cs"/>
                      </a:endParaRPr>
                    </a:p>
                  </a:txBody>
                  <a:tcPr marL="91432" marR="91432" marT="45724" marB="4572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00B050"/>
                    </a:solid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1400" b="0" i="0" u="none" strike="noStrike" kern="1200" cap="none" normalizeH="0" baseline="0" dirty="0" smtClean="0">
                          <a:ln>
                            <a:noFill/>
                          </a:ln>
                          <a:solidFill>
                            <a:schemeClr val="tx1"/>
                          </a:solidFill>
                          <a:effectLst/>
                          <a:latin typeface="Arial" charset="0"/>
                          <a:ea typeface="宋体" pitchFamily="2" charset="-122"/>
                          <a:cs typeface="+mn-cs"/>
                        </a:rPr>
                        <a:t>15</a:t>
                      </a:r>
                    </a:p>
                  </a:txBody>
                  <a:tcPr marL="91432" marR="91432" marT="45724" marB="45724"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FFFF00"/>
                    </a:solidFill>
                  </a:tcPr>
                </a:tc>
                <a:extLst>
                  <a:ext uri="{0D108BD9-81ED-4DB2-BD59-A6C34878D82A}">
                    <a16:rowId xmlns:a16="http://schemas.microsoft.com/office/drawing/2014/main" val="10003"/>
                  </a:ext>
                </a:extLst>
              </a:tr>
            </a:tbl>
          </a:graphicData>
        </a:graphic>
      </p:graphicFrame>
      <p:graphicFrame>
        <p:nvGraphicFramePr>
          <p:cNvPr id="49" name="Group 32"/>
          <p:cNvGraphicFramePr>
            <a:graphicFrameLocks noGrp="1"/>
          </p:cNvGraphicFramePr>
          <p:nvPr>
            <p:extLst>
              <p:ext uri="{D42A27DB-BD31-4B8C-83A1-F6EECF244321}">
                <p14:modId xmlns:p14="http://schemas.microsoft.com/office/powerpoint/2010/main" val="530489674"/>
              </p:ext>
            </p:extLst>
          </p:nvPr>
        </p:nvGraphicFramePr>
        <p:xfrm>
          <a:off x="2266951" y="3565525"/>
          <a:ext cx="1606551" cy="1330325"/>
        </p:xfrm>
        <a:graphic>
          <a:graphicData uri="http://schemas.openxmlformats.org/drawingml/2006/table">
            <a:tbl>
              <a:tblPr/>
              <a:tblGrid>
                <a:gridCol w="401310">
                  <a:extLst>
                    <a:ext uri="{9D8B030D-6E8A-4147-A177-3AD203B41FA5}">
                      <a16:colId xmlns:a16="http://schemas.microsoft.com/office/drawing/2014/main" val="20000"/>
                    </a:ext>
                  </a:extLst>
                </a:gridCol>
                <a:gridCol w="402621">
                  <a:extLst>
                    <a:ext uri="{9D8B030D-6E8A-4147-A177-3AD203B41FA5}">
                      <a16:colId xmlns:a16="http://schemas.microsoft.com/office/drawing/2014/main" val="20001"/>
                    </a:ext>
                  </a:extLst>
                </a:gridCol>
                <a:gridCol w="401310">
                  <a:extLst>
                    <a:ext uri="{9D8B030D-6E8A-4147-A177-3AD203B41FA5}">
                      <a16:colId xmlns:a16="http://schemas.microsoft.com/office/drawing/2014/main" val="20002"/>
                    </a:ext>
                  </a:extLst>
                </a:gridCol>
                <a:gridCol w="401310">
                  <a:extLst>
                    <a:ext uri="{9D8B030D-6E8A-4147-A177-3AD203B41FA5}">
                      <a16:colId xmlns:a16="http://schemas.microsoft.com/office/drawing/2014/main" val="20003"/>
                    </a:ext>
                  </a:extLst>
                </a:gridCol>
              </a:tblGrid>
              <a:tr h="332900">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1400" b="0" i="0" u="none" strike="noStrike" cap="none" normalizeH="0" baseline="0" smtClean="0">
                          <a:ln>
                            <a:noFill/>
                          </a:ln>
                          <a:solidFill>
                            <a:schemeClr val="tx1"/>
                          </a:solidFill>
                          <a:effectLst/>
                          <a:latin typeface="Arial" charset="0"/>
                          <a:ea typeface="宋体" pitchFamily="2" charset="-122"/>
                        </a:rPr>
                        <a:t>1</a:t>
                      </a:r>
                    </a:p>
                  </a:txBody>
                  <a:tcPr marL="91432" marR="91432" marT="45724" marB="45724"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1400" b="0" i="0" u="none" strike="noStrike" cap="none" normalizeH="0" baseline="0" smtClean="0">
                          <a:ln>
                            <a:noFill/>
                          </a:ln>
                          <a:solidFill>
                            <a:schemeClr val="tx1"/>
                          </a:solidFill>
                          <a:effectLst/>
                          <a:latin typeface="Arial" charset="0"/>
                          <a:ea typeface="宋体" pitchFamily="2" charset="-122"/>
                        </a:rPr>
                        <a:t>2</a:t>
                      </a:r>
                    </a:p>
                  </a:txBody>
                  <a:tcPr marL="91432" marR="91432" marT="45724" marB="4572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1400" b="0" i="0" u="none" strike="noStrike" cap="none" normalizeH="0" baseline="0" dirty="0" smtClean="0">
                          <a:ln>
                            <a:noFill/>
                          </a:ln>
                          <a:solidFill>
                            <a:schemeClr val="tx1"/>
                          </a:solidFill>
                          <a:effectLst/>
                          <a:latin typeface="Arial" charset="0"/>
                          <a:ea typeface="宋体" pitchFamily="2" charset="-122"/>
                        </a:rPr>
                        <a:t>4</a:t>
                      </a:r>
                    </a:p>
                  </a:txBody>
                  <a:tcPr marL="91432" marR="91432" marT="45724" marB="4572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1400" b="0" i="0" u="none" strike="noStrike" cap="none" normalizeH="0" baseline="0" dirty="0" smtClean="0">
                          <a:ln>
                            <a:noFill/>
                          </a:ln>
                          <a:solidFill>
                            <a:schemeClr val="tx1"/>
                          </a:solidFill>
                          <a:effectLst/>
                          <a:latin typeface="Arial" charset="0"/>
                          <a:ea typeface="宋体" pitchFamily="2" charset="-122"/>
                        </a:rPr>
                        <a:t>8</a:t>
                      </a:r>
                    </a:p>
                  </a:txBody>
                  <a:tcPr marL="91432" marR="91432" marT="45724" marB="45724"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32900">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1400" b="0" i="0" u="none" strike="noStrike" cap="none" normalizeH="0" baseline="0" smtClean="0">
                          <a:ln>
                            <a:noFill/>
                          </a:ln>
                          <a:solidFill>
                            <a:schemeClr val="tx1"/>
                          </a:solidFill>
                          <a:effectLst/>
                          <a:latin typeface="Arial" charset="0"/>
                          <a:ea typeface="宋体" pitchFamily="2" charset="-122"/>
                        </a:rPr>
                        <a:t>5</a:t>
                      </a:r>
                    </a:p>
                  </a:txBody>
                  <a:tcPr marL="91432" marR="91432" marT="45724" marB="45724"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1400" b="0" i="0" u="none" strike="noStrike" cap="none" normalizeH="0" baseline="0" smtClean="0">
                          <a:ln>
                            <a:noFill/>
                          </a:ln>
                          <a:solidFill>
                            <a:schemeClr val="tx1"/>
                          </a:solidFill>
                          <a:effectLst/>
                          <a:latin typeface="Arial" charset="0"/>
                          <a:ea typeface="宋体" pitchFamily="2" charset="-122"/>
                        </a:rPr>
                        <a:t>6</a:t>
                      </a:r>
                    </a:p>
                  </a:txBody>
                  <a:tcPr marL="91432" marR="91432" marT="45724" marB="4572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1400" b="0" i="0" u="none" strike="noStrike" cap="none" normalizeH="0" baseline="0" dirty="0" smtClean="0">
                          <a:ln>
                            <a:noFill/>
                          </a:ln>
                          <a:solidFill>
                            <a:schemeClr val="tx1"/>
                          </a:solidFill>
                          <a:effectLst/>
                          <a:latin typeface="Arial" charset="0"/>
                          <a:ea typeface="宋体" pitchFamily="2" charset="-122"/>
                        </a:rPr>
                        <a:t>3</a:t>
                      </a:r>
                      <a:endParaRPr kumimoji="0" lang="zh-CN" altLang="zh-CN" sz="1400" b="0" i="0" u="none" strike="noStrike" cap="none" normalizeH="0" baseline="0" dirty="0" smtClean="0">
                        <a:ln>
                          <a:noFill/>
                        </a:ln>
                        <a:solidFill>
                          <a:schemeClr val="tx1"/>
                        </a:solidFill>
                        <a:effectLst/>
                        <a:latin typeface="Arial" charset="0"/>
                        <a:ea typeface="宋体" pitchFamily="2" charset="-122"/>
                      </a:endParaRPr>
                    </a:p>
                  </a:txBody>
                  <a:tcPr marL="91432" marR="91432" marT="45724" marB="4572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defRPr/>
                      </a:pPr>
                      <a:r>
                        <a:rPr kumimoji="0" lang="en-US" altLang="zh-CN" sz="1400" b="0" i="0" u="none" strike="noStrike" cap="none" normalizeH="0" baseline="0" dirty="0" smtClean="0">
                          <a:ln>
                            <a:noFill/>
                          </a:ln>
                          <a:solidFill>
                            <a:schemeClr val="tx1"/>
                          </a:solidFill>
                          <a:effectLst/>
                          <a:latin typeface="Arial" charset="0"/>
                          <a:ea typeface="宋体" pitchFamily="2" charset="-122"/>
                        </a:rPr>
                        <a:t>11</a:t>
                      </a:r>
                    </a:p>
                  </a:txBody>
                  <a:tcPr marL="91432" marR="91432" marT="45724" marB="45724"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32900">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1400" b="0" i="0" u="none" strike="noStrike" cap="none" normalizeH="0" baseline="0" smtClean="0">
                          <a:ln>
                            <a:noFill/>
                          </a:ln>
                          <a:solidFill>
                            <a:schemeClr val="tx1"/>
                          </a:solidFill>
                          <a:effectLst/>
                          <a:latin typeface="Arial" charset="0"/>
                          <a:ea typeface="宋体" pitchFamily="2" charset="-122"/>
                        </a:rPr>
                        <a:t>9</a:t>
                      </a:r>
                    </a:p>
                  </a:txBody>
                  <a:tcPr marL="91432" marR="91432" marT="45724" marB="45724"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1400" b="0" i="0" u="none" strike="noStrike" cap="none" normalizeH="0" baseline="0" smtClean="0">
                          <a:ln>
                            <a:noFill/>
                          </a:ln>
                          <a:solidFill>
                            <a:schemeClr val="tx1"/>
                          </a:solidFill>
                          <a:effectLst/>
                          <a:latin typeface="Arial" charset="0"/>
                          <a:ea typeface="宋体" pitchFamily="2" charset="-122"/>
                        </a:rPr>
                        <a:t>10</a:t>
                      </a:r>
                    </a:p>
                  </a:txBody>
                  <a:tcPr marL="91432" marR="91432" marT="45724" marB="4572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endParaRPr kumimoji="0" lang="en-US" altLang="zh-CN" sz="1400" b="0" i="0" u="none" strike="noStrike" cap="none" normalizeH="0" baseline="0" dirty="0" smtClean="0">
                        <a:ln>
                          <a:noFill/>
                        </a:ln>
                        <a:solidFill>
                          <a:schemeClr val="tx1"/>
                        </a:solidFill>
                        <a:effectLst/>
                        <a:latin typeface="Arial" charset="0"/>
                        <a:ea typeface="宋体" pitchFamily="2" charset="-122"/>
                      </a:endParaRPr>
                    </a:p>
                  </a:txBody>
                  <a:tcPr marL="91432" marR="91432" marT="45724" marB="4572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B050"/>
                    </a:solid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defRPr/>
                      </a:pPr>
                      <a:r>
                        <a:rPr kumimoji="0" lang="en-US" altLang="zh-CN" sz="1400" b="0" i="0" u="none" strike="noStrike" cap="none" normalizeH="0" baseline="0" dirty="0" smtClean="0">
                          <a:ln>
                            <a:noFill/>
                          </a:ln>
                          <a:solidFill>
                            <a:schemeClr val="tx1"/>
                          </a:solidFill>
                          <a:effectLst/>
                          <a:latin typeface="Arial" charset="0"/>
                          <a:ea typeface="宋体" pitchFamily="2" charset="-122"/>
                        </a:rPr>
                        <a:t>12</a:t>
                      </a:r>
                    </a:p>
                  </a:txBody>
                  <a:tcPr marL="91432" marR="91432" marT="45724" marB="45724"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31625">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1400" b="0" i="0" u="none" strike="noStrike" cap="none" normalizeH="0" baseline="0" smtClean="0">
                          <a:ln>
                            <a:noFill/>
                          </a:ln>
                          <a:solidFill>
                            <a:schemeClr val="tx1"/>
                          </a:solidFill>
                          <a:effectLst/>
                          <a:latin typeface="Arial" charset="0"/>
                          <a:ea typeface="宋体" pitchFamily="2" charset="-122"/>
                        </a:rPr>
                        <a:t>13</a:t>
                      </a:r>
                    </a:p>
                  </a:txBody>
                  <a:tcPr marL="91432" marR="91432" marT="45724" marB="45724"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1400" b="0" i="0" u="none" strike="noStrike" cap="none" normalizeH="0" baseline="0" dirty="0" smtClean="0">
                          <a:ln>
                            <a:noFill/>
                          </a:ln>
                          <a:solidFill>
                            <a:schemeClr val="tx1"/>
                          </a:solidFill>
                          <a:effectLst/>
                          <a:latin typeface="Arial" charset="0"/>
                          <a:ea typeface="宋体" pitchFamily="2" charset="-122"/>
                        </a:rPr>
                        <a:t>14</a:t>
                      </a:r>
                    </a:p>
                  </a:txBody>
                  <a:tcPr marL="91432" marR="91432" marT="45724" marB="4572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1400" b="0" i="0" u="none" strike="noStrike" cap="none" normalizeH="0" baseline="0" dirty="0" smtClean="0">
                          <a:ln>
                            <a:noFill/>
                          </a:ln>
                          <a:solidFill>
                            <a:schemeClr val="tx1"/>
                          </a:solidFill>
                          <a:effectLst/>
                          <a:latin typeface="Arial" charset="0"/>
                          <a:ea typeface="宋体" pitchFamily="2" charset="-122"/>
                        </a:rPr>
                        <a:t>7</a:t>
                      </a:r>
                    </a:p>
                  </a:txBody>
                  <a:tcPr marL="91432" marR="91432" marT="45724" marB="4572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FFFF00"/>
                    </a:solid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1400" b="0" i="0" u="none" strike="noStrike" cap="none" normalizeH="0" baseline="0" dirty="0" smtClean="0">
                          <a:ln>
                            <a:noFill/>
                          </a:ln>
                          <a:solidFill>
                            <a:schemeClr val="tx1"/>
                          </a:solidFill>
                          <a:effectLst/>
                          <a:latin typeface="Arial" charset="0"/>
                          <a:ea typeface="宋体" pitchFamily="2" charset="-122"/>
                        </a:rPr>
                        <a:t>15</a:t>
                      </a:r>
                    </a:p>
                  </a:txBody>
                  <a:tcPr marL="91432" marR="91432" marT="45724" marB="45724"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graphicFrame>
        <p:nvGraphicFramePr>
          <p:cNvPr id="50" name="Group 32"/>
          <p:cNvGraphicFramePr>
            <a:graphicFrameLocks noGrp="1"/>
          </p:cNvGraphicFramePr>
          <p:nvPr>
            <p:extLst>
              <p:ext uri="{D42A27DB-BD31-4B8C-83A1-F6EECF244321}">
                <p14:modId xmlns:p14="http://schemas.microsoft.com/office/powerpoint/2010/main" val="910277672"/>
              </p:ext>
            </p:extLst>
          </p:nvPr>
        </p:nvGraphicFramePr>
        <p:xfrm>
          <a:off x="2262188" y="5381625"/>
          <a:ext cx="1606551" cy="1330325"/>
        </p:xfrm>
        <a:graphic>
          <a:graphicData uri="http://schemas.openxmlformats.org/drawingml/2006/table">
            <a:tbl>
              <a:tblPr/>
              <a:tblGrid>
                <a:gridCol w="401310">
                  <a:extLst>
                    <a:ext uri="{9D8B030D-6E8A-4147-A177-3AD203B41FA5}">
                      <a16:colId xmlns:a16="http://schemas.microsoft.com/office/drawing/2014/main" val="20000"/>
                    </a:ext>
                  </a:extLst>
                </a:gridCol>
                <a:gridCol w="402621">
                  <a:extLst>
                    <a:ext uri="{9D8B030D-6E8A-4147-A177-3AD203B41FA5}">
                      <a16:colId xmlns:a16="http://schemas.microsoft.com/office/drawing/2014/main" val="20001"/>
                    </a:ext>
                  </a:extLst>
                </a:gridCol>
                <a:gridCol w="401310">
                  <a:extLst>
                    <a:ext uri="{9D8B030D-6E8A-4147-A177-3AD203B41FA5}">
                      <a16:colId xmlns:a16="http://schemas.microsoft.com/office/drawing/2014/main" val="20002"/>
                    </a:ext>
                  </a:extLst>
                </a:gridCol>
                <a:gridCol w="401310">
                  <a:extLst>
                    <a:ext uri="{9D8B030D-6E8A-4147-A177-3AD203B41FA5}">
                      <a16:colId xmlns:a16="http://schemas.microsoft.com/office/drawing/2014/main" val="20003"/>
                    </a:ext>
                  </a:extLst>
                </a:gridCol>
              </a:tblGrid>
              <a:tr h="332900">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1400" b="0" i="0" u="none" strike="noStrike" cap="none" normalizeH="0" baseline="0" smtClean="0">
                          <a:ln>
                            <a:noFill/>
                          </a:ln>
                          <a:solidFill>
                            <a:schemeClr val="tx1"/>
                          </a:solidFill>
                          <a:effectLst/>
                          <a:latin typeface="Arial" charset="0"/>
                          <a:ea typeface="宋体" pitchFamily="2" charset="-122"/>
                        </a:rPr>
                        <a:t>1</a:t>
                      </a:r>
                    </a:p>
                  </a:txBody>
                  <a:tcPr marL="91432" marR="91432" marT="45724" marB="45724"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1400" b="0" i="0" u="none" strike="noStrike" cap="none" normalizeH="0" baseline="0" smtClean="0">
                          <a:ln>
                            <a:noFill/>
                          </a:ln>
                          <a:solidFill>
                            <a:schemeClr val="tx1"/>
                          </a:solidFill>
                          <a:effectLst/>
                          <a:latin typeface="Arial" charset="0"/>
                          <a:ea typeface="宋体" pitchFamily="2" charset="-122"/>
                        </a:rPr>
                        <a:t>2</a:t>
                      </a:r>
                    </a:p>
                  </a:txBody>
                  <a:tcPr marL="91432" marR="91432" marT="45724" marB="4572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1400" b="0" i="0" u="none" strike="noStrike" cap="none" normalizeH="0" baseline="0" dirty="0" smtClean="0">
                          <a:ln>
                            <a:noFill/>
                          </a:ln>
                          <a:solidFill>
                            <a:schemeClr val="tx1"/>
                          </a:solidFill>
                          <a:effectLst/>
                          <a:latin typeface="Arial" charset="0"/>
                          <a:ea typeface="宋体" pitchFamily="2" charset="-122"/>
                        </a:rPr>
                        <a:t>4</a:t>
                      </a:r>
                    </a:p>
                  </a:txBody>
                  <a:tcPr marL="91432" marR="91432" marT="45724" marB="4572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1400" b="0" i="0" u="none" strike="noStrike" cap="none" normalizeH="0" baseline="0" dirty="0" smtClean="0">
                          <a:ln>
                            <a:noFill/>
                          </a:ln>
                          <a:solidFill>
                            <a:schemeClr val="tx1"/>
                          </a:solidFill>
                          <a:effectLst/>
                          <a:latin typeface="Arial" charset="0"/>
                          <a:ea typeface="宋体" pitchFamily="2" charset="-122"/>
                        </a:rPr>
                        <a:t>8</a:t>
                      </a:r>
                    </a:p>
                  </a:txBody>
                  <a:tcPr marL="91432" marR="91432" marT="45724" marB="45724"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32900">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1400" b="0" i="0" u="none" strike="noStrike" cap="none" normalizeH="0" baseline="0" smtClean="0">
                          <a:ln>
                            <a:noFill/>
                          </a:ln>
                          <a:solidFill>
                            <a:schemeClr val="tx1"/>
                          </a:solidFill>
                          <a:effectLst/>
                          <a:latin typeface="Arial" charset="0"/>
                          <a:ea typeface="宋体" pitchFamily="2" charset="-122"/>
                        </a:rPr>
                        <a:t>5</a:t>
                      </a:r>
                    </a:p>
                  </a:txBody>
                  <a:tcPr marL="91432" marR="91432" marT="45724" marB="45724"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1400" b="0" i="0" u="none" strike="noStrike" cap="none" normalizeH="0" baseline="0" smtClean="0">
                          <a:ln>
                            <a:noFill/>
                          </a:ln>
                          <a:solidFill>
                            <a:schemeClr val="tx1"/>
                          </a:solidFill>
                          <a:effectLst/>
                          <a:latin typeface="Arial" charset="0"/>
                          <a:ea typeface="宋体" pitchFamily="2" charset="-122"/>
                        </a:rPr>
                        <a:t>6</a:t>
                      </a:r>
                    </a:p>
                  </a:txBody>
                  <a:tcPr marL="91432" marR="91432" marT="45724" marB="4572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endParaRPr kumimoji="0" lang="zh-CN" altLang="zh-CN" sz="1400" b="0" i="0" u="none" strike="noStrike" cap="none" normalizeH="0" baseline="0" dirty="0" smtClean="0">
                        <a:ln>
                          <a:noFill/>
                        </a:ln>
                        <a:solidFill>
                          <a:schemeClr val="tx1"/>
                        </a:solidFill>
                        <a:effectLst/>
                        <a:latin typeface="Arial" charset="0"/>
                        <a:ea typeface="宋体" pitchFamily="2" charset="-122"/>
                      </a:endParaRPr>
                    </a:p>
                  </a:txBody>
                  <a:tcPr marL="91432" marR="91432" marT="45724" marB="4572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B050"/>
                    </a:solid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defRPr/>
                      </a:pPr>
                      <a:r>
                        <a:rPr kumimoji="0" lang="en-US" altLang="zh-CN" sz="1400" b="0" i="0" u="none" strike="noStrike" cap="none" normalizeH="0" baseline="0" dirty="0" smtClean="0">
                          <a:ln>
                            <a:noFill/>
                          </a:ln>
                          <a:solidFill>
                            <a:schemeClr val="tx1"/>
                          </a:solidFill>
                          <a:effectLst/>
                          <a:latin typeface="Arial" charset="0"/>
                          <a:ea typeface="宋体" pitchFamily="2" charset="-122"/>
                        </a:rPr>
                        <a:t>11</a:t>
                      </a:r>
                    </a:p>
                  </a:txBody>
                  <a:tcPr marL="91432" marR="91432" marT="45724" marB="45724"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32900">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1400" b="0" i="0" u="none" strike="noStrike" cap="none" normalizeH="0" baseline="0" smtClean="0">
                          <a:ln>
                            <a:noFill/>
                          </a:ln>
                          <a:solidFill>
                            <a:schemeClr val="tx1"/>
                          </a:solidFill>
                          <a:effectLst/>
                          <a:latin typeface="Arial" charset="0"/>
                          <a:ea typeface="宋体" pitchFamily="2" charset="-122"/>
                        </a:rPr>
                        <a:t>9</a:t>
                      </a:r>
                    </a:p>
                  </a:txBody>
                  <a:tcPr marL="91432" marR="91432" marT="45724" marB="45724"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1400" b="0" i="0" u="none" strike="noStrike" cap="none" normalizeH="0" baseline="0" smtClean="0">
                          <a:ln>
                            <a:noFill/>
                          </a:ln>
                          <a:solidFill>
                            <a:schemeClr val="tx1"/>
                          </a:solidFill>
                          <a:effectLst/>
                          <a:latin typeface="Arial" charset="0"/>
                          <a:ea typeface="宋体" pitchFamily="2" charset="-122"/>
                        </a:rPr>
                        <a:t>10</a:t>
                      </a:r>
                    </a:p>
                  </a:txBody>
                  <a:tcPr marL="91432" marR="91432" marT="45724" marB="4572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1400" b="0" i="0" u="none" strike="noStrike" cap="none" normalizeH="0" baseline="0" dirty="0" smtClean="0">
                          <a:ln>
                            <a:noFill/>
                          </a:ln>
                          <a:solidFill>
                            <a:schemeClr val="tx1"/>
                          </a:solidFill>
                          <a:effectLst/>
                          <a:latin typeface="Arial" charset="0"/>
                          <a:ea typeface="宋体" pitchFamily="2" charset="-122"/>
                        </a:rPr>
                        <a:t>3</a:t>
                      </a:r>
                    </a:p>
                  </a:txBody>
                  <a:tcPr marL="91432" marR="91432" marT="45724" marB="4572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00"/>
                    </a:solid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defRPr/>
                      </a:pPr>
                      <a:r>
                        <a:rPr kumimoji="0" lang="en-US" altLang="zh-CN" sz="1400" b="0" i="0" u="none" strike="noStrike" cap="none" normalizeH="0" baseline="0" dirty="0" smtClean="0">
                          <a:ln>
                            <a:noFill/>
                          </a:ln>
                          <a:solidFill>
                            <a:schemeClr val="tx1"/>
                          </a:solidFill>
                          <a:effectLst/>
                          <a:latin typeface="Arial" charset="0"/>
                          <a:ea typeface="宋体" pitchFamily="2" charset="-122"/>
                        </a:rPr>
                        <a:t>12</a:t>
                      </a:r>
                    </a:p>
                  </a:txBody>
                  <a:tcPr marL="91432" marR="91432" marT="45724" marB="45724"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31625">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1400" b="0" i="0" u="none" strike="noStrike" cap="none" normalizeH="0" baseline="0" smtClean="0">
                          <a:ln>
                            <a:noFill/>
                          </a:ln>
                          <a:solidFill>
                            <a:schemeClr val="tx1"/>
                          </a:solidFill>
                          <a:effectLst/>
                          <a:latin typeface="Arial" charset="0"/>
                          <a:ea typeface="宋体" pitchFamily="2" charset="-122"/>
                        </a:rPr>
                        <a:t>13</a:t>
                      </a:r>
                    </a:p>
                  </a:txBody>
                  <a:tcPr marL="91432" marR="91432" marT="45724" marB="45724"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1400" b="0" i="0" u="none" strike="noStrike" cap="none" normalizeH="0" baseline="0" dirty="0" smtClean="0">
                          <a:ln>
                            <a:noFill/>
                          </a:ln>
                          <a:solidFill>
                            <a:schemeClr val="tx1"/>
                          </a:solidFill>
                          <a:effectLst/>
                          <a:latin typeface="Arial" charset="0"/>
                          <a:ea typeface="宋体" pitchFamily="2" charset="-122"/>
                        </a:rPr>
                        <a:t>14</a:t>
                      </a:r>
                    </a:p>
                  </a:txBody>
                  <a:tcPr marL="91432" marR="91432" marT="45724" marB="4572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1400" b="0" i="0" u="none" strike="noStrike" cap="none" normalizeH="0" baseline="0" dirty="0" smtClean="0">
                          <a:ln>
                            <a:noFill/>
                          </a:ln>
                          <a:solidFill>
                            <a:schemeClr val="tx1"/>
                          </a:solidFill>
                          <a:effectLst/>
                          <a:latin typeface="Arial" charset="0"/>
                          <a:ea typeface="宋体" pitchFamily="2" charset="-122"/>
                        </a:rPr>
                        <a:t>7</a:t>
                      </a:r>
                    </a:p>
                  </a:txBody>
                  <a:tcPr marL="91432" marR="91432" marT="45724" marB="4572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1400" b="0" i="0" u="none" strike="noStrike" cap="none" normalizeH="0" baseline="0" dirty="0" smtClean="0">
                          <a:ln>
                            <a:noFill/>
                          </a:ln>
                          <a:solidFill>
                            <a:schemeClr val="tx1"/>
                          </a:solidFill>
                          <a:effectLst/>
                          <a:latin typeface="Arial" charset="0"/>
                          <a:ea typeface="宋体" pitchFamily="2" charset="-122"/>
                        </a:rPr>
                        <a:t>15</a:t>
                      </a:r>
                    </a:p>
                  </a:txBody>
                  <a:tcPr marL="91432" marR="91432" marT="45724" marB="45724"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graphicFrame>
        <p:nvGraphicFramePr>
          <p:cNvPr id="51" name="Group 32"/>
          <p:cNvGraphicFramePr>
            <a:graphicFrameLocks noGrp="1"/>
          </p:cNvGraphicFramePr>
          <p:nvPr>
            <p:extLst>
              <p:ext uri="{D42A27DB-BD31-4B8C-83A1-F6EECF244321}">
                <p14:modId xmlns:p14="http://schemas.microsoft.com/office/powerpoint/2010/main" val="4149651595"/>
              </p:ext>
            </p:extLst>
          </p:nvPr>
        </p:nvGraphicFramePr>
        <p:xfrm>
          <a:off x="4406901" y="5392737"/>
          <a:ext cx="1606551" cy="1328738"/>
        </p:xfrm>
        <a:graphic>
          <a:graphicData uri="http://schemas.openxmlformats.org/drawingml/2006/table">
            <a:tbl>
              <a:tblPr/>
              <a:tblGrid>
                <a:gridCol w="401310">
                  <a:extLst>
                    <a:ext uri="{9D8B030D-6E8A-4147-A177-3AD203B41FA5}">
                      <a16:colId xmlns:a16="http://schemas.microsoft.com/office/drawing/2014/main" val="20000"/>
                    </a:ext>
                  </a:extLst>
                </a:gridCol>
                <a:gridCol w="402621">
                  <a:extLst>
                    <a:ext uri="{9D8B030D-6E8A-4147-A177-3AD203B41FA5}">
                      <a16:colId xmlns:a16="http://schemas.microsoft.com/office/drawing/2014/main" val="20001"/>
                    </a:ext>
                  </a:extLst>
                </a:gridCol>
                <a:gridCol w="401310">
                  <a:extLst>
                    <a:ext uri="{9D8B030D-6E8A-4147-A177-3AD203B41FA5}">
                      <a16:colId xmlns:a16="http://schemas.microsoft.com/office/drawing/2014/main" val="20002"/>
                    </a:ext>
                  </a:extLst>
                </a:gridCol>
                <a:gridCol w="401310">
                  <a:extLst>
                    <a:ext uri="{9D8B030D-6E8A-4147-A177-3AD203B41FA5}">
                      <a16:colId xmlns:a16="http://schemas.microsoft.com/office/drawing/2014/main" val="20003"/>
                    </a:ext>
                  </a:extLst>
                </a:gridCol>
              </a:tblGrid>
              <a:tr h="332503">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1400" b="0" i="0" u="none" strike="noStrike" cap="none" normalizeH="0" baseline="0" smtClean="0">
                          <a:ln>
                            <a:noFill/>
                          </a:ln>
                          <a:solidFill>
                            <a:schemeClr val="tx1"/>
                          </a:solidFill>
                          <a:effectLst/>
                          <a:latin typeface="Arial" charset="0"/>
                          <a:ea typeface="宋体" pitchFamily="2" charset="-122"/>
                        </a:rPr>
                        <a:t>1</a:t>
                      </a:r>
                    </a:p>
                  </a:txBody>
                  <a:tcPr marL="91432" marR="91432" marT="45670" marB="45670"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1400" b="0" i="0" u="none" strike="noStrike" cap="none" normalizeH="0" baseline="0" smtClean="0">
                          <a:ln>
                            <a:noFill/>
                          </a:ln>
                          <a:solidFill>
                            <a:schemeClr val="tx1"/>
                          </a:solidFill>
                          <a:effectLst/>
                          <a:latin typeface="Arial" charset="0"/>
                          <a:ea typeface="宋体" pitchFamily="2" charset="-122"/>
                        </a:rPr>
                        <a:t>2</a:t>
                      </a:r>
                    </a:p>
                  </a:txBody>
                  <a:tcPr marL="91432" marR="91432" marT="45670" marB="4567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endParaRPr kumimoji="0" lang="en-US" altLang="zh-CN" sz="1400" b="0" i="0" u="none" strike="noStrike" cap="none" normalizeH="0" baseline="0" dirty="0" smtClean="0">
                        <a:ln>
                          <a:noFill/>
                        </a:ln>
                        <a:solidFill>
                          <a:schemeClr val="tx1"/>
                        </a:solidFill>
                        <a:effectLst/>
                        <a:latin typeface="Arial" charset="0"/>
                        <a:ea typeface="宋体" pitchFamily="2" charset="-122"/>
                      </a:endParaRPr>
                    </a:p>
                  </a:txBody>
                  <a:tcPr marL="91432" marR="91432" marT="45670" marB="4567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B050"/>
                    </a:solid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1400" b="0" i="0" u="none" strike="noStrike" cap="none" normalizeH="0" baseline="0" dirty="0" smtClean="0">
                          <a:ln>
                            <a:noFill/>
                          </a:ln>
                          <a:solidFill>
                            <a:schemeClr val="tx1"/>
                          </a:solidFill>
                          <a:effectLst/>
                          <a:latin typeface="Arial" charset="0"/>
                          <a:ea typeface="宋体" pitchFamily="2" charset="-122"/>
                        </a:rPr>
                        <a:t>8</a:t>
                      </a:r>
                    </a:p>
                  </a:txBody>
                  <a:tcPr marL="91432" marR="91432" marT="45670" marB="45670"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32503">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1400" b="0" i="0" u="none" strike="noStrike" cap="none" normalizeH="0" baseline="0" smtClean="0">
                          <a:ln>
                            <a:noFill/>
                          </a:ln>
                          <a:solidFill>
                            <a:schemeClr val="tx1"/>
                          </a:solidFill>
                          <a:effectLst/>
                          <a:latin typeface="Arial" charset="0"/>
                          <a:ea typeface="宋体" pitchFamily="2" charset="-122"/>
                        </a:rPr>
                        <a:t>5</a:t>
                      </a:r>
                    </a:p>
                  </a:txBody>
                  <a:tcPr marL="91432" marR="91432" marT="45670" marB="45670"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1400" b="0" i="0" u="none" strike="noStrike" cap="none" normalizeH="0" baseline="0" smtClean="0">
                          <a:ln>
                            <a:noFill/>
                          </a:ln>
                          <a:solidFill>
                            <a:schemeClr val="tx1"/>
                          </a:solidFill>
                          <a:effectLst/>
                          <a:latin typeface="Arial" charset="0"/>
                          <a:ea typeface="宋体" pitchFamily="2" charset="-122"/>
                        </a:rPr>
                        <a:t>6</a:t>
                      </a:r>
                    </a:p>
                  </a:txBody>
                  <a:tcPr marL="91432" marR="91432" marT="45670" marB="4567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1400" b="0" i="0" u="none" strike="noStrike" cap="none" normalizeH="0" baseline="0" dirty="0" smtClean="0">
                          <a:ln>
                            <a:noFill/>
                          </a:ln>
                          <a:solidFill>
                            <a:schemeClr val="tx1"/>
                          </a:solidFill>
                          <a:effectLst/>
                          <a:latin typeface="Arial" charset="0"/>
                          <a:ea typeface="宋体" pitchFamily="2" charset="-122"/>
                        </a:rPr>
                        <a:t>4</a:t>
                      </a:r>
                      <a:endParaRPr kumimoji="0" lang="zh-CN" altLang="zh-CN" sz="1400" b="0" i="0" u="none" strike="noStrike" cap="none" normalizeH="0" baseline="0" dirty="0" smtClean="0">
                        <a:ln>
                          <a:noFill/>
                        </a:ln>
                        <a:solidFill>
                          <a:schemeClr val="tx1"/>
                        </a:solidFill>
                        <a:effectLst/>
                        <a:latin typeface="Arial" charset="0"/>
                        <a:ea typeface="宋体" pitchFamily="2" charset="-122"/>
                      </a:endParaRPr>
                    </a:p>
                  </a:txBody>
                  <a:tcPr marL="91432" marR="91432" marT="45670" marB="4567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00"/>
                    </a:solid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defRPr/>
                      </a:pPr>
                      <a:r>
                        <a:rPr kumimoji="0" lang="en-US" altLang="zh-CN" sz="1400" b="0" i="0" u="none" strike="noStrike" cap="none" normalizeH="0" baseline="0" dirty="0" smtClean="0">
                          <a:ln>
                            <a:noFill/>
                          </a:ln>
                          <a:solidFill>
                            <a:schemeClr val="tx1"/>
                          </a:solidFill>
                          <a:effectLst/>
                          <a:latin typeface="Arial" charset="0"/>
                          <a:ea typeface="宋体" pitchFamily="2" charset="-122"/>
                        </a:rPr>
                        <a:t>11</a:t>
                      </a:r>
                    </a:p>
                  </a:txBody>
                  <a:tcPr marL="91432" marR="91432" marT="45670" marB="45670"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32503">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1400" b="0" i="0" u="none" strike="noStrike" cap="none" normalizeH="0" baseline="0" smtClean="0">
                          <a:ln>
                            <a:noFill/>
                          </a:ln>
                          <a:solidFill>
                            <a:schemeClr val="tx1"/>
                          </a:solidFill>
                          <a:effectLst/>
                          <a:latin typeface="Arial" charset="0"/>
                          <a:ea typeface="宋体" pitchFamily="2" charset="-122"/>
                        </a:rPr>
                        <a:t>9</a:t>
                      </a:r>
                    </a:p>
                  </a:txBody>
                  <a:tcPr marL="91432" marR="91432" marT="45670" marB="45670"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1400" b="0" i="0" u="none" strike="noStrike" cap="none" normalizeH="0" baseline="0" smtClean="0">
                          <a:ln>
                            <a:noFill/>
                          </a:ln>
                          <a:solidFill>
                            <a:schemeClr val="tx1"/>
                          </a:solidFill>
                          <a:effectLst/>
                          <a:latin typeface="Arial" charset="0"/>
                          <a:ea typeface="宋体" pitchFamily="2" charset="-122"/>
                        </a:rPr>
                        <a:t>10</a:t>
                      </a:r>
                    </a:p>
                  </a:txBody>
                  <a:tcPr marL="91432" marR="91432" marT="45670" marB="4567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1400" b="0" i="0" u="none" strike="noStrike" cap="none" normalizeH="0" baseline="0" dirty="0" smtClean="0">
                          <a:ln>
                            <a:noFill/>
                          </a:ln>
                          <a:solidFill>
                            <a:schemeClr val="tx1"/>
                          </a:solidFill>
                          <a:effectLst/>
                          <a:latin typeface="Arial" charset="0"/>
                          <a:ea typeface="宋体" pitchFamily="2" charset="-122"/>
                        </a:rPr>
                        <a:t>3</a:t>
                      </a:r>
                    </a:p>
                  </a:txBody>
                  <a:tcPr marL="91432" marR="91432" marT="45670" marB="4567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defRPr/>
                      </a:pPr>
                      <a:r>
                        <a:rPr kumimoji="0" lang="en-US" altLang="zh-CN" sz="1400" b="0" i="0" u="none" strike="noStrike" cap="none" normalizeH="0" baseline="0" dirty="0" smtClean="0">
                          <a:ln>
                            <a:noFill/>
                          </a:ln>
                          <a:solidFill>
                            <a:schemeClr val="tx1"/>
                          </a:solidFill>
                          <a:effectLst/>
                          <a:latin typeface="Arial" charset="0"/>
                          <a:ea typeface="宋体" pitchFamily="2" charset="-122"/>
                        </a:rPr>
                        <a:t>12</a:t>
                      </a:r>
                    </a:p>
                  </a:txBody>
                  <a:tcPr marL="91432" marR="91432" marT="45670" marB="45670"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31229">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1400" b="0" i="0" u="none" strike="noStrike" cap="none" normalizeH="0" baseline="0" smtClean="0">
                          <a:ln>
                            <a:noFill/>
                          </a:ln>
                          <a:solidFill>
                            <a:schemeClr val="tx1"/>
                          </a:solidFill>
                          <a:effectLst/>
                          <a:latin typeface="Arial" charset="0"/>
                          <a:ea typeface="宋体" pitchFamily="2" charset="-122"/>
                        </a:rPr>
                        <a:t>13</a:t>
                      </a:r>
                    </a:p>
                  </a:txBody>
                  <a:tcPr marL="91432" marR="91432" marT="45670" marB="45670"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1400" b="0" i="0" u="none" strike="noStrike" cap="none" normalizeH="0" baseline="0" dirty="0" smtClean="0">
                          <a:ln>
                            <a:noFill/>
                          </a:ln>
                          <a:solidFill>
                            <a:schemeClr val="tx1"/>
                          </a:solidFill>
                          <a:effectLst/>
                          <a:latin typeface="Arial" charset="0"/>
                          <a:ea typeface="宋体" pitchFamily="2" charset="-122"/>
                        </a:rPr>
                        <a:t>14</a:t>
                      </a:r>
                    </a:p>
                  </a:txBody>
                  <a:tcPr marL="91432" marR="91432" marT="45670" marB="4567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1400" b="0" i="0" u="none" strike="noStrike" cap="none" normalizeH="0" baseline="0" dirty="0" smtClean="0">
                          <a:ln>
                            <a:noFill/>
                          </a:ln>
                          <a:solidFill>
                            <a:schemeClr val="tx1"/>
                          </a:solidFill>
                          <a:effectLst/>
                          <a:latin typeface="Arial" charset="0"/>
                          <a:ea typeface="宋体" pitchFamily="2" charset="-122"/>
                        </a:rPr>
                        <a:t>7</a:t>
                      </a:r>
                    </a:p>
                  </a:txBody>
                  <a:tcPr marL="91432" marR="91432" marT="45670" marB="4567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1400" b="0" i="0" u="none" strike="noStrike" cap="none" normalizeH="0" baseline="0" dirty="0" smtClean="0">
                          <a:ln>
                            <a:noFill/>
                          </a:ln>
                          <a:solidFill>
                            <a:schemeClr val="tx1"/>
                          </a:solidFill>
                          <a:effectLst/>
                          <a:latin typeface="Arial" charset="0"/>
                          <a:ea typeface="宋体" pitchFamily="2" charset="-122"/>
                        </a:rPr>
                        <a:t>15</a:t>
                      </a:r>
                    </a:p>
                  </a:txBody>
                  <a:tcPr marL="91432" marR="91432" marT="45670" marB="45670"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graphicFrame>
        <p:nvGraphicFramePr>
          <p:cNvPr id="52" name="Group 32"/>
          <p:cNvGraphicFramePr>
            <a:graphicFrameLocks noGrp="1"/>
          </p:cNvGraphicFramePr>
          <p:nvPr>
            <p:extLst>
              <p:ext uri="{D42A27DB-BD31-4B8C-83A1-F6EECF244321}">
                <p14:modId xmlns:p14="http://schemas.microsoft.com/office/powerpoint/2010/main" val="2951267804"/>
              </p:ext>
            </p:extLst>
          </p:nvPr>
        </p:nvGraphicFramePr>
        <p:xfrm>
          <a:off x="6567488" y="5381625"/>
          <a:ext cx="1606551" cy="1330325"/>
        </p:xfrm>
        <a:graphic>
          <a:graphicData uri="http://schemas.openxmlformats.org/drawingml/2006/table">
            <a:tbl>
              <a:tblPr/>
              <a:tblGrid>
                <a:gridCol w="401310">
                  <a:extLst>
                    <a:ext uri="{9D8B030D-6E8A-4147-A177-3AD203B41FA5}">
                      <a16:colId xmlns:a16="http://schemas.microsoft.com/office/drawing/2014/main" val="20000"/>
                    </a:ext>
                  </a:extLst>
                </a:gridCol>
                <a:gridCol w="402621">
                  <a:extLst>
                    <a:ext uri="{9D8B030D-6E8A-4147-A177-3AD203B41FA5}">
                      <a16:colId xmlns:a16="http://schemas.microsoft.com/office/drawing/2014/main" val="20001"/>
                    </a:ext>
                  </a:extLst>
                </a:gridCol>
                <a:gridCol w="401310">
                  <a:extLst>
                    <a:ext uri="{9D8B030D-6E8A-4147-A177-3AD203B41FA5}">
                      <a16:colId xmlns:a16="http://schemas.microsoft.com/office/drawing/2014/main" val="20002"/>
                    </a:ext>
                  </a:extLst>
                </a:gridCol>
                <a:gridCol w="401310">
                  <a:extLst>
                    <a:ext uri="{9D8B030D-6E8A-4147-A177-3AD203B41FA5}">
                      <a16:colId xmlns:a16="http://schemas.microsoft.com/office/drawing/2014/main" val="20003"/>
                    </a:ext>
                  </a:extLst>
                </a:gridCol>
              </a:tblGrid>
              <a:tr h="332900">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1400" b="0" i="0" u="none" strike="noStrike" cap="none" normalizeH="0" baseline="0" smtClean="0">
                          <a:ln>
                            <a:noFill/>
                          </a:ln>
                          <a:solidFill>
                            <a:schemeClr val="tx1"/>
                          </a:solidFill>
                          <a:effectLst/>
                          <a:latin typeface="Arial" charset="0"/>
                          <a:ea typeface="宋体" pitchFamily="2" charset="-122"/>
                        </a:rPr>
                        <a:t>1</a:t>
                      </a:r>
                    </a:p>
                  </a:txBody>
                  <a:tcPr marL="91432" marR="91432" marT="45724" marB="45724"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1400" b="0" i="0" u="none" strike="noStrike" cap="none" normalizeH="0" baseline="0" smtClean="0">
                          <a:ln>
                            <a:noFill/>
                          </a:ln>
                          <a:solidFill>
                            <a:schemeClr val="tx1"/>
                          </a:solidFill>
                          <a:effectLst/>
                          <a:latin typeface="Arial" charset="0"/>
                          <a:ea typeface="宋体" pitchFamily="2" charset="-122"/>
                        </a:rPr>
                        <a:t>2</a:t>
                      </a:r>
                    </a:p>
                  </a:txBody>
                  <a:tcPr marL="91432" marR="91432" marT="45724" marB="4572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1400" b="0" i="0" u="none" strike="noStrike" cap="none" normalizeH="0" baseline="0" dirty="0" smtClean="0">
                          <a:ln>
                            <a:noFill/>
                          </a:ln>
                          <a:solidFill>
                            <a:schemeClr val="tx1"/>
                          </a:solidFill>
                          <a:effectLst/>
                          <a:latin typeface="Arial" charset="0"/>
                          <a:ea typeface="宋体" pitchFamily="2" charset="-122"/>
                        </a:rPr>
                        <a:t>8</a:t>
                      </a:r>
                    </a:p>
                  </a:txBody>
                  <a:tcPr marL="91432" marR="91432" marT="45724" marB="4572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00"/>
                    </a:solid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endParaRPr kumimoji="0" lang="en-US" altLang="zh-CN" sz="1400" b="0" i="0" u="none" strike="noStrike" cap="none" normalizeH="0" baseline="0" dirty="0" smtClean="0">
                        <a:ln>
                          <a:noFill/>
                        </a:ln>
                        <a:solidFill>
                          <a:schemeClr val="tx1"/>
                        </a:solidFill>
                        <a:effectLst/>
                        <a:latin typeface="Arial" charset="0"/>
                        <a:ea typeface="宋体" pitchFamily="2" charset="-122"/>
                      </a:endParaRPr>
                    </a:p>
                  </a:txBody>
                  <a:tcPr marL="91432" marR="91432" marT="45724" marB="45724"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B050"/>
                    </a:solidFill>
                  </a:tcPr>
                </a:tc>
                <a:extLst>
                  <a:ext uri="{0D108BD9-81ED-4DB2-BD59-A6C34878D82A}">
                    <a16:rowId xmlns:a16="http://schemas.microsoft.com/office/drawing/2014/main" val="10000"/>
                  </a:ext>
                </a:extLst>
              </a:tr>
              <a:tr h="332900">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1400" b="0" i="0" u="none" strike="noStrike" cap="none" normalizeH="0" baseline="0" smtClean="0">
                          <a:ln>
                            <a:noFill/>
                          </a:ln>
                          <a:solidFill>
                            <a:schemeClr val="tx1"/>
                          </a:solidFill>
                          <a:effectLst/>
                          <a:latin typeface="Arial" charset="0"/>
                          <a:ea typeface="宋体" pitchFamily="2" charset="-122"/>
                        </a:rPr>
                        <a:t>5</a:t>
                      </a:r>
                    </a:p>
                  </a:txBody>
                  <a:tcPr marL="91432" marR="91432" marT="45724" marB="45724"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1400" b="0" i="0" u="none" strike="noStrike" cap="none" normalizeH="0" baseline="0" smtClean="0">
                          <a:ln>
                            <a:noFill/>
                          </a:ln>
                          <a:solidFill>
                            <a:schemeClr val="tx1"/>
                          </a:solidFill>
                          <a:effectLst/>
                          <a:latin typeface="Arial" charset="0"/>
                          <a:ea typeface="宋体" pitchFamily="2" charset="-122"/>
                        </a:rPr>
                        <a:t>6</a:t>
                      </a:r>
                    </a:p>
                  </a:txBody>
                  <a:tcPr marL="91432" marR="91432" marT="45724" marB="4572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1400" b="0" i="0" u="none" strike="noStrike" cap="none" normalizeH="0" baseline="0" dirty="0" smtClean="0">
                          <a:ln>
                            <a:noFill/>
                          </a:ln>
                          <a:solidFill>
                            <a:schemeClr val="tx1"/>
                          </a:solidFill>
                          <a:effectLst/>
                          <a:latin typeface="Arial" charset="0"/>
                          <a:ea typeface="宋体" pitchFamily="2" charset="-122"/>
                        </a:rPr>
                        <a:t>4</a:t>
                      </a:r>
                      <a:endParaRPr kumimoji="0" lang="zh-CN" altLang="zh-CN" sz="1400" b="0" i="0" u="none" strike="noStrike" cap="none" normalizeH="0" baseline="0" dirty="0" smtClean="0">
                        <a:ln>
                          <a:noFill/>
                        </a:ln>
                        <a:solidFill>
                          <a:schemeClr val="tx1"/>
                        </a:solidFill>
                        <a:effectLst/>
                        <a:latin typeface="Arial" charset="0"/>
                        <a:ea typeface="宋体" pitchFamily="2" charset="-122"/>
                      </a:endParaRPr>
                    </a:p>
                  </a:txBody>
                  <a:tcPr marL="91432" marR="91432" marT="45724" marB="4572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defRPr/>
                      </a:pPr>
                      <a:r>
                        <a:rPr kumimoji="0" lang="en-US" altLang="zh-CN" sz="1400" b="0" i="0" u="none" strike="noStrike" cap="none" normalizeH="0" baseline="0" dirty="0" smtClean="0">
                          <a:ln>
                            <a:noFill/>
                          </a:ln>
                          <a:solidFill>
                            <a:schemeClr val="tx1"/>
                          </a:solidFill>
                          <a:effectLst/>
                          <a:latin typeface="Arial" charset="0"/>
                          <a:ea typeface="宋体" pitchFamily="2" charset="-122"/>
                        </a:rPr>
                        <a:t>11</a:t>
                      </a:r>
                    </a:p>
                  </a:txBody>
                  <a:tcPr marL="91432" marR="91432" marT="45724" marB="45724"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32900">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1400" b="0" i="0" u="none" strike="noStrike" cap="none" normalizeH="0" baseline="0" smtClean="0">
                          <a:ln>
                            <a:noFill/>
                          </a:ln>
                          <a:solidFill>
                            <a:schemeClr val="tx1"/>
                          </a:solidFill>
                          <a:effectLst/>
                          <a:latin typeface="Arial" charset="0"/>
                          <a:ea typeface="宋体" pitchFamily="2" charset="-122"/>
                        </a:rPr>
                        <a:t>9</a:t>
                      </a:r>
                    </a:p>
                  </a:txBody>
                  <a:tcPr marL="91432" marR="91432" marT="45724" marB="45724"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1400" b="0" i="0" u="none" strike="noStrike" cap="none" normalizeH="0" baseline="0" smtClean="0">
                          <a:ln>
                            <a:noFill/>
                          </a:ln>
                          <a:solidFill>
                            <a:schemeClr val="tx1"/>
                          </a:solidFill>
                          <a:effectLst/>
                          <a:latin typeface="Arial" charset="0"/>
                          <a:ea typeface="宋体" pitchFamily="2" charset="-122"/>
                        </a:rPr>
                        <a:t>10</a:t>
                      </a:r>
                    </a:p>
                  </a:txBody>
                  <a:tcPr marL="91432" marR="91432" marT="45724" marB="4572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1400" b="0" i="0" u="none" strike="noStrike" cap="none" normalizeH="0" baseline="0" dirty="0" smtClean="0">
                          <a:ln>
                            <a:noFill/>
                          </a:ln>
                          <a:solidFill>
                            <a:schemeClr val="tx1"/>
                          </a:solidFill>
                          <a:effectLst/>
                          <a:latin typeface="Arial" charset="0"/>
                          <a:ea typeface="宋体" pitchFamily="2" charset="-122"/>
                        </a:rPr>
                        <a:t>3</a:t>
                      </a:r>
                    </a:p>
                  </a:txBody>
                  <a:tcPr marL="91432" marR="91432" marT="45724" marB="4572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defRPr/>
                      </a:pPr>
                      <a:r>
                        <a:rPr kumimoji="0" lang="en-US" altLang="zh-CN" sz="1400" b="0" i="0" u="none" strike="noStrike" cap="none" normalizeH="0" baseline="0" dirty="0" smtClean="0">
                          <a:ln>
                            <a:noFill/>
                          </a:ln>
                          <a:solidFill>
                            <a:schemeClr val="tx1"/>
                          </a:solidFill>
                          <a:effectLst/>
                          <a:latin typeface="Arial" charset="0"/>
                          <a:ea typeface="宋体" pitchFamily="2" charset="-122"/>
                        </a:rPr>
                        <a:t>12</a:t>
                      </a:r>
                    </a:p>
                  </a:txBody>
                  <a:tcPr marL="91432" marR="91432" marT="45724" marB="45724"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31625">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1400" b="0" i="0" u="none" strike="noStrike" cap="none" normalizeH="0" baseline="0" smtClean="0">
                          <a:ln>
                            <a:noFill/>
                          </a:ln>
                          <a:solidFill>
                            <a:schemeClr val="tx1"/>
                          </a:solidFill>
                          <a:effectLst/>
                          <a:latin typeface="Arial" charset="0"/>
                          <a:ea typeface="宋体" pitchFamily="2" charset="-122"/>
                        </a:rPr>
                        <a:t>13</a:t>
                      </a:r>
                    </a:p>
                  </a:txBody>
                  <a:tcPr marL="91432" marR="91432" marT="45724" marB="45724"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1400" b="0" i="0" u="none" strike="noStrike" cap="none" normalizeH="0" baseline="0" dirty="0" smtClean="0">
                          <a:ln>
                            <a:noFill/>
                          </a:ln>
                          <a:solidFill>
                            <a:schemeClr val="tx1"/>
                          </a:solidFill>
                          <a:effectLst/>
                          <a:latin typeface="Arial" charset="0"/>
                          <a:ea typeface="宋体" pitchFamily="2" charset="-122"/>
                        </a:rPr>
                        <a:t>14</a:t>
                      </a:r>
                    </a:p>
                  </a:txBody>
                  <a:tcPr marL="91432" marR="91432" marT="45724" marB="4572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1400" b="0" i="0" u="none" strike="noStrike" cap="none" normalizeH="0" baseline="0" dirty="0" smtClean="0">
                          <a:ln>
                            <a:noFill/>
                          </a:ln>
                          <a:solidFill>
                            <a:schemeClr val="tx1"/>
                          </a:solidFill>
                          <a:effectLst/>
                          <a:latin typeface="Arial" charset="0"/>
                          <a:ea typeface="宋体" pitchFamily="2" charset="-122"/>
                        </a:rPr>
                        <a:t>7</a:t>
                      </a:r>
                    </a:p>
                  </a:txBody>
                  <a:tcPr marL="91432" marR="91432" marT="45724" marB="4572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1400" b="0" i="0" u="none" strike="noStrike" cap="none" normalizeH="0" baseline="0" dirty="0" smtClean="0">
                          <a:ln>
                            <a:noFill/>
                          </a:ln>
                          <a:solidFill>
                            <a:schemeClr val="tx1"/>
                          </a:solidFill>
                          <a:effectLst/>
                          <a:latin typeface="Arial" charset="0"/>
                          <a:ea typeface="宋体" pitchFamily="2" charset="-122"/>
                        </a:rPr>
                        <a:t>15</a:t>
                      </a:r>
                    </a:p>
                  </a:txBody>
                  <a:tcPr marL="91432" marR="91432" marT="45724" marB="45724"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graphicFrame>
        <p:nvGraphicFramePr>
          <p:cNvPr id="53" name="Group 32"/>
          <p:cNvGraphicFramePr>
            <a:graphicFrameLocks noGrp="1"/>
          </p:cNvGraphicFramePr>
          <p:nvPr>
            <p:extLst>
              <p:ext uri="{D42A27DB-BD31-4B8C-83A1-F6EECF244321}">
                <p14:modId xmlns:p14="http://schemas.microsoft.com/office/powerpoint/2010/main" val="1915601202"/>
              </p:ext>
            </p:extLst>
          </p:nvPr>
        </p:nvGraphicFramePr>
        <p:xfrm>
          <a:off x="8726488" y="5381625"/>
          <a:ext cx="1606551" cy="1330325"/>
        </p:xfrm>
        <a:graphic>
          <a:graphicData uri="http://schemas.openxmlformats.org/drawingml/2006/table">
            <a:tbl>
              <a:tblPr/>
              <a:tblGrid>
                <a:gridCol w="401310">
                  <a:extLst>
                    <a:ext uri="{9D8B030D-6E8A-4147-A177-3AD203B41FA5}">
                      <a16:colId xmlns:a16="http://schemas.microsoft.com/office/drawing/2014/main" val="20000"/>
                    </a:ext>
                  </a:extLst>
                </a:gridCol>
                <a:gridCol w="402621">
                  <a:extLst>
                    <a:ext uri="{9D8B030D-6E8A-4147-A177-3AD203B41FA5}">
                      <a16:colId xmlns:a16="http://schemas.microsoft.com/office/drawing/2014/main" val="20001"/>
                    </a:ext>
                  </a:extLst>
                </a:gridCol>
                <a:gridCol w="401310">
                  <a:extLst>
                    <a:ext uri="{9D8B030D-6E8A-4147-A177-3AD203B41FA5}">
                      <a16:colId xmlns:a16="http://schemas.microsoft.com/office/drawing/2014/main" val="20002"/>
                    </a:ext>
                  </a:extLst>
                </a:gridCol>
                <a:gridCol w="401310">
                  <a:extLst>
                    <a:ext uri="{9D8B030D-6E8A-4147-A177-3AD203B41FA5}">
                      <a16:colId xmlns:a16="http://schemas.microsoft.com/office/drawing/2014/main" val="20003"/>
                    </a:ext>
                  </a:extLst>
                </a:gridCol>
              </a:tblGrid>
              <a:tr h="332900">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1400" b="0" i="0" u="none" strike="noStrike" cap="none" normalizeH="0" baseline="0" smtClean="0">
                          <a:ln>
                            <a:noFill/>
                          </a:ln>
                          <a:solidFill>
                            <a:schemeClr val="tx1"/>
                          </a:solidFill>
                          <a:effectLst/>
                          <a:latin typeface="Arial" charset="0"/>
                          <a:ea typeface="宋体" pitchFamily="2" charset="-122"/>
                        </a:rPr>
                        <a:t>1</a:t>
                      </a:r>
                    </a:p>
                  </a:txBody>
                  <a:tcPr marL="91432" marR="91432" marT="45724" marB="45724"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1400" b="0" i="0" u="none" strike="noStrike" cap="none" normalizeH="0" baseline="0" smtClean="0">
                          <a:ln>
                            <a:noFill/>
                          </a:ln>
                          <a:solidFill>
                            <a:schemeClr val="tx1"/>
                          </a:solidFill>
                          <a:effectLst/>
                          <a:latin typeface="Arial" charset="0"/>
                          <a:ea typeface="宋体" pitchFamily="2" charset="-122"/>
                        </a:rPr>
                        <a:t>2</a:t>
                      </a:r>
                    </a:p>
                  </a:txBody>
                  <a:tcPr marL="91432" marR="91432" marT="45724" marB="4572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1400" b="0" i="0" u="none" strike="noStrike" cap="none" normalizeH="0" baseline="0" dirty="0" smtClean="0">
                          <a:ln>
                            <a:noFill/>
                          </a:ln>
                          <a:solidFill>
                            <a:schemeClr val="tx1"/>
                          </a:solidFill>
                          <a:effectLst/>
                          <a:latin typeface="Arial" charset="0"/>
                          <a:ea typeface="宋体" pitchFamily="2" charset="-122"/>
                        </a:rPr>
                        <a:t>8</a:t>
                      </a:r>
                    </a:p>
                  </a:txBody>
                  <a:tcPr marL="91432" marR="91432" marT="45724" marB="4572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1400" b="0" i="0" u="none" strike="noStrike" cap="none" normalizeH="0" baseline="0" dirty="0" smtClean="0">
                          <a:ln>
                            <a:noFill/>
                          </a:ln>
                          <a:solidFill>
                            <a:schemeClr val="tx1"/>
                          </a:solidFill>
                          <a:effectLst/>
                          <a:latin typeface="Arial" charset="0"/>
                          <a:ea typeface="宋体" pitchFamily="2" charset="-122"/>
                        </a:rPr>
                        <a:t>11</a:t>
                      </a:r>
                    </a:p>
                  </a:txBody>
                  <a:tcPr marL="91432" marR="91432" marT="45724" marB="45724"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00"/>
                    </a:solidFill>
                  </a:tcPr>
                </a:tc>
                <a:extLst>
                  <a:ext uri="{0D108BD9-81ED-4DB2-BD59-A6C34878D82A}">
                    <a16:rowId xmlns:a16="http://schemas.microsoft.com/office/drawing/2014/main" val="10000"/>
                  </a:ext>
                </a:extLst>
              </a:tr>
              <a:tr h="332900">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1400" b="0" i="0" u="none" strike="noStrike" cap="none" normalizeH="0" baseline="0" smtClean="0">
                          <a:ln>
                            <a:noFill/>
                          </a:ln>
                          <a:solidFill>
                            <a:schemeClr val="tx1"/>
                          </a:solidFill>
                          <a:effectLst/>
                          <a:latin typeface="Arial" charset="0"/>
                          <a:ea typeface="宋体" pitchFamily="2" charset="-122"/>
                        </a:rPr>
                        <a:t>5</a:t>
                      </a:r>
                    </a:p>
                  </a:txBody>
                  <a:tcPr marL="91432" marR="91432" marT="45724" marB="45724"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1400" b="0" i="0" u="none" strike="noStrike" cap="none" normalizeH="0" baseline="0" smtClean="0">
                          <a:ln>
                            <a:noFill/>
                          </a:ln>
                          <a:solidFill>
                            <a:schemeClr val="tx1"/>
                          </a:solidFill>
                          <a:effectLst/>
                          <a:latin typeface="Arial" charset="0"/>
                          <a:ea typeface="宋体" pitchFamily="2" charset="-122"/>
                        </a:rPr>
                        <a:t>6</a:t>
                      </a:r>
                    </a:p>
                  </a:txBody>
                  <a:tcPr marL="91432" marR="91432" marT="45724" marB="4572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1400" b="0" i="0" u="none" strike="noStrike" cap="none" normalizeH="0" baseline="0" dirty="0" smtClean="0">
                          <a:ln>
                            <a:noFill/>
                          </a:ln>
                          <a:solidFill>
                            <a:schemeClr val="tx1"/>
                          </a:solidFill>
                          <a:effectLst/>
                          <a:latin typeface="Arial" charset="0"/>
                          <a:ea typeface="宋体" pitchFamily="2" charset="-122"/>
                        </a:rPr>
                        <a:t>4</a:t>
                      </a:r>
                      <a:endParaRPr kumimoji="0" lang="zh-CN" altLang="zh-CN" sz="1400" b="0" i="0" u="none" strike="noStrike" cap="none" normalizeH="0" baseline="0" dirty="0" smtClean="0">
                        <a:ln>
                          <a:noFill/>
                        </a:ln>
                        <a:solidFill>
                          <a:schemeClr val="tx1"/>
                        </a:solidFill>
                        <a:effectLst/>
                        <a:latin typeface="Arial" charset="0"/>
                        <a:ea typeface="宋体" pitchFamily="2" charset="-122"/>
                      </a:endParaRPr>
                    </a:p>
                  </a:txBody>
                  <a:tcPr marL="91432" marR="91432" marT="45724" marB="4572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defRPr/>
                      </a:pPr>
                      <a:endParaRPr kumimoji="0" lang="en-US" altLang="zh-CN" sz="1400" b="0" i="0" u="none" strike="noStrike" cap="none" normalizeH="0" baseline="0" dirty="0" smtClean="0">
                        <a:ln>
                          <a:noFill/>
                        </a:ln>
                        <a:solidFill>
                          <a:schemeClr val="tx1"/>
                        </a:solidFill>
                        <a:effectLst/>
                        <a:latin typeface="Arial" charset="0"/>
                        <a:ea typeface="宋体" pitchFamily="2" charset="-122"/>
                      </a:endParaRPr>
                    </a:p>
                  </a:txBody>
                  <a:tcPr marL="91432" marR="91432" marT="45724" marB="45724"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B050"/>
                    </a:solidFill>
                  </a:tcPr>
                </a:tc>
                <a:extLst>
                  <a:ext uri="{0D108BD9-81ED-4DB2-BD59-A6C34878D82A}">
                    <a16:rowId xmlns:a16="http://schemas.microsoft.com/office/drawing/2014/main" val="10001"/>
                  </a:ext>
                </a:extLst>
              </a:tr>
              <a:tr h="332900">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1400" b="0" i="0" u="none" strike="noStrike" cap="none" normalizeH="0" baseline="0" smtClean="0">
                          <a:ln>
                            <a:noFill/>
                          </a:ln>
                          <a:solidFill>
                            <a:schemeClr val="tx1"/>
                          </a:solidFill>
                          <a:effectLst/>
                          <a:latin typeface="Arial" charset="0"/>
                          <a:ea typeface="宋体" pitchFamily="2" charset="-122"/>
                        </a:rPr>
                        <a:t>9</a:t>
                      </a:r>
                    </a:p>
                  </a:txBody>
                  <a:tcPr marL="91432" marR="91432" marT="45724" marB="45724"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1400" b="0" i="0" u="none" strike="noStrike" cap="none" normalizeH="0" baseline="0" smtClean="0">
                          <a:ln>
                            <a:noFill/>
                          </a:ln>
                          <a:solidFill>
                            <a:schemeClr val="tx1"/>
                          </a:solidFill>
                          <a:effectLst/>
                          <a:latin typeface="Arial" charset="0"/>
                          <a:ea typeface="宋体" pitchFamily="2" charset="-122"/>
                        </a:rPr>
                        <a:t>10</a:t>
                      </a:r>
                    </a:p>
                  </a:txBody>
                  <a:tcPr marL="91432" marR="91432" marT="45724" marB="4572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1400" b="0" i="0" u="none" strike="noStrike" cap="none" normalizeH="0" baseline="0" dirty="0" smtClean="0">
                          <a:ln>
                            <a:noFill/>
                          </a:ln>
                          <a:solidFill>
                            <a:schemeClr val="tx1"/>
                          </a:solidFill>
                          <a:effectLst/>
                          <a:latin typeface="Arial" charset="0"/>
                          <a:ea typeface="宋体" pitchFamily="2" charset="-122"/>
                        </a:rPr>
                        <a:t>3</a:t>
                      </a:r>
                    </a:p>
                  </a:txBody>
                  <a:tcPr marL="91432" marR="91432" marT="45724" marB="4572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defRPr/>
                      </a:pPr>
                      <a:r>
                        <a:rPr kumimoji="0" lang="en-US" altLang="zh-CN" sz="1400" b="0" i="0" u="none" strike="noStrike" cap="none" normalizeH="0" baseline="0" dirty="0" smtClean="0">
                          <a:ln>
                            <a:noFill/>
                          </a:ln>
                          <a:solidFill>
                            <a:schemeClr val="tx1"/>
                          </a:solidFill>
                          <a:effectLst/>
                          <a:latin typeface="Arial" charset="0"/>
                          <a:ea typeface="宋体" pitchFamily="2" charset="-122"/>
                        </a:rPr>
                        <a:t>12</a:t>
                      </a:r>
                    </a:p>
                  </a:txBody>
                  <a:tcPr marL="91432" marR="91432" marT="45724" marB="45724"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31625">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1400" b="0" i="0" u="none" strike="noStrike" cap="none" normalizeH="0" baseline="0" smtClean="0">
                          <a:ln>
                            <a:noFill/>
                          </a:ln>
                          <a:solidFill>
                            <a:schemeClr val="tx1"/>
                          </a:solidFill>
                          <a:effectLst/>
                          <a:latin typeface="Arial" charset="0"/>
                          <a:ea typeface="宋体" pitchFamily="2" charset="-122"/>
                        </a:rPr>
                        <a:t>13</a:t>
                      </a:r>
                    </a:p>
                  </a:txBody>
                  <a:tcPr marL="91432" marR="91432" marT="45724" marB="45724"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1400" b="0" i="0" u="none" strike="noStrike" cap="none" normalizeH="0" baseline="0" dirty="0" smtClean="0">
                          <a:ln>
                            <a:noFill/>
                          </a:ln>
                          <a:solidFill>
                            <a:schemeClr val="tx1"/>
                          </a:solidFill>
                          <a:effectLst/>
                          <a:latin typeface="Arial" charset="0"/>
                          <a:ea typeface="宋体" pitchFamily="2" charset="-122"/>
                        </a:rPr>
                        <a:t>14</a:t>
                      </a:r>
                    </a:p>
                  </a:txBody>
                  <a:tcPr marL="91432" marR="91432" marT="45724" marB="4572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1400" b="0" i="0" u="none" strike="noStrike" cap="none" normalizeH="0" baseline="0" dirty="0" smtClean="0">
                          <a:ln>
                            <a:noFill/>
                          </a:ln>
                          <a:solidFill>
                            <a:schemeClr val="tx1"/>
                          </a:solidFill>
                          <a:effectLst/>
                          <a:latin typeface="Arial" charset="0"/>
                          <a:ea typeface="宋体" pitchFamily="2" charset="-122"/>
                        </a:rPr>
                        <a:t>7</a:t>
                      </a:r>
                    </a:p>
                  </a:txBody>
                  <a:tcPr marL="91432" marR="91432" marT="45724" marB="4572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1400" b="0" i="0" u="none" strike="noStrike" cap="none" normalizeH="0" baseline="0" dirty="0" smtClean="0">
                          <a:ln>
                            <a:noFill/>
                          </a:ln>
                          <a:solidFill>
                            <a:schemeClr val="tx1"/>
                          </a:solidFill>
                          <a:effectLst/>
                          <a:latin typeface="Arial" charset="0"/>
                          <a:ea typeface="宋体" pitchFamily="2" charset="-122"/>
                        </a:rPr>
                        <a:t>15</a:t>
                      </a:r>
                    </a:p>
                  </a:txBody>
                  <a:tcPr marL="91432" marR="91432" marT="45724" marB="45724"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
        <p:nvSpPr>
          <p:cNvPr id="54" name="右箭头 53"/>
          <p:cNvSpPr/>
          <p:nvPr/>
        </p:nvSpPr>
        <p:spPr>
          <a:xfrm>
            <a:off x="3960813" y="2243137"/>
            <a:ext cx="331788" cy="287338"/>
          </a:xfrm>
          <a:prstGeom prst="rightArrow">
            <a:avLst/>
          </a:prstGeom>
          <a:solidFill>
            <a:srgbClr val="0000FF"/>
          </a:solidFill>
          <a:ln w="25400" cap="flat" cmpd="sng" algn="ctr">
            <a:solidFill>
              <a:srgbClr val="0000FF"/>
            </a:solid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Arial"/>
              <a:ea typeface="宋体"/>
              <a:cs typeface="+mn-cs"/>
            </a:endParaRPr>
          </a:p>
        </p:txBody>
      </p:sp>
      <p:sp>
        <p:nvSpPr>
          <p:cNvPr id="55" name="右箭头 54"/>
          <p:cNvSpPr/>
          <p:nvPr/>
        </p:nvSpPr>
        <p:spPr>
          <a:xfrm>
            <a:off x="6111876" y="2243137"/>
            <a:ext cx="331787" cy="287338"/>
          </a:xfrm>
          <a:prstGeom prst="rightArrow">
            <a:avLst/>
          </a:prstGeom>
          <a:solidFill>
            <a:srgbClr val="0000FF"/>
          </a:solidFill>
          <a:ln w="25400" cap="flat" cmpd="sng" algn="ctr">
            <a:solidFill>
              <a:srgbClr val="0000FF"/>
            </a:solid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Arial"/>
              <a:ea typeface="宋体"/>
              <a:cs typeface="+mn-cs"/>
            </a:endParaRPr>
          </a:p>
        </p:txBody>
      </p:sp>
      <p:sp>
        <p:nvSpPr>
          <p:cNvPr id="56" name="右箭头 55"/>
          <p:cNvSpPr/>
          <p:nvPr/>
        </p:nvSpPr>
        <p:spPr>
          <a:xfrm>
            <a:off x="8266113" y="2243137"/>
            <a:ext cx="331788" cy="287338"/>
          </a:xfrm>
          <a:prstGeom prst="rightArrow">
            <a:avLst/>
          </a:prstGeom>
          <a:solidFill>
            <a:srgbClr val="0000FF"/>
          </a:solidFill>
          <a:ln w="25400" cap="flat" cmpd="sng" algn="ctr">
            <a:solidFill>
              <a:srgbClr val="0000FF"/>
            </a:solid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Arial"/>
              <a:ea typeface="宋体"/>
              <a:cs typeface="+mn-cs"/>
            </a:endParaRPr>
          </a:p>
        </p:txBody>
      </p:sp>
      <p:sp>
        <p:nvSpPr>
          <p:cNvPr id="57" name="右箭头 56"/>
          <p:cNvSpPr/>
          <p:nvPr/>
        </p:nvSpPr>
        <p:spPr>
          <a:xfrm rot="5400000">
            <a:off x="9364663" y="3136900"/>
            <a:ext cx="331787" cy="287338"/>
          </a:xfrm>
          <a:prstGeom prst="rightArrow">
            <a:avLst/>
          </a:prstGeom>
          <a:solidFill>
            <a:srgbClr val="0000FF"/>
          </a:solidFill>
          <a:ln w="25400" cap="flat" cmpd="sng" algn="ctr">
            <a:solidFill>
              <a:srgbClr val="0000FF"/>
            </a:solid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Arial"/>
              <a:ea typeface="宋体"/>
              <a:cs typeface="+mn-cs"/>
            </a:endParaRPr>
          </a:p>
        </p:txBody>
      </p:sp>
      <p:sp>
        <p:nvSpPr>
          <p:cNvPr id="58" name="右箭头 57"/>
          <p:cNvSpPr/>
          <p:nvPr/>
        </p:nvSpPr>
        <p:spPr>
          <a:xfrm rot="10800000">
            <a:off x="8270876" y="4092575"/>
            <a:ext cx="331787" cy="288925"/>
          </a:xfrm>
          <a:prstGeom prst="rightArrow">
            <a:avLst/>
          </a:prstGeom>
          <a:solidFill>
            <a:srgbClr val="0000FF"/>
          </a:solidFill>
          <a:ln w="25400" cap="flat" cmpd="sng" algn="ctr">
            <a:solidFill>
              <a:srgbClr val="0000FF"/>
            </a:solid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Arial"/>
              <a:ea typeface="宋体"/>
              <a:cs typeface="+mn-cs"/>
            </a:endParaRPr>
          </a:p>
        </p:txBody>
      </p:sp>
      <p:sp>
        <p:nvSpPr>
          <p:cNvPr id="59" name="右箭头 58"/>
          <p:cNvSpPr/>
          <p:nvPr/>
        </p:nvSpPr>
        <p:spPr>
          <a:xfrm rot="10800000">
            <a:off x="6100763" y="4102100"/>
            <a:ext cx="331788" cy="287337"/>
          </a:xfrm>
          <a:prstGeom prst="rightArrow">
            <a:avLst/>
          </a:prstGeom>
          <a:solidFill>
            <a:srgbClr val="0000FF"/>
          </a:solidFill>
          <a:ln w="25400" cap="flat" cmpd="sng" algn="ctr">
            <a:solidFill>
              <a:srgbClr val="0000FF"/>
            </a:solid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Arial"/>
              <a:ea typeface="宋体"/>
              <a:cs typeface="+mn-cs"/>
            </a:endParaRPr>
          </a:p>
        </p:txBody>
      </p:sp>
      <p:sp>
        <p:nvSpPr>
          <p:cNvPr id="60" name="右箭头 59"/>
          <p:cNvSpPr/>
          <p:nvPr/>
        </p:nvSpPr>
        <p:spPr>
          <a:xfrm rot="10800000">
            <a:off x="3921126" y="4111625"/>
            <a:ext cx="331787" cy="287337"/>
          </a:xfrm>
          <a:prstGeom prst="rightArrow">
            <a:avLst/>
          </a:prstGeom>
          <a:solidFill>
            <a:srgbClr val="0000FF"/>
          </a:solidFill>
          <a:ln w="25400" cap="flat" cmpd="sng" algn="ctr">
            <a:solidFill>
              <a:srgbClr val="0000FF"/>
            </a:solid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Arial"/>
              <a:ea typeface="宋体"/>
              <a:cs typeface="+mn-cs"/>
            </a:endParaRPr>
          </a:p>
        </p:txBody>
      </p:sp>
      <p:sp>
        <p:nvSpPr>
          <p:cNvPr id="61" name="右箭头 60"/>
          <p:cNvSpPr/>
          <p:nvPr/>
        </p:nvSpPr>
        <p:spPr>
          <a:xfrm rot="5400000">
            <a:off x="2895601" y="4999037"/>
            <a:ext cx="331788" cy="287337"/>
          </a:xfrm>
          <a:prstGeom prst="rightArrow">
            <a:avLst/>
          </a:prstGeom>
          <a:solidFill>
            <a:srgbClr val="0000FF"/>
          </a:solidFill>
          <a:ln w="25400" cap="flat" cmpd="sng" algn="ctr">
            <a:solidFill>
              <a:srgbClr val="0000FF"/>
            </a:solid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Arial"/>
              <a:ea typeface="宋体"/>
              <a:cs typeface="+mn-cs"/>
            </a:endParaRPr>
          </a:p>
        </p:txBody>
      </p:sp>
      <p:sp>
        <p:nvSpPr>
          <p:cNvPr id="62" name="右箭头 61"/>
          <p:cNvSpPr/>
          <p:nvPr/>
        </p:nvSpPr>
        <p:spPr>
          <a:xfrm>
            <a:off x="3965576" y="5835650"/>
            <a:ext cx="331787" cy="287337"/>
          </a:xfrm>
          <a:prstGeom prst="rightArrow">
            <a:avLst/>
          </a:prstGeom>
          <a:solidFill>
            <a:srgbClr val="0000FF"/>
          </a:solidFill>
          <a:ln w="25400" cap="flat" cmpd="sng" algn="ctr">
            <a:solidFill>
              <a:srgbClr val="0000FF"/>
            </a:solid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Arial"/>
              <a:ea typeface="宋体"/>
              <a:cs typeface="+mn-cs"/>
            </a:endParaRPr>
          </a:p>
        </p:txBody>
      </p:sp>
      <p:sp>
        <p:nvSpPr>
          <p:cNvPr id="63" name="右箭头 62"/>
          <p:cNvSpPr/>
          <p:nvPr/>
        </p:nvSpPr>
        <p:spPr>
          <a:xfrm>
            <a:off x="6116638" y="5835650"/>
            <a:ext cx="331788" cy="287337"/>
          </a:xfrm>
          <a:prstGeom prst="rightArrow">
            <a:avLst/>
          </a:prstGeom>
          <a:solidFill>
            <a:srgbClr val="0000FF"/>
          </a:solidFill>
          <a:ln w="25400" cap="flat" cmpd="sng" algn="ctr">
            <a:solidFill>
              <a:srgbClr val="0000FF"/>
            </a:solid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Arial"/>
              <a:ea typeface="宋体"/>
              <a:cs typeface="+mn-cs"/>
            </a:endParaRPr>
          </a:p>
        </p:txBody>
      </p:sp>
      <p:sp>
        <p:nvSpPr>
          <p:cNvPr id="64" name="右箭头 63"/>
          <p:cNvSpPr/>
          <p:nvPr/>
        </p:nvSpPr>
        <p:spPr>
          <a:xfrm>
            <a:off x="8270876" y="5835650"/>
            <a:ext cx="331787" cy="287337"/>
          </a:xfrm>
          <a:prstGeom prst="rightArrow">
            <a:avLst/>
          </a:prstGeom>
          <a:solidFill>
            <a:srgbClr val="0000FF"/>
          </a:solidFill>
          <a:ln w="25400" cap="flat" cmpd="sng" algn="ctr">
            <a:solidFill>
              <a:srgbClr val="0000FF"/>
            </a:solid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Arial"/>
              <a:ea typeface="宋体"/>
              <a:cs typeface="+mn-cs"/>
            </a:endParaRPr>
          </a:p>
        </p:txBody>
      </p:sp>
    </p:spTree>
    <p:extLst>
      <p:ext uri="{BB962C8B-B14F-4D97-AF65-F5344CB8AC3E}">
        <p14:creationId xmlns:p14="http://schemas.microsoft.com/office/powerpoint/2010/main" val="1892504599"/>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3333" y="338667"/>
            <a:ext cx="2607733" cy="593644"/>
          </a:xfrm>
          <a:prstGeom prst="rect">
            <a:avLst/>
          </a:prstGeom>
        </p:spPr>
      </p:pic>
      <p:pic>
        <p:nvPicPr>
          <p:cNvPr id="3" name="图片 2"/>
          <p:cNvPicPr>
            <a:picLocks noChangeAspect="1"/>
          </p:cNvPicPr>
          <p:nvPr/>
        </p:nvPicPr>
        <p:blipFill rotWithShape="1">
          <a:blip r:embed="rId4">
            <a:alphaModFix amt="4000"/>
            <a:extLst>
              <a:ext uri="{28A0092B-C50C-407E-A947-70E740481C1C}">
                <a14:useLocalDpi xmlns:a14="http://schemas.microsoft.com/office/drawing/2010/main" val="0"/>
              </a:ext>
            </a:extLst>
          </a:blip>
          <a:srcRect t="4939" r="28793" b="22469"/>
          <a:stretch/>
        </p:blipFill>
        <p:spPr>
          <a:xfrm>
            <a:off x="2641601" y="902926"/>
            <a:ext cx="9550400" cy="5955074"/>
          </a:xfrm>
          <a:prstGeom prst="rect">
            <a:avLst/>
          </a:prstGeom>
        </p:spPr>
      </p:pic>
      <p:sp>
        <p:nvSpPr>
          <p:cNvPr id="6" name="矩形 5"/>
          <p:cNvSpPr/>
          <p:nvPr/>
        </p:nvSpPr>
        <p:spPr>
          <a:xfrm>
            <a:off x="1471354" y="1253432"/>
            <a:ext cx="10353150" cy="45719"/>
          </a:xfrm>
          <a:prstGeom prst="rect">
            <a:avLst/>
          </a:prstGeom>
          <a:solidFill>
            <a:srgbClr val="239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矩形 9"/>
          <p:cNvSpPr/>
          <p:nvPr/>
        </p:nvSpPr>
        <p:spPr>
          <a:xfrm>
            <a:off x="9875520" y="383465"/>
            <a:ext cx="1948983" cy="523220"/>
          </a:xfrm>
          <a:prstGeom prst="rect">
            <a:avLst/>
          </a:prstGeom>
          <a:solidFill>
            <a:srgbClr val="239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矩形 10"/>
          <p:cNvSpPr/>
          <p:nvPr/>
        </p:nvSpPr>
        <p:spPr>
          <a:xfrm>
            <a:off x="9700953" y="352688"/>
            <a:ext cx="2217110" cy="584775"/>
          </a:xfrm>
          <a:prstGeom prst="rect">
            <a:avLst/>
          </a:prstGeom>
        </p:spPr>
        <p:txBody>
          <a:bodyPr wrap="square" anchor="ct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lnSpc>
                <a:spcPct val="100000"/>
              </a:lnSpc>
              <a:spcBef>
                <a:spcPts val="0"/>
              </a:spcBef>
              <a:spcAft>
                <a:spcPts val="0"/>
              </a:spcAft>
              <a:defRPr/>
            </a:pPr>
            <a:r>
              <a:rPr lang="en-US" altLang="zh-CN" sz="3200" b="1" dirty="0" smtClean="0">
                <a:solidFill>
                  <a:schemeClr val="bg1"/>
                </a:solidFill>
                <a:latin typeface="微软雅黑" charset="-122"/>
                <a:ea typeface="微软雅黑" charset="-122"/>
                <a:sym typeface="+mn-ea"/>
              </a:rPr>
              <a:t>15-</a:t>
            </a:r>
            <a:r>
              <a:rPr lang="zh-CN" altLang="en-US" sz="3200" b="1" dirty="0" smtClean="0">
                <a:solidFill>
                  <a:schemeClr val="bg1"/>
                </a:solidFill>
                <a:latin typeface="微软雅黑" charset="-122"/>
                <a:ea typeface="微软雅黑" charset="-122"/>
                <a:sym typeface="+mn-ea"/>
              </a:rPr>
              <a:t>谜问题</a:t>
            </a:r>
            <a:endParaRPr lang="zh-CN" altLang="en-US" sz="3200" b="1" dirty="0">
              <a:solidFill>
                <a:schemeClr val="bg1"/>
              </a:solidFill>
              <a:latin typeface="微软雅黑" charset="-122"/>
              <a:ea typeface="微软雅黑" charset="-122"/>
              <a:sym typeface="+mn-ea"/>
            </a:endParaRPr>
          </a:p>
        </p:txBody>
      </p:sp>
      <p:sp>
        <p:nvSpPr>
          <p:cNvPr id="13" name="文本框 12"/>
          <p:cNvSpPr txBox="1"/>
          <p:nvPr/>
        </p:nvSpPr>
        <p:spPr>
          <a:xfrm>
            <a:off x="423334" y="972529"/>
            <a:ext cx="1048019" cy="584775"/>
          </a:xfrm>
          <a:prstGeom prst="rect">
            <a:avLst/>
          </a:prstGeom>
          <a:noFill/>
        </p:spPr>
        <p:txBody>
          <a:bodyPr wrap="square" rtlCol="0">
            <a:spAutoFit/>
          </a:bodyPr>
          <a:lstStyle/>
          <a:p>
            <a:r>
              <a:rPr kumimoji="1" lang="zh-CN" altLang="en-US" sz="3200" b="1" dirty="0" smtClean="0">
                <a:latin typeface="Microsoft YaHei" charset="-122"/>
                <a:ea typeface="Microsoft YaHei" charset="-122"/>
                <a:cs typeface="Microsoft YaHei" charset="-122"/>
              </a:rPr>
              <a:t>问题</a:t>
            </a:r>
            <a:endParaRPr kumimoji="1" lang="zh-CN" altLang="en-US" sz="3200" b="1" dirty="0">
              <a:latin typeface="Microsoft YaHei" charset="-122"/>
              <a:ea typeface="Microsoft YaHei" charset="-122"/>
              <a:cs typeface="Microsoft YaHei" charset="-122"/>
            </a:endParaRPr>
          </a:p>
        </p:txBody>
      </p:sp>
      <p:sp>
        <p:nvSpPr>
          <p:cNvPr id="4" name="矩形 3"/>
          <p:cNvSpPr/>
          <p:nvPr/>
        </p:nvSpPr>
        <p:spPr>
          <a:xfrm>
            <a:off x="4746432" y="1580054"/>
            <a:ext cx="2236510" cy="535531"/>
          </a:xfrm>
          <a:prstGeom prst="rect">
            <a:avLst/>
          </a:prstGeom>
        </p:spPr>
        <p:txBody>
          <a:bodyPr wrap="none">
            <a:spAutoFit/>
          </a:bodyPr>
          <a:lstStyle/>
          <a:p>
            <a:pPr lvl="0" fontAlgn="base">
              <a:lnSpc>
                <a:spcPct val="90000"/>
              </a:lnSpc>
              <a:spcBef>
                <a:spcPct val="20000"/>
              </a:spcBef>
              <a:spcAft>
                <a:spcPct val="0"/>
              </a:spcAft>
              <a:buClr>
                <a:srgbClr val="CC9900"/>
              </a:buClr>
              <a:buSzPct val="65000"/>
            </a:pPr>
            <a:r>
              <a:rPr lang="zh-CN" altLang="en-US" sz="3200" kern="0" dirty="0">
                <a:solidFill>
                  <a:srgbClr val="000000"/>
                </a:solidFill>
                <a:latin typeface="微软雅黑" panose="020B0503020204020204" pitchFamily="34" charset="-122"/>
                <a:ea typeface="微软雅黑" panose="020B0503020204020204" pitchFamily="34" charset="-122"/>
              </a:rPr>
              <a:t>呆板和盲目</a:t>
            </a:r>
          </a:p>
        </p:txBody>
      </p:sp>
      <p:sp>
        <p:nvSpPr>
          <p:cNvPr id="12" name="Rectangle 5"/>
          <p:cNvSpPr>
            <a:spLocks noChangeArrowheads="1"/>
          </p:cNvSpPr>
          <p:nvPr/>
        </p:nvSpPr>
        <p:spPr bwMode="auto">
          <a:xfrm>
            <a:off x="468312" y="2105829"/>
            <a:ext cx="10920123" cy="2125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50000"/>
              </a:lnSpc>
              <a:spcBef>
                <a:spcPct val="20000"/>
              </a:spcBef>
              <a:spcAft>
                <a:spcPct val="0"/>
              </a:spcAft>
              <a:buClr>
                <a:srgbClr val="CC9900"/>
              </a:buClr>
              <a:buSzPct val="65000"/>
              <a:buFont typeface="Wingdings" panose="05000000000000000000" pitchFamily="2" charset="2"/>
              <a:buNone/>
              <a:tabLst/>
              <a:defRPr/>
            </a:pPr>
            <a:r>
              <a:rPr kumimoji="0" lang="zh-CN" altLang="en-US" sz="26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回顾：</a:t>
            </a:r>
            <a:endParaRPr kumimoji="0" lang="en-US" altLang="zh-CN" sz="26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endParaRPr>
          </a:p>
          <a:p>
            <a:pPr marL="0" marR="0" lvl="0" indent="0" defTabSz="914400" eaLnBrk="1" fontAlgn="base" latinLnBrk="0" hangingPunct="1">
              <a:lnSpc>
                <a:spcPct val="150000"/>
              </a:lnSpc>
              <a:spcBef>
                <a:spcPct val="20000"/>
              </a:spcBef>
              <a:spcAft>
                <a:spcPct val="0"/>
              </a:spcAft>
              <a:buClr>
                <a:srgbClr val="CC9900"/>
              </a:buClr>
              <a:buSzPct val="65000"/>
              <a:buFont typeface="Wingdings" panose="05000000000000000000" pitchFamily="2" charset="2"/>
              <a:buNone/>
              <a:tabLst/>
              <a:defRPr/>
            </a:pPr>
            <a:r>
              <a:rPr kumimoji="0" lang="en-US" altLang="zh-CN" sz="26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       </a:t>
            </a:r>
            <a:r>
              <a:rPr kumimoji="0" lang="zh-CN" altLang="en-US" sz="26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是否能够找到一种“智能”方法，对不同的实例做不同的处理？</a:t>
            </a:r>
          </a:p>
          <a:p>
            <a:pPr marL="0" marR="0" lvl="0" indent="0" defTabSz="914400" eaLnBrk="1" fontAlgn="base" latinLnBrk="0" hangingPunct="1">
              <a:lnSpc>
                <a:spcPct val="150000"/>
              </a:lnSpc>
              <a:spcBef>
                <a:spcPct val="20000"/>
              </a:spcBef>
              <a:spcAft>
                <a:spcPct val="0"/>
              </a:spcAft>
              <a:buClr>
                <a:srgbClr val="CC9900"/>
              </a:buClr>
              <a:buSzPct val="65000"/>
              <a:buFont typeface="Wingdings" panose="05000000000000000000" pitchFamily="2" charset="2"/>
              <a:buNone/>
              <a:tabLst/>
              <a:defRPr/>
            </a:pPr>
            <a:r>
              <a:rPr kumimoji="0" lang="zh-CN" altLang="en-US" sz="26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       策略：给状态空间树中的每个结点赋予成本值</a:t>
            </a:r>
            <a:r>
              <a:rPr kumimoji="0" lang="en-US" altLang="zh-CN" sz="26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c(X)</a:t>
            </a:r>
          </a:p>
          <a:p>
            <a:pPr marL="0" marR="0" lvl="0" indent="0" defTabSz="914400" eaLnBrk="1" fontAlgn="base" latinLnBrk="0" hangingPunct="1">
              <a:lnSpc>
                <a:spcPct val="150000"/>
              </a:lnSpc>
              <a:spcBef>
                <a:spcPct val="20000"/>
              </a:spcBef>
              <a:spcAft>
                <a:spcPct val="0"/>
              </a:spcAft>
              <a:buClr>
                <a:srgbClr val="CC9900"/>
              </a:buClr>
              <a:buSzPct val="65000"/>
              <a:buFont typeface="Wingdings" panose="05000000000000000000" pitchFamily="2" charset="2"/>
              <a:buNone/>
              <a:tabLst/>
              <a:defRPr/>
            </a:pPr>
            <a:r>
              <a:rPr kumimoji="0" lang="en-US" altLang="zh-CN" sz="26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       </a:t>
            </a:r>
          </a:p>
        </p:txBody>
      </p:sp>
      <p:sp>
        <p:nvSpPr>
          <p:cNvPr id="14" name="Rectangle 6"/>
          <p:cNvSpPr>
            <a:spLocks noChangeArrowheads="1"/>
          </p:cNvSpPr>
          <p:nvPr/>
        </p:nvSpPr>
        <p:spPr bwMode="auto">
          <a:xfrm>
            <a:off x="423334" y="4231178"/>
            <a:ext cx="11526953" cy="1928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869950" indent="-325438">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50000"/>
              </a:lnSpc>
              <a:spcBef>
                <a:spcPct val="0"/>
              </a:spcBef>
              <a:spcAft>
                <a:spcPct val="0"/>
              </a:spcAft>
              <a:buClr>
                <a:srgbClr val="CC9900"/>
              </a:buClr>
              <a:buSzPct val="65000"/>
              <a:buFont typeface="Wingdings" panose="05000000000000000000" pitchFamily="2" charset="2"/>
              <a:buNone/>
              <a:tabLst/>
              <a:defRPr/>
            </a:pPr>
            <a:r>
              <a:rPr kumimoji="0" lang="en-US" altLang="zh-CN" sz="2600" b="0" i="0" u="none" strike="noStrike" kern="0" cap="none" spc="0" normalizeH="0" baseline="0" noProof="0" dirty="0" smtClean="0">
                <a:ln>
                  <a:noFill/>
                </a:ln>
                <a:solidFill>
                  <a:srgbClr val="000000"/>
                </a:solidFill>
                <a:effectLst/>
                <a:uLnTx/>
                <a:uFillTx/>
                <a:latin typeface="Arial" panose="020B0604020202020204" pitchFamily="34" charset="0"/>
                <a:ea typeface="宋体" panose="02010600030101010101" pitchFamily="2" charset="-122"/>
              </a:rPr>
              <a:t>        </a:t>
            </a:r>
            <a:r>
              <a:rPr kumimoji="0" lang="zh-CN" altLang="en-US" sz="26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如何定义</a:t>
            </a:r>
            <a:r>
              <a:rPr kumimoji="0" lang="en-US" altLang="zh-CN" sz="26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c(X)?</a:t>
            </a:r>
          </a:p>
          <a:p>
            <a:pPr marL="0" marR="0" lvl="0" indent="0" defTabSz="914400" eaLnBrk="1" fontAlgn="base" latinLnBrk="0" hangingPunct="1">
              <a:lnSpc>
                <a:spcPct val="150000"/>
              </a:lnSpc>
              <a:spcBef>
                <a:spcPct val="0"/>
              </a:spcBef>
              <a:spcAft>
                <a:spcPct val="0"/>
              </a:spcAft>
              <a:buClr>
                <a:srgbClr val="CC9900"/>
              </a:buClr>
              <a:buSzPct val="65000"/>
              <a:buFont typeface="Wingdings" panose="05000000000000000000" pitchFamily="2" charset="2"/>
              <a:buNone/>
              <a:tabLst/>
              <a:defRPr/>
            </a:pPr>
            <a:r>
              <a:rPr kumimoji="0" lang="en-US" altLang="zh-CN" sz="2600" b="0" i="0" u="none" strike="noStrike" kern="0" cap="none" spc="0" normalizeH="0" baseline="0" noProof="0" dirty="0" smtClean="0">
                <a:ln>
                  <a:noFill/>
                </a:ln>
                <a:solidFill>
                  <a:srgbClr val="000000"/>
                </a:solidFill>
                <a:effectLst/>
                <a:uLnTx/>
                <a:uFillTx/>
                <a:latin typeface="Arial" panose="020B0604020202020204" pitchFamily="34" charset="0"/>
                <a:ea typeface="宋体" panose="02010600030101010101" pitchFamily="2" charset="-122"/>
              </a:rPr>
              <a:t>        </a:t>
            </a:r>
            <a:r>
              <a:rPr kumimoji="0" lang="zh-CN" altLang="en-US" sz="2600" b="0" i="0" u="none" strike="noStrike" kern="0" cap="none" spc="0" normalizeH="0" baseline="0" noProof="0" dirty="0" smtClean="0">
                <a:ln>
                  <a:noFill/>
                </a:ln>
                <a:solidFill>
                  <a:srgbClr val="000000"/>
                </a:solidFill>
                <a:effectLst/>
                <a:uLnTx/>
                <a:uFillTx/>
                <a:latin typeface="Arial" panose="020B0604020202020204" pitchFamily="34" charset="0"/>
                <a:ea typeface="宋体" panose="02010600030101010101" pitchFamily="2" charset="-122"/>
              </a:rPr>
              <a:t>如果实例有解，则将</a:t>
            </a:r>
            <a:r>
              <a:rPr kumimoji="0" lang="zh-CN" altLang="en-US" sz="2600" b="1" i="0" u="none" strike="noStrike" kern="0" cap="none" spc="0" normalizeH="0" baseline="0" noProof="0" dirty="0" smtClean="0">
                <a:ln>
                  <a:noFill/>
                </a:ln>
                <a:solidFill>
                  <a:srgbClr val="0000FF"/>
                </a:solidFill>
                <a:effectLst/>
                <a:uLnTx/>
                <a:uFillTx/>
                <a:latin typeface="微软雅黑" panose="020B0503020204020204" pitchFamily="34" charset="-122"/>
                <a:ea typeface="微软雅黑" panose="020B0503020204020204" pitchFamily="34" charset="-122"/>
              </a:rPr>
              <a:t>由根出发到最近目标结点的路径长度</a:t>
            </a:r>
            <a:r>
              <a:rPr kumimoji="0" lang="zh-CN" altLang="en-US" sz="2600" b="0" i="0" u="none" strike="noStrike" kern="0" cap="none" spc="0" normalizeH="0" baseline="0" noProof="0" dirty="0" smtClean="0">
                <a:ln>
                  <a:noFill/>
                </a:ln>
                <a:solidFill>
                  <a:srgbClr val="000000"/>
                </a:solidFill>
                <a:effectLst/>
                <a:uLnTx/>
                <a:uFillTx/>
                <a:latin typeface="Arial" panose="020B0604020202020204" pitchFamily="34" charset="0"/>
                <a:ea typeface="宋体" panose="02010600030101010101" pitchFamily="2" charset="-122"/>
              </a:rPr>
              <a:t>作为成本赋给路径上的每个结点。</a:t>
            </a:r>
          </a:p>
        </p:txBody>
      </p:sp>
    </p:spTree>
    <p:extLst>
      <p:ext uri="{BB962C8B-B14F-4D97-AF65-F5344CB8AC3E}">
        <p14:creationId xmlns:p14="http://schemas.microsoft.com/office/powerpoint/2010/main" val="2478895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500" fill="hold"/>
                                        <p:tgtEl>
                                          <p:spTgt spid="14"/>
                                        </p:tgtEl>
                                        <p:attrNameLst>
                                          <p:attrName>ppt_x</p:attrName>
                                        </p:attrNameLst>
                                      </p:cBhvr>
                                      <p:tavLst>
                                        <p:tav tm="0">
                                          <p:val>
                                            <p:strVal val="#ppt_x"/>
                                          </p:val>
                                        </p:tav>
                                        <p:tav tm="100000">
                                          <p:val>
                                            <p:strVal val="#ppt_x"/>
                                          </p:val>
                                        </p:tav>
                                      </p:tavLst>
                                    </p:anim>
                                    <p:anim calcmode="lin" valueType="num">
                                      <p:cBhvr additive="base">
                                        <p:cTn id="14"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3333" y="338667"/>
            <a:ext cx="2607733" cy="593644"/>
          </a:xfrm>
          <a:prstGeom prst="rect">
            <a:avLst/>
          </a:prstGeom>
        </p:spPr>
      </p:pic>
      <p:pic>
        <p:nvPicPr>
          <p:cNvPr id="3" name="图片 2"/>
          <p:cNvPicPr>
            <a:picLocks noChangeAspect="1"/>
          </p:cNvPicPr>
          <p:nvPr/>
        </p:nvPicPr>
        <p:blipFill rotWithShape="1">
          <a:blip r:embed="rId5">
            <a:alphaModFix amt="4000"/>
            <a:extLst>
              <a:ext uri="{28A0092B-C50C-407E-A947-70E740481C1C}">
                <a14:useLocalDpi xmlns:a14="http://schemas.microsoft.com/office/drawing/2010/main" val="0"/>
              </a:ext>
            </a:extLst>
          </a:blip>
          <a:srcRect t="4939" r="28793" b="22469"/>
          <a:stretch/>
        </p:blipFill>
        <p:spPr>
          <a:xfrm>
            <a:off x="2641601" y="902926"/>
            <a:ext cx="9550400" cy="5955074"/>
          </a:xfrm>
          <a:prstGeom prst="rect">
            <a:avLst/>
          </a:prstGeom>
        </p:spPr>
      </p:pic>
      <p:sp>
        <p:nvSpPr>
          <p:cNvPr id="6" name="矩形 5"/>
          <p:cNvSpPr/>
          <p:nvPr/>
        </p:nvSpPr>
        <p:spPr>
          <a:xfrm>
            <a:off x="1471354" y="1253432"/>
            <a:ext cx="10353150" cy="45719"/>
          </a:xfrm>
          <a:prstGeom prst="rect">
            <a:avLst/>
          </a:prstGeom>
          <a:solidFill>
            <a:srgbClr val="239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矩形 9"/>
          <p:cNvSpPr/>
          <p:nvPr/>
        </p:nvSpPr>
        <p:spPr>
          <a:xfrm>
            <a:off x="9875520" y="383465"/>
            <a:ext cx="1948983" cy="523220"/>
          </a:xfrm>
          <a:prstGeom prst="rect">
            <a:avLst/>
          </a:prstGeom>
          <a:solidFill>
            <a:srgbClr val="239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矩形 10"/>
          <p:cNvSpPr/>
          <p:nvPr/>
        </p:nvSpPr>
        <p:spPr>
          <a:xfrm>
            <a:off x="9700953" y="352688"/>
            <a:ext cx="2217110" cy="584775"/>
          </a:xfrm>
          <a:prstGeom prst="rect">
            <a:avLst/>
          </a:prstGeom>
        </p:spPr>
        <p:txBody>
          <a:bodyPr wrap="square" anchor="ct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lnSpc>
                <a:spcPct val="100000"/>
              </a:lnSpc>
              <a:spcBef>
                <a:spcPts val="0"/>
              </a:spcBef>
              <a:spcAft>
                <a:spcPts val="0"/>
              </a:spcAft>
              <a:defRPr/>
            </a:pPr>
            <a:r>
              <a:rPr lang="en-US" altLang="zh-CN" sz="3200" b="1" dirty="0" smtClean="0">
                <a:solidFill>
                  <a:schemeClr val="bg1"/>
                </a:solidFill>
                <a:latin typeface="微软雅黑" charset="-122"/>
                <a:ea typeface="微软雅黑" charset="-122"/>
                <a:sym typeface="+mn-ea"/>
              </a:rPr>
              <a:t>15-</a:t>
            </a:r>
            <a:r>
              <a:rPr lang="zh-CN" altLang="en-US" sz="3200" b="1" dirty="0" smtClean="0">
                <a:solidFill>
                  <a:schemeClr val="bg1"/>
                </a:solidFill>
                <a:latin typeface="微软雅黑" charset="-122"/>
                <a:ea typeface="微软雅黑" charset="-122"/>
                <a:sym typeface="+mn-ea"/>
              </a:rPr>
              <a:t>谜问题</a:t>
            </a:r>
            <a:endParaRPr lang="zh-CN" altLang="en-US" sz="3200" b="1" dirty="0">
              <a:solidFill>
                <a:schemeClr val="bg1"/>
              </a:solidFill>
              <a:latin typeface="微软雅黑" charset="-122"/>
              <a:ea typeface="微软雅黑" charset="-122"/>
              <a:sym typeface="+mn-ea"/>
            </a:endParaRPr>
          </a:p>
        </p:txBody>
      </p:sp>
      <p:sp>
        <p:nvSpPr>
          <p:cNvPr id="13" name="文本框 12"/>
          <p:cNvSpPr txBox="1"/>
          <p:nvPr/>
        </p:nvSpPr>
        <p:spPr>
          <a:xfrm>
            <a:off x="423334" y="972529"/>
            <a:ext cx="1048019" cy="584775"/>
          </a:xfrm>
          <a:prstGeom prst="rect">
            <a:avLst/>
          </a:prstGeom>
          <a:noFill/>
        </p:spPr>
        <p:txBody>
          <a:bodyPr wrap="square" rtlCol="0">
            <a:spAutoFit/>
          </a:bodyPr>
          <a:lstStyle/>
          <a:p>
            <a:r>
              <a:rPr kumimoji="1" lang="zh-CN" altLang="en-US" sz="3200" b="1" dirty="0" smtClean="0">
                <a:latin typeface="Microsoft YaHei" charset="-122"/>
                <a:ea typeface="Microsoft YaHei" charset="-122"/>
                <a:cs typeface="Microsoft YaHei" charset="-122"/>
              </a:rPr>
              <a:t>问题</a:t>
            </a:r>
            <a:endParaRPr kumimoji="1" lang="zh-CN" altLang="en-US" sz="3200" b="1" dirty="0">
              <a:latin typeface="Microsoft YaHei" charset="-122"/>
              <a:ea typeface="Microsoft YaHei" charset="-122"/>
              <a:cs typeface="Microsoft YaHei" charset="-122"/>
            </a:endParaRPr>
          </a:p>
        </p:txBody>
      </p:sp>
      <p:sp>
        <p:nvSpPr>
          <p:cNvPr id="15" name="Rectangle 4"/>
          <p:cNvSpPr>
            <a:spLocks noChangeArrowheads="1"/>
          </p:cNvSpPr>
          <p:nvPr/>
        </p:nvSpPr>
        <p:spPr bwMode="auto">
          <a:xfrm>
            <a:off x="423334" y="1603555"/>
            <a:ext cx="11401169" cy="1223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50000"/>
              </a:lnSpc>
              <a:spcBef>
                <a:spcPct val="0"/>
              </a:spcBef>
              <a:spcAft>
                <a:spcPct val="0"/>
              </a:spcAft>
              <a:buClr>
                <a:srgbClr val="CC9900"/>
              </a:buClr>
              <a:buSzPct val="65000"/>
              <a:buFont typeface="Wingdings" panose="05000000000000000000" pitchFamily="2" charset="2"/>
              <a:buNone/>
              <a:tabLst/>
              <a:defRPr/>
            </a:pPr>
            <a:r>
              <a:rPr kumimoji="0" lang="en-US" altLang="zh-CN" sz="24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       </a:t>
            </a:r>
            <a:r>
              <a:rPr kumimoji="0" lang="zh-CN" altLang="en-US" sz="24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该方法实际上是不可操作的</a:t>
            </a:r>
            <a:r>
              <a:rPr kumimoji="0" lang="en-US" altLang="zh-CN" sz="24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——c(X)</a:t>
            </a:r>
            <a:r>
              <a:rPr kumimoji="0" lang="zh-CN" altLang="en-US" sz="24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不可能通过简单的方法求出。精确计算</a:t>
            </a:r>
            <a:r>
              <a:rPr kumimoji="0" lang="en-US" altLang="zh-CN" sz="24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c(X)</a:t>
            </a:r>
            <a:r>
              <a:rPr kumimoji="0" lang="zh-CN" altLang="en-US" sz="24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的工作量与求解原始问题相同</a:t>
            </a:r>
          </a:p>
        </p:txBody>
      </p:sp>
      <p:grpSp>
        <p:nvGrpSpPr>
          <p:cNvPr id="16" name="Group 18"/>
          <p:cNvGrpSpPr>
            <a:grpSpLocks/>
          </p:cNvGrpSpPr>
          <p:nvPr/>
        </p:nvGrpSpPr>
        <p:grpSpPr bwMode="auto">
          <a:xfrm>
            <a:off x="423334" y="2873768"/>
            <a:ext cx="11494729" cy="3876167"/>
            <a:chOff x="204" y="1073"/>
            <a:chExt cx="5398" cy="2605"/>
          </a:xfrm>
        </p:grpSpPr>
        <p:sp>
          <p:nvSpPr>
            <p:cNvPr id="17" name="Rectangle 6"/>
            <p:cNvSpPr>
              <a:spLocks noChangeArrowheads="1"/>
            </p:cNvSpPr>
            <p:nvPr/>
          </p:nvSpPr>
          <p:spPr bwMode="auto">
            <a:xfrm>
              <a:off x="204" y="1073"/>
              <a:ext cx="5352" cy="6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20000"/>
                </a:lnSpc>
                <a:spcBef>
                  <a:spcPct val="0"/>
                </a:spcBef>
                <a:spcAft>
                  <a:spcPct val="0"/>
                </a:spcAft>
                <a:buClr>
                  <a:srgbClr val="CC9900"/>
                </a:buClr>
                <a:buSzPct val="65000"/>
                <a:buFont typeface="Wingdings" panose="05000000000000000000" pitchFamily="2" charset="2"/>
                <a:buNone/>
                <a:tabLst/>
                <a:defRPr/>
              </a:pPr>
              <a:r>
                <a:rPr kumimoji="0" lang="en-US" altLang="zh-CN" sz="26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      </a:t>
              </a:r>
              <a:r>
                <a:rPr kumimoji="0" lang="zh-CN" altLang="en-US" sz="26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估算法：定义成本估计函数</a:t>
              </a:r>
            </a:p>
            <a:p>
              <a:pPr marL="0" marR="0" lvl="0" indent="0" defTabSz="914400" eaLnBrk="1" fontAlgn="base" latinLnBrk="0" hangingPunct="1">
                <a:lnSpc>
                  <a:spcPct val="120000"/>
                </a:lnSpc>
                <a:spcBef>
                  <a:spcPct val="0"/>
                </a:spcBef>
                <a:spcAft>
                  <a:spcPct val="0"/>
                </a:spcAft>
                <a:buClr>
                  <a:srgbClr val="CC9900"/>
                </a:buClr>
                <a:buSzPct val="65000"/>
                <a:buFont typeface="Wingdings" panose="05000000000000000000" pitchFamily="2" charset="2"/>
                <a:buNone/>
                <a:tabLst/>
                <a:defRPr/>
              </a:pPr>
              <a:r>
                <a:rPr kumimoji="0" lang="zh-CN" altLang="en-US" sz="26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                      </a:t>
              </a:r>
            </a:p>
          </p:txBody>
        </p:sp>
        <p:graphicFrame>
          <p:nvGraphicFramePr>
            <p:cNvPr id="18" name="Object 13"/>
            <p:cNvGraphicFramePr>
              <a:graphicFrameLocks noChangeAspect="1"/>
            </p:cNvGraphicFramePr>
            <p:nvPr/>
          </p:nvGraphicFramePr>
          <p:xfrm>
            <a:off x="1762" y="1551"/>
            <a:ext cx="1960" cy="314"/>
          </p:xfrm>
          <a:graphic>
            <a:graphicData uri="http://schemas.openxmlformats.org/presentationml/2006/ole">
              <mc:AlternateContent xmlns:mc="http://schemas.openxmlformats.org/markup-compatibility/2006">
                <mc:Choice xmlns:v="urn:schemas-microsoft-com:vml" Requires="v">
                  <p:oleObj spid="_x0000_s17494" name="公式" r:id="rId6" imgW="1320227" imgH="203112" progId="Equation.3">
                    <p:embed/>
                  </p:oleObj>
                </mc:Choice>
                <mc:Fallback>
                  <p:oleObj name="公式" r:id="rId6" imgW="1320227" imgH="203112" progId="Equation.3">
                    <p:embed/>
                    <p:pic>
                      <p:nvPicPr>
                        <p:cNvPr id="65541" name="Object 1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62" y="1551"/>
                          <a:ext cx="1960" cy="3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9" name="Rectangle 14"/>
            <p:cNvSpPr>
              <a:spLocks noChangeArrowheads="1"/>
            </p:cNvSpPr>
            <p:nvPr/>
          </p:nvSpPr>
          <p:spPr bwMode="auto">
            <a:xfrm>
              <a:off x="204" y="1818"/>
              <a:ext cx="5398" cy="1860"/>
            </a:xfrm>
            <a:prstGeom prst="rect">
              <a:avLst/>
            </a:prstGeom>
            <a:noFill/>
            <a:ln>
              <a:noFill/>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50000"/>
                </a:lnSpc>
                <a:spcBef>
                  <a:spcPts val="0"/>
                </a:spcBef>
                <a:spcAft>
                  <a:spcPct val="0"/>
                </a:spcAft>
                <a:buClr>
                  <a:srgbClr val="CC9900"/>
                </a:buClr>
                <a:buSzPct val="65000"/>
                <a:buFont typeface="Wingdings" panose="05000000000000000000" pitchFamily="2" charset="2"/>
                <a:buNone/>
                <a:tabLst/>
                <a:defRPr/>
              </a:pPr>
              <a:r>
                <a:rPr kumimoji="0" lang="zh-CN" altLang="en-US" sz="2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其中，</a:t>
              </a:r>
            </a:p>
            <a:p>
              <a:pPr marL="0" marR="0" lvl="0" indent="0" defTabSz="914400" eaLnBrk="1" fontAlgn="base" latinLnBrk="0" hangingPunct="1">
                <a:lnSpc>
                  <a:spcPct val="150000"/>
                </a:lnSpc>
                <a:spcBef>
                  <a:spcPts val="0"/>
                </a:spcBef>
                <a:spcAft>
                  <a:spcPct val="0"/>
                </a:spcAft>
                <a:buClr>
                  <a:srgbClr val="CC9900"/>
                </a:buClr>
                <a:buSzPct val="65000"/>
                <a:buFont typeface="Wingdings" panose="05000000000000000000" pitchFamily="2" charset="2"/>
                <a:buNone/>
                <a:tabLst/>
                <a:defRPr/>
              </a:pPr>
              <a:r>
                <a:rPr kumimoji="0" lang="zh-CN" altLang="en-US" sz="2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       </a:t>
              </a:r>
              <a:r>
                <a:rPr kumimoji="0" lang="en-US" altLang="zh-CN" sz="2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1</a:t>
              </a:r>
              <a:r>
                <a:rPr kumimoji="0" lang="zh-CN" altLang="en-US" sz="2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a:t>
              </a:r>
              <a:r>
                <a:rPr kumimoji="0" lang="en-US" altLang="zh-CN" sz="2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f(X)</a:t>
              </a:r>
              <a:r>
                <a:rPr kumimoji="0" lang="zh-CN" altLang="en-US" sz="2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是由根到结点</a:t>
              </a:r>
              <a:r>
                <a:rPr kumimoji="0" lang="en-US" altLang="zh-CN" sz="2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X</a:t>
              </a:r>
              <a:r>
                <a:rPr kumimoji="0" lang="zh-CN" altLang="en-US" sz="2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的路径长度</a:t>
              </a:r>
            </a:p>
            <a:p>
              <a:pPr marL="984250" marR="0" lvl="0" indent="-984250" defTabSz="914400" eaLnBrk="1" fontAlgn="base" latinLnBrk="0" hangingPunct="1">
                <a:lnSpc>
                  <a:spcPct val="150000"/>
                </a:lnSpc>
                <a:spcBef>
                  <a:spcPts val="0"/>
                </a:spcBef>
                <a:spcAft>
                  <a:spcPct val="0"/>
                </a:spcAft>
                <a:buClr>
                  <a:srgbClr val="CC9900"/>
                </a:buClr>
                <a:buSzPct val="65000"/>
                <a:buFont typeface="Wingdings" panose="05000000000000000000" pitchFamily="2" charset="2"/>
                <a:buNone/>
                <a:tabLst/>
                <a:defRPr/>
              </a:pPr>
              <a:r>
                <a:rPr kumimoji="0" lang="zh-CN" altLang="en-US" sz="2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       </a:t>
              </a:r>
              <a:r>
                <a:rPr kumimoji="0" lang="en-US" altLang="zh-CN" sz="2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2</a:t>
              </a:r>
              <a:r>
                <a:rPr kumimoji="0" lang="zh-CN" altLang="en-US" sz="2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        是以</a:t>
              </a:r>
              <a:r>
                <a:rPr kumimoji="0" lang="en-US" altLang="zh-CN" sz="2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X</a:t>
              </a:r>
              <a:r>
                <a:rPr kumimoji="0" lang="zh-CN" altLang="en-US" sz="2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为根的子树中由</a:t>
              </a:r>
              <a:r>
                <a:rPr kumimoji="0" lang="en-US" altLang="zh-CN" sz="2400" b="0" i="0" u="none" strike="noStrike" kern="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rPr>
                <a:t>X</a:t>
              </a:r>
              <a:r>
                <a:rPr kumimoji="0" lang="zh-CN" altLang="en-US" sz="2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到目标状态的一条最短路径长度的估计值</a:t>
              </a:r>
              <a:r>
                <a:rPr kumimoji="0" lang="en-US" altLang="zh-CN" sz="2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  </a:t>
              </a:r>
              <a:r>
                <a:rPr kumimoji="0" lang="zh-CN" altLang="en-US" sz="2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这里</a:t>
              </a:r>
              <a:r>
                <a:rPr kumimoji="0" lang="en-US" altLang="zh-CN" sz="2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          </a:t>
              </a:r>
              <a:r>
                <a:rPr kumimoji="0" lang="zh-CN" altLang="en-US" sz="2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至少应是能把状态</a:t>
              </a:r>
              <a:r>
                <a:rPr kumimoji="0" lang="en-US" altLang="zh-CN" sz="2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X</a:t>
              </a:r>
              <a:r>
                <a:rPr kumimoji="0" lang="zh-CN" altLang="en-US" sz="2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转换成目标状态所需的</a:t>
              </a:r>
              <a:r>
                <a:rPr kumimoji="0" lang="zh-CN" altLang="en-US" sz="2400" b="0" i="0" u="none" strike="noStrike" kern="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rPr>
                <a:t>最小移动数</a:t>
              </a:r>
              <a:r>
                <a:rPr kumimoji="0" lang="zh-CN" altLang="en-US" sz="2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。故令，</a:t>
              </a:r>
              <a:endParaRPr kumimoji="0" lang="en-US" altLang="zh-CN" sz="2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a:p>
              <a:pPr marL="0" marR="0" lvl="0" indent="0" defTabSz="914400" eaLnBrk="1" fontAlgn="base" latinLnBrk="0" hangingPunct="1">
                <a:lnSpc>
                  <a:spcPct val="150000"/>
                </a:lnSpc>
                <a:spcBef>
                  <a:spcPts val="0"/>
                </a:spcBef>
                <a:spcAft>
                  <a:spcPct val="0"/>
                </a:spcAft>
                <a:buClr>
                  <a:srgbClr val="CC9900"/>
                </a:buClr>
                <a:buSzPct val="65000"/>
                <a:buFont typeface="Wingdings" panose="05000000000000000000" pitchFamily="2" charset="2"/>
                <a:buNone/>
                <a:tabLst/>
                <a:defRPr/>
              </a:pPr>
              <a:r>
                <a:rPr kumimoji="0" lang="en-US" altLang="zh-CN" sz="2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            </a:t>
              </a:r>
              <a:r>
                <a:rPr kumimoji="0" lang="zh-CN" altLang="en-US" sz="2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                </a:t>
              </a:r>
              <a:r>
                <a:rPr kumimoji="0" lang="en-US" altLang="zh-CN" sz="2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a:t>
              </a:r>
              <a:r>
                <a:rPr kumimoji="0" lang="zh-CN" altLang="en-US" sz="2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不在其目标位置的非空白牌数目</a:t>
              </a:r>
            </a:p>
          </p:txBody>
        </p:sp>
        <p:graphicFrame>
          <p:nvGraphicFramePr>
            <p:cNvPr id="20" name="Object 15"/>
            <p:cNvGraphicFramePr>
              <a:graphicFrameLocks noChangeAspect="1"/>
            </p:cNvGraphicFramePr>
            <p:nvPr>
              <p:extLst>
                <p:ext uri="{D42A27DB-BD31-4B8C-83A1-F6EECF244321}">
                  <p14:modId xmlns:p14="http://schemas.microsoft.com/office/powerpoint/2010/main" val="1614926970"/>
                </p:ext>
              </p:extLst>
            </p:nvPr>
          </p:nvGraphicFramePr>
          <p:xfrm>
            <a:off x="689" y="2674"/>
            <a:ext cx="453" cy="252"/>
          </p:xfrm>
          <a:graphic>
            <a:graphicData uri="http://schemas.openxmlformats.org/presentationml/2006/ole">
              <mc:AlternateContent xmlns:mc="http://schemas.openxmlformats.org/markup-compatibility/2006">
                <mc:Choice xmlns:v="urn:schemas-microsoft-com:vml" Requires="v">
                  <p:oleObj spid="_x0000_s17495" name="公式" r:id="rId8" imgW="380835" imgH="203112" progId="Equation.3">
                    <p:embed/>
                  </p:oleObj>
                </mc:Choice>
                <mc:Fallback>
                  <p:oleObj name="公式" r:id="rId8" imgW="380835" imgH="203112" progId="Equation.3">
                    <p:embed/>
                    <p:pic>
                      <p:nvPicPr>
                        <p:cNvPr id="65543" name="Object 1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89" y="2674"/>
                          <a:ext cx="453" cy="2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 name="Object 16"/>
            <p:cNvGraphicFramePr>
              <a:graphicFrameLocks noChangeAspect="1"/>
            </p:cNvGraphicFramePr>
            <p:nvPr>
              <p:extLst>
                <p:ext uri="{D42A27DB-BD31-4B8C-83A1-F6EECF244321}">
                  <p14:modId xmlns:p14="http://schemas.microsoft.com/office/powerpoint/2010/main" val="102272310"/>
                </p:ext>
              </p:extLst>
            </p:nvPr>
          </p:nvGraphicFramePr>
          <p:xfrm>
            <a:off x="1005" y="3029"/>
            <a:ext cx="453" cy="252"/>
          </p:xfrm>
          <a:graphic>
            <a:graphicData uri="http://schemas.openxmlformats.org/presentationml/2006/ole">
              <mc:AlternateContent xmlns:mc="http://schemas.openxmlformats.org/markup-compatibility/2006">
                <mc:Choice xmlns:v="urn:schemas-microsoft-com:vml" Requires="v">
                  <p:oleObj spid="_x0000_s17496" name="公式" r:id="rId10" imgW="380835" imgH="203112" progId="Equation.3">
                    <p:embed/>
                  </p:oleObj>
                </mc:Choice>
                <mc:Fallback>
                  <p:oleObj name="公式" r:id="rId10" imgW="380835" imgH="203112" progId="Equation.3">
                    <p:embed/>
                    <p:pic>
                      <p:nvPicPr>
                        <p:cNvPr id="65544" name="Object 1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05" y="3029"/>
                          <a:ext cx="453" cy="2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2" name="Object 17"/>
            <p:cNvGraphicFramePr>
              <a:graphicFrameLocks noChangeAspect="1"/>
            </p:cNvGraphicFramePr>
            <p:nvPr>
              <p:extLst>
                <p:ext uri="{D42A27DB-BD31-4B8C-83A1-F6EECF244321}">
                  <p14:modId xmlns:p14="http://schemas.microsoft.com/office/powerpoint/2010/main" val="3572266409"/>
                </p:ext>
              </p:extLst>
            </p:nvPr>
          </p:nvGraphicFramePr>
          <p:xfrm>
            <a:off x="1016" y="3396"/>
            <a:ext cx="453" cy="252"/>
          </p:xfrm>
          <a:graphic>
            <a:graphicData uri="http://schemas.openxmlformats.org/presentationml/2006/ole">
              <mc:AlternateContent xmlns:mc="http://schemas.openxmlformats.org/markup-compatibility/2006">
                <mc:Choice xmlns:v="urn:schemas-microsoft-com:vml" Requires="v">
                  <p:oleObj spid="_x0000_s17497" name="公式" r:id="rId11" imgW="380835" imgH="203112" progId="Equation.3">
                    <p:embed/>
                  </p:oleObj>
                </mc:Choice>
                <mc:Fallback>
                  <p:oleObj name="公式" r:id="rId11" imgW="380835" imgH="203112" progId="Equation.3">
                    <p:embed/>
                    <p:pic>
                      <p:nvPicPr>
                        <p:cNvPr id="65545" name="Object 1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16" y="3396"/>
                          <a:ext cx="453" cy="2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Tree>
    <p:extLst>
      <p:ext uri="{BB962C8B-B14F-4D97-AF65-F5344CB8AC3E}">
        <p14:creationId xmlns:p14="http://schemas.microsoft.com/office/powerpoint/2010/main" val="1268258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3333" y="338667"/>
            <a:ext cx="2607733" cy="593644"/>
          </a:xfrm>
          <a:prstGeom prst="rect">
            <a:avLst/>
          </a:prstGeom>
        </p:spPr>
      </p:pic>
      <p:pic>
        <p:nvPicPr>
          <p:cNvPr id="3" name="图片 2"/>
          <p:cNvPicPr>
            <a:picLocks noChangeAspect="1"/>
          </p:cNvPicPr>
          <p:nvPr/>
        </p:nvPicPr>
        <p:blipFill rotWithShape="1">
          <a:blip r:embed="rId5">
            <a:alphaModFix amt="4000"/>
            <a:extLst>
              <a:ext uri="{28A0092B-C50C-407E-A947-70E740481C1C}">
                <a14:useLocalDpi xmlns:a14="http://schemas.microsoft.com/office/drawing/2010/main" val="0"/>
              </a:ext>
            </a:extLst>
          </a:blip>
          <a:srcRect t="4939" r="28793" b="22469"/>
          <a:stretch/>
        </p:blipFill>
        <p:spPr>
          <a:xfrm>
            <a:off x="2641601" y="902926"/>
            <a:ext cx="9550400" cy="5955074"/>
          </a:xfrm>
          <a:prstGeom prst="rect">
            <a:avLst/>
          </a:prstGeom>
        </p:spPr>
      </p:pic>
      <p:sp>
        <p:nvSpPr>
          <p:cNvPr id="6" name="矩形 5"/>
          <p:cNvSpPr/>
          <p:nvPr/>
        </p:nvSpPr>
        <p:spPr>
          <a:xfrm>
            <a:off x="2552006" y="1253432"/>
            <a:ext cx="9272497" cy="45719"/>
          </a:xfrm>
          <a:prstGeom prst="rect">
            <a:avLst/>
          </a:prstGeom>
          <a:solidFill>
            <a:srgbClr val="239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矩形 9"/>
          <p:cNvSpPr/>
          <p:nvPr/>
        </p:nvSpPr>
        <p:spPr>
          <a:xfrm>
            <a:off x="9875520" y="383465"/>
            <a:ext cx="1948983" cy="523220"/>
          </a:xfrm>
          <a:prstGeom prst="rect">
            <a:avLst/>
          </a:prstGeom>
          <a:solidFill>
            <a:srgbClr val="239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矩形 10"/>
          <p:cNvSpPr/>
          <p:nvPr/>
        </p:nvSpPr>
        <p:spPr>
          <a:xfrm>
            <a:off x="9700953" y="352688"/>
            <a:ext cx="2217110" cy="584775"/>
          </a:xfrm>
          <a:prstGeom prst="rect">
            <a:avLst/>
          </a:prstGeom>
        </p:spPr>
        <p:txBody>
          <a:bodyPr wrap="square" anchor="ct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lnSpc>
                <a:spcPct val="100000"/>
              </a:lnSpc>
              <a:spcBef>
                <a:spcPts val="0"/>
              </a:spcBef>
              <a:spcAft>
                <a:spcPts val="0"/>
              </a:spcAft>
              <a:defRPr/>
            </a:pPr>
            <a:r>
              <a:rPr lang="en-US" altLang="zh-CN" sz="3200" b="1" dirty="0" smtClean="0">
                <a:solidFill>
                  <a:schemeClr val="bg1"/>
                </a:solidFill>
                <a:latin typeface="微软雅黑" charset="-122"/>
                <a:ea typeface="微软雅黑" charset="-122"/>
                <a:sym typeface="+mn-ea"/>
              </a:rPr>
              <a:t>15-</a:t>
            </a:r>
            <a:r>
              <a:rPr lang="zh-CN" altLang="en-US" sz="3200" b="1" dirty="0" smtClean="0">
                <a:solidFill>
                  <a:schemeClr val="bg1"/>
                </a:solidFill>
                <a:latin typeface="微软雅黑" charset="-122"/>
                <a:ea typeface="微软雅黑" charset="-122"/>
                <a:sym typeface="+mn-ea"/>
              </a:rPr>
              <a:t>谜问题</a:t>
            </a:r>
            <a:endParaRPr lang="zh-CN" altLang="en-US" sz="3200" b="1" dirty="0">
              <a:solidFill>
                <a:schemeClr val="bg1"/>
              </a:solidFill>
              <a:latin typeface="微软雅黑" charset="-122"/>
              <a:ea typeface="微软雅黑" charset="-122"/>
              <a:sym typeface="+mn-ea"/>
            </a:endParaRPr>
          </a:p>
        </p:txBody>
      </p:sp>
      <p:sp>
        <p:nvSpPr>
          <p:cNvPr id="13" name="文本框 12"/>
          <p:cNvSpPr txBox="1"/>
          <p:nvPr/>
        </p:nvSpPr>
        <p:spPr>
          <a:xfrm>
            <a:off x="423334" y="972529"/>
            <a:ext cx="1997416" cy="584775"/>
          </a:xfrm>
          <a:prstGeom prst="rect">
            <a:avLst/>
          </a:prstGeom>
          <a:noFill/>
        </p:spPr>
        <p:txBody>
          <a:bodyPr wrap="square" rtlCol="0">
            <a:spAutoFit/>
          </a:bodyPr>
          <a:lstStyle/>
          <a:p>
            <a:r>
              <a:rPr kumimoji="1" lang="en-US" altLang="zh-CN" sz="3200" b="1" i="1" dirty="0">
                <a:latin typeface="Microsoft YaHei" charset="-122"/>
                <a:ea typeface="Microsoft YaHei" charset="-122"/>
                <a:cs typeface="Microsoft YaHei" charset="-122"/>
              </a:rPr>
              <a:t>Example</a:t>
            </a:r>
            <a:endParaRPr kumimoji="1" lang="zh-CN" altLang="en-US" sz="3200" b="1" i="1" dirty="0">
              <a:latin typeface="Microsoft YaHei" charset="-122"/>
              <a:ea typeface="Microsoft YaHei" charset="-122"/>
              <a:cs typeface="Microsoft YaHei" charset="-122"/>
            </a:endParaRPr>
          </a:p>
        </p:txBody>
      </p:sp>
      <p:sp>
        <p:nvSpPr>
          <p:cNvPr id="24" name="Rectangle 7"/>
          <p:cNvSpPr>
            <a:spLocks noChangeArrowheads="1"/>
          </p:cNvSpPr>
          <p:nvPr/>
        </p:nvSpPr>
        <p:spPr bwMode="auto">
          <a:xfrm>
            <a:off x="1811828" y="3792360"/>
            <a:ext cx="8569325" cy="2383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20000"/>
              </a:lnSpc>
              <a:spcBef>
                <a:spcPct val="0"/>
              </a:spcBef>
              <a:spcAft>
                <a:spcPct val="0"/>
              </a:spcAft>
              <a:buClr>
                <a:srgbClr val="CC9900"/>
              </a:buClr>
              <a:buSzPct val="65000"/>
              <a:buFont typeface="Wingdings" panose="05000000000000000000" pitchFamily="2" charset="2"/>
              <a:buNone/>
              <a:tabLst/>
              <a:defRPr/>
            </a:pPr>
            <a:r>
              <a:rPr kumimoji="0" lang="en-US" altLang="zh-CN" sz="26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       </a:t>
            </a:r>
            <a:r>
              <a:rPr kumimoji="0" lang="zh-CN" altLang="en-US" sz="26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例：</a:t>
            </a:r>
            <a:r>
              <a:rPr kumimoji="0" lang="en-US" altLang="zh-CN" sz="26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7</a:t>
            </a:r>
            <a:r>
              <a:rPr kumimoji="0" lang="zh-CN" altLang="en-US" sz="26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a:t>
            </a:r>
            <a:r>
              <a:rPr kumimoji="0" lang="en-US" altLang="zh-CN" sz="26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11</a:t>
            </a:r>
            <a:r>
              <a:rPr kumimoji="0" lang="zh-CN" altLang="en-US" sz="26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a:t>
            </a:r>
            <a:r>
              <a:rPr kumimoji="0" lang="en-US" altLang="zh-CN" sz="26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12</a:t>
            </a:r>
            <a:r>
              <a:rPr kumimoji="0" lang="zh-CN" altLang="en-US" sz="26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号牌不在其位，故</a:t>
            </a:r>
          </a:p>
          <a:p>
            <a:pPr marL="0" marR="0" lvl="0" indent="0" defTabSz="914400" eaLnBrk="1" fontAlgn="base" latinLnBrk="0" hangingPunct="1">
              <a:lnSpc>
                <a:spcPct val="150000"/>
              </a:lnSpc>
              <a:spcBef>
                <a:spcPts val="1200"/>
              </a:spcBef>
              <a:spcAft>
                <a:spcPct val="0"/>
              </a:spcAft>
              <a:buClr>
                <a:srgbClr val="CC9900"/>
              </a:buClr>
              <a:buSzPct val="65000"/>
              <a:buFont typeface="Wingdings" panose="05000000000000000000" pitchFamily="2" charset="2"/>
              <a:buNone/>
              <a:tabLst/>
              <a:defRPr/>
            </a:pPr>
            <a:r>
              <a:rPr kumimoji="0" lang="zh-CN" altLang="en-US" sz="26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       注：为达到目标状态所需的实际移动数</a:t>
            </a:r>
            <a:r>
              <a:rPr kumimoji="0" lang="en-US" altLang="zh-CN" sz="26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&gt;&gt;</a:t>
            </a:r>
          </a:p>
        </p:txBody>
      </p:sp>
      <p:graphicFrame>
        <p:nvGraphicFramePr>
          <p:cNvPr id="25" name="Object 9"/>
          <p:cNvGraphicFramePr>
            <a:graphicFrameLocks noChangeAspect="1"/>
          </p:cNvGraphicFramePr>
          <p:nvPr>
            <p:extLst>
              <p:ext uri="{D42A27DB-BD31-4B8C-83A1-F6EECF244321}">
                <p14:modId xmlns:p14="http://schemas.microsoft.com/office/powerpoint/2010/main" val="1231389585"/>
              </p:ext>
            </p:extLst>
          </p:nvPr>
        </p:nvGraphicFramePr>
        <p:xfrm>
          <a:off x="8763808" y="4584308"/>
          <a:ext cx="719138" cy="400050"/>
        </p:xfrm>
        <a:graphic>
          <a:graphicData uri="http://schemas.openxmlformats.org/presentationml/2006/ole">
            <mc:AlternateContent xmlns:mc="http://schemas.openxmlformats.org/markup-compatibility/2006">
              <mc:Choice xmlns:v="urn:schemas-microsoft-com:vml" Requires="v">
                <p:oleObj spid="_x0000_s18500" name="公式" r:id="rId6" imgW="380835" imgH="203112" progId="Equation.3">
                  <p:embed/>
                </p:oleObj>
              </mc:Choice>
              <mc:Fallback>
                <p:oleObj name="公式" r:id="rId6" imgW="380835" imgH="203112" progId="Equation.3">
                  <p:embed/>
                  <p:pic>
                    <p:nvPicPr>
                      <p:cNvPr id="66564" name="Object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763808" y="4584308"/>
                        <a:ext cx="719138" cy="400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6" name="Object 8"/>
          <p:cNvGraphicFramePr>
            <a:graphicFrameLocks noChangeAspect="1"/>
          </p:cNvGraphicFramePr>
          <p:nvPr>
            <p:extLst>
              <p:ext uri="{D42A27DB-BD31-4B8C-83A1-F6EECF244321}">
                <p14:modId xmlns:p14="http://schemas.microsoft.com/office/powerpoint/2010/main" val="2178726117"/>
              </p:ext>
            </p:extLst>
          </p:nvPr>
        </p:nvGraphicFramePr>
        <p:xfrm>
          <a:off x="7675995" y="3880306"/>
          <a:ext cx="1222375" cy="400050"/>
        </p:xfrm>
        <a:graphic>
          <a:graphicData uri="http://schemas.openxmlformats.org/presentationml/2006/ole">
            <mc:AlternateContent xmlns:mc="http://schemas.openxmlformats.org/markup-compatibility/2006">
              <mc:Choice xmlns:v="urn:schemas-microsoft-com:vml" Requires="v">
                <p:oleObj spid="_x0000_s18501" name="公式" r:id="rId8" imgW="647419" imgH="203112" progId="Equation.3">
                  <p:embed/>
                </p:oleObj>
              </mc:Choice>
              <mc:Fallback>
                <p:oleObj name="公式" r:id="rId8" imgW="647419" imgH="203112" progId="Equation.3">
                  <p:embed/>
                  <p:pic>
                    <p:nvPicPr>
                      <p:cNvPr id="66563" name="Object 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675995" y="3880306"/>
                        <a:ext cx="1222375" cy="400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27" name="Group 76"/>
          <p:cNvGrpSpPr>
            <a:grpSpLocks/>
          </p:cNvGrpSpPr>
          <p:nvPr/>
        </p:nvGrpSpPr>
        <p:grpSpPr bwMode="auto">
          <a:xfrm>
            <a:off x="4256308" y="5651474"/>
            <a:ext cx="6553200" cy="542925"/>
            <a:chOff x="657" y="2659"/>
            <a:chExt cx="4128" cy="342"/>
          </a:xfrm>
        </p:grpSpPr>
        <p:graphicFrame>
          <p:nvGraphicFramePr>
            <p:cNvPr id="28" name="Object 69"/>
            <p:cNvGraphicFramePr>
              <a:graphicFrameLocks noChangeAspect="1"/>
            </p:cNvGraphicFramePr>
            <p:nvPr/>
          </p:nvGraphicFramePr>
          <p:xfrm>
            <a:off x="657" y="2704"/>
            <a:ext cx="499" cy="297"/>
          </p:xfrm>
          <a:graphic>
            <a:graphicData uri="http://schemas.openxmlformats.org/presentationml/2006/ole">
              <mc:AlternateContent xmlns:mc="http://schemas.openxmlformats.org/markup-compatibility/2006">
                <mc:Choice xmlns:v="urn:schemas-microsoft-com:vml" Requires="v">
                  <p:oleObj spid="_x0000_s18502" name="公式" r:id="rId10" imgW="355292" imgH="203024" progId="Equation.3">
                    <p:embed/>
                  </p:oleObj>
                </mc:Choice>
                <mc:Fallback>
                  <p:oleObj name="公式" r:id="rId10" imgW="355292" imgH="203024" progId="Equation.3">
                    <p:embed/>
                    <p:pic>
                      <p:nvPicPr>
                        <p:cNvPr id="66593" name="Object 69"/>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57" y="2704"/>
                          <a:ext cx="499" cy="2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9" name="Text Box 75"/>
            <p:cNvSpPr txBox="1">
              <a:spLocks noChangeArrowheads="1"/>
            </p:cNvSpPr>
            <p:nvPr/>
          </p:nvSpPr>
          <p:spPr bwMode="auto">
            <a:xfrm>
              <a:off x="1066" y="2659"/>
              <a:ext cx="3719"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zh-CN" altLang="en-US" sz="2800" b="0" i="0" u="none" strike="noStrike" kern="0" cap="none" spc="0" normalizeH="0" baseline="0" noProof="0" dirty="0" smtClean="0">
                  <a:ln>
                    <a:noFill/>
                  </a:ln>
                  <a:solidFill>
                    <a:srgbClr val="000000"/>
                  </a:solidFill>
                  <a:effectLst/>
                  <a:uLnTx/>
                  <a:uFillTx/>
                  <a:latin typeface="Arial" panose="020B0604020202020204" pitchFamily="34" charset="0"/>
                  <a:ea typeface="宋体" panose="02010600030101010101" pitchFamily="2" charset="-122"/>
                </a:rPr>
                <a:t>是</a:t>
              </a:r>
              <a:r>
                <a:rPr kumimoji="0" lang="en-US" altLang="zh-CN" sz="2800" b="0" i="0" u="none" strike="noStrike" kern="0" cap="none" spc="0" normalizeH="0" baseline="0" noProof="0" dirty="0" smtClean="0">
                  <a:ln>
                    <a:noFill/>
                  </a:ln>
                  <a:solidFill>
                    <a:srgbClr val="000000"/>
                  </a:solidFill>
                  <a:effectLst/>
                  <a:uLnTx/>
                  <a:uFillTx/>
                  <a:latin typeface="Arial" panose="020B0604020202020204" pitchFamily="34" charset="0"/>
                  <a:ea typeface="宋体" panose="02010600030101010101" pitchFamily="2" charset="-122"/>
                </a:rPr>
                <a:t>c(X)</a:t>
              </a:r>
              <a:r>
                <a:rPr kumimoji="0" lang="zh-CN" altLang="en-US" sz="2800" b="0" i="0" u="none" strike="noStrike" kern="0" cap="none" spc="0" normalizeH="0" baseline="0" noProof="0" dirty="0" smtClean="0">
                  <a:ln>
                    <a:noFill/>
                  </a:ln>
                  <a:solidFill>
                    <a:srgbClr val="000000"/>
                  </a:solidFill>
                  <a:effectLst/>
                  <a:uLnTx/>
                  <a:uFillTx/>
                  <a:latin typeface="Arial" panose="020B0604020202020204" pitchFamily="34" charset="0"/>
                  <a:ea typeface="宋体" panose="02010600030101010101" pitchFamily="2" charset="-122"/>
                </a:rPr>
                <a:t>的下界</a:t>
              </a:r>
            </a:p>
          </p:txBody>
        </p:sp>
      </p:grpSp>
      <p:graphicFrame>
        <p:nvGraphicFramePr>
          <p:cNvPr id="30" name="Group 39"/>
          <p:cNvGraphicFramePr>
            <a:graphicFrameLocks noGrp="1"/>
          </p:cNvGraphicFramePr>
          <p:nvPr>
            <p:extLst>
              <p:ext uri="{D42A27DB-BD31-4B8C-83A1-F6EECF244321}">
                <p14:modId xmlns:p14="http://schemas.microsoft.com/office/powerpoint/2010/main" val="1333904320"/>
              </p:ext>
            </p:extLst>
          </p:nvPr>
        </p:nvGraphicFramePr>
        <p:xfrm>
          <a:off x="4774449" y="1594929"/>
          <a:ext cx="1944688" cy="1655764"/>
        </p:xfrm>
        <a:graphic>
          <a:graphicData uri="http://schemas.openxmlformats.org/drawingml/2006/table">
            <a:tbl>
              <a:tblPr/>
              <a:tblGrid>
                <a:gridCol w="485775">
                  <a:extLst>
                    <a:ext uri="{9D8B030D-6E8A-4147-A177-3AD203B41FA5}">
                      <a16:colId xmlns:a16="http://schemas.microsoft.com/office/drawing/2014/main" val="20000"/>
                    </a:ext>
                  </a:extLst>
                </a:gridCol>
                <a:gridCol w="487363">
                  <a:extLst>
                    <a:ext uri="{9D8B030D-6E8A-4147-A177-3AD203B41FA5}">
                      <a16:colId xmlns:a16="http://schemas.microsoft.com/office/drawing/2014/main" val="20001"/>
                    </a:ext>
                  </a:extLst>
                </a:gridCol>
                <a:gridCol w="485775">
                  <a:extLst>
                    <a:ext uri="{9D8B030D-6E8A-4147-A177-3AD203B41FA5}">
                      <a16:colId xmlns:a16="http://schemas.microsoft.com/office/drawing/2014/main" val="20002"/>
                    </a:ext>
                  </a:extLst>
                </a:gridCol>
                <a:gridCol w="485775">
                  <a:extLst>
                    <a:ext uri="{9D8B030D-6E8A-4147-A177-3AD203B41FA5}">
                      <a16:colId xmlns:a16="http://schemas.microsoft.com/office/drawing/2014/main" val="20003"/>
                    </a:ext>
                  </a:extLst>
                </a:gridCol>
              </a:tblGrid>
              <a:tr h="414338">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000" b="0" i="0" u="none" strike="noStrike" cap="none" normalizeH="0" baseline="0" dirty="0" smtClean="0">
                          <a:ln>
                            <a:noFill/>
                          </a:ln>
                          <a:solidFill>
                            <a:schemeClr val="tx1"/>
                          </a:solidFill>
                          <a:effectLst/>
                          <a:latin typeface="Arial" charset="0"/>
                          <a:ea typeface="宋体" pitchFamily="2" charset="-122"/>
                        </a:rPr>
                        <a:t>1</a:t>
                      </a:r>
                    </a:p>
                  </a:txBody>
                  <a:tcPr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000" b="0" i="0" u="none" strike="noStrike" cap="none" normalizeH="0" baseline="0" smtClean="0">
                          <a:ln>
                            <a:noFill/>
                          </a:ln>
                          <a:solidFill>
                            <a:schemeClr val="tx1"/>
                          </a:solidFill>
                          <a:effectLst/>
                          <a:latin typeface="Arial" charset="0"/>
                          <a:ea typeface="宋体" pitchFamily="2" charset="-122"/>
                        </a:rPr>
                        <a:t>2</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000" b="0" i="0" u="none" strike="noStrike" cap="none" normalizeH="0" baseline="0" smtClean="0">
                          <a:ln>
                            <a:noFill/>
                          </a:ln>
                          <a:solidFill>
                            <a:schemeClr val="tx1"/>
                          </a:solidFill>
                          <a:effectLst/>
                          <a:latin typeface="Arial" charset="0"/>
                          <a:ea typeface="宋体" pitchFamily="2" charset="-122"/>
                        </a:rPr>
                        <a:t>3</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000" b="0" i="0" u="none" strike="noStrike" cap="none" normalizeH="0" baseline="0" smtClean="0">
                          <a:ln>
                            <a:noFill/>
                          </a:ln>
                          <a:solidFill>
                            <a:schemeClr val="tx1"/>
                          </a:solidFill>
                          <a:effectLst/>
                          <a:latin typeface="Arial" charset="0"/>
                          <a:ea typeface="宋体" pitchFamily="2" charset="-122"/>
                        </a:rPr>
                        <a:t>4</a:t>
                      </a:r>
                    </a:p>
                  </a:txBody>
                  <a:tcPr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14338">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000" b="0" i="0" u="none" strike="noStrike" cap="none" normalizeH="0" baseline="0" smtClean="0">
                          <a:ln>
                            <a:noFill/>
                          </a:ln>
                          <a:solidFill>
                            <a:schemeClr val="tx1"/>
                          </a:solidFill>
                          <a:effectLst/>
                          <a:latin typeface="Arial" charset="0"/>
                          <a:ea typeface="宋体" pitchFamily="2" charset="-122"/>
                        </a:rPr>
                        <a:t>5</a:t>
                      </a:r>
                    </a:p>
                  </a:txBody>
                  <a:tcPr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000" b="0" i="0" u="none" strike="noStrike" cap="none" normalizeH="0" baseline="0" smtClean="0">
                          <a:ln>
                            <a:noFill/>
                          </a:ln>
                          <a:solidFill>
                            <a:schemeClr val="tx1"/>
                          </a:solidFill>
                          <a:effectLst/>
                          <a:latin typeface="Arial" charset="0"/>
                          <a:ea typeface="宋体" pitchFamily="2" charset="-122"/>
                        </a:rPr>
                        <a:t>6</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endParaRPr kumimoji="0" lang="zh-CN" altLang="zh-CN" sz="2000" b="0" i="0" u="none" strike="noStrike" cap="none" normalizeH="0" baseline="0" smtClean="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000" b="0" i="0" u="none" strike="noStrike" cap="none" normalizeH="0" baseline="0" smtClean="0">
                          <a:ln>
                            <a:noFill/>
                          </a:ln>
                          <a:solidFill>
                            <a:schemeClr val="tx1"/>
                          </a:solidFill>
                          <a:effectLst/>
                          <a:latin typeface="Arial" charset="0"/>
                          <a:ea typeface="宋体" pitchFamily="2" charset="-122"/>
                        </a:rPr>
                        <a:t>8</a:t>
                      </a:r>
                    </a:p>
                  </a:txBody>
                  <a:tcPr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14338">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000" b="0" i="0" u="none" strike="noStrike" cap="none" normalizeH="0" baseline="0" smtClean="0">
                          <a:ln>
                            <a:noFill/>
                          </a:ln>
                          <a:solidFill>
                            <a:schemeClr val="tx1"/>
                          </a:solidFill>
                          <a:effectLst/>
                          <a:latin typeface="Arial" charset="0"/>
                          <a:ea typeface="宋体" pitchFamily="2" charset="-122"/>
                        </a:rPr>
                        <a:t>9</a:t>
                      </a:r>
                    </a:p>
                  </a:txBody>
                  <a:tcPr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000" b="0" i="0" u="none" strike="noStrike" cap="none" normalizeH="0" baseline="0" smtClean="0">
                          <a:ln>
                            <a:noFill/>
                          </a:ln>
                          <a:solidFill>
                            <a:schemeClr val="tx1"/>
                          </a:solidFill>
                          <a:effectLst/>
                          <a:latin typeface="Arial" charset="0"/>
                          <a:ea typeface="宋体" pitchFamily="2" charset="-122"/>
                        </a:rPr>
                        <a:t>10</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000" b="0" i="0" u="none" strike="noStrike" cap="none" normalizeH="0" baseline="0" dirty="0" smtClean="0">
                          <a:ln>
                            <a:noFill/>
                          </a:ln>
                          <a:solidFill>
                            <a:schemeClr val="tx1"/>
                          </a:solidFill>
                          <a:effectLst/>
                          <a:latin typeface="Arial" charset="0"/>
                          <a:ea typeface="宋体" pitchFamily="2" charset="-122"/>
                        </a:rPr>
                        <a:t>7</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6633">
                        <a:lumMod val="20000"/>
                        <a:lumOff val="80000"/>
                      </a:srgbClr>
                    </a:solid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000" b="0" i="0" u="none" strike="noStrike" cap="none" normalizeH="0" baseline="0" dirty="0" smtClean="0">
                          <a:ln>
                            <a:noFill/>
                          </a:ln>
                          <a:solidFill>
                            <a:schemeClr val="tx1"/>
                          </a:solidFill>
                          <a:effectLst/>
                          <a:latin typeface="Arial" charset="0"/>
                          <a:ea typeface="宋体" pitchFamily="2" charset="-122"/>
                        </a:rPr>
                        <a:t>11</a:t>
                      </a:r>
                    </a:p>
                  </a:txBody>
                  <a:tcPr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6633">
                        <a:lumMod val="20000"/>
                        <a:lumOff val="80000"/>
                      </a:srgbClr>
                    </a:solidFill>
                  </a:tcPr>
                </a:tc>
                <a:extLst>
                  <a:ext uri="{0D108BD9-81ED-4DB2-BD59-A6C34878D82A}">
                    <a16:rowId xmlns:a16="http://schemas.microsoft.com/office/drawing/2014/main" val="10002"/>
                  </a:ext>
                </a:extLst>
              </a:tr>
              <a:tr h="412750">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000" b="0" i="0" u="none" strike="noStrike" cap="none" normalizeH="0" baseline="0" smtClean="0">
                          <a:ln>
                            <a:noFill/>
                          </a:ln>
                          <a:solidFill>
                            <a:schemeClr val="tx1"/>
                          </a:solidFill>
                          <a:effectLst/>
                          <a:latin typeface="Arial" charset="0"/>
                          <a:ea typeface="宋体" pitchFamily="2" charset="-122"/>
                        </a:rPr>
                        <a:t>13</a:t>
                      </a:r>
                    </a:p>
                  </a:txBody>
                  <a:tcPr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000" b="0" i="0" u="none" strike="noStrike" cap="none" normalizeH="0" baseline="0" smtClean="0">
                          <a:ln>
                            <a:noFill/>
                          </a:ln>
                          <a:solidFill>
                            <a:schemeClr val="tx1"/>
                          </a:solidFill>
                          <a:effectLst/>
                          <a:latin typeface="Arial" charset="0"/>
                          <a:ea typeface="宋体" pitchFamily="2" charset="-122"/>
                        </a:rPr>
                        <a:t>14</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000" b="0" i="0" u="none" strike="noStrike" cap="none" normalizeH="0" baseline="0" dirty="0" smtClean="0">
                          <a:ln>
                            <a:noFill/>
                          </a:ln>
                          <a:solidFill>
                            <a:schemeClr val="tx1"/>
                          </a:solidFill>
                          <a:effectLst/>
                          <a:latin typeface="Arial" charset="0"/>
                          <a:ea typeface="宋体" pitchFamily="2" charset="-122"/>
                        </a:rPr>
                        <a:t>15</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000" b="0" i="0" u="none" strike="noStrike" cap="none" normalizeH="0" baseline="0" dirty="0" smtClean="0">
                          <a:ln>
                            <a:noFill/>
                          </a:ln>
                          <a:solidFill>
                            <a:schemeClr val="tx1"/>
                          </a:solidFill>
                          <a:effectLst/>
                          <a:latin typeface="Arial" charset="0"/>
                          <a:ea typeface="宋体" pitchFamily="2" charset="-122"/>
                        </a:rPr>
                        <a:t>12</a:t>
                      </a:r>
                    </a:p>
                  </a:txBody>
                  <a:tcPr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006633">
                        <a:lumMod val="20000"/>
                        <a:lumOff val="80000"/>
                      </a:srgbClr>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023354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fill="hold"/>
                                        <p:tgtEl>
                                          <p:spTgt spid="27"/>
                                        </p:tgtEl>
                                        <p:attrNameLst>
                                          <p:attrName>ppt_x</p:attrName>
                                        </p:attrNameLst>
                                      </p:cBhvr>
                                      <p:tavLst>
                                        <p:tav tm="0">
                                          <p:val>
                                            <p:strVal val="#ppt_x"/>
                                          </p:val>
                                        </p:tav>
                                        <p:tav tm="100000">
                                          <p:val>
                                            <p:strVal val="#ppt_x"/>
                                          </p:val>
                                        </p:tav>
                                      </p:tavLst>
                                    </p:anim>
                                    <p:anim calcmode="lin" valueType="num">
                                      <p:cBhvr additive="base">
                                        <p:cTn id="8"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3333" y="338667"/>
            <a:ext cx="2607733" cy="593644"/>
          </a:xfrm>
          <a:prstGeom prst="rect">
            <a:avLst/>
          </a:prstGeom>
        </p:spPr>
      </p:pic>
      <p:pic>
        <p:nvPicPr>
          <p:cNvPr id="3" name="图片 2"/>
          <p:cNvPicPr>
            <a:picLocks noChangeAspect="1"/>
          </p:cNvPicPr>
          <p:nvPr/>
        </p:nvPicPr>
        <p:blipFill rotWithShape="1">
          <a:blip r:embed="rId5">
            <a:alphaModFix amt="4000"/>
            <a:extLst>
              <a:ext uri="{28A0092B-C50C-407E-A947-70E740481C1C}">
                <a14:useLocalDpi xmlns:a14="http://schemas.microsoft.com/office/drawing/2010/main" val="0"/>
              </a:ext>
            </a:extLst>
          </a:blip>
          <a:srcRect t="4939" r="28793" b="22469"/>
          <a:stretch/>
        </p:blipFill>
        <p:spPr>
          <a:xfrm>
            <a:off x="2641601" y="902926"/>
            <a:ext cx="9550400" cy="5955074"/>
          </a:xfrm>
          <a:prstGeom prst="rect">
            <a:avLst/>
          </a:prstGeom>
        </p:spPr>
      </p:pic>
      <p:sp>
        <p:nvSpPr>
          <p:cNvPr id="6" name="矩形 5"/>
          <p:cNvSpPr/>
          <p:nvPr/>
        </p:nvSpPr>
        <p:spPr>
          <a:xfrm>
            <a:off x="5203767" y="1253432"/>
            <a:ext cx="6620736" cy="45719"/>
          </a:xfrm>
          <a:prstGeom prst="rect">
            <a:avLst/>
          </a:prstGeom>
          <a:solidFill>
            <a:srgbClr val="239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矩形 9"/>
          <p:cNvSpPr/>
          <p:nvPr/>
        </p:nvSpPr>
        <p:spPr>
          <a:xfrm>
            <a:off x="9875520" y="383465"/>
            <a:ext cx="1948983" cy="523220"/>
          </a:xfrm>
          <a:prstGeom prst="rect">
            <a:avLst/>
          </a:prstGeom>
          <a:solidFill>
            <a:srgbClr val="239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矩形 10"/>
          <p:cNvSpPr/>
          <p:nvPr/>
        </p:nvSpPr>
        <p:spPr>
          <a:xfrm>
            <a:off x="9700953" y="352688"/>
            <a:ext cx="2217110" cy="584775"/>
          </a:xfrm>
          <a:prstGeom prst="rect">
            <a:avLst/>
          </a:prstGeom>
        </p:spPr>
        <p:txBody>
          <a:bodyPr wrap="square" anchor="ct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lnSpc>
                <a:spcPct val="100000"/>
              </a:lnSpc>
              <a:spcBef>
                <a:spcPts val="0"/>
              </a:spcBef>
              <a:spcAft>
                <a:spcPts val="0"/>
              </a:spcAft>
              <a:defRPr/>
            </a:pPr>
            <a:r>
              <a:rPr lang="en-US" altLang="zh-CN" sz="3200" b="1" dirty="0" smtClean="0">
                <a:solidFill>
                  <a:schemeClr val="bg1"/>
                </a:solidFill>
                <a:latin typeface="微软雅黑" charset="-122"/>
                <a:ea typeface="微软雅黑" charset="-122"/>
                <a:sym typeface="+mn-ea"/>
              </a:rPr>
              <a:t>15-</a:t>
            </a:r>
            <a:r>
              <a:rPr lang="zh-CN" altLang="en-US" sz="3200" b="1" dirty="0" smtClean="0">
                <a:solidFill>
                  <a:schemeClr val="bg1"/>
                </a:solidFill>
                <a:latin typeface="微软雅黑" charset="-122"/>
                <a:ea typeface="微软雅黑" charset="-122"/>
                <a:sym typeface="+mn-ea"/>
              </a:rPr>
              <a:t>谜问题</a:t>
            </a:r>
            <a:endParaRPr lang="zh-CN" altLang="en-US" sz="3200" b="1" dirty="0">
              <a:solidFill>
                <a:schemeClr val="bg1"/>
              </a:solidFill>
              <a:latin typeface="微软雅黑" charset="-122"/>
              <a:ea typeface="微软雅黑" charset="-122"/>
              <a:sym typeface="+mn-ea"/>
            </a:endParaRPr>
          </a:p>
        </p:txBody>
      </p:sp>
      <p:sp>
        <p:nvSpPr>
          <p:cNvPr id="13" name="文本框 12"/>
          <p:cNvSpPr txBox="1"/>
          <p:nvPr/>
        </p:nvSpPr>
        <p:spPr>
          <a:xfrm>
            <a:off x="423333" y="972529"/>
            <a:ext cx="4780434" cy="584775"/>
          </a:xfrm>
          <a:prstGeom prst="rect">
            <a:avLst/>
          </a:prstGeom>
          <a:noFill/>
        </p:spPr>
        <p:txBody>
          <a:bodyPr wrap="square" rtlCol="0">
            <a:spAutoFit/>
          </a:bodyPr>
          <a:lstStyle/>
          <a:p>
            <a:r>
              <a:rPr kumimoji="1" lang="en-US" altLang="zh-CN" sz="3200" b="1" i="1" dirty="0" smtClean="0">
                <a:latin typeface="Microsoft YaHei" charset="-122"/>
                <a:ea typeface="Microsoft YaHei" charset="-122"/>
                <a:cs typeface="Microsoft YaHei" charset="-122"/>
              </a:rPr>
              <a:t>Example </a:t>
            </a:r>
            <a:r>
              <a:rPr kumimoji="1" lang="zh-CN" altLang="en-US" sz="3200" b="1" i="1" dirty="0" smtClean="0">
                <a:latin typeface="Microsoft YaHei" charset="-122"/>
                <a:ea typeface="Microsoft YaHei" charset="-122"/>
                <a:cs typeface="Microsoft YaHei" charset="-122"/>
              </a:rPr>
              <a:t>代价下</a:t>
            </a:r>
            <a:r>
              <a:rPr kumimoji="1" lang="en-US" altLang="zh-CN" sz="3200" b="1" i="1" dirty="0" smtClean="0">
                <a:latin typeface="Microsoft YaHei" charset="-122"/>
                <a:ea typeface="Microsoft YaHei" charset="-122"/>
                <a:cs typeface="Microsoft YaHei" charset="-122"/>
              </a:rPr>
              <a:t>LC-</a:t>
            </a:r>
            <a:r>
              <a:rPr kumimoji="1" lang="zh-CN" altLang="en-US" sz="3200" b="1" i="1" dirty="0" smtClean="0">
                <a:latin typeface="Microsoft YaHei" charset="-122"/>
                <a:ea typeface="Microsoft YaHei" charset="-122"/>
                <a:cs typeface="Microsoft YaHei" charset="-122"/>
              </a:rPr>
              <a:t>检索</a:t>
            </a:r>
            <a:endParaRPr kumimoji="1" lang="zh-CN" altLang="en-US" sz="3200" b="1" i="1" dirty="0">
              <a:latin typeface="Microsoft YaHei" charset="-122"/>
              <a:ea typeface="Microsoft YaHei" charset="-122"/>
              <a:cs typeface="Microsoft YaHei" charset="-122"/>
            </a:endParaRPr>
          </a:p>
        </p:txBody>
      </p:sp>
      <p:grpSp>
        <p:nvGrpSpPr>
          <p:cNvPr id="15" name="Group 50"/>
          <p:cNvGrpSpPr>
            <a:grpSpLocks/>
          </p:cNvGrpSpPr>
          <p:nvPr/>
        </p:nvGrpSpPr>
        <p:grpSpPr bwMode="auto">
          <a:xfrm>
            <a:off x="2147253" y="1703370"/>
            <a:ext cx="8064500" cy="5008563"/>
            <a:chOff x="431" y="935"/>
            <a:chExt cx="5080" cy="3155"/>
          </a:xfrm>
        </p:grpSpPr>
        <p:pic>
          <p:nvPicPr>
            <p:cNvPr id="16" name="Picture 4" descr="7-LC检索－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62" y="981"/>
              <a:ext cx="562" cy="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6" descr="7-LC检索－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1" y="1797"/>
              <a:ext cx="660" cy="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8" descr="7-LC检索－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65" y="1797"/>
              <a:ext cx="655" cy="6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10" descr="7-LC检索－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971" y="1797"/>
              <a:ext cx="652" cy="6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12" descr="7-LC检索－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332" y="1842"/>
              <a:ext cx="555" cy="5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13" descr="7-LC检索－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426" y="2659"/>
              <a:ext cx="560" cy="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Picture 15" descr="7-LC检索－1"/>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243" y="2659"/>
              <a:ext cx="555" cy="5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 name="Picture 16" descr="7-LC检索－1"/>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105" y="2659"/>
              <a:ext cx="558" cy="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 name="Picture 17" descr="7-LC检索－1"/>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109" y="3475"/>
              <a:ext cx="560" cy="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 name="Picture 18" descr="7-LC检索－1"/>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835" y="3475"/>
              <a:ext cx="562" cy="5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Line 19"/>
            <p:cNvSpPr>
              <a:spLocks noChangeShapeType="1"/>
            </p:cNvSpPr>
            <p:nvPr/>
          </p:nvSpPr>
          <p:spPr bwMode="auto">
            <a:xfrm flipH="1">
              <a:off x="748" y="1570"/>
              <a:ext cx="2132" cy="22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34" name="Line 20"/>
            <p:cNvSpPr>
              <a:spLocks noChangeShapeType="1"/>
            </p:cNvSpPr>
            <p:nvPr/>
          </p:nvSpPr>
          <p:spPr bwMode="auto">
            <a:xfrm flipH="1">
              <a:off x="1882" y="1570"/>
              <a:ext cx="953" cy="22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35" name="Line 21"/>
            <p:cNvSpPr>
              <a:spLocks noChangeShapeType="1"/>
            </p:cNvSpPr>
            <p:nvPr/>
          </p:nvSpPr>
          <p:spPr bwMode="auto">
            <a:xfrm>
              <a:off x="2789" y="1570"/>
              <a:ext cx="499" cy="22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36" name="Line 22"/>
            <p:cNvSpPr>
              <a:spLocks noChangeShapeType="1"/>
            </p:cNvSpPr>
            <p:nvPr/>
          </p:nvSpPr>
          <p:spPr bwMode="auto">
            <a:xfrm>
              <a:off x="2789" y="1570"/>
              <a:ext cx="1815" cy="27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37" name="Line 24"/>
            <p:cNvSpPr>
              <a:spLocks noChangeShapeType="1"/>
            </p:cNvSpPr>
            <p:nvPr/>
          </p:nvSpPr>
          <p:spPr bwMode="auto">
            <a:xfrm flipH="1">
              <a:off x="2699" y="2478"/>
              <a:ext cx="816" cy="18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38" name="Line 25"/>
            <p:cNvSpPr>
              <a:spLocks noChangeShapeType="1"/>
            </p:cNvSpPr>
            <p:nvPr/>
          </p:nvSpPr>
          <p:spPr bwMode="auto">
            <a:xfrm>
              <a:off x="3515" y="2478"/>
              <a:ext cx="0" cy="18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39" name="Line 26"/>
            <p:cNvSpPr>
              <a:spLocks noChangeShapeType="1"/>
            </p:cNvSpPr>
            <p:nvPr/>
          </p:nvSpPr>
          <p:spPr bwMode="auto">
            <a:xfrm>
              <a:off x="3515" y="2478"/>
              <a:ext cx="907" cy="18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40" name="Line 27"/>
            <p:cNvSpPr>
              <a:spLocks noChangeShapeType="1"/>
            </p:cNvSpPr>
            <p:nvPr/>
          </p:nvSpPr>
          <p:spPr bwMode="auto">
            <a:xfrm flipH="1">
              <a:off x="2426" y="3249"/>
              <a:ext cx="273" cy="22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41" name="Line 28"/>
            <p:cNvSpPr>
              <a:spLocks noChangeShapeType="1"/>
            </p:cNvSpPr>
            <p:nvPr/>
          </p:nvSpPr>
          <p:spPr bwMode="auto">
            <a:xfrm>
              <a:off x="2699" y="3249"/>
              <a:ext cx="317" cy="22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42" name="Text Box 29"/>
            <p:cNvSpPr txBox="1">
              <a:spLocks noChangeArrowheads="1"/>
            </p:cNvSpPr>
            <p:nvPr/>
          </p:nvSpPr>
          <p:spPr bwMode="auto">
            <a:xfrm>
              <a:off x="431" y="1570"/>
              <a:ext cx="27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2</a:t>
              </a:r>
            </a:p>
          </p:txBody>
        </p:sp>
        <p:sp>
          <p:nvSpPr>
            <p:cNvPr id="43" name="Text Box 30"/>
            <p:cNvSpPr txBox="1">
              <a:spLocks noChangeArrowheads="1"/>
            </p:cNvSpPr>
            <p:nvPr/>
          </p:nvSpPr>
          <p:spPr bwMode="auto">
            <a:xfrm>
              <a:off x="1565" y="1570"/>
              <a:ext cx="27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3</a:t>
              </a:r>
            </a:p>
          </p:txBody>
        </p:sp>
        <p:sp>
          <p:nvSpPr>
            <p:cNvPr id="44" name="Text Box 31"/>
            <p:cNvSpPr txBox="1">
              <a:spLocks noChangeArrowheads="1"/>
            </p:cNvSpPr>
            <p:nvPr/>
          </p:nvSpPr>
          <p:spPr bwMode="auto">
            <a:xfrm>
              <a:off x="4649" y="1616"/>
              <a:ext cx="27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5</a:t>
              </a:r>
            </a:p>
          </p:txBody>
        </p:sp>
        <p:sp>
          <p:nvSpPr>
            <p:cNvPr id="45" name="Text Box 33"/>
            <p:cNvSpPr txBox="1">
              <a:spLocks noChangeArrowheads="1"/>
            </p:cNvSpPr>
            <p:nvPr/>
          </p:nvSpPr>
          <p:spPr bwMode="auto">
            <a:xfrm>
              <a:off x="3515" y="3294"/>
              <a:ext cx="680" cy="231"/>
            </a:xfrm>
            <a:prstGeom prst="rect">
              <a:avLst/>
            </a:prstGeom>
            <a:solidFill>
              <a:srgbClr val="FFFFFF">
                <a:lumMod val="20000"/>
                <a:lumOff val="80000"/>
              </a:srgbClr>
            </a:solidFill>
            <a:ln>
              <a:noFill/>
            </a:ln>
          </p:spPr>
          <p:txBody>
            <a:bodyPr>
              <a:spAutoFit/>
            </a:bodyPr>
            <a:lstStyle>
              <a:lvl1pPr eaLnBrk="0" hangingPunct="0">
                <a:spcBef>
                  <a:spcPct val="20000"/>
                </a:spcBef>
                <a:buClr>
                  <a:schemeClr val="accent1"/>
                </a:buClr>
                <a:buSzPct val="65000"/>
                <a:buFont typeface="Wingdings" pitchFamily="2" charset="2"/>
                <a:buChar char="n"/>
                <a:defRPr sz="3000">
                  <a:solidFill>
                    <a:schemeClr val="tx1"/>
                  </a:solidFill>
                  <a:latin typeface="Arial" charset="0"/>
                  <a:ea typeface="宋体" pitchFamily="2" charset="-122"/>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Arial" charset="0"/>
                  <a:ea typeface="宋体" pitchFamily="2" charset="-122"/>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Arial" charset="0"/>
                  <a:ea typeface="宋体" pitchFamily="2" charset="-122"/>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Arial" charset="0"/>
                  <a:ea typeface="宋体" pitchFamily="2" charset="-122"/>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Arial" charset="0"/>
                  <a:ea typeface="宋体" pitchFamily="2" charset="-122"/>
                </a:rPr>
                <a:t>  (11)=5</a:t>
              </a:r>
            </a:p>
          </p:txBody>
        </p:sp>
        <p:sp>
          <p:nvSpPr>
            <p:cNvPr id="46" name="Text Box 34"/>
            <p:cNvSpPr txBox="1">
              <a:spLocks noChangeArrowheads="1"/>
            </p:cNvSpPr>
            <p:nvPr/>
          </p:nvSpPr>
          <p:spPr bwMode="auto">
            <a:xfrm>
              <a:off x="3969" y="2478"/>
              <a:ext cx="40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12</a:t>
              </a:r>
            </a:p>
          </p:txBody>
        </p:sp>
        <p:sp>
          <p:nvSpPr>
            <p:cNvPr id="47" name="Text Box 35"/>
            <p:cNvSpPr txBox="1">
              <a:spLocks noChangeArrowheads="1"/>
            </p:cNvSpPr>
            <p:nvPr/>
          </p:nvSpPr>
          <p:spPr bwMode="auto">
            <a:xfrm>
              <a:off x="1610" y="2840"/>
              <a:ext cx="816" cy="404"/>
            </a:xfrm>
            <a:prstGeom prst="rect">
              <a:avLst/>
            </a:prstGeom>
            <a:solidFill>
              <a:srgbClr val="FFFFFF">
                <a:lumMod val="20000"/>
                <a:lumOff val="80000"/>
              </a:srgbClr>
            </a:solidFill>
            <a:ln>
              <a:noFill/>
            </a:ln>
          </p:spPr>
          <p:txBody>
            <a:bodyPr>
              <a:spAutoFit/>
            </a:bodyPr>
            <a:lstStyle>
              <a:lvl1pPr eaLnBrk="0" hangingPunct="0">
                <a:spcBef>
                  <a:spcPct val="20000"/>
                </a:spcBef>
                <a:buClr>
                  <a:schemeClr val="accent1"/>
                </a:buClr>
                <a:buSzPct val="65000"/>
                <a:buFont typeface="Wingdings" pitchFamily="2" charset="2"/>
                <a:buChar char="n"/>
                <a:defRPr sz="3000">
                  <a:solidFill>
                    <a:schemeClr val="tx1"/>
                  </a:solidFill>
                  <a:latin typeface="Arial" charset="0"/>
                  <a:ea typeface="宋体" pitchFamily="2" charset="-122"/>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Arial" charset="0"/>
                  <a:ea typeface="宋体" pitchFamily="2" charset="-122"/>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Arial" charset="0"/>
                  <a:ea typeface="宋体" pitchFamily="2" charset="-122"/>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Arial" charset="0"/>
                  <a:ea typeface="宋体" pitchFamily="2" charset="-122"/>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dirty="0">
                  <a:ln>
                    <a:noFill/>
                  </a:ln>
                  <a:solidFill>
                    <a:srgbClr val="000000"/>
                  </a:solidFill>
                  <a:effectLst/>
                  <a:uLnTx/>
                  <a:uFillTx/>
                  <a:latin typeface="Arial" charset="0"/>
                  <a:ea typeface="宋体" pitchFamily="2" charset="-122"/>
                </a:rPr>
                <a:t>  (10)=2+1</a:t>
              </a:r>
            </a:p>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dirty="0">
                  <a:ln>
                    <a:noFill/>
                  </a:ln>
                  <a:solidFill>
                    <a:srgbClr val="000000"/>
                  </a:solidFill>
                  <a:effectLst/>
                  <a:uLnTx/>
                  <a:uFillTx/>
                  <a:latin typeface="Arial" charset="0"/>
                  <a:ea typeface="宋体" pitchFamily="2" charset="-122"/>
                </a:rPr>
                <a:t>        =3</a:t>
              </a:r>
            </a:p>
          </p:txBody>
        </p:sp>
        <p:sp>
          <p:nvSpPr>
            <p:cNvPr id="48" name="Text Box 36"/>
            <p:cNvSpPr txBox="1">
              <a:spLocks noChangeArrowheads="1"/>
            </p:cNvSpPr>
            <p:nvPr/>
          </p:nvSpPr>
          <p:spPr bwMode="auto">
            <a:xfrm>
              <a:off x="431" y="2523"/>
              <a:ext cx="725" cy="404"/>
            </a:xfrm>
            <a:prstGeom prst="rect">
              <a:avLst/>
            </a:prstGeom>
            <a:solidFill>
              <a:srgbClr val="FFFFFF">
                <a:lumMod val="20000"/>
                <a:lumOff val="80000"/>
              </a:srgbClr>
            </a:solidFill>
            <a:ln>
              <a:noFill/>
            </a:ln>
          </p:spPr>
          <p:txBody>
            <a:bodyPr>
              <a:spAutoFit/>
            </a:bodyPr>
            <a:lstStyle>
              <a:lvl1pPr eaLnBrk="0" hangingPunct="0">
                <a:spcBef>
                  <a:spcPct val="20000"/>
                </a:spcBef>
                <a:buClr>
                  <a:schemeClr val="accent1"/>
                </a:buClr>
                <a:buSzPct val="65000"/>
                <a:buFont typeface="Wingdings" pitchFamily="2" charset="2"/>
                <a:buChar char="n"/>
                <a:defRPr sz="3000">
                  <a:solidFill>
                    <a:schemeClr val="tx1"/>
                  </a:solidFill>
                  <a:latin typeface="Arial" charset="0"/>
                  <a:ea typeface="宋体" pitchFamily="2" charset="-122"/>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Arial" charset="0"/>
                  <a:ea typeface="宋体" pitchFamily="2" charset="-122"/>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Arial" charset="0"/>
                  <a:ea typeface="宋体" pitchFamily="2" charset="-122"/>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Arial" charset="0"/>
                  <a:ea typeface="宋体" pitchFamily="2" charset="-122"/>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dirty="0">
                  <a:ln>
                    <a:noFill/>
                  </a:ln>
                  <a:solidFill>
                    <a:srgbClr val="000000"/>
                  </a:solidFill>
                  <a:effectLst/>
                  <a:uLnTx/>
                  <a:uFillTx/>
                  <a:latin typeface="Arial" charset="0"/>
                  <a:ea typeface="宋体" pitchFamily="2" charset="-122"/>
                </a:rPr>
                <a:t>  (2)=1+4</a:t>
              </a:r>
            </a:p>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dirty="0">
                  <a:ln>
                    <a:noFill/>
                  </a:ln>
                  <a:solidFill>
                    <a:srgbClr val="000000"/>
                  </a:solidFill>
                  <a:effectLst/>
                  <a:uLnTx/>
                  <a:uFillTx/>
                  <a:latin typeface="Arial" charset="0"/>
                  <a:ea typeface="宋体" pitchFamily="2" charset="-122"/>
                </a:rPr>
                <a:t>       =5</a:t>
              </a:r>
            </a:p>
          </p:txBody>
        </p:sp>
        <p:sp>
          <p:nvSpPr>
            <p:cNvPr id="49" name="Text Box 37"/>
            <p:cNvSpPr txBox="1">
              <a:spLocks noChangeArrowheads="1"/>
            </p:cNvSpPr>
            <p:nvPr/>
          </p:nvSpPr>
          <p:spPr bwMode="auto">
            <a:xfrm>
              <a:off x="1565" y="2478"/>
              <a:ext cx="635" cy="231"/>
            </a:xfrm>
            <a:prstGeom prst="rect">
              <a:avLst/>
            </a:prstGeom>
            <a:solidFill>
              <a:srgbClr val="FFFFFF">
                <a:lumMod val="20000"/>
                <a:lumOff val="80000"/>
              </a:srgbClr>
            </a:solidFill>
            <a:ln>
              <a:noFill/>
            </a:ln>
          </p:spPr>
          <p:txBody>
            <a:bodyPr>
              <a:spAutoFit/>
            </a:bodyPr>
            <a:lstStyle>
              <a:lvl1pPr eaLnBrk="0" hangingPunct="0">
                <a:spcBef>
                  <a:spcPct val="20000"/>
                </a:spcBef>
                <a:buClr>
                  <a:schemeClr val="accent1"/>
                </a:buClr>
                <a:buSzPct val="65000"/>
                <a:buFont typeface="Wingdings" pitchFamily="2" charset="2"/>
                <a:buChar char="n"/>
                <a:defRPr sz="3000">
                  <a:solidFill>
                    <a:schemeClr val="tx1"/>
                  </a:solidFill>
                  <a:latin typeface="Arial" charset="0"/>
                  <a:ea typeface="宋体" pitchFamily="2" charset="-122"/>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Arial" charset="0"/>
                  <a:ea typeface="宋体" pitchFamily="2" charset="-122"/>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Arial" charset="0"/>
                  <a:ea typeface="宋体" pitchFamily="2" charset="-122"/>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Arial" charset="0"/>
                  <a:ea typeface="宋体" pitchFamily="2" charset="-122"/>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800" b="0" i="0" u="none" strike="noStrike" kern="0" cap="none" spc="0" normalizeH="0" baseline="0" noProof="0" dirty="0">
                  <a:ln>
                    <a:noFill/>
                  </a:ln>
                  <a:solidFill>
                    <a:srgbClr val="000000"/>
                  </a:solidFill>
                  <a:effectLst/>
                  <a:uLnTx/>
                  <a:uFillTx/>
                  <a:latin typeface="Arial" charset="0"/>
                  <a:ea typeface="宋体" pitchFamily="2" charset="-122"/>
                </a:rPr>
                <a:t>  (3)=5</a:t>
              </a:r>
            </a:p>
          </p:txBody>
        </p:sp>
        <p:sp>
          <p:nvSpPr>
            <p:cNvPr id="50" name="Text Box 38"/>
            <p:cNvSpPr txBox="1">
              <a:spLocks noChangeArrowheads="1"/>
            </p:cNvSpPr>
            <p:nvPr/>
          </p:nvSpPr>
          <p:spPr bwMode="auto">
            <a:xfrm>
              <a:off x="2880" y="1570"/>
              <a:ext cx="27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4</a:t>
              </a:r>
            </a:p>
          </p:txBody>
        </p:sp>
        <p:sp>
          <p:nvSpPr>
            <p:cNvPr id="51" name="Text Box 39"/>
            <p:cNvSpPr txBox="1">
              <a:spLocks noChangeArrowheads="1"/>
            </p:cNvSpPr>
            <p:nvPr/>
          </p:nvSpPr>
          <p:spPr bwMode="auto">
            <a:xfrm>
              <a:off x="2426" y="2205"/>
              <a:ext cx="544" cy="231"/>
            </a:xfrm>
            <a:prstGeom prst="rect">
              <a:avLst/>
            </a:prstGeom>
            <a:solidFill>
              <a:srgbClr val="FFFFFF">
                <a:lumMod val="20000"/>
                <a:lumOff val="80000"/>
              </a:srgbClr>
            </a:solidFill>
            <a:ln>
              <a:noFill/>
            </a:ln>
          </p:spPr>
          <p:txBody>
            <a:bodyPr>
              <a:spAutoFit/>
            </a:bodyPr>
            <a:lstStyle>
              <a:lvl1pPr eaLnBrk="0" hangingPunct="0">
                <a:spcBef>
                  <a:spcPct val="20000"/>
                </a:spcBef>
                <a:buClr>
                  <a:schemeClr val="accent1"/>
                </a:buClr>
                <a:buSzPct val="65000"/>
                <a:buFont typeface="Wingdings" pitchFamily="2" charset="2"/>
                <a:buChar char="n"/>
                <a:defRPr sz="3000">
                  <a:solidFill>
                    <a:schemeClr val="tx1"/>
                  </a:solidFill>
                  <a:latin typeface="Arial" charset="0"/>
                  <a:ea typeface="宋体" pitchFamily="2" charset="-122"/>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Arial" charset="0"/>
                  <a:ea typeface="宋体" pitchFamily="2" charset="-122"/>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Arial" charset="0"/>
                  <a:ea typeface="宋体" pitchFamily="2" charset="-122"/>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Arial" charset="0"/>
                  <a:ea typeface="宋体" pitchFamily="2" charset="-122"/>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800" b="0" i="0" u="none" strike="noStrike" kern="0" cap="none" spc="0" normalizeH="0" baseline="0" noProof="0" dirty="0">
                  <a:ln>
                    <a:noFill/>
                  </a:ln>
                  <a:solidFill>
                    <a:srgbClr val="000000"/>
                  </a:solidFill>
                  <a:effectLst/>
                  <a:uLnTx/>
                  <a:uFillTx/>
                  <a:latin typeface="Arial" charset="0"/>
                  <a:ea typeface="宋体" pitchFamily="2" charset="-122"/>
                </a:rPr>
                <a:t>  (4)=3</a:t>
              </a:r>
            </a:p>
          </p:txBody>
        </p:sp>
        <p:sp>
          <p:nvSpPr>
            <p:cNvPr id="52" name="Text Box 40"/>
            <p:cNvSpPr txBox="1">
              <a:spLocks noChangeArrowheads="1"/>
            </p:cNvSpPr>
            <p:nvPr/>
          </p:nvSpPr>
          <p:spPr bwMode="auto">
            <a:xfrm>
              <a:off x="4921" y="2251"/>
              <a:ext cx="590" cy="231"/>
            </a:xfrm>
            <a:prstGeom prst="rect">
              <a:avLst/>
            </a:prstGeom>
            <a:solidFill>
              <a:srgbClr val="FFFFFF">
                <a:lumMod val="20000"/>
                <a:lumOff val="80000"/>
              </a:srgbClr>
            </a:solidFill>
            <a:ln>
              <a:noFill/>
            </a:ln>
          </p:spPr>
          <p:txBody>
            <a:bodyPr>
              <a:spAutoFit/>
            </a:bodyPr>
            <a:lstStyle>
              <a:lvl1pPr eaLnBrk="0" hangingPunct="0">
                <a:spcBef>
                  <a:spcPct val="20000"/>
                </a:spcBef>
                <a:buClr>
                  <a:schemeClr val="accent1"/>
                </a:buClr>
                <a:buSzPct val="65000"/>
                <a:buFont typeface="Wingdings" pitchFamily="2" charset="2"/>
                <a:buChar char="n"/>
                <a:defRPr sz="3000">
                  <a:solidFill>
                    <a:schemeClr val="tx1"/>
                  </a:solidFill>
                  <a:latin typeface="Arial" charset="0"/>
                  <a:ea typeface="宋体" pitchFamily="2" charset="-122"/>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Arial" charset="0"/>
                  <a:ea typeface="宋体" pitchFamily="2" charset="-122"/>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Arial" charset="0"/>
                  <a:ea typeface="宋体" pitchFamily="2" charset="-122"/>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Arial" charset="0"/>
                  <a:ea typeface="宋体" pitchFamily="2" charset="-122"/>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Arial" charset="0"/>
                  <a:ea typeface="宋体" pitchFamily="2" charset="-122"/>
                </a:rPr>
                <a:t>  (5)=5</a:t>
              </a:r>
            </a:p>
          </p:txBody>
        </p:sp>
        <p:sp>
          <p:nvSpPr>
            <p:cNvPr id="53" name="Text Box 41"/>
            <p:cNvSpPr txBox="1">
              <a:spLocks noChangeArrowheads="1"/>
            </p:cNvSpPr>
            <p:nvPr/>
          </p:nvSpPr>
          <p:spPr bwMode="auto">
            <a:xfrm>
              <a:off x="2381" y="935"/>
              <a:ext cx="27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1</a:t>
              </a:r>
            </a:p>
          </p:txBody>
        </p:sp>
        <p:sp>
          <p:nvSpPr>
            <p:cNvPr id="54" name="Text Box 42"/>
            <p:cNvSpPr txBox="1">
              <a:spLocks noChangeArrowheads="1"/>
            </p:cNvSpPr>
            <p:nvPr/>
          </p:nvSpPr>
          <p:spPr bwMode="auto">
            <a:xfrm>
              <a:off x="2290" y="2478"/>
              <a:ext cx="36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10</a:t>
              </a:r>
            </a:p>
          </p:txBody>
        </p:sp>
        <p:sp>
          <p:nvSpPr>
            <p:cNvPr id="55" name="Text Box 43"/>
            <p:cNvSpPr txBox="1">
              <a:spLocks noChangeArrowheads="1"/>
            </p:cNvSpPr>
            <p:nvPr/>
          </p:nvSpPr>
          <p:spPr bwMode="auto">
            <a:xfrm>
              <a:off x="3107" y="2478"/>
              <a:ext cx="36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11</a:t>
              </a:r>
            </a:p>
          </p:txBody>
        </p:sp>
        <p:sp>
          <p:nvSpPr>
            <p:cNvPr id="56" name="Text Box 44"/>
            <p:cNvSpPr txBox="1">
              <a:spLocks noChangeArrowheads="1"/>
            </p:cNvSpPr>
            <p:nvPr/>
          </p:nvSpPr>
          <p:spPr bwMode="auto">
            <a:xfrm>
              <a:off x="4241" y="3294"/>
              <a:ext cx="726" cy="231"/>
            </a:xfrm>
            <a:prstGeom prst="rect">
              <a:avLst/>
            </a:prstGeom>
            <a:solidFill>
              <a:srgbClr val="FFFFFF">
                <a:lumMod val="20000"/>
                <a:lumOff val="80000"/>
              </a:srgbClr>
            </a:solidFill>
            <a:ln>
              <a:noFill/>
            </a:ln>
          </p:spPr>
          <p:txBody>
            <a:bodyPr>
              <a:spAutoFit/>
            </a:bodyPr>
            <a:lstStyle>
              <a:lvl1pPr eaLnBrk="0" hangingPunct="0">
                <a:spcBef>
                  <a:spcPct val="20000"/>
                </a:spcBef>
                <a:buClr>
                  <a:schemeClr val="accent1"/>
                </a:buClr>
                <a:buSzPct val="65000"/>
                <a:buFont typeface="Wingdings" pitchFamily="2" charset="2"/>
                <a:buChar char="n"/>
                <a:defRPr sz="3000">
                  <a:solidFill>
                    <a:schemeClr val="tx1"/>
                  </a:solidFill>
                  <a:latin typeface="Arial" charset="0"/>
                  <a:ea typeface="宋体" pitchFamily="2" charset="-122"/>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Arial" charset="0"/>
                  <a:ea typeface="宋体" pitchFamily="2" charset="-122"/>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Arial" charset="0"/>
                  <a:ea typeface="宋体" pitchFamily="2" charset="-122"/>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Arial" charset="0"/>
                  <a:ea typeface="宋体" pitchFamily="2" charset="-122"/>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800" b="0" i="0" u="none" strike="noStrike" kern="0" cap="none" spc="0" normalizeH="0" baseline="0" noProof="0" dirty="0">
                  <a:ln>
                    <a:noFill/>
                  </a:ln>
                  <a:solidFill>
                    <a:srgbClr val="000000"/>
                  </a:solidFill>
                  <a:effectLst/>
                  <a:uLnTx/>
                  <a:uFillTx/>
                  <a:latin typeface="Arial" charset="0"/>
                  <a:ea typeface="宋体" pitchFamily="2" charset="-122"/>
                </a:rPr>
                <a:t>   (12)=5</a:t>
              </a:r>
            </a:p>
          </p:txBody>
        </p:sp>
        <p:sp>
          <p:nvSpPr>
            <p:cNvPr id="57" name="Text Box 45"/>
            <p:cNvSpPr txBox="1">
              <a:spLocks noChangeArrowheads="1"/>
            </p:cNvSpPr>
            <p:nvPr/>
          </p:nvSpPr>
          <p:spPr bwMode="auto">
            <a:xfrm>
              <a:off x="2064" y="3249"/>
              <a:ext cx="45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22</a:t>
              </a:r>
            </a:p>
          </p:txBody>
        </p:sp>
        <p:sp>
          <p:nvSpPr>
            <p:cNvPr id="58" name="Text Box 46"/>
            <p:cNvSpPr txBox="1">
              <a:spLocks noChangeArrowheads="1"/>
            </p:cNvSpPr>
            <p:nvPr/>
          </p:nvSpPr>
          <p:spPr bwMode="auto">
            <a:xfrm>
              <a:off x="3061" y="3249"/>
              <a:ext cx="36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23</a:t>
              </a:r>
            </a:p>
          </p:txBody>
        </p:sp>
        <p:sp>
          <p:nvSpPr>
            <p:cNvPr id="59" name="Text Box 47"/>
            <p:cNvSpPr txBox="1">
              <a:spLocks noChangeArrowheads="1"/>
            </p:cNvSpPr>
            <p:nvPr/>
          </p:nvSpPr>
          <p:spPr bwMode="auto">
            <a:xfrm>
              <a:off x="3479" y="3877"/>
              <a:ext cx="680" cy="213"/>
            </a:xfrm>
            <a:prstGeom prst="rect">
              <a:avLst/>
            </a:prstGeom>
            <a:solidFill>
              <a:srgbClr val="006633">
                <a:lumMod val="20000"/>
                <a:lumOff val="80000"/>
              </a:srgbClr>
            </a:solidFill>
            <a:ln>
              <a:noFill/>
            </a:ln>
          </p:spPr>
          <p:txBody>
            <a:bodyPr>
              <a:spAutoFit/>
            </a:bodyPr>
            <a:lstStyle>
              <a:lvl1pPr eaLnBrk="0" hangingPunct="0">
                <a:spcBef>
                  <a:spcPct val="20000"/>
                </a:spcBef>
                <a:buClr>
                  <a:schemeClr val="accent1"/>
                </a:buClr>
                <a:buSzPct val="65000"/>
                <a:buFont typeface="Wingdings" pitchFamily="2" charset="2"/>
                <a:buChar char="n"/>
                <a:defRPr sz="3000">
                  <a:solidFill>
                    <a:schemeClr val="tx1"/>
                  </a:solidFill>
                  <a:latin typeface="Arial" charset="0"/>
                  <a:ea typeface="宋体" pitchFamily="2" charset="-122"/>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Arial" charset="0"/>
                  <a:ea typeface="宋体" pitchFamily="2" charset="-122"/>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Arial" charset="0"/>
                  <a:ea typeface="宋体" pitchFamily="2" charset="-122"/>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Arial" charset="0"/>
                  <a:ea typeface="宋体" pitchFamily="2" charset="-122"/>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pitchFamily="2" charset="-122"/>
                </a:defRPr>
              </a:lvl9pPr>
            </a:lstStyle>
            <a:p>
              <a:pPr marL="0" marR="0" lvl="0" indent="0" algn="ctr" defTabSz="914400" eaLnBrk="1" fontAlgn="base" latinLnBrk="0" hangingPunct="1">
                <a:lnSpc>
                  <a:spcPct val="100000"/>
                </a:lnSpc>
                <a:spcBef>
                  <a:spcPct val="50000"/>
                </a:spcBef>
                <a:spcAft>
                  <a:spcPct val="0"/>
                </a:spcAft>
                <a:buClrTx/>
                <a:buSzTx/>
                <a:buFontTx/>
                <a:buNone/>
                <a:tabLst/>
                <a:defRPr/>
              </a:pPr>
              <a:r>
                <a:rPr kumimoji="0" lang="zh-CN" altLang="en-US" sz="16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目标结点</a:t>
              </a:r>
            </a:p>
          </p:txBody>
        </p:sp>
        <p:sp>
          <p:nvSpPr>
            <p:cNvPr id="60" name="Oval 48"/>
            <p:cNvSpPr>
              <a:spLocks noChangeArrowheads="1"/>
            </p:cNvSpPr>
            <p:nvPr/>
          </p:nvSpPr>
          <p:spPr bwMode="auto">
            <a:xfrm>
              <a:off x="3424" y="2115"/>
              <a:ext cx="227" cy="318"/>
            </a:xfrm>
            <a:prstGeom prst="ellipse">
              <a:avLst/>
            </a:prstGeom>
            <a:noFill/>
            <a:ln w="9525">
              <a:solidFill>
                <a:srgbClr val="FF0000"/>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61" name="Text Box 39"/>
            <p:cNvSpPr txBox="1">
              <a:spLocks noChangeArrowheads="1"/>
            </p:cNvSpPr>
            <p:nvPr/>
          </p:nvSpPr>
          <p:spPr bwMode="auto">
            <a:xfrm>
              <a:off x="3249" y="1111"/>
              <a:ext cx="901" cy="233"/>
            </a:xfrm>
            <a:prstGeom prst="rect">
              <a:avLst/>
            </a:prstGeom>
            <a:solidFill>
              <a:srgbClr val="FFFFFF">
                <a:lumMod val="20000"/>
                <a:lumOff val="80000"/>
              </a:srgbClr>
            </a:solidFill>
            <a:ln>
              <a:noFill/>
            </a:ln>
          </p:spPr>
          <p:txBody>
            <a:bodyPr>
              <a:spAutoFit/>
            </a:bodyPr>
            <a:lstStyle>
              <a:lvl1pPr eaLnBrk="0" hangingPunct="0">
                <a:spcBef>
                  <a:spcPct val="20000"/>
                </a:spcBef>
                <a:buClr>
                  <a:schemeClr val="accent1"/>
                </a:buClr>
                <a:buSzPct val="65000"/>
                <a:buFont typeface="Wingdings" pitchFamily="2" charset="2"/>
                <a:buChar char="n"/>
                <a:defRPr sz="3000">
                  <a:solidFill>
                    <a:schemeClr val="tx1"/>
                  </a:solidFill>
                  <a:latin typeface="Arial" charset="0"/>
                  <a:ea typeface="宋体" pitchFamily="2" charset="-122"/>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Arial" charset="0"/>
                  <a:ea typeface="宋体" pitchFamily="2" charset="-122"/>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Arial" charset="0"/>
                  <a:ea typeface="宋体" pitchFamily="2" charset="-122"/>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Arial" charset="0"/>
                  <a:ea typeface="宋体" pitchFamily="2" charset="-122"/>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800" b="0" i="0" u="none" strike="noStrike" kern="0" cap="none" spc="0" normalizeH="0" baseline="0" noProof="0" dirty="0">
                  <a:ln>
                    <a:noFill/>
                  </a:ln>
                  <a:solidFill>
                    <a:srgbClr val="000000"/>
                  </a:solidFill>
                  <a:effectLst/>
                  <a:uLnTx/>
                  <a:uFillTx/>
                  <a:latin typeface="Arial" charset="0"/>
                  <a:ea typeface="宋体" pitchFamily="2" charset="-122"/>
                </a:rPr>
                <a:t>  (1)=0+3=3</a:t>
              </a:r>
            </a:p>
          </p:txBody>
        </p:sp>
      </p:grpSp>
      <p:graphicFrame>
        <p:nvGraphicFramePr>
          <p:cNvPr id="62" name="Object 54"/>
          <p:cNvGraphicFramePr>
            <a:graphicFrameLocks noChangeAspect="1"/>
          </p:cNvGraphicFramePr>
          <p:nvPr>
            <p:extLst>
              <p:ext uri="{D42A27DB-BD31-4B8C-83A1-F6EECF244321}">
                <p14:modId xmlns:p14="http://schemas.microsoft.com/office/powerpoint/2010/main" val="43785916"/>
              </p:ext>
            </p:extLst>
          </p:nvPr>
        </p:nvGraphicFramePr>
        <p:xfrm>
          <a:off x="2147253" y="4224320"/>
          <a:ext cx="207962" cy="338138"/>
        </p:xfrm>
        <a:graphic>
          <a:graphicData uri="http://schemas.openxmlformats.org/presentationml/2006/ole">
            <mc:AlternateContent xmlns:mc="http://schemas.openxmlformats.org/markup-compatibility/2006">
              <mc:Choice xmlns:v="urn:schemas-microsoft-com:vml" Requires="v">
                <p:oleObj spid="_x0000_s19658" name="公式" r:id="rId16" imgW="114102" imgH="177492" progId="Equation.3">
                  <p:embed/>
                </p:oleObj>
              </mc:Choice>
              <mc:Fallback>
                <p:oleObj name="公式" r:id="rId16" imgW="114102" imgH="177492" progId="Equation.3">
                  <p:embed/>
                  <p:pic>
                    <p:nvPicPr>
                      <p:cNvPr id="67591" name="Object 54"/>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147253" y="4224320"/>
                        <a:ext cx="207962" cy="3381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3" name="Object 55"/>
          <p:cNvGraphicFramePr>
            <a:graphicFrameLocks noChangeAspect="1"/>
          </p:cNvGraphicFramePr>
          <p:nvPr>
            <p:extLst>
              <p:ext uri="{D42A27DB-BD31-4B8C-83A1-F6EECF244321}">
                <p14:modId xmlns:p14="http://schemas.microsoft.com/office/powerpoint/2010/main" val="4083531339"/>
              </p:ext>
            </p:extLst>
          </p:nvPr>
        </p:nvGraphicFramePr>
        <p:xfrm>
          <a:off x="3947478" y="4152883"/>
          <a:ext cx="207962" cy="338137"/>
        </p:xfrm>
        <a:graphic>
          <a:graphicData uri="http://schemas.openxmlformats.org/presentationml/2006/ole">
            <mc:AlternateContent xmlns:mc="http://schemas.openxmlformats.org/markup-compatibility/2006">
              <mc:Choice xmlns:v="urn:schemas-microsoft-com:vml" Requires="v">
                <p:oleObj spid="_x0000_s19659" name="公式" r:id="rId18" imgW="114102" imgH="177492" progId="Equation.3">
                  <p:embed/>
                </p:oleObj>
              </mc:Choice>
              <mc:Fallback>
                <p:oleObj name="公式" r:id="rId18" imgW="114102" imgH="177492" progId="Equation.3">
                  <p:embed/>
                  <p:pic>
                    <p:nvPicPr>
                      <p:cNvPr id="67592" name="Object 55"/>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947478" y="4152883"/>
                        <a:ext cx="207962" cy="3381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4" name="Object 56"/>
          <p:cNvGraphicFramePr>
            <a:graphicFrameLocks noChangeAspect="1"/>
          </p:cNvGraphicFramePr>
          <p:nvPr>
            <p:extLst>
              <p:ext uri="{D42A27DB-BD31-4B8C-83A1-F6EECF244321}">
                <p14:modId xmlns:p14="http://schemas.microsoft.com/office/powerpoint/2010/main" val="3421236014"/>
              </p:ext>
            </p:extLst>
          </p:nvPr>
        </p:nvGraphicFramePr>
        <p:xfrm>
          <a:off x="4018915" y="4729145"/>
          <a:ext cx="207963" cy="338138"/>
        </p:xfrm>
        <a:graphic>
          <a:graphicData uri="http://schemas.openxmlformats.org/presentationml/2006/ole">
            <mc:AlternateContent xmlns:mc="http://schemas.openxmlformats.org/markup-compatibility/2006">
              <mc:Choice xmlns:v="urn:schemas-microsoft-com:vml" Requires="v">
                <p:oleObj spid="_x0000_s19660" name="公式" r:id="rId19" imgW="114102" imgH="177492" progId="Equation.3">
                  <p:embed/>
                </p:oleObj>
              </mc:Choice>
              <mc:Fallback>
                <p:oleObj name="公式" r:id="rId19" imgW="114102" imgH="177492" progId="Equation.3">
                  <p:embed/>
                  <p:pic>
                    <p:nvPicPr>
                      <p:cNvPr id="67593" name="Object 56"/>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018915" y="4729145"/>
                        <a:ext cx="207963" cy="3381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5" name="Object 57"/>
          <p:cNvGraphicFramePr>
            <a:graphicFrameLocks noChangeAspect="1"/>
          </p:cNvGraphicFramePr>
          <p:nvPr>
            <p:extLst>
              <p:ext uri="{D42A27DB-BD31-4B8C-83A1-F6EECF244321}">
                <p14:modId xmlns:p14="http://schemas.microsoft.com/office/powerpoint/2010/main" val="1660182884"/>
              </p:ext>
            </p:extLst>
          </p:nvPr>
        </p:nvGraphicFramePr>
        <p:xfrm>
          <a:off x="5314315" y="3719495"/>
          <a:ext cx="207963" cy="338138"/>
        </p:xfrm>
        <a:graphic>
          <a:graphicData uri="http://schemas.openxmlformats.org/presentationml/2006/ole">
            <mc:AlternateContent xmlns:mc="http://schemas.openxmlformats.org/markup-compatibility/2006">
              <mc:Choice xmlns:v="urn:schemas-microsoft-com:vml" Requires="v">
                <p:oleObj spid="_x0000_s19661" name="公式" r:id="rId20" imgW="114102" imgH="177492" progId="Equation.3">
                  <p:embed/>
                </p:oleObj>
              </mc:Choice>
              <mc:Fallback>
                <p:oleObj name="公式" r:id="rId20" imgW="114102" imgH="177492" progId="Equation.3">
                  <p:embed/>
                  <p:pic>
                    <p:nvPicPr>
                      <p:cNvPr id="67594" name="Object 57"/>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5314315" y="3719495"/>
                        <a:ext cx="207963" cy="3381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6" name="Object 58"/>
          <p:cNvGraphicFramePr>
            <a:graphicFrameLocks noChangeAspect="1"/>
          </p:cNvGraphicFramePr>
          <p:nvPr>
            <p:extLst>
              <p:ext uri="{D42A27DB-BD31-4B8C-83A1-F6EECF244321}">
                <p14:modId xmlns:p14="http://schemas.microsoft.com/office/powerpoint/2010/main" val="2485156932"/>
              </p:ext>
            </p:extLst>
          </p:nvPr>
        </p:nvGraphicFramePr>
        <p:xfrm>
          <a:off x="7043103" y="5448283"/>
          <a:ext cx="207962" cy="338137"/>
        </p:xfrm>
        <a:graphic>
          <a:graphicData uri="http://schemas.openxmlformats.org/presentationml/2006/ole">
            <mc:AlternateContent xmlns:mc="http://schemas.openxmlformats.org/markup-compatibility/2006">
              <mc:Choice xmlns:v="urn:schemas-microsoft-com:vml" Requires="v">
                <p:oleObj spid="_x0000_s19662" name="公式" r:id="rId21" imgW="114102" imgH="177492" progId="Equation.3">
                  <p:embed/>
                </p:oleObj>
              </mc:Choice>
              <mc:Fallback>
                <p:oleObj name="公式" r:id="rId21" imgW="114102" imgH="177492" progId="Equation.3">
                  <p:embed/>
                  <p:pic>
                    <p:nvPicPr>
                      <p:cNvPr id="67595" name="Object 58"/>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7043103" y="5448283"/>
                        <a:ext cx="207962" cy="3381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7" name="Object 59"/>
          <p:cNvGraphicFramePr>
            <a:graphicFrameLocks noChangeAspect="1"/>
          </p:cNvGraphicFramePr>
          <p:nvPr>
            <p:extLst>
              <p:ext uri="{D42A27DB-BD31-4B8C-83A1-F6EECF244321}">
                <p14:modId xmlns:p14="http://schemas.microsoft.com/office/powerpoint/2010/main" val="1722728873"/>
              </p:ext>
            </p:extLst>
          </p:nvPr>
        </p:nvGraphicFramePr>
        <p:xfrm>
          <a:off x="8267065" y="5448283"/>
          <a:ext cx="207963" cy="338137"/>
        </p:xfrm>
        <a:graphic>
          <a:graphicData uri="http://schemas.openxmlformats.org/presentationml/2006/ole">
            <mc:AlternateContent xmlns:mc="http://schemas.openxmlformats.org/markup-compatibility/2006">
              <mc:Choice xmlns:v="urn:schemas-microsoft-com:vml" Requires="v">
                <p:oleObj spid="_x0000_s19663" name="公式" r:id="rId22" imgW="114102" imgH="177492" progId="Equation.3">
                  <p:embed/>
                </p:oleObj>
              </mc:Choice>
              <mc:Fallback>
                <p:oleObj name="公式" r:id="rId22" imgW="114102" imgH="177492" progId="Equation.3">
                  <p:embed/>
                  <p:pic>
                    <p:nvPicPr>
                      <p:cNvPr id="67596" name="Object 59"/>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8267065" y="5448283"/>
                        <a:ext cx="207963" cy="3381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8" name="Object 60"/>
          <p:cNvGraphicFramePr>
            <a:graphicFrameLocks noChangeAspect="1"/>
          </p:cNvGraphicFramePr>
          <p:nvPr>
            <p:extLst>
              <p:ext uri="{D42A27DB-BD31-4B8C-83A1-F6EECF244321}">
                <p14:modId xmlns:p14="http://schemas.microsoft.com/office/powerpoint/2010/main" val="1434307216"/>
              </p:ext>
            </p:extLst>
          </p:nvPr>
        </p:nvGraphicFramePr>
        <p:xfrm>
          <a:off x="9275128" y="3792520"/>
          <a:ext cx="207962" cy="338138"/>
        </p:xfrm>
        <a:graphic>
          <a:graphicData uri="http://schemas.openxmlformats.org/presentationml/2006/ole">
            <mc:AlternateContent xmlns:mc="http://schemas.openxmlformats.org/markup-compatibility/2006">
              <mc:Choice xmlns:v="urn:schemas-microsoft-com:vml" Requires="v">
                <p:oleObj spid="_x0000_s19664" name="公式" r:id="rId23" imgW="114102" imgH="177492" progId="Equation.3">
                  <p:embed/>
                </p:oleObj>
              </mc:Choice>
              <mc:Fallback>
                <p:oleObj name="公式" r:id="rId23" imgW="114102" imgH="177492" progId="Equation.3">
                  <p:embed/>
                  <p:pic>
                    <p:nvPicPr>
                      <p:cNvPr id="67597" name="Object 60"/>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9275128" y="3792520"/>
                        <a:ext cx="207962" cy="3381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9" name="Oval 61"/>
          <p:cNvSpPr>
            <a:spLocks noChangeArrowheads="1"/>
          </p:cNvSpPr>
          <p:nvPr/>
        </p:nvSpPr>
        <p:spPr bwMode="auto">
          <a:xfrm>
            <a:off x="2650490" y="3360720"/>
            <a:ext cx="288925" cy="287338"/>
          </a:xfrm>
          <a:prstGeom prst="ellipse">
            <a:avLst/>
          </a:prstGeom>
          <a:noFill/>
          <a:ln w="9525">
            <a:solidFill>
              <a:srgbClr val="FF0000"/>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70" name="Oval 62"/>
          <p:cNvSpPr>
            <a:spLocks noChangeArrowheads="1"/>
          </p:cNvSpPr>
          <p:nvPr/>
        </p:nvSpPr>
        <p:spPr bwMode="auto">
          <a:xfrm>
            <a:off x="2650490" y="3576620"/>
            <a:ext cx="288925" cy="287338"/>
          </a:xfrm>
          <a:prstGeom prst="ellipse">
            <a:avLst/>
          </a:prstGeom>
          <a:noFill/>
          <a:ln w="9525">
            <a:solidFill>
              <a:srgbClr val="FF0000"/>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71" name="Oval 63"/>
          <p:cNvSpPr>
            <a:spLocks noChangeArrowheads="1"/>
          </p:cNvSpPr>
          <p:nvPr/>
        </p:nvSpPr>
        <p:spPr bwMode="auto">
          <a:xfrm>
            <a:off x="2939415" y="3576620"/>
            <a:ext cx="288925" cy="287338"/>
          </a:xfrm>
          <a:prstGeom prst="ellipse">
            <a:avLst/>
          </a:prstGeom>
          <a:noFill/>
          <a:ln w="9525">
            <a:solidFill>
              <a:srgbClr val="FF0000"/>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72" name="Oval 64"/>
          <p:cNvSpPr>
            <a:spLocks noChangeArrowheads="1"/>
          </p:cNvSpPr>
          <p:nvPr/>
        </p:nvSpPr>
        <p:spPr bwMode="auto">
          <a:xfrm>
            <a:off x="2939415" y="3863958"/>
            <a:ext cx="288925" cy="287337"/>
          </a:xfrm>
          <a:prstGeom prst="ellipse">
            <a:avLst/>
          </a:prstGeom>
          <a:noFill/>
          <a:ln w="9525">
            <a:solidFill>
              <a:srgbClr val="FF0000"/>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73" name="Oval 65"/>
          <p:cNvSpPr>
            <a:spLocks noChangeArrowheads="1"/>
          </p:cNvSpPr>
          <p:nvPr/>
        </p:nvSpPr>
        <p:spPr bwMode="auto">
          <a:xfrm>
            <a:off x="5963603" y="5087920"/>
            <a:ext cx="288925" cy="287338"/>
          </a:xfrm>
          <a:prstGeom prst="ellipse">
            <a:avLst/>
          </a:prstGeom>
          <a:noFill/>
          <a:ln w="9525">
            <a:solidFill>
              <a:srgbClr val="FF0000"/>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graphicFrame>
        <p:nvGraphicFramePr>
          <p:cNvPr id="74" name="Object 57"/>
          <p:cNvGraphicFramePr>
            <a:graphicFrameLocks noChangeAspect="1"/>
          </p:cNvGraphicFramePr>
          <p:nvPr>
            <p:extLst>
              <p:ext uri="{D42A27DB-BD31-4B8C-83A1-F6EECF244321}">
                <p14:modId xmlns:p14="http://schemas.microsoft.com/office/powerpoint/2010/main" val="927890530"/>
              </p:ext>
            </p:extLst>
          </p:nvPr>
        </p:nvGraphicFramePr>
        <p:xfrm>
          <a:off x="6617653" y="1978008"/>
          <a:ext cx="207962" cy="338137"/>
        </p:xfrm>
        <a:graphic>
          <a:graphicData uri="http://schemas.openxmlformats.org/presentationml/2006/ole">
            <mc:AlternateContent xmlns:mc="http://schemas.openxmlformats.org/markup-compatibility/2006">
              <mc:Choice xmlns:v="urn:schemas-microsoft-com:vml" Requires="v">
                <p:oleObj spid="_x0000_s19665" name="公式" r:id="rId24" imgW="114102" imgH="177492" progId="Equation.3">
                  <p:embed/>
                </p:oleObj>
              </mc:Choice>
              <mc:Fallback>
                <p:oleObj name="公式" r:id="rId24" imgW="114102" imgH="177492" progId="Equation.3">
                  <p:embed/>
                  <p:pic>
                    <p:nvPicPr>
                      <p:cNvPr id="67603" name="Object 57"/>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617653" y="1978008"/>
                        <a:ext cx="207962" cy="3381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cxnSp>
        <p:nvCxnSpPr>
          <p:cNvPr id="75" name="直接箭头连接符 74"/>
          <p:cNvCxnSpPr/>
          <p:nvPr/>
        </p:nvCxnSpPr>
        <p:spPr>
          <a:xfrm flipH="1">
            <a:off x="7332028" y="1703370"/>
            <a:ext cx="790575" cy="365125"/>
          </a:xfrm>
          <a:prstGeom prst="straightConnector1">
            <a:avLst/>
          </a:prstGeom>
          <a:noFill/>
          <a:ln w="34925" cap="flat" cmpd="sng" algn="ctr">
            <a:solidFill>
              <a:srgbClr val="CC9900">
                <a:shade val="95000"/>
                <a:satMod val="105000"/>
              </a:srgbClr>
            </a:solidFill>
            <a:prstDash val="solid"/>
            <a:tailEnd type="arrow"/>
          </a:ln>
          <a:effectLst/>
        </p:spPr>
      </p:cxnSp>
      <p:cxnSp>
        <p:nvCxnSpPr>
          <p:cNvPr id="76" name="直接箭头连接符 75"/>
          <p:cNvCxnSpPr/>
          <p:nvPr/>
        </p:nvCxnSpPr>
        <p:spPr>
          <a:xfrm flipH="1">
            <a:off x="7582853" y="1703370"/>
            <a:ext cx="1282700" cy="366713"/>
          </a:xfrm>
          <a:prstGeom prst="straightConnector1">
            <a:avLst/>
          </a:prstGeom>
          <a:noFill/>
          <a:ln w="34925" cap="flat" cmpd="sng" algn="ctr">
            <a:solidFill>
              <a:srgbClr val="CC9900">
                <a:shade val="95000"/>
                <a:satMod val="105000"/>
              </a:srgbClr>
            </a:solidFill>
            <a:prstDash val="solid"/>
            <a:tailEnd type="arrow"/>
          </a:ln>
          <a:effectLst/>
        </p:spPr>
      </p:cxnSp>
      <p:graphicFrame>
        <p:nvGraphicFramePr>
          <p:cNvPr id="77" name="Object 13"/>
          <p:cNvGraphicFramePr>
            <a:graphicFrameLocks noChangeAspect="1"/>
          </p:cNvGraphicFramePr>
          <p:nvPr>
            <p:extLst>
              <p:ext uri="{D42A27DB-BD31-4B8C-83A1-F6EECF244321}">
                <p14:modId xmlns:p14="http://schemas.microsoft.com/office/powerpoint/2010/main" val="3694334651"/>
              </p:ext>
            </p:extLst>
          </p:nvPr>
        </p:nvGraphicFramePr>
        <p:xfrm>
          <a:off x="6466841" y="1180528"/>
          <a:ext cx="3111500" cy="498475"/>
        </p:xfrm>
        <a:graphic>
          <a:graphicData uri="http://schemas.openxmlformats.org/presentationml/2006/ole">
            <mc:AlternateContent xmlns:mc="http://schemas.openxmlformats.org/markup-compatibility/2006">
              <mc:Choice xmlns:v="urn:schemas-microsoft-com:vml" Requires="v">
                <p:oleObj spid="_x0000_s19666" name="公式" r:id="rId25" imgW="1320227" imgH="203112" progId="Equation.3">
                  <p:embed/>
                </p:oleObj>
              </mc:Choice>
              <mc:Fallback>
                <p:oleObj name="公式" r:id="rId25" imgW="1320227" imgH="203112" progId="Equation.3">
                  <p:embed/>
                  <p:pic>
                    <p:nvPicPr>
                      <p:cNvPr id="67604" name="Object 13"/>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6466841" y="1180528"/>
                        <a:ext cx="3111500" cy="498475"/>
                      </a:xfrm>
                      <a:prstGeom prst="rect">
                        <a:avLst/>
                      </a:prstGeom>
                      <a:solidFill>
                        <a:srgbClr val="FFD147"/>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8" name="Text Box 51"/>
          <p:cNvSpPr txBox="1">
            <a:spLocks noChangeArrowheads="1"/>
          </p:cNvSpPr>
          <p:nvPr/>
        </p:nvSpPr>
        <p:spPr bwMode="auto">
          <a:xfrm>
            <a:off x="9634539" y="5354987"/>
            <a:ext cx="2189964" cy="1323439"/>
          </a:xfrm>
          <a:prstGeom prst="rect">
            <a:avLst/>
          </a:prstGeom>
          <a:solidFill>
            <a:srgbClr val="006633">
              <a:lumMod val="20000"/>
              <a:lumOff val="80000"/>
            </a:srgbClr>
          </a:solidFill>
          <a:ln>
            <a:noFill/>
          </a:ln>
        </p:spPr>
        <p:txBody>
          <a:bodyPr wrap="square">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zh-CN" altLang="en-US" sz="2000" b="0" i="0"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rPr>
              <a:t>使用          的</a:t>
            </a:r>
            <a:r>
              <a:rPr kumimoji="0" lang="en-US" altLang="zh-CN" sz="2000" b="0" i="0"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rPr>
              <a:t>LC-</a:t>
            </a:r>
            <a:r>
              <a:rPr kumimoji="0" lang="zh-CN" altLang="en-US" sz="2000" b="0" i="0"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rPr>
              <a:t>检索可以使检索过程很快地定位到结点</a:t>
            </a:r>
            <a:r>
              <a:rPr kumimoji="0" lang="en-US" altLang="zh-CN" sz="2000" b="0" i="0"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rPr>
              <a:t>23</a:t>
            </a:r>
            <a:r>
              <a:rPr kumimoji="0" lang="zh-CN" altLang="en-US" sz="2000" b="0" i="0"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rPr>
              <a:t>。</a:t>
            </a:r>
          </a:p>
        </p:txBody>
      </p:sp>
      <p:graphicFrame>
        <p:nvGraphicFramePr>
          <p:cNvPr id="79" name="Object 52"/>
          <p:cNvGraphicFramePr>
            <a:graphicFrameLocks noChangeAspect="1"/>
          </p:cNvGraphicFramePr>
          <p:nvPr>
            <p:extLst>
              <p:ext uri="{D42A27DB-BD31-4B8C-83A1-F6EECF244321}">
                <p14:modId xmlns:p14="http://schemas.microsoft.com/office/powerpoint/2010/main" val="306706963"/>
              </p:ext>
            </p:extLst>
          </p:nvPr>
        </p:nvGraphicFramePr>
        <p:xfrm>
          <a:off x="10271127" y="5374797"/>
          <a:ext cx="647700" cy="385762"/>
        </p:xfrm>
        <a:graphic>
          <a:graphicData uri="http://schemas.openxmlformats.org/presentationml/2006/ole">
            <mc:AlternateContent xmlns:mc="http://schemas.openxmlformats.org/markup-compatibility/2006">
              <mc:Choice xmlns:v="urn:schemas-microsoft-com:vml" Requires="v">
                <p:oleObj spid="_x0000_s19667" name="公式" r:id="rId27" imgW="355292" imgH="203024" progId="Equation.3">
                  <p:embed/>
                </p:oleObj>
              </mc:Choice>
              <mc:Fallback>
                <p:oleObj name="公式" r:id="rId27" imgW="355292" imgH="203024" progId="Equation.3">
                  <p:embed/>
                  <p:pic>
                    <p:nvPicPr>
                      <p:cNvPr id="67590" name="Object 52"/>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10271127" y="5374797"/>
                        <a:ext cx="647700" cy="3857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3888540158"/>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3333" y="338667"/>
            <a:ext cx="2607733" cy="593644"/>
          </a:xfrm>
          <a:prstGeom prst="rect">
            <a:avLst/>
          </a:prstGeom>
        </p:spPr>
      </p:pic>
      <p:pic>
        <p:nvPicPr>
          <p:cNvPr id="3" name="图片 2"/>
          <p:cNvPicPr>
            <a:picLocks noChangeAspect="1"/>
          </p:cNvPicPr>
          <p:nvPr/>
        </p:nvPicPr>
        <p:blipFill rotWithShape="1">
          <a:blip r:embed="rId5">
            <a:alphaModFix amt="4000"/>
            <a:extLst>
              <a:ext uri="{28A0092B-C50C-407E-A947-70E740481C1C}">
                <a14:useLocalDpi xmlns:a14="http://schemas.microsoft.com/office/drawing/2010/main" val="0"/>
              </a:ext>
            </a:extLst>
          </a:blip>
          <a:srcRect t="4939" r="28793" b="22469"/>
          <a:stretch/>
        </p:blipFill>
        <p:spPr>
          <a:xfrm>
            <a:off x="2641601" y="902926"/>
            <a:ext cx="9550400" cy="5955074"/>
          </a:xfrm>
          <a:prstGeom prst="rect">
            <a:avLst/>
          </a:prstGeom>
        </p:spPr>
      </p:pic>
      <p:sp>
        <p:nvSpPr>
          <p:cNvPr id="6" name="矩形 5"/>
          <p:cNvSpPr/>
          <p:nvPr/>
        </p:nvSpPr>
        <p:spPr>
          <a:xfrm flipV="1">
            <a:off x="6276110" y="1276284"/>
            <a:ext cx="5548394" cy="45719"/>
          </a:xfrm>
          <a:prstGeom prst="rect">
            <a:avLst/>
          </a:prstGeom>
          <a:solidFill>
            <a:srgbClr val="239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矩形 9"/>
          <p:cNvSpPr/>
          <p:nvPr/>
        </p:nvSpPr>
        <p:spPr>
          <a:xfrm>
            <a:off x="9618453" y="383465"/>
            <a:ext cx="2206050" cy="523220"/>
          </a:xfrm>
          <a:prstGeom prst="rect">
            <a:avLst/>
          </a:prstGeom>
          <a:solidFill>
            <a:srgbClr val="239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矩形 10"/>
          <p:cNvSpPr/>
          <p:nvPr/>
        </p:nvSpPr>
        <p:spPr>
          <a:xfrm>
            <a:off x="9558068" y="352688"/>
            <a:ext cx="2359995" cy="584775"/>
          </a:xfrm>
          <a:prstGeom prst="rect">
            <a:avLst/>
          </a:prstGeom>
        </p:spPr>
        <p:txBody>
          <a:bodyPr wrap="square" anchor="ct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lnSpc>
                <a:spcPct val="100000"/>
              </a:lnSpc>
              <a:spcBef>
                <a:spcPts val="0"/>
              </a:spcBef>
              <a:spcAft>
                <a:spcPts val="0"/>
              </a:spcAft>
              <a:defRPr/>
            </a:pPr>
            <a:r>
              <a:rPr lang="zh-CN" altLang="en-US" sz="3200" b="1" dirty="0" smtClean="0">
                <a:solidFill>
                  <a:schemeClr val="bg1"/>
                </a:solidFill>
                <a:latin typeface="微软雅黑" charset="-122"/>
                <a:ea typeface="微软雅黑" charset="-122"/>
                <a:sym typeface="+mn-ea"/>
              </a:rPr>
              <a:t>分支限界法</a:t>
            </a:r>
            <a:endParaRPr lang="zh-CN" altLang="en-US" sz="3200" b="1" dirty="0">
              <a:solidFill>
                <a:schemeClr val="bg1"/>
              </a:solidFill>
              <a:latin typeface="微软雅黑" charset="-122"/>
              <a:ea typeface="微软雅黑" charset="-122"/>
              <a:sym typeface="+mn-ea"/>
            </a:endParaRPr>
          </a:p>
        </p:txBody>
      </p:sp>
      <p:sp>
        <p:nvSpPr>
          <p:cNvPr id="13" name="文本框 12"/>
          <p:cNvSpPr txBox="1"/>
          <p:nvPr/>
        </p:nvSpPr>
        <p:spPr>
          <a:xfrm>
            <a:off x="342669" y="1027613"/>
            <a:ext cx="6041506" cy="584775"/>
          </a:xfrm>
          <a:prstGeom prst="rect">
            <a:avLst/>
          </a:prstGeom>
          <a:noFill/>
        </p:spPr>
        <p:txBody>
          <a:bodyPr wrap="square" rtlCol="0">
            <a:spAutoFit/>
          </a:bodyPr>
          <a:lstStyle/>
          <a:p>
            <a:r>
              <a:rPr kumimoji="1" lang="zh-CN" altLang="en-US" sz="3200" b="1" dirty="0" smtClean="0">
                <a:latin typeface="Microsoft YaHei" charset="-122"/>
                <a:ea typeface="Microsoft YaHei" charset="-122"/>
                <a:cs typeface="Microsoft YaHei" charset="-122"/>
              </a:rPr>
              <a:t>成本函数在分支</a:t>
            </a:r>
            <a:r>
              <a:rPr kumimoji="1" lang="en-US" altLang="zh-CN" sz="3200" b="1" dirty="0" smtClean="0">
                <a:latin typeface="Microsoft YaHei" charset="-122"/>
                <a:ea typeface="Microsoft YaHei" charset="-122"/>
                <a:cs typeface="Microsoft YaHei" charset="-122"/>
              </a:rPr>
              <a:t>-</a:t>
            </a:r>
            <a:r>
              <a:rPr kumimoji="1" lang="zh-CN" altLang="en-US" sz="3200" b="1" dirty="0" smtClean="0">
                <a:latin typeface="Microsoft YaHei" charset="-122"/>
                <a:ea typeface="Microsoft YaHei" charset="-122"/>
                <a:cs typeface="Microsoft YaHei" charset="-122"/>
              </a:rPr>
              <a:t>限界中的应用</a:t>
            </a:r>
            <a:endParaRPr kumimoji="1" lang="zh-CN" altLang="en-US" sz="3200" b="1" dirty="0">
              <a:latin typeface="Microsoft YaHei" charset="-122"/>
              <a:ea typeface="Microsoft YaHei" charset="-122"/>
              <a:cs typeface="Microsoft YaHei" charset="-122"/>
            </a:endParaRPr>
          </a:p>
        </p:txBody>
      </p:sp>
      <p:sp>
        <p:nvSpPr>
          <p:cNvPr id="4" name="矩形 3"/>
          <p:cNvSpPr/>
          <p:nvPr/>
        </p:nvSpPr>
        <p:spPr>
          <a:xfrm>
            <a:off x="340207" y="1581712"/>
            <a:ext cx="11483338" cy="738664"/>
          </a:xfrm>
          <a:prstGeom prst="rect">
            <a:avLst/>
          </a:prstGeom>
        </p:spPr>
        <p:txBody>
          <a:bodyPr wrap="square">
            <a:spAutoFit/>
          </a:bodyPr>
          <a:lstStyle/>
          <a:p>
            <a:pPr lvl="0" eaLnBrk="0" fontAlgn="base" hangingPunct="0">
              <a:lnSpc>
                <a:spcPct val="150000"/>
              </a:lnSpc>
              <a:spcAft>
                <a:spcPct val="0"/>
              </a:spcAft>
              <a:buClr>
                <a:srgbClr val="CC9900"/>
              </a:buClr>
              <a:buSzPct val="65000"/>
              <a:defRPr/>
            </a:pPr>
            <a:r>
              <a:rPr lang="zh-CN" altLang="en-US" sz="2800" b="1" kern="0" dirty="0">
                <a:solidFill>
                  <a:schemeClr val="bg1">
                    <a:lumMod val="50000"/>
                  </a:schemeClr>
                </a:solidFill>
                <a:latin typeface="微软雅黑" panose="020B0503020204020204" pitchFamily="34" charset="-122"/>
                <a:ea typeface="微软雅黑" panose="020B0503020204020204" pitchFamily="34" charset="-122"/>
              </a:rPr>
              <a:t>假定每个答案结点</a:t>
            </a:r>
            <a:r>
              <a:rPr lang="en-US" altLang="zh-CN" sz="2800" b="1" kern="0" dirty="0">
                <a:solidFill>
                  <a:schemeClr val="bg1">
                    <a:lumMod val="50000"/>
                  </a:schemeClr>
                </a:solidFill>
                <a:latin typeface="微软雅黑" panose="020B0503020204020204" pitchFamily="34" charset="-122"/>
                <a:ea typeface="微软雅黑" panose="020B0503020204020204" pitchFamily="34" charset="-122"/>
              </a:rPr>
              <a:t>X</a:t>
            </a:r>
            <a:r>
              <a:rPr lang="zh-CN" altLang="en-US" sz="2800" b="1" kern="0" dirty="0">
                <a:solidFill>
                  <a:schemeClr val="bg1">
                    <a:lumMod val="50000"/>
                  </a:schemeClr>
                </a:solidFill>
                <a:latin typeface="微软雅黑" panose="020B0503020204020204" pitchFamily="34" charset="-122"/>
                <a:ea typeface="微软雅黑" panose="020B0503020204020204" pitchFamily="34" charset="-122"/>
              </a:rPr>
              <a:t>有一个与其相联系的</a:t>
            </a:r>
            <a:r>
              <a:rPr lang="en-US" altLang="zh-CN" sz="2800" b="1" kern="0" dirty="0">
                <a:solidFill>
                  <a:schemeClr val="bg1">
                    <a:lumMod val="50000"/>
                  </a:schemeClr>
                </a:solidFill>
                <a:latin typeface="微软雅黑" panose="020B0503020204020204" pitchFamily="34" charset="-122"/>
                <a:ea typeface="微软雅黑" panose="020B0503020204020204" pitchFamily="34" charset="-122"/>
              </a:rPr>
              <a:t>c(X)</a:t>
            </a:r>
            <a:r>
              <a:rPr lang="zh-CN" altLang="en-US" sz="2800" b="1" kern="0" dirty="0">
                <a:solidFill>
                  <a:schemeClr val="bg1">
                    <a:lumMod val="50000"/>
                  </a:schemeClr>
                </a:solidFill>
                <a:latin typeface="微软雅黑" panose="020B0503020204020204" pitchFamily="34" charset="-122"/>
                <a:ea typeface="微软雅黑" panose="020B0503020204020204" pitchFamily="34" charset="-122"/>
              </a:rPr>
              <a:t>，且找成本最小的答案</a:t>
            </a:r>
            <a:r>
              <a:rPr lang="zh-CN" altLang="en-US" sz="2800" b="1" kern="0" dirty="0" smtClean="0">
                <a:solidFill>
                  <a:schemeClr val="bg1">
                    <a:lumMod val="50000"/>
                  </a:schemeClr>
                </a:solidFill>
                <a:latin typeface="微软雅黑" panose="020B0503020204020204" pitchFamily="34" charset="-122"/>
                <a:ea typeface="微软雅黑" panose="020B0503020204020204" pitchFamily="34" charset="-122"/>
              </a:rPr>
              <a:t>结点</a:t>
            </a:r>
            <a:endParaRPr lang="zh-CN" altLang="en-US" sz="2800" b="1" kern="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7" name="矩形 6"/>
          <p:cNvSpPr/>
          <p:nvPr/>
        </p:nvSpPr>
        <p:spPr>
          <a:xfrm>
            <a:off x="342669" y="2441368"/>
            <a:ext cx="11480875" cy="2862322"/>
          </a:xfrm>
          <a:prstGeom prst="rect">
            <a:avLst/>
          </a:prstGeom>
        </p:spPr>
        <p:txBody>
          <a:bodyPr wrap="square">
            <a:spAutoFit/>
          </a:bodyPr>
          <a:lstStyle/>
          <a:p>
            <a:pPr lvl="0" fontAlgn="base">
              <a:lnSpc>
                <a:spcPct val="150000"/>
              </a:lnSpc>
              <a:spcBef>
                <a:spcPct val="0"/>
              </a:spcBef>
              <a:spcAft>
                <a:spcPct val="0"/>
              </a:spcAft>
              <a:buClr>
                <a:srgbClr val="CC9900"/>
              </a:buClr>
              <a:buSzPct val="65000"/>
            </a:pPr>
            <a:r>
              <a:rPr lang="en-US" altLang="zh-CN" sz="2400" b="1" kern="0" dirty="0">
                <a:solidFill>
                  <a:srgbClr val="000000"/>
                </a:solidFill>
                <a:latin typeface="微软雅黑" panose="020B0503020204020204" pitchFamily="34" charset="-122"/>
                <a:ea typeface="微软雅黑" panose="020B0503020204020204" pitchFamily="34" charset="-122"/>
              </a:rPr>
              <a:t>1</a:t>
            </a:r>
            <a:r>
              <a:rPr lang="zh-CN" altLang="en-US" sz="2400" b="1" kern="0" dirty="0">
                <a:solidFill>
                  <a:srgbClr val="000000"/>
                </a:solidFill>
                <a:latin typeface="微软雅黑" panose="020B0503020204020204" pitchFamily="34" charset="-122"/>
                <a:ea typeface="微软雅黑" panose="020B0503020204020204" pitchFamily="34" charset="-122"/>
              </a:rPr>
              <a:t>）最小成本的下界         </a:t>
            </a:r>
          </a:p>
          <a:p>
            <a:pPr lvl="0" fontAlgn="base">
              <a:lnSpc>
                <a:spcPct val="150000"/>
              </a:lnSpc>
              <a:spcBef>
                <a:spcPct val="0"/>
              </a:spcBef>
              <a:spcAft>
                <a:spcPct val="0"/>
              </a:spcAft>
              <a:buClr>
                <a:srgbClr val="CC9900"/>
              </a:buClr>
              <a:buSzPct val="65000"/>
            </a:pPr>
            <a:r>
              <a:rPr lang="zh-CN" altLang="en-US" sz="2400" kern="0" dirty="0">
                <a:solidFill>
                  <a:srgbClr val="000000"/>
                </a:solidFill>
                <a:latin typeface="微软雅黑" panose="020B0503020204020204" pitchFamily="34" charset="-122"/>
                <a:ea typeface="微软雅黑" panose="020B0503020204020204" pitchFamily="34" charset="-122"/>
              </a:rPr>
              <a:t>          </a:t>
            </a:r>
            <a:r>
              <a:rPr lang="zh-CN" altLang="en-US" sz="2400" kern="0" dirty="0" smtClean="0">
                <a:solidFill>
                  <a:srgbClr val="000000"/>
                </a:solidFill>
                <a:latin typeface="微软雅黑" panose="020B0503020204020204" pitchFamily="34" charset="-122"/>
                <a:ea typeface="微软雅黑" panose="020B0503020204020204" pitchFamily="34" charset="-122"/>
              </a:rPr>
              <a:t>为</a:t>
            </a:r>
            <a:r>
              <a:rPr lang="en-US" altLang="zh-CN" sz="2400" kern="0" dirty="0">
                <a:solidFill>
                  <a:srgbClr val="000000"/>
                </a:solidFill>
                <a:latin typeface="微软雅黑" panose="020B0503020204020204" pitchFamily="34" charset="-122"/>
                <a:ea typeface="微软雅黑" panose="020B0503020204020204" pitchFamily="34" charset="-122"/>
              </a:rPr>
              <a:t>X</a:t>
            </a:r>
            <a:r>
              <a:rPr lang="zh-CN" altLang="en-US" sz="2400" kern="0" dirty="0">
                <a:solidFill>
                  <a:srgbClr val="000000"/>
                </a:solidFill>
                <a:latin typeface="微软雅黑" panose="020B0503020204020204" pitchFamily="34" charset="-122"/>
                <a:ea typeface="微软雅黑" panose="020B0503020204020204" pitchFamily="34" charset="-122"/>
              </a:rPr>
              <a:t>的成本估计函数。当                          时，         给出了由结点</a:t>
            </a:r>
            <a:r>
              <a:rPr lang="en-US" altLang="zh-CN" sz="2400" kern="0" dirty="0">
                <a:solidFill>
                  <a:srgbClr val="000000"/>
                </a:solidFill>
                <a:latin typeface="微软雅黑" panose="020B0503020204020204" pitchFamily="34" charset="-122"/>
                <a:ea typeface="微软雅黑" panose="020B0503020204020204" pitchFamily="34" charset="-122"/>
              </a:rPr>
              <a:t>X</a:t>
            </a:r>
            <a:r>
              <a:rPr lang="zh-CN" altLang="en-US" sz="2400" kern="0" dirty="0">
                <a:solidFill>
                  <a:srgbClr val="000000"/>
                </a:solidFill>
                <a:latin typeface="微软雅黑" panose="020B0503020204020204" pitchFamily="34" charset="-122"/>
                <a:ea typeface="微软雅黑" panose="020B0503020204020204" pitchFamily="34" charset="-122"/>
              </a:rPr>
              <a:t>求解的最小成本的下界，作为启发性函数，减少选取</a:t>
            </a:r>
            <a:r>
              <a:rPr lang="en-US" altLang="zh-CN" sz="2400" b="1" kern="0" dirty="0">
                <a:solidFill>
                  <a:srgbClr val="000000"/>
                </a:solidFill>
                <a:latin typeface="微软雅黑" panose="020B0503020204020204" pitchFamily="34" charset="-122"/>
                <a:ea typeface="微软雅黑" panose="020B0503020204020204" pitchFamily="34" charset="-122"/>
              </a:rPr>
              <a:t>E</a:t>
            </a:r>
            <a:r>
              <a:rPr lang="zh-CN" altLang="en-US" sz="2400" b="1" kern="0" dirty="0">
                <a:solidFill>
                  <a:srgbClr val="000000"/>
                </a:solidFill>
                <a:latin typeface="微软雅黑" panose="020B0503020204020204" pitchFamily="34" charset="-122"/>
                <a:ea typeface="微软雅黑" panose="020B0503020204020204" pitchFamily="34" charset="-122"/>
              </a:rPr>
              <a:t>结点</a:t>
            </a:r>
            <a:r>
              <a:rPr lang="zh-CN" altLang="en-US" sz="2400" kern="0" dirty="0">
                <a:solidFill>
                  <a:srgbClr val="000000"/>
                </a:solidFill>
                <a:latin typeface="微软雅黑" panose="020B0503020204020204" pitchFamily="34" charset="-122"/>
                <a:ea typeface="微软雅黑" panose="020B0503020204020204" pitchFamily="34" charset="-122"/>
              </a:rPr>
              <a:t>的盲目性。</a:t>
            </a:r>
          </a:p>
          <a:p>
            <a:pPr lvl="0" fontAlgn="base">
              <a:lnSpc>
                <a:spcPct val="150000"/>
              </a:lnSpc>
              <a:spcBef>
                <a:spcPct val="0"/>
              </a:spcBef>
              <a:spcAft>
                <a:spcPct val="0"/>
              </a:spcAft>
              <a:buClr>
                <a:srgbClr val="CC9900"/>
              </a:buClr>
              <a:buSzPct val="65000"/>
            </a:pPr>
            <a:r>
              <a:rPr lang="en-US" altLang="zh-CN" sz="2400" b="1" kern="0" dirty="0">
                <a:solidFill>
                  <a:srgbClr val="000000"/>
                </a:solidFill>
                <a:latin typeface="微软雅黑" panose="020B0503020204020204" pitchFamily="34" charset="-122"/>
                <a:ea typeface="微软雅黑" panose="020B0503020204020204" pitchFamily="34" charset="-122"/>
              </a:rPr>
              <a:t>2</a:t>
            </a:r>
            <a:r>
              <a:rPr lang="zh-CN" altLang="en-US" sz="2400" b="1" kern="0" dirty="0">
                <a:solidFill>
                  <a:srgbClr val="000000"/>
                </a:solidFill>
                <a:latin typeface="微软雅黑" panose="020B0503020204020204" pitchFamily="34" charset="-122"/>
                <a:ea typeface="微软雅黑" panose="020B0503020204020204" pitchFamily="34" charset="-122"/>
              </a:rPr>
              <a:t>）最小成本的上界</a:t>
            </a:r>
            <a:endParaRPr lang="en-US" altLang="zh-CN" sz="2400" b="1" kern="0" dirty="0">
              <a:solidFill>
                <a:srgbClr val="000000"/>
              </a:solidFill>
              <a:latin typeface="微软雅黑" panose="020B0503020204020204" pitchFamily="34" charset="-122"/>
              <a:ea typeface="微软雅黑" panose="020B0503020204020204" pitchFamily="34" charset="-122"/>
            </a:endParaRPr>
          </a:p>
          <a:p>
            <a:pPr lvl="0" fontAlgn="base">
              <a:lnSpc>
                <a:spcPct val="150000"/>
              </a:lnSpc>
              <a:spcBef>
                <a:spcPct val="0"/>
              </a:spcBef>
              <a:spcAft>
                <a:spcPct val="0"/>
              </a:spcAft>
              <a:buClr>
                <a:srgbClr val="CC9900"/>
              </a:buClr>
              <a:buSzPct val="65000"/>
            </a:pPr>
            <a:r>
              <a:rPr lang="en-US" altLang="zh-CN" sz="2400" kern="0" dirty="0">
                <a:solidFill>
                  <a:srgbClr val="000000"/>
                </a:solidFill>
                <a:latin typeface="微软雅黑" panose="020B0503020204020204" pitchFamily="34" charset="-122"/>
                <a:ea typeface="微软雅黑" panose="020B0503020204020204" pitchFamily="34" charset="-122"/>
              </a:rPr>
              <a:t>     </a:t>
            </a:r>
            <a:r>
              <a:rPr lang="zh-CN" altLang="en-US" sz="2400" kern="0" dirty="0">
                <a:solidFill>
                  <a:srgbClr val="000000"/>
                </a:solidFill>
                <a:latin typeface="微软雅黑" panose="020B0503020204020204" pitchFamily="34" charset="-122"/>
                <a:ea typeface="微软雅黑" panose="020B0503020204020204" pitchFamily="34" charset="-122"/>
              </a:rPr>
              <a:t>能否定义最小成本的上界？</a:t>
            </a:r>
          </a:p>
        </p:txBody>
      </p:sp>
      <p:graphicFrame>
        <p:nvGraphicFramePr>
          <p:cNvPr id="16" name="Object 6"/>
          <p:cNvGraphicFramePr>
            <a:graphicFrameLocks noChangeAspect="1"/>
          </p:cNvGraphicFramePr>
          <p:nvPr>
            <p:extLst>
              <p:ext uri="{D42A27DB-BD31-4B8C-83A1-F6EECF244321}">
                <p14:modId xmlns:p14="http://schemas.microsoft.com/office/powerpoint/2010/main" val="2154927086"/>
              </p:ext>
            </p:extLst>
          </p:nvPr>
        </p:nvGraphicFramePr>
        <p:xfrm>
          <a:off x="481524" y="3151938"/>
          <a:ext cx="828675" cy="422275"/>
        </p:xfrm>
        <a:graphic>
          <a:graphicData uri="http://schemas.openxmlformats.org/presentationml/2006/ole">
            <mc:AlternateContent xmlns:mc="http://schemas.openxmlformats.org/markup-compatibility/2006">
              <mc:Choice xmlns:v="urn:schemas-microsoft-com:vml" Requires="v">
                <p:oleObj spid="_x0000_s20542" name="公式" r:id="rId6" imgW="355292" imgH="203024" progId="Equation.3">
                  <p:embed/>
                </p:oleObj>
              </mc:Choice>
              <mc:Fallback>
                <p:oleObj name="公式" r:id="rId6" imgW="355292" imgH="203024" progId="Equation.3">
                  <p:embed/>
                  <p:pic>
                    <p:nvPicPr>
                      <p:cNvPr id="68612" name="Object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1524" y="3151938"/>
                        <a:ext cx="828675" cy="422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7" name="Object 12"/>
          <p:cNvGraphicFramePr>
            <a:graphicFrameLocks noChangeAspect="1"/>
          </p:cNvGraphicFramePr>
          <p:nvPr>
            <p:extLst>
              <p:ext uri="{D42A27DB-BD31-4B8C-83A1-F6EECF244321}">
                <p14:modId xmlns:p14="http://schemas.microsoft.com/office/powerpoint/2010/main" val="1617586871"/>
              </p:ext>
            </p:extLst>
          </p:nvPr>
        </p:nvGraphicFramePr>
        <p:xfrm>
          <a:off x="4760711" y="3146381"/>
          <a:ext cx="2089150" cy="433388"/>
        </p:xfrm>
        <a:graphic>
          <a:graphicData uri="http://schemas.openxmlformats.org/presentationml/2006/ole">
            <mc:AlternateContent xmlns:mc="http://schemas.openxmlformats.org/markup-compatibility/2006">
              <mc:Choice xmlns:v="urn:schemas-microsoft-com:vml" Requires="v">
                <p:oleObj spid="_x0000_s20543" name="公式" r:id="rId8" imgW="812447" imgH="203112" progId="Equation.3">
                  <p:embed/>
                </p:oleObj>
              </mc:Choice>
              <mc:Fallback>
                <p:oleObj name="公式" r:id="rId8" imgW="812447" imgH="203112" progId="Equation.3">
                  <p:embed/>
                  <p:pic>
                    <p:nvPicPr>
                      <p:cNvPr id="68613" name="Object 1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760711" y="3146381"/>
                        <a:ext cx="2089150" cy="43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9" name="Object 16"/>
          <p:cNvGraphicFramePr>
            <a:graphicFrameLocks noChangeAspect="1"/>
          </p:cNvGraphicFramePr>
          <p:nvPr>
            <p:extLst>
              <p:ext uri="{D42A27DB-BD31-4B8C-83A1-F6EECF244321}">
                <p14:modId xmlns:p14="http://schemas.microsoft.com/office/powerpoint/2010/main" val="3363179890"/>
              </p:ext>
            </p:extLst>
          </p:nvPr>
        </p:nvGraphicFramePr>
        <p:xfrm>
          <a:off x="7488152" y="3141200"/>
          <a:ext cx="828675" cy="422275"/>
        </p:xfrm>
        <a:graphic>
          <a:graphicData uri="http://schemas.openxmlformats.org/presentationml/2006/ole">
            <mc:AlternateContent xmlns:mc="http://schemas.openxmlformats.org/markup-compatibility/2006">
              <mc:Choice xmlns:v="urn:schemas-microsoft-com:vml" Requires="v">
                <p:oleObj spid="_x0000_s20544" name="公式" r:id="rId10" imgW="355292" imgH="203024" progId="Equation.3">
                  <p:embed/>
                </p:oleObj>
              </mc:Choice>
              <mc:Fallback>
                <p:oleObj name="公式" r:id="rId10" imgW="355292" imgH="203024" progId="Equation.3">
                  <p:embed/>
                  <p:pic>
                    <p:nvPicPr>
                      <p:cNvPr id="68614" name="Object 1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488152" y="3141200"/>
                        <a:ext cx="828675" cy="422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2900805695"/>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3333" y="338667"/>
            <a:ext cx="2607733" cy="593644"/>
          </a:xfrm>
          <a:prstGeom prst="rect">
            <a:avLst/>
          </a:prstGeom>
        </p:spPr>
      </p:pic>
      <p:pic>
        <p:nvPicPr>
          <p:cNvPr id="3" name="图片 2"/>
          <p:cNvPicPr>
            <a:picLocks noChangeAspect="1"/>
          </p:cNvPicPr>
          <p:nvPr/>
        </p:nvPicPr>
        <p:blipFill rotWithShape="1">
          <a:blip r:embed="rId5">
            <a:alphaModFix amt="4000"/>
            <a:extLst>
              <a:ext uri="{28A0092B-C50C-407E-A947-70E740481C1C}">
                <a14:useLocalDpi xmlns:a14="http://schemas.microsoft.com/office/drawing/2010/main" val="0"/>
              </a:ext>
            </a:extLst>
          </a:blip>
          <a:srcRect t="4939" r="28793" b="22469"/>
          <a:stretch/>
        </p:blipFill>
        <p:spPr>
          <a:xfrm>
            <a:off x="2641601" y="902926"/>
            <a:ext cx="9550400" cy="5955074"/>
          </a:xfrm>
          <a:prstGeom prst="rect">
            <a:avLst/>
          </a:prstGeom>
        </p:spPr>
      </p:pic>
      <p:sp>
        <p:nvSpPr>
          <p:cNvPr id="6" name="矩形 5"/>
          <p:cNvSpPr/>
          <p:nvPr/>
        </p:nvSpPr>
        <p:spPr>
          <a:xfrm flipV="1">
            <a:off x="6276110" y="1276284"/>
            <a:ext cx="5548394" cy="45719"/>
          </a:xfrm>
          <a:prstGeom prst="rect">
            <a:avLst/>
          </a:prstGeom>
          <a:solidFill>
            <a:srgbClr val="239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矩形 9"/>
          <p:cNvSpPr/>
          <p:nvPr/>
        </p:nvSpPr>
        <p:spPr>
          <a:xfrm>
            <a:off x="9618453" y="383465"/>
            <a:ext cx="2206050" cy="523220"/>
          </a:xfrm>
          <a:prstGeom prst="rect">
            <a:avLst/>
          </a:prstGeom>
          <a:solidFill>
            <a:srgbClr val="239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矩形 10"/>
          <p:cNvSpPr/>
          <p:nvPr/>
        </p:nvSpPr>
        <p:spPr>
          <a:xfrm>
            <a:off x="9558068" y="352688"/>
            <a:ext cx="2359995" cy="584775"/>
          </a:xfrm>
          <a:prstGeom prst="rect">
            <a:avLst/>
          </a:prstGeom>
        </p:spPr>
        <p:txBody>
          <a:bodyPr wrap="square" anchor="ct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lnSpc>
                <a:spcPct val="100000"/>
              </a:lnSpc>
              <a:spcBef>
                <a:spcPts val="0"/>
              </a:spcBef>
              <a:spcAft>
                <a:spcPts val="0"/>
              </a:spcAft>
              <a:defRPr/>
            </a:pPr>
            <a:r>
              <a:rPr lang="zh-CN" altLang="en-US" sz="3200" b="1" dirty="0" smtClean="0">
                <a:solidFill>
                  <a:schemeClr val="bg1"/>
                </a:solidFill>
                <a:latin typeface="微软雅黑" charset="-122"/>
                <a:ea typeface="微软雅黑" charset="-122"/>
                <a:sym typeface="+mn-ea"/>
              </a:rPr>
              <a:t>分支限界法</a:t>
            </a:r>
            <a:endParaRPr lang="zh-CN" altLang="en-US" sz="3200" b="1" dirty="0">
              <a:solidFill>
                <a:schemeClr val="bg1"/>
              </a:solidFill>
              <a:latin typeface="微软雅黑" charset="-122"/>
              <a:ea typeface="微软雅黑" charset="-122"/>
              <a:sym typeface="+mn-ea"/>
            </a:endParaRPr>
          </a:p>
        </p:txBody>
      </p:sp>
      <p:sp>
        <p:nvSpPr>
          <p:cNvPr id="13" name="文本框 12"/>
          <p:cNvSpPr txBox="1"/>
          <p:nvPr/>
        </p:nvSpPr>
        <p:spPr>
          <a:xfrm>
            <a:off x="342669" y="1027613"/>
            <a:ext cx="6041506" cy="584775"/>
          </a:xfrm>
          <a:prstGeom prst="rect">
            <a:avLst/>
          </a:prstGeom>
          <a:noFill/>
        </p:spPr>
        <p:txBody>
          <a:bodyPr wrap="square" rtlCol="0">
            <a:spAutoFit/>
          </a:bodyPr>
          <a:lstStyle/>
          <a:p>
            <a:r>
              <a:rPr kumimoji="1" lang="zh-CN" altLang="en-US" sz="3200" b="1" dirty="0" smtClean="0">
                <a:latin typeface="Microsoft YaHei" charset="-122"/>
                <a:ea typeface="Microsoft YaHei" charset="-122"/>
                <a:cs typeface="Microsoft YaHei" charset="-122"/>
              </a:rPr>
              <a:t>成本函数在分支</a:t>
            </a:r>
            <a:r>
              <a:rPr kumimoji="1" lang="en-US" altLang="zh-CN" sz="3200" b="1" dirty="0" smtClean="0">
                <a:latin typeface="Microsoft YaHei" charset="-122"/>
                <a:ea typeface="Microsoft YaHei" charset="-122"/>
                <a:cs typeface="Microsoft YaHei" charset="-122"/>
              </a:rPr>
              <a:t>-</a:t>
            </a:r>
            <a:r>
              <a:rPr kumimoji="1" lang="zh-CN" altLang="en-US" sz="3200" b="1" dirty="0" smtClean="0">
                <a:latin typeface="Microsoft YaHei" charset="-122"/>
                <a:ea typeface="Microsoft YaHei" charset="-122"/>
                <a:cs typeface="Microsoft YaHei" charset="-122"/>
              </a:rPr>
              <a:t>限界中的应用</a:t>
            </a:r>
            <a:endParaRPr kumimoji="1" lang="zh-CN" altLang="en-US" sz="3200" b="1" dirty="0">
              <a:latin typeface="Microsoft YaHei" charset="-122"/>
              <a:ea typeface="Microsoft YaHei" charset="-122"/>
              <a:cs typeface="Microsoft YaHei" charset="-122"/>
            </a:endParaRPr>
          </a:p>
        </p:txBody>
      </p:sp>
      <p:sp>
        <p:nvSpPr>
          <p:cNvPr id="4" name="矩形 3"/>
          <p:cNvSpPr/>
          <p:nvPr/>
        </p:nvSpPr>
        <p:spPr>
          <a:xfrm>
            <a:off x="340207" y="1581712"/>
            <a:ext cx="11483338" cy="662554"/>
          </a:xfrm>
          <a:prstGeom prst="rect">
            <a:avLst/>
          </a:prstGeom>
        </p:spPr>
        <p:txBody>
          <a:bodyPr wrap="square">
            <a:spAutoFit/>
          </a:bodyPr>
          <a:lstStyle/>
          <a:p>
            <a:pPr lvl="0" eaLnBrk="0" fontAlgn="base" hangingPunct="0">
              <a:lnSpc>
                <a:spcPct val="150000"/>
              </a:lnSpc>
              <a:spcAft>
                <a:spcPct val="0"/>
              </a:spcAft>
              <a:buClr>
                <a:srgbClr val="CC9900"/>
              </a:buClr>
              <a:buSzPct val="65000"/>
              <a:defRPr/>
            </a:pPr>
            <a:r>
              <a:rPr lang="zh-CN" altLang="en-US" sz="2800" b="1" kern="0" dirty="0" smtClean="0">
                <a:solidFill>
                  <a:schemeClr val="bg1">
                    <a:lumMod val="50000"/>
                  </a:schemeClr>
                </a:solidFill>
                <a:latin typeface="微软雅黑" panose="020B0503020204020204" pitchFamily="34" charset="-122"/>
                <a:ea typeface="微软雅黑" panose="020B0503020204020204" pitchFamily="34" charset="-122"/>
              </a:rPr>
              <a:t>最小成本的上界</a:t>
            </a:r>
            <a:endParaRPr lang="zh-CN" altLang="en-US" sz="2800" b="1" kern="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5" name="矩形 4"/>
          <p:cNvSpPr/>
          <p:nvPr/>
        </p:nvSpPr>
        <p:spPr>
          <a:xfrm>
            <a:off x="340203" y="2185131"/>
            <a:ext cx="11483342" cy="3970318"/>
          </a:xfrm>
          <a:prstGeom prst="rect">
            <a:avLst/>
          </a:prstGeom>
        </p:spPr>
        <p:txBody>
          <a:bodyPr wrap="square">
            <a:spAutoFit/>
          </a:bodyPr>
          <a:lstStyle/>
          <a:p>
            <a:pPr lvl="0" fontAlgn="base">
              <a:lnSpc>
                <a:spcPct val="150000"/>
              </a:lnSpc>
              <a:spcBef>
                <a:spcPct val="0"/>
              </a:spcBef>
              <a:spcAft>
                <a:spcPct val="0"/>
              </a:spcAft>
            </a:pPr>
            <a:r>
              <a:rPr lang="zh-CN" altLang="en-US" sz="2400" dirty="0">
                <a:solidFill>
                  <a:srgbClr val="000000"/>
                </a:solidFill>
                <a:latin typeface="微软雅黑" panose="020B0503020204020204" pitchFamily="34" charset="-122"/>
                <a:ea typeface="微软雅黑" panose="020B0503020204020204" pitchFamily="34" charset="-122"/>
              </a:rPr>
              <a:t>定义</a:t>
            </a:r>
            <a:r>
              <a:rPr lang="en-US" altLang="zh-CN" sz="2400" dirty="0">
                <a:solidFill>
                  <a:srgbClr val="FF0000"/>
                </a:solidFill>
                <a:latin typeface="微软雅黑" panose="020B0503020204020204" pitchFamily="34" charset="-122"/>
                <a:ea typeface="微软雅黑" panose="020B0503020204020204" pitchFamily="34" charset="-122"/>
              </a:rPr>
              <a:t>U</a:t>
            </a:r>
            <a:r>
              <a:rPr lang="zh-CN" altLang="en-US" sz="2400" dirty="0">
                <a:solidFill>
                  <a:srgbClr val="000000"/>
                </a:solidFill>
                <a:latin typeface="微软雅黑" panose="020B0503020204020204" pitchFamily="34" charset="-122"/>
                <a:ea typeface="微软雅黑" panose="020B0503020204020204" pitchFamily="34" charset="-122"/>
              </a:rPr>
              <a:t>为最小成本解的</a:t>
            </a:r>
            <a:r>
              <a:rPr lang="zh-CN" altLang="en-US" sz="2400" dirty="0">
                <a:solidFill>
                  <a:srgbClr val="FF0000"/>
                </a:solidFill>
                <a:latin typeface="微软雅黑" panose="020B0503020204020204" pitchFamily="34" charset="-122"/>
                <a:ea typeface="微软雅黑" panose="020B0503020204020204" pitchFamily="34" charset="-122"/>
              </a:rPr>
              <a:t>成本上界</a:t>
            </a:r>
            <a:r>
              <a:rPr lang="zh-CN" altLang="en-US" sz="2400" dirty="0">
                <a:solidFill>
                  <a:srgbClr val="000000"/>
                </a:solidFill>
                <a:latin typeface="微软雅黑" panose="020B0503020204020204" pitchFamily="34" charset="-122"/>
                <a:ea typeface="微软雅黑" panose="020B0503020204020204" pitchFamily="34" charset="-122"/>
              </a:rPr>
              <a:t>，则：</a:t>
            </a:r>
          </a:p>
          <a:p>
            <a:pPr lvl="0" fontAlgn="base">
              <a:lnSpc>
                <a:spcPct val="150000"/>
              </a:lnSpc>
              <a:spcBef>
                <a:spcPct val="0"/>
              </a:spcBef>
              <a:spcAft>
                <a:spcPct val="0"/>
              </a:spcAft>
            </a:pPr>
            <a:r>
              <a:rPr lang="zh-CN" altLang="en-US" sz="2400" dirty="0" smtClean="0">
                <a:solidFill>
                  <a:srgbClr val="000000"/>
                </a:solidFill>
                <a:latin typeface="微软雅黑" panose="020B0503020204020204" pitchFamily="34" charset="-122"/>
                <a:ea typeface="微软雅黑" panose="020B0503020204020204" pitchFamily="34" charset="-122"/>
              </a:rPr>
              <a:t>作用</a:t>
            </a:r>
            <a:r>
              <a:rPr lang="zh-CN" altLang="en-US" sz="2400" dirty="0">
                <a:solidFill>
                  <a:srgbClr val="000000"/>
                </a:solidFill>
                <a:latin typeface="微软雅黑" panose="020B0503020204020204" pitchFamily="34" charset="-122"/>
                <a:ea typeface="微软雅黑" panose="020B0503020204020204" pitchFamily="34" charset="-122"/>
              </a:rPr>
              <a:t>：对具有                  的所有活结点可以被杀死，从而可以进一步使算法加速，减少求解的盲目性。</a:t>
            </a:r>
          </a:p>
          <a:p>
            <a:pPr lvl="0" fontAlgn="base">
              <a:lnSpc>
                <a:spcPct val="150000"/>
              </a:lnSpc>
              <a:spcBef>
                <a:spcPct val="0"/>
              </a:spcBef>
              <a:spcAft>
                <a:spcPct val="0"/>
              </a:spcAft>
            </a:pPr>
            <a:r>
              <a:rPr lang="zh-CN" altLang="en-US" sz="2400" b="1" dirty="0">
                <a:solidFill>
                  <a:srgbClr val="000000"/>
                </a:solidFill>
                <a:latin typeface="微软雅黑" panose="020B0503020204020204" pitchFamily="34" charset="-122"/>
                <a:ea typeface="微软雅黑" panose="020B0503020204020204" pitchFamily="34" charset="-122"/>
              </a:rPr>
              <a:t>注：</a:t>
            </a:r>
          </a:p>
          <a:p>
            <a:pPr lvl="0" fontAlgn="base">
              <a:lnSpc>
                <a:spcPct val="150000"/>
              </a:lnSpc>
              <a:spcBef>
                <a:spcPct val="0"/>
              </a:spcBef>
              <a:spcAft>
                <a:spcPct val="0"/>
              </a:spcAft>
            </a:pPr>
            <a:r>
              <a:rPr lang="zh-CN" altLang="en-US" sz="2400" dirty="0">
                <a:solidFill>
                  <a:srgbClr val="000000"/>
                </a:solidFill>
                <a:latin typeface="微软雅黑" panose="020B0503020204020204" pitchFamily="34" charset="-122"/>
                <a:ea typeface="微软雅黑" panose="020B0503020204020204" pitchFamily="34" charset="-122"/>
              </a:rPr>
              <a:t>       根据</a:t>
            </a:r>
            <a:r>
              <a:rPr lang="en-US" altLang="zh-CN" sz="2400" dirty="0">
                <a:solidFill>
                  <a:srgbClr val="000000"/>
                </a:solidFill>
                <a:latin typeface="微软雅黑" panose="020B0503020204020204" pitchFamily="34" charset="-122"/>
                <a:ea typeface="微软雅黑" panose="020B0503020204020204" pitchFamily="34" charset="-122"/>
              </a:rPr>
              <a:t>c(X)</a:t>
            </a:r>
            <a:r>
              <a:rPr lang="zh-CN" altLang="en-US" sz="2400" dirty="0">
                <a:solidFill>
                  <a:srgbClr val="000000"/>
                </a:solidFill>
                <a:latin typeface="微软雅黑" panose="020B0503020204020204" pitchFamily="34" charset="-122"/>
                <a:ea typeface="微软雅黑" panose="020B0503020204020204" pitchFamily="34" charset="-122"/>
              </a:rPr>
              <a:t>的定义，由那些                 的结点</a:t>
            </a:r>
            <a:r>
              <a:rPr lang="en-US" altLang="zh-CN" sz="2400" dirty="0">
                <a:solidFill>
                  <a:srgbClr val="000000"/>
                </a:solidFill>
                <a:latin typeface="微软雅黑" panose="020B0503020204020204" pitchFamily="34" charset="-122"/>
                <a:ea typeface="微软雅黑" panose="020B0503020204020204" pitchFamily="34" charset="-122"/>
              </a:rPr>
              <a:t>X</a:t>
            </a:r>
            <a:r>
              <a:rPr lang="zh-CN" altLang="en-US" sz="2400" dirty="0">
                <a:solidFill>
                  <a:srgbClr val="000000"/>
                </a:solidFill>
                <a:latin typeface="微软雅黑" panose="020B0503020204020204" pitchFamily="34" charset="-122"/>
                <a:ea typeface="微软雅黑" panose="020B0503020204020204" pitchFamily="34" charset="-122"/>
              </a:rPr>
              <a:t>可到达的所有答案</a:t>
            </a:r>
            <a:r>
              <a:rPr lang="zh-CN" altLang="en-US" sz="2400" dirty="0" smtClean="0">
                <a:solidFill>
                  <a:srgbClr val="000000"/>
                </a:solidFill>
                <a:latin typeface="微软雅黑" panose="020B0503020204020204" pitchFamily="34" charset="-122"/>
                <a:ea typeface="微软雅黑" panose="020B0503020204020204" pitchFamily="34" charset="-122"/>
              </a:rPr>
              <a:t>结点必有                            </a:t>
            </a:r>
            <a:r>
              <a:rPr lang="zh-CN" altLang="en-US" sz="2400" dirty="0">
                <a:solidFill>
                  <a:srgbClr val="000000"/>
                </a:solidFill>
                <a:latin typeface="微软雅黑" panose="020B0503020204020204" pitchFamily="34" charset="-122"/>
                <a:ea typeface="微软雅黑" panose="020B0503020204020204" pitchFamily="34" charset="-122"/>
              </a:rPr>
              <a:t>，不可能具有更小的成本。故，当已经求得一个具有成本</a:t>
            </a:r>
            <a:r>
              <a:rPr lang="en-US" altLang="zh-CN" sz="2400" dirty="0">
                <a:solidFill>
                  <a:srgbClr val="000000"/>
                </a:solidFill>
                <a:latin typeface="微软雅黑" panose="020B0503020204020204" pitchFamily="34" charset="-122"/>
                <a:ea typeface="微软雅黑" panose="020B0503020204020204" pitchFamily="34" charset="-122"/>
              </a:rPr>
              <a:t>U</a:t>
            </a:r>
            <a:r>
              <a:rPr lang="zh-CN" altLang="en-US" sz="2400" dirty="0">
                <a:solidFill>
                  <a:srgbClr val="000000"/>
                </a:solidFill>
                <a:latin typeface="微软雅黑" panose="020B0503020204020204" pitchFamily="34" charset="-122"/>
                <a:ea typeface="微软雅黑" panose="020B0503020204020204" pitchFamily="34" charset="-122"/>
              </a:rPr>
              <a:t>的答案结点，那些有                  的所有活结点都可以被杀死。</a:t>
            </a:r>
          </a:p>
        </p:txBody>
      </p:sp>
      <p:graphicFrame>
        <p:nvGraphicFramePr>
          <p:cNvPr id="14" name="Object 8"/>
          <p:cNvGraphicFramePr>
            <a:graphicFrameLocks noChangeAspect="1"/>
          </p:cNvGraphicFramePr>
          <p:nvPr>
            <p:extLst>
              <p:ext uri="{D42A27DB-BD31-4B8C-83A1-F6EECF244321}">
                <p14:modId xmlns:p14="http://schemas.microsoft.com/office/powerpoint/2010/main" val="4134407691"/>
              </p:ext>
            </p:extLst>
          </p:nvPr>
        </p:nvGraphicFramePr>
        <p:xfrm>
          <a:off x="2374359" y="2928534"/>
          <a:ext cx="1506538" cy="373062"/>
        </p:xfrm>
        <a:graphic>
          <a:graphicData uri="http://schemas.openxmlformats.org/presentationml/2006/ole">
            <mc:AlternateContent xmlns:mc="http://schemas.openxmlformats.org/markup-compatibility/2006">
              <mc:Choice xmlns:v="urn:schemas-microsoft-com:vml" Requires="v">
                <p:oleObj spid="_x0000_s21586" name="公式" r:id="rId6" imgW="622030" imgH="203112" progId="Equation.3">
                  <p:embed/>
                </p:oleObj>
              </mc:Choice>
              <mc:Fallback>
                <p:oleObj name="公式" r:id="rId6" imgW="622030" imgH="203112" progId="Equation.3">
                  <p:embed/>
                  <p:pic>
                    <p:nvPicPr>
                      <p:cNvPr id="69636" name="Object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374359" y="2928534"/>
                        <a:ext cx="1506538" cy="373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5" name="Object 11"/>
          <p:cNvGraphicFramePr>
            <a:graphicFrameLocks noChangeAspect="1"/>
          </p:cNvGraphicFramePr>
          <p:nvPr>
            <p:extLst>
              <p:ext uri="{D42A27DB-BD31-4B8C-83A1-F6EECF244321}">
                <p14:modId xmlns:p14="http://schemas.microsoft.com/office/powerpoint/2010/main" val="2719930664"/>
              </p:ext>
            </p:extLst>
          </p:nvPr>
        </p:nvGraphicFramePr>
        <p:xfrm>
          <a:off x="4452477" y="4552549"/>
          <a:ext cx="1296987" cy="384175"/>
        </p:xfrm>
        <a:graphic>
          <a:graphicData uri="http://schemas.openxmlformats.org/presentationml/2006/ole">
            <mc:AlternateContent xmlns:mc="http://schemas.openxmlformats.org/markup-compatibility/2006">
              <mc:Choice xmlns:v="urn:schemas-microsoft-com:vml" Requires="v">
                <p:oleObj spid="_x0000_s21587" name="公式" r:id="rId8" imgW="622030" imgH="203112" progId="Equation.3">
                  <p:embed/>
                </p:oleObj>
              </mc:Choice>
              <mc:Fallback>
                <p:oleObj name="公式" r:id="rId8" imgW="622030" imgH="203112" progId="Equation.3">
                  <p:embed/>
                  <p:pic>
                    <p:nvPicPr>
                      <p:cNvPr id="69637" name="Object 1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52477" y="4552549"/>
                        <a:ext cx="1296987" cy="38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8" name="Object 6"/>
          <p:cNvGraphicFramePr>
            <a:graphicFrameLocks noChangeAspect="1"/>
          </p:cNvGraphicFramePr>
          <p:nvPr>
            <p:extLst>
              <p:ext uri="{D42A27DB-BD31-4B8C-83A1-F6EECF244321}">
                <p14:modId xmlns:p14="http://schemas.microsoft.com/office/powerpoint/2010/main" val="101224551"/>
              </p:ext>
            </p:extLst>
          </p:nvPr>
        </p:nvGraphicFramePr>
        <p:xfrm>
          <a:off x="835372" y="5126471"/>
          <a:ext cx="2376488" cy="371475"/>
        </p:xfrm>
        <a:graphic>
          <a:graphicData uri="http://schemas.openxmlformats.org/presentationml/2006/ole">
            <mc:AlternateContent xmlns:mc="http://schemas.openxmlformats.org/markup-compatibility/2006">
              <mc:Choice xmlns:v="urn:schemas-microsoft-com:vml" Requires="v">
                <p:oleObj spid="_x0000_s21588" name="公式" r:id="rId9" imgW="1079032" imgH="203112" progId="Equation.3">
                  <p:embed/>
                </p:oleObj>
              </mc:Choice>
              <mc:Fallback>
                <p:oleObj name="公式" r:id="rId9" imgW="1079032" imgH="203112" progId="Equation.3">
                  <p:embed/>
                  <p:pic>
                    <p:nvPicPr>
                      <p:cNvPr id="69635" name="Object 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35372" y="5126471"/>
                        <a:ext cx="2376488" cy="371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 name="Object 13"/>
          <p:cNvGraphicFramePr>
            <a:graphicFrameLocks noChangeAspect="1"/>
          </p:cNvGraphicFramePr>
          <p:nvPr>
            <p:extLst>
              <p:ext uri="{D42A27DB-BD31-4B8C-83A1-F6EECF244321}">
                <p14:modId xmlns:p14="http://schemas.microsoft.com/office/powerpoint/2010/main" val="191370422"/>
              </p:ext>
            </p:extLst>
          </p:nvPr>
        </p:nvGraphicFramePr>
        <p:xfrm>
          <a:off x="2641601" y="5681096"/>
          <a:ext cx="1584325" cy="358775"/>
        </p:xfrm>
        <a:graphic>
          <a:graphicData uri="http://schemas.openxmlformats.org/presentationml/2006/ole">
            <mc:AlternateContent xmlns:mc="http://schemas.openxmlformats.org/markup-compatibility/2006">
              <mc:Choice xmlns:v="urn:schemas-microsoft-com:vml" Requires="v">
                <p:oleObj spid="_x0000_s21589" name="公式" r:id="rId11" imgW="622030" imgH="203112" progId="Equation.3">
                  <p:embed/>
                </p:oleObj>
              </mc:Choice>
              <mc:Fallback>
                <p:oleObj name="公式" r:id="rId11" imgW="622030" imgH="203112" progId="Equation.3">
                  <p:embed/>
                  <p:pic>
                    <p:nvPicPr>
                      <p:cNvPr id="69638" name="Object 1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41601" y="5681096"/>
                        <a:ext cx="1584325" cy="358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2292481377"/>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3333" y="338667"/>
            <a:ext cx="2607733" cy="593644"/>
          </a:xfrm>
          <a:prstGeom prst="rect">
            <a:avLst/>
          </a:prstGeom>
        </p:spPr>
      </p:pic>
      <p:pic>
        <p:nvPicPr>
          <p:cNvPr id="3" name="图片 2"/>
          <p:cNvPicPr>
            <a:picLocks noChangeAspect="1"/>
          </p:cNvPicPr>
          <p:nvPr/>
        </p:nvPicPr>
        <p:blipFill rotWithShape="1">
          <a:blip r:embed="rId4">
            <a:alphaModFix amt="4000"/>
            <a:extLst>
              <a:ext uri="{28A0092B-C50C-407E-A947-70E740481C1C}">
                <a14:useLocalDpi xmlns:a14="http://schemas.microsoft.com/office/drawing/2010/main" val="0"/>
              </a:ext>
            </a:extLst>
          </a:blip>
          <a:srcRect t="4939" r="28793" b="22469"/>
          <a:stretch/>
        </p:blipFill>
        <p:spPr>
          <a:xfrm>
            <a:off x="2641601" y="902926"/>
            <a:ext cx="9550400" cy="5955074"/>
          </a:xfrm>
          <a:prstGeom prst="rect">
            <a:avLst/>
          </a:prstGeom>
        </p:spPr>
      </p:pic>
      <p:sp>
        <p:nvSpPr>
          <p:cNvPr id="6" name="矩形 5"/>
          <p:cNvSpPr/>
          <p:nvPr/>
        </p:nvSpPr>
        <p:spPr>
          <a:xfrm flipV="1">
            <a:off x="6276110" y="1276284"/>
            <a:ext cx="5548394" cy="45719"/>
          </a:xfrm>
          <a:prstGeom prst="rect">
            <a:avLst/>
          </a:prstGeom>
          <a:solidFill>
            <a:srgbClr val="239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矩形 9"/>
          <p:cNvSpPr/>
          <p:nvPr/>
        </p:nvSpPr>
        <p:spPr>
          <a:xfrm>
            <a:off x="9618453" y="383465"/>
            <a:ext cx="2206050" cy="523220"/>
          </a:xfrm>
          <a:prstGeom prst="rect">
            <a:avLst/>
          </a:prstGeom>
          <a:solidFill>
            <a:srgbClr val="239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矩形 10"/>
          <p:cNvSpPr/>
          <p:nvPr/>
        </p:nvSpPr>
        <p:spPr>
          <a:xfrm>
            <a:off x="9558068" y="352688"/>
            <a:ext cx="2359995" cy="584775"/>
          </a:xfrm>
          <a:prstGeom prst="rect">
            <a:avLst/>
          </a:prstGeom>
        </p:spPr>
        <p:txBody>
          <a:bodyPr wrap="square" anchor="ct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lnSpc>
                <a:spcPct val="100000"/>
              </a:lnSpc>
              <a:spcBef>
                <a:spcPts val="0"/>
              </a:spcBef>
              <a:spcAft>
                <a:spcPts val="0"/>
              </a:spcAft>
              <a:defRPr/>
            </a:pPr>
            <a:r>
              <a:rPr lang="zh-CN" altLang="en-US" sz="3200" b="1" dirty="0" smtClean="0">
                <a:solidFill>
                  <a:schemeClr val="bg1"/>
                </a:solidFill>
                <a:latin typeface="微软雅黑" charset="-122"/>
                <a:ea typeface="微软雅黑" charset="-122"/>
                <a:sym typeface="+mn-ea"/>
              </a:rPr>
              <a:t>分支限界法</a:t>
            </a:r>
            <a:endParaRPr lang="zh-CN" altLang="en-US" sz="3200" b="1" dirty="0">
              <a:solidFill>
                <a:schemeClr val="bg1"/>
              </a:solidFill>
              <a:latin typeface="微软雅黑" charset="-122"/>
              <a:ea typeface="微软雅黑" charset="-122"/>
              <a:sym typeface="+mn-ea"/>
            </a:endParaRPr>
          </a:p>
        </p:txBody>
      </p:sp>
      <p:sp>
        <p:nvSpPr>
          <p:cNvPr id="13" name="文本框 12"/>
          <p:cNvSpPr txBox="1"/>
          <p:nvPr/>
        </p:nvSpPr>
        <p:spPr>
          <a:xfrm>
            <a:off x="342669" y="1027613"/>
            <a:ext cx="6041506" cy="584775"/>
          </a:xfrm>
          <a:prstGeom prst="rect">
            <a:avLst/>
          </a:prstGeom>
          <a:noFill/>
        </p:spPr>
        <p:txBody>
          <a:bodyPr wrap="square" rtlCol="0">
            <a:spAutoFit/>
          </a:bodyPr>
          <a:lstStyle/>
          <a:p>
            <a:r>
              <a:rPr kumimoji="1" lang="zh-CN" altLang="en-US" sz="3200" b="1" dirty="0" smtClean="0">
                <a:latin typeface="Microsoft YaHei" charset="-122"/>
                <a:ea typeface="Microsoft YaHei" charset="-122"/>
                <a:cs typeface="Microsoft YaHei" charset="-122"/>
              </a:rPr>
              <a:t>成本函数在分支</a:t>
            </a:r>
            <a:r>
              <a:rPr kumimoji="1" lang="en-US" altLang="zh-CN" sz="3200" b="1" dirty="0" smtClean="0">
                <a:latin typeface="Microsoft YaHei" charset="-122"/>
                <a:ea typeface="Microsoft YaHei" charset="-122"/>
                <a:cs typeface="Microsoft YaHei" charset="-122"/>
              </a:rPr>
              <a:t>-</a:t>
            </a:r>
            <a:r>
              <a:rPr kumimoji="1" lang="zh-CN" altLang="en-US" sz="3200" b="1" dirty="0" smtClean="0">
                <a:latin typeface="Microsoft YaHei" charset="-122"/>
                <a:ea typeface="Microsoft YaHei" charset="-122"/>
                <a:cs typeface="Microsoft YaHei" charset="-122"/>
              </a:rPr>
              <a:t>限界中的应用</a:t>
            </a:r>
            <a:endParaRPr kumimoji="1" lang="zh-CN" altLang="en-US" sz="3200" b="1" dirty="0">
              <a:latin typeface="Microsoft YaHei" charset="-122"/>
              <a:ea typeface="Microsoft YaHei" charset="-122"/>
              <a:cs typeface="Microsoft YaHei" charset="-122"/>
            </a:endParaRPr>
          </a:p>
        </p:txBody>
      </p:sp>
      <p:sp>
        <p:nvSpPr>
          <p:cNvPr id="4" name="矩形 3"/>
          <p:cNvSpPr/>
          <p:nvPr/>
        </p:nvSpPr>
        <p:spPr>
          <a:xfrm>
            <a:off x="340207" y="1581712"/>
            <a:ext cx="11483338" cy="662554"/>
          </a:xfrm>
          <a:prstGeom prst="rect">
            <a:avLst/>
          </a:prstGeom>
        </p:spPr>
        <p:txBody>
          <a:bodyPr wrap="square">
            <a:spAutoFit/>
          </a:bodyPr>
          <a:lstStyle/>
          <a:p>
            <a:pPr lvl="0" eaLnBrk="0" fontAlgn="base" hangingPunct="0">
              <a:lnSpc>
                <a:spcPct val="150000"/>
              </a:lnSpc>
              <a:spcAft>
                <a:spcPct val="0"/>
              </a:spcAft>
              <a:buClr>
                <a:srgbClr val="CC9900"/>
              </a:buClr>
              <a:buSzPct val="65000"/>
              <a:defRPr/>
            </a:pPr>
            <a:r>
              <a:rPr lang="zh-CN" altLang="en-US" sz="2800" b="1" kern="0" dirty="0" smtClean="0">
                <a:solidFill>
                  <a:schemeClr val="bg1">
                    <a:lumMod val="50000"/>
                  </a:schemeClr>
                </a:solidFill>
                <a:latin typeface="微软雅黑" panose="020B0503020204020204" pitchFamily="34" charset="-122"/>
                <a:ea typeface="微软雅黑" panose="020B0503020204020204" pitchFamily="34" charset="-122"/>
              </a:rPr>
              <a:t>最小成本上界</a:t>
            </a:r>
            <a:r>
              <a:rPr lang="en-US" altLang="zh-CN" sz="2800" b="1" kern="0" dirty="0" smtClean="0">
                <a:solidFill>
                  <a:schemeClr val="bg1">
                    <a:lumMod val="50000"/>
                  </a:schemeClr>
                </a:solidFill>
                <a:latin typeface="微软雅黑" panose="020B0503020204020204" pitchFamily="34" charset="-122"/>
                <a:ea typeface="微软雅黑" panose="020B0503020204020204" pitchFamily="34" charset="-122"/>
              </a:rPr>
              <a:t>U</a:t>
            </a:r>
            <a:r>
              <a:rPr lang="zh-CN" altLang="en-US" sz="2800" b="1" kern="0" dirty="0" smtClean="0">
                <a:solidFill>
                  <a:schemeClr val="bg1">
                    <a:lumMod val="50000"/>
                  </a:schemeClr>
                </a:solidFill>
                <a:latin typeface="微软雅黑" panose="020B0503020204020204" pitchFamily="34" charset="-122"/>
                <a:ea typeface="微软雅黑" panose="020B0503020204020204" pitchFamily="34" charset="-122"/>
              </a:rPr>
              <a:t>的求取：</a:t>
            </a:r>
            <a:endParaRPr lang="zh-CN" altLang="en-US" sz="2800" b="1" kern="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7" name="矩形 6"/>
          <p:cNvSpPr/>
          <p:nvPr/>
        </p:nvSpPr>
        <p:spPr>
          <a:xfrm>
            <a:off x="274320" y="2389536"/>
            <a:ext cx="11550184" cy="3216265"/>
          </a:xfrm>
          <a:prstGeom prst="rect">
            <a:avLst/>
          </a:prstGeom>
        </p:spPr>
        <p:txBody>
          <a:bodyPr wrap="square">
            <a:spAutoFit/>
          </a:bodyPr>
          <a:lstStyle/>
          <a:p>
            <a:pPr marL="0" marR="0" lvl="0" indent="0" defTabSz="914400" eaLnBrk="1" fontAlgn="base" latinLnBrk="0" hangingPunct="1">
              <a:lnSpc>
                <a:spcPct val="150000"/>
              </a:lnSpc>
              <a:spcBef>
                <a:spcPts val="1800"/>
              </a:spcBef>
              <a:spcAft>
                <a:spcPct val="0"/>
              </a:spcAft>
              <a:buClrTx/>
              <a:buSzTx/>
              <a:buFontTx/>
              <a:buNone/>
              <a:tabLst/>
              <a:defRPr/>
            </a:pPr>
            <a:r>
              <a:rPr kumimoji="0" lang="zh-CN" altLang="en-US" sz="28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 </a:t>
            </a:r>
            <a:r>
              <a:rPr kumimoji="0" lang="en-US" altLang="zh-CN" sz="28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1</a:t>
            </a:r>
            <a:r>
              <a:rPr kumimoji="0" lang="zh-CN" altLang="en-US" sz="28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）初始值：利用启发性方法赋初值，或置为∞</a:t>
            </a:r>
          </a:p>
          <a:p>
            <a:pPr marL="0" marR="0" lvl="0" indent="0" defTabSz="914400" eaLnBrk="1" fontAlgn="base" latinLnBrk="0" hangingPunct="1">
              <a:lnSpc>
                <a:spcPct val="150000"/>
              </a:lnSpc>
              <a:spcBef>
                <a:spcPts val="1800"/>
              </a:spcBef>
              <a:spcAft>
                <a:spcPct val="0"/>
              </a:spcAft>
              <a:buClrTx/>
              <a:buSzTx/>
              <a:buFontTx/>
              <a:buNone/>
              <a:tabLst/>
              <a:defRPr/>
            </a:pPr>
            <a:r>
              <a:rPr kumimoji="0" lang="zh-CN" altLang="en-US" sz="28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 </a:t>
            </a:r>
            <a:r>
              <a:rPr kumimoji="0" lang="en-US" altLang="zh-CN" sz="28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2</a:t>
            </a:r>
            <a:r>
              <a:rPr kumimoji="0" lang="zh-CN" altLang="en-US" sz="28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）每找到一个</a:t>
            </a:r>
            <a:r>
              <a:rPr kumimoji="0" lang="zh-CN" altLang="en-US" sz="2800" b="0" i="0" u="none" strike="noStrike" kern="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rPr>
              <a:t>新的答案结点</a:t>
            </a:r>
            <a:r>
              <a:rPr kumimoji="0" lang="zh-CN" altLang="en-US" sz="28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后修正</a:t>
            </a:r>
            <a:r>
              <a:rPr kumimoji="0" lang="en-US" altLang="zh-CN" sz="28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U</a:t>
            </a:r>
            <a:r>
              <a:rPr kumimoji="0" lang="zh-CN" altLang="en-US" sz="28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a:t>
            </a:r>
            <a:r>
              <a:rPr kumimoji="0" lang="en-US" altLang="zh-CN" sz="28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U</a:t>
            </a:r>
            <a:r>
              <a:rPr kumimoji="0" lang="zh-CN" altLang="en-US" sz="28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取当前最小成本值。</a:t>
            </a:r>
          </a:p>
          <a:p>
            <a:pPr marL="1073150" marR="0" lvl="0" indent="-1073150" defTabSz="914400" eaLnBrk="1" fontAlgn="base" latinLnBrk="0" hangingPunct="1">
              <a:lnSpc>
                <a:spcPct val="150000"/>
              </a:lnSpc>
              <a:spcBef>
                <a:spcPts val="2400"/>
              </a:spcBef>
              <a:spcAft>
                <a:spcPct val="0"/>
              </a:spcAft>
              <a:buClrTx/>
              <a:buSzTx/>
              <a:buFontTx/>
              <a:buNone/>
              <a:tabLst/>
              <a:defRPr/>
            </a:pPr>
            <a:r>
              <a:rPr kumimoji="0" lang="zh-CN" altLang="en-US" sz="28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   注：只要</a:t>
            </a:r>
            <a:r>
              <a:rPr kumimoji="0" lang="en-US" altLang="zh-CN" sz="28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U</a:t>
            </a:r>
            <a:r>
              <a:rPr kumimoji="0" lang="zh-CN" altLang="en-US" sz="28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的初始值</a:t>
            </a:r>
            <a:r>
              <a:rPr kumimoji="0" lang="zh-CN" altLang="en-US" sz="2800" b="1" i="0" u="none" strike="noStrike" kern="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rPr>
              <a:t>不小于</a:t>
            </a:r>
            <a:r>
              <a:rPr kumimoji="0" lang="zh-CN" altLang="en-US" sz="28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最小成本答案结点的成本，利用</a:t>
            </a:r>
            <a:r>
              <a:rPr kumimoji="0" lang="en-US" altLang="zh-CN" sz="28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U</a:t>
            </a:r>
            <a:r>
              <a:rPr kumimoji="0" lang="zh-CN" altLang="en-US" sz="28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就不会杀死可以到达最小成本答案结点的活结点。</a:t>
            </a:r>
            <a:endParaRPr kumimoji="0" lang="zh-CN" altLang="en-US" sz="2000" b="0"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063004452"/>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3333" y="338667"/>
            <a:ext cx="2607733" cy="593644"/>
          </a:xfrm>
          <a:prstGeom prst="rect">
            <a:avLst/>
          </a:prstGeom>
        </p:spPr>
      </p:pic>
      <p:pic>
        <p:nvPicPr>
          <p:cNvPr id="3" name="图片 2"/>
          <p:cNvPicPr>
            <a:picLocks noChangeAspect="1"/>
          </p:cNvPicPr>
          <p:nvPr/>
        </p:nvPicPr>
        <p:blipFill rotWithShape="1">
          <a:blip r:embed="rId4">
            <a:alphaModFix amt="4000"/>
            <a:extLst>
              <a:ext uri="{28A0092B-C50C-407E-A947-70E740481C1C}">
                <a14:useLocalDpi xmlns:a14="http://schemas.microsoft.com/office/drawing/2010/main" val="0"/>
              </a:ext>
            </a:extLst>
          </a:blip>
          <a:srcRect t="4939" r="28793" b="22469"/>
          <a:stretch/>
        </p:blipFill>
        <p:spPr>
          <a:xfrm>
            <a:off x="2641601" y="902926"/>
            <a:ext cx="9550400" cy="5955074"/>
          </a:xfrm>
          <a:prstGeom prst="rect">
            <a:avLst/>
          </a:prstGeom>
        </p:spPr>
      </p:pic>
      <p:sp>
        <p:nvSpPr>
          <p:cNvPr id="6" name="矩形 5"/>
          <p:cNvSpPr/>
          <p:nvPr/>
        </p:nvSpPr>
        <p:spPr>
          <a:xfrm flipV="1">
            <a:off x="5203767" y="1276283"/>
            <a:ext cx="6620737" cy="45719"/>
          </a:xfrm>
          <a:prstGeom prst="rect">
            <a:avLst/>
          </a:prstGeom>
          <a:solidFill>
            <a:srgbClr val="239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矩形 9"/>
          <p:cNvSpPr/>
          <p:nvPr/>
        </p:nvSpPr>
        <p:spPr>
          <a:xfrm>
            <a:off x="9618453" y="383465"/>
            <a:ext cx="2206050" cy="523220"/>
          </a:xfrm>
          <a:prstGeom prst="rect">
            <a:avLst/>
          </a:prstGeom>
          <a:solidFill>
            <a:srgbClr val="239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矩形 10"/>
          <p:cNvSpPr/>
          <p:nvPr/>
        </p:nvSpPr>
        <p:spPr>
          <a:xfrm>
            <a:off x="9558068" y="352688"/>
            <a:ext cx="2359995" cy="584775"/>
          </a:xfrm>
          <a:prstGeom prst="rect">
            <a:avLst/>
          </a:prstGeom>
        </p:spPr>
        <p:txBody>
          <a:bodyPr wrap="square" anchor="ct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lnSpc>
                <a:spcPct val="100000"/>
              </a:lnSpc>
              <a:spcBef>
                <a:spcPts val="0"/>
              </a:spcBef>
              <a:spcAft>
                <a:spcPts val="0"/>
              </a:spcAft>
              <a:defRPr/>
            </a:pPr>
            <a:r>
              <a:rPr lang="zh-CN" altLang="en-US" sz="3200" b="1" dirty="0" smtClean="0">
                <a:solidFill>
                  <a:schemeClr val="bg1"/>
                </a:solidFill>
                <a:latin typeface="微软雅黑" charset="-122"/>
                <a:ea typeface="微软雅黑" charset="-122"/>
                <a:sym typeface="+mn-ea"/>
              </a:rPr>
              <a:t>分支限界法</a:t>
            </a:r>
            <a:endParaRPr lang="zh-CN" altLang="en-US" sz="3200" b="1" dirty="0">
              <a:solidFill>
                <a:schemeClr val="bg1"/>
              </a:solidFill>
              <a:latin typeface="微软雅黑" charset="-122"/>
              <a:ea typeface="微软雅黑" charset="-122"/>
              <a:sym typeface="+mn-ea"/>
            </a:endParaRPr>
          </a:p>
        </p:txBody>
      </p:sp>
      <p:sp>
        <p:nvSpPr>
          <p:cNvPr id="13" name="文本框 12"/>
          <p:cNvSpPr txBox="1"/>
          <p:nvPr/>
        </p:nvSpPr>
        <p:spPr>
          <a:xfrm>
            <a:off x="342669" y="1027613"/>
            <a:ext cx="4861098" cy="584775"/>
          </a:xfrm>
          <a:prstGeom prst="rect">
            <a:avLst/>
          </a:prstGeom>
          <a:noFill/>
        </p:spPr>
        <p:txBody>
          <a:bodyPr wrap="square" rtlCol="0">
            <a:spAutoFit/>
          </a:bodyPr>
          <a:lstStyle/>
          <a:p>
            <a:r>
              <a:rPr kumimoji="1" lang="zh-CN" altLang="en-US" sz="3200" b="1" dirty="0" smtClean="0">
                <a:latin typeface="Microsoft YaHei" charset="-122"/>
                <a:ea typeface="Microsoft YaHei" charset="-122"/>
                <a:cs typeface="Microsoft YaHei" charset="-122"/>
              </a:rPr>
              <a:t>分支</a:t>
            </a:r>
            <a:r>
              <a:rPr kumimoji="1" lang="en-US" altLang="zh-CN" sz="3200" b="1" dirty="0" smtClean="0">
                <a:latin typeface="Microsoft YaHei" charset="-122"/>
                <a:ea typeface="Microsoft YaHei" charset="-122"/>
                <a:cs typeface="Microsoft YaHei" charset="-122"/>
              </a:rPr>
              <a:t>-</a:t>
            </a:r>
            <a:r>
              <a:rPr kumimoji="1" lang="zh-CN" altLang="en-US" sz="3200" b="1" dirty="0" smtClean="0">
                <a:latin typeface="Microsoft YaHei" charset="-122"/>
                <a:ea typeface="Microsoft YaHei" charset="-122"/>
                <a:cs typeface="Microsoft YaHei" charset="-122"/>
              </a:rPr>
              <a:t>限界求解最优化问题</a:t>
            </a:r>
            <a:endParaRPr kumimoji="1" lang="zh-CN" altLang="en-US" sz="3200" b="1" dirty="0">
              <a:latin typeface="Microsoft YaHei" charset="-122"/>
              <a:ea typeface="Microsoft YaHei" charset="-122"/>
              <a:cs typeface="Microsoft YaHei" charset="-122"/>
            </a:endParaRPr>
          </a:p>
        </p:txBody>
      </p:sp>
      <p:sp>
        <p:nvSpPr>
          <p:cNvPr id="12" name="Rectangle 3"/>
          <p:cNvSpPr txBox="1">
            <a:spLocks noChangeArrowheads="1"/>
          </p:cNvSpPr>
          <p:nvPr/>
        </p:nvSpPr>
        <p:spPr bwMode="auto">
          <a:xfrm>
            <a:off x="423333" y="3045203"/>
            <a:ext cx="11209828" cy="309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0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anose="05000000000000000000" pitchFamily="2" charset="2"/>
              <a:buChar char="q"/>
              <a:defRPr sz="2600">
                <a:solidFill>
                  <a:schemeClr val="tx1"/>
                </a:solidFill>
                <a:latin typeface="+mn-lt"/>
                <a:ea typeface="+mn-ea"/>
              </a:defRPr>
            </a:lvl2pPr>
            <a:lvl3pPr marL="1022350" indent="-350838" algn="l" rtl="0" eaLnBrk="0" fontAlgn="base" hangingPunct="0">
              <a:spcBef>
                <a:spcPct val="20000"/>
              </a:spcBef>
              <a:spcAft>
                <a:spcPct val="0"/>
              </a:spcAft>
              <a:buClr>
                <a:schemeClr val="accent1"/>
              </a:buClr>
              <a:buSzPct val="65000"/>
              <a:buFont typeface="Wingdings" panose="05000000000000000000" pitchFamily="2" charset="2"/>
              <a:buChar char="n"/>
              <a:defRPr sz="2200">
                <a:solidFill>
                  <a:schemeClr val="tx1"/>
                </a:solidFill>
                <a:latin typeface="+mn-lt"/>
                <a:ea typeface="+mn-ea"/>
              </a:defRPr>
            </a:lvl3pPr>
            <a:lvl4pPr marL="1339850" indent="-315913" algn="l" rtl="0" eaLnBrk="0" fontAlgn="base" hangingPunct="0">
              <a:spcBef>
                <a:spcPct val="20000"/>
              </a:spcBef>
              <a:spcAft>
                <a:spcPct val="0"/>
              </a:spcAft>
              <a:buClr>
                <a:schemeClr val="accent2"/>
              </a:buClr>
              <a:buSzPct val="70000"/>
              <a:buFont typeface="Wingdings" panose="05000000000000000000" pitchFamily="2" charset="2"/>
              <a:buChar char="q"/>
              <a:defRPr sz="2000">
                <a:solidFill>
                  <a:schemeClr val="tx1"/>
                </a:solidFill>
                <a:latin typeface="+mn-lt"/>
                <a:ea typeface="+mn-ea"/>
              </a:defRPr>
            </a:lvl4pPr>
            <a:lvl5pPr marL="1681163"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vl6pPr marL="21383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6pPr>
            <a:lvl7pPr marL="25955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7pPr>
            <a:lvl8pPr marL="30527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8pPr>
            <a:lvl9pPr marL="35099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9pPr>
          </a:lstStyle>
          <a:p>
            <a:pPr marL="342900" marR="0" lvl="0" indent="-342900" algn="l" defTabSz="914400" rtl="0" eaLnBrk="1" fontAlgn="base" latinLnBrk="0" hangingPunct="1">
              <a:lnSpc>
                <a:spcPct val="150000"/>
              </a:lnSpc>
              <a:spcBef>
                <a:spcPct val="0"/>
              </a:spcBef>
              <a:spcAft>
                <a:spcPct val="0"/>
              </a:spcAft>
              <a:buClr>
                <a:srgbClr val="CC9900"/>
              </a:buClr>
              <a:buSzPct val="65000"/>
              <a:buFont typeface="Wingdings" panose="05000000000000000000" pitchFamily="2" charset="2"/>
              <a:buChar char="n"/>
              <a:tabLst/>
              <a:defRPr/>
            </a:pPr>
            <a:r>
              <a:rPr kumimoji="0" lang="zh-CN" altLang="en-US" sz="2400" b="1"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可行解</a:t>
            </a:r>
            <a:r>
              <a:rPr kumimoji="0" lang="zh-CN" altLang="en-US"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：类似于</a:t>
            </a:r>
            <a:r>
              <a:rPr kumimoji="0" lang="en-US" altLang="zh-CN"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n-</a:t>
            </a:r>
            <a:r>
              <a:rPr kumimoji="0" lang="zh-CN" altLang="en-US"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元组的构造，把可行解可能的构造过程用“状态空间树”表示出来。</a:t>
            </a:r>
          </a:p>
          <a:p>
            <a:pPr marL="342900" marR="0" lvl="0" indent="-342900" algn="l" defTabSz="914400" rtl="0" eaLnBrk="1" fontAlgn="base" latinLnBrk="0" hangingPunct="1">
              <a:lnSpc>
                <a:spcPct val="150000"/>
              </a:lnSpc>
              <a:spcBef>
                <a:spcPct val="0"/>
              </a:spcBef>
              <a:spcAft>
                <a:spcPct val="0"/>
              </a:spcAft>
              <a:buClr>
                <a:srgbClr val="CC9900"/>
              </a:buClr>
              <a:buSzPct val="65000"/>
              <a:buFont typeface="Wingdings" panose="05000000000000000000" pitchFamily="2" charset="2"/>
              <a:buChar char="n"/>
              <a:tabLst/>
              <a:defRPr/>
            </a:pPr>
            <a:r>
              <a:rPr kumimoji="0" lang="zh-CN" altLang="en-US" sz="2400" b="1"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最优解</a:t>
            </a:r>
            <a:r>
              <a:rPr kumimoji="0" lang="zh-CN" altLang="en-US"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：把对最优解的检索表示成对状态空间树答案结点的检索。</a:t>
            </a:r>
          </a:p>
          <a:p>
            <a:pPr marL="342900" marR="0" lvl="0" indent="-342900" algn="l" defTabSz="914400" rtl="0" eaLnBrk="1" fontAlgn="base" latinLnBrk="0" hangingPunct="1">
              <a:lnSpc>
                <a:spcPct val="150000"/>
              </a:lnSpc>
              <a:spcBef>
                <a:spcPct val="0"/>
              </a:spcBef>
              <a:spcAft>
                <a:spcPct val="0"/>
              </a:spcAft>
              <a:buClr>
                <a:srgbClr val="CC9900"/>
              </a:buClr>
              <a:buSzPct val="65000"/>
              <a:buFont typeface="Wingdings" panose="05000000000000000000" pitchFamily="2" charset="2"/>
              <a:buChar char="n"/>
              <a:tabLst/>
              <a:defRPr/>
            </a:pPr>
            <a:r>
              <a:rPr kumimoji="0" lang="zh-CN" altLang="en-US" sz="2400" b="1"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成本函数</a:t>
            </a:r>
            <a:r>
              <a:rPr kumimoji="0" lang="zh-CN" altLang="en-US"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：每个结点赋予一个成本函数</a:t>
            </a:r>
            <a:r>
              <a:rPr kumimoji="0" lang="en-US" altLang="zh-CN"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c(X) </a:t>
            </a:r>
            <a:r>
              <a:rPr kumimoji="0" lang="zh-CN" altLang="en-US"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，并使得代表最优解的答案结点的</a:t>
            </a:r>
            <a:r>
              <a:rPr kumimoji="0" lang="en-US" altLang="zh-CN"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c(X)</a:t>
            </a:r>
            <a:r>
              <a:rPr kumimoji="0" lang="zh-CN" altLang="en-US"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是所有结点成本的最小值。</a:t>
            </a:r>
            <a:endParaRPr kumimoji="0" lang="zh-CN" altLang="en-US" sz="2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14" name="Rectangle 4"/>
          <p:cNvSpPr>
            <a:spLocks noChangeArrowheads="1"/>
          </p:cNvSpPr>
          <p:nvPr/>
        </p:nvSpPr>
        <p:spPr bwMode="auto">
          <a:xfrm>
            <a:off x="370945" y="1687746"/>
            <a:ext cx="11132977" cy="12217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342900" marR="0" lvl="0" indent="-342900" defTabSz="914400" eaLnBrk="1" fontAlgn="base" latinLnBrk="0" hangingPunct="1">
              <a:lnSpc>
                <a:spcPct val="150000"/>
              </a:lnSpc>
              <a:spcBef>
                <a:spcPct val="20000"/>
              </a:spcBef>
              <a:spcAft>
                <a:spcPct val="0"/>
              </a:spcAft>
              <a:buClr>
                <a:srgbClr val="CC9900"/>
              </a:buClr>
              <a:buSzPct val="65000"/>
              <a:buFont typeface="Wingdings" panose="05000000000000000000" pitchFamily="2" charset="2"/>
              <a:buChar char="u"/>
              <a:tabLst/>
              <a:defRPr/>
            </a:pPr>
            <a:r>
              <a:rPr kumimoji="0" lang="zh-CN" altLang="en-US" sz="26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最优化问题求能够使目标函数取极值的最优解。</a:t>
            </a:r>
            <a:r>
              <a:rPr kumimoji="0" lang="zh-CN" altLang="en-US" sz="2600" b="1"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如何把求最优解的过程表示成与分支</a:t>
            </a:r>
            <a:r>
              <a:rPr kumimoji="0" lang="en-US" altLang="zh-CN" sz="2600" b="1"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a:t>
            </a:r>
            <a:r>
              <a:rPr kumimoji="0" lang="zh-CN" altLang="en-US" sz="2600" b="1"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限界相关联的检索过程？</a:t>
            </a:r>
          </a:p>
        </p:txBody>
      </p:sp>
    </p:spTree>
    <p:extLst>
      <p:ext uri="{BB962C8B-B14F-4D97-AF65-F5344CB8AC3E}">
        <p14:creationId xmlns:p14="http://schemas.microsoft.com/office/powerpoint/2010/main" val="12466489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 calcmode="lin" valueType="num">
                                      <p:cBhvr additive="base">
                                        <p:cTn id="7" dur="500" fill="hold"/>
                                        <p:tgtEl>
                                          <p:spTgt spid="1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2">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2">
                                            <p:txEl>
                                              <p:pRg st="1" end="1"/>
                                            </p:txEl>
                                          </p:spTgt>
                                        </p:tgtEl>
                                        <p:attrNameLst>
                                          <p:attrName>style.visibility</p:attrName>
                                        </p:attrNameLst>
                                      </p:cBhvr>
                                      <p:to>
                                        <p:strVal val="visible"/>
                                      </p:to>
                                    </p:set>
                                    <p:anim calcmode="lin" valueType="num">
                                      <p:cBhvr additive="base">
                                        <p:cTn id="11" dur="500" fill="hold"/>
                                        <p:tgtEl>
                                          <p:spTgt spid="12">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2">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2">
                                            <p:txEl>
                                              <p:pRg st="2" end="2"/>
                                            </p:txEl>
                                          </p:spTgt>
                                        </p:tgtEl>
                                        <p:attrNameLst>
                                          <p:attrName>style.visibility</p:attrName>
                                        </p:attrNameLst>
                                      </p:cBhvr>
                                      <p:to>
                                        <p:strVal val="visible"/>
                                      </p:to>
                                    </p:set>
                                    <p:anim calcmode="lin" valueType="num">
                                      <p:cBhvr additive="base">
                                        <p:cTn id="15" dur="500" fill="hold"/>
                                        <p:tgtEl>
                                          <p:spTgt spid="12">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12">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3333" y="338667"/>
            <a:ext cx="2607733" cy="593644"/>
          </a:xfrm>
          <a:prstGeom prst="rect">
            <a:avLst/>
          </a:prstGeom>
        </p:spPr>
      </p:pic>
      <p:pic>
        <p:nvPicPr>
          <p:cNvPr id="3" name="图片 2"/>
          <p:cNvPicPr>
            <a:picLocks noChangeAspect="1"/>
          </p:cNvPicPr>
          <p:nvPr/>
        </p:nvPicPr>
        <p:blipFill rotWithShape="1">
          <a:blip r:embed="rId4">
            <a:alphaModFix amt="4000"/>
            <a:extLst>
              <a:ext uri="{28A0092B-C50C-407E-A947-70E740481C1C}">
                <a14:useLocalDpi xmlns:a14="http://schemas.microsoft.com/office/drawing/2010/main" val="0"/>
              </a:ext>
            </a:extLst>
          </a:blip>
          <a:srcRect t="4939" r="28793" b="22469"/>
          <a:stretch/>
        </p:blipFill>
        <p:spPr>
          <a:xfrm>
            <a:off x="2641601" y="902926"/>
            <a:ext cx="9550400" cy="5955074"/>
          </a:xfrm>
          <a:prstGeom prst="rect">
            <a:avLst/>
          </a:prstGeom>
        </p:spPr>
      </p:pic>
      <p:sp>
        <p:nvSpPr>
          <p:cNvPr id="6" name="矩形 5"/>
          <p:cNvSpPr/>
          <p:nvPr/>
        </p:nvSpPr>
        <p:spPr>
          <a:xfrm>
            <a:off x="2380890" y="1230573"/>
            <a:ext cx="9443613" cy="45719"/>
          </a:xfrm>
          <a:prstGeom prst="rect">
            <a:avLst/>
          </a:prstGeom>
          <a:solidFill>
            <a:srgbClr val="239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矩形 9"/>
          <p:cNvSpPr/>
          <p:nvPr/>
        </p:nvSpPr>
        <p:spPr>
          <a:xfrm>
            <a:off x="9618453" y="383465"/>
            <a:ext cx="2206050" cy="523220"/>
          </a:xfrm>
          <a:prstGeom prst="rect">
            <a:avLst/>
          </a:prstGeom>
          <a:solidFill>
            <a:srgbClr val="239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矩形 10"/>
          <p:cNvSpPr/>
          <p:nvPr/>
        </p:nvSpPr>
        <p:spPr>
          <a:xfrm>
            <a:off x="9558068" y="352688"/>
            <a:ext cx="2359995" cy="584775"/>
          </a:xfrm>
          <a:prstGeom prst="rect">
            <a:avLst/>
          </a:prstGeom>
        </p:spPr>
        <p:txBody>
          <a:bodyPr wrap="square" anchor="ct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lnSpc>
                <a:spcPct val="100000"/>
              </a:lnSpc>
              <a:spcBef>
                <a:spcPts val="0"/>
              </a:spcBef>
              <a:spcAft>
                <a:spcPts val="0"/>
              </a:spcAft>
              <a:defRPr/>
            </a:pPr>
            <a:r>
              <a:rPr lang="zh-CN" altLang="en-US" sz="3200" b="1" dirty="0">
                <a:solidFill>
                  <a:schemeClr val="bg1"/>
                </a:solidFill>
                <a:latin typeface="微软雅黑" charset="-122"/>
                <a:ea typeface="微软雅黑" charset="-122"/>
                <a:sym typeface="+mn-ea"/>
              </a:rPr>
              <a:t>搜索</a:t>
            </a:r>
            <a:r>
              <a:rPr lang="zh-CN" altLang="en-US" sz="3200" b="1" dirty="0" smtClean="0">
                <a:solidFill>
                  <a:schemeClr val="bg1"/>
                </a:solidFill>
                <a:latin typeface="微软雅黑" charset="-122"/>
                <a:ea typeface="微软雅黑" charset="-122"/>
                <a:sym typeface="+mn-ea"/>
              </a:rPr>
              <a:t>和遍历</a:t>
            </a:r>
            <a:endParaRPr lang="zh-CN" altLang="en-US" sz="3200" b="1" dirty="0">
              <a:solidFill>
                <a:schemeClr val="bg1"/>
              </a:solidFill>
              <a:latin typeface="微软雅黑" charset="-122"/>
              <a:ea typeface="微软雅黑" charset="-122"/>
              <a:sym typeface="+mn-ea"/>
            </a:endParaRPr>
          </a:p>
        </p:txBody>
      </p:sp>
      <p:sp>
        <p:nvSpPr>
          <p:cNvPr id="13" name="文本框 12"/>
          <p:cNvSpPr txBox="1"/>
          <p:nvPr/>
        </p:nvSpPr>
        <p:spPr>
          <a:xfrm>
            <a:off x="423333" y="972529"/>
            <a:ext cx="1957557" cy="584775"/>
          </a:xfrm>
          <a:prstGeom prst="rect">
            <a:avLst/>
          </a:prstGeom>
          <a:noFill/>
        </p:spPr>
        <p:txBody>
          <a:bodyPr wrap="square" rtlCol="0">
            <a:spAutoFit/>
          </a:bodyPr>
          <a:lstStyle/>
          <a:p>
            <a:r>
              <a:rPr kumimoji="1" lang="en-US" altLang="zh-CN" sz="3200" b="1" i="1" dirty="0" smtClean="0">
                <a:latin typeface="Microsoft YaHei" charset="-122"/>
                <a:ea typeface="Microsoft YaHei" charset="-122"/>
                <a:cs typeface="Microsoft YaHei" charset="-122"/>
              </a:rPr>
              <a:t>Example</a:t>
            </a:r>
            <a:endParaRPr kumimoji="1" lang="zh-CN" altLang="en-US" sz="3200" b="1" i="1" dirty="0">
              <a:latin typeface="Microsoft YaHei" charset="-122"/>
              <a:ea typeface="Microsoft YaHei" charset="-122"/>
              <a:cs typeface="Microsoft YaHei" charset="-122"/>
            </a:endParaRPr>
          </a:p>
        </p:txBody>
      </p:sp>
      <p:grpSp>
        <p:nvGrpSpPr>
          <p:cNvPr id="9" name="Group 3"/>
          <p:cNvGrpSpPr>
            <a:grpSpLocks/>
          </p:cNvGrpSpPr>
          <p:nvPr/>
        </p:nvGrpSpPr>
        <p:grpSpPr bwMode="auto">
          <a:xfrm>
            <a:off x="655520" y="2603977"/>
            <a:ext cx="2808287" cy="2238375"/>
            <a:chOff x="657" y="2387"/>
            <a:chExt cx="1769" cy="1410"/>
          </a:xfrm>
        </p:grpSpPr>
        <p:sp>
          <p:nvSpPr>
            <p:cNvPr id="12" name="Oval 4"/>
            <p:cNvSpPr>
              <a:spLocks noChangeArrowheads="1"/>
            </p:cNvSpPr>
            <p:nvPr/>
          </p:nvSpPr>
          <p:spPr bwMode="auto">
            <a:xfrm>
              <a:off x="1202" y="2387"/>
              <a:ext cx="227" cy="227"/>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1</a:t>
              </a:r>
            </a:p>
          </p:txBody>
        </p:sp>
        <p:sp>
          <p:nvSpPr>
            <p:cNvPr id="14" name="Oval 5"/>
            <p:cNvSpPr>
              <a:spLocks noChangeArrowheads="1"/>
            </p:cNvSpPr>
            <p:nvPr/>
          </p:nvSpPr>
          <p:spPr bwMode="auto">
            <a:xfrm>
              <a:off x="839" y="2750"/>
              <a:ext cx="227" cy="227"/>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2</a:t>
              </a:r>
            </a:p>
          </p:txBody>
        </p:sp>
        <p:sp>
          <p:nvSpPr>
            <p:cNvPr id="15" name="Oval 6"/>
            <p:cNvSpPr>
              <a:spLocks noChangeArrowheads="1"/>
            </p:cNvSpPr>
            <p:nvPr/>
          </p:nvSpPr>
          <p:spPr bwMode="auto">
            <a:xfrm>
              <a:off x="1519" y="2750"/>
              <a:ext cx="227" cy="227"/>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3</a:t>
              </a:r>
            </a:p>
          </p:txBody>
        </p:sp>
        <p:sp>
          <p:nvSpPr>
            <p:cNvPr id="16" name="Oval 7"/>
            <p:cNvSpPr>
              <a:spLocks noChangeArrowheads="1"/>
            </p:cNvSpPr>
            <p:nvPr/>
          </p:nvSpPr>
          <p:spPr bwMode="auto">
            <a:xfrm>
              <a:off x="657" y="3067"/>
              <a:ext cx="227" cy="227"/>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4</a:t>
              </a:r>
            </a:p>
          </p:txBody>
        </p:sp>
        <p:sp>
          <p:nvSpPr>
            <p:cNvPr id="17" name="Oval 8"/>
            <p:cNvSpPr>
              <a:spLocks noChangeArrowheads="1"/>
            </p:cNvSpPr>
            <p:nvPr/>
          </p:nvSpPr>
          <p:spPr bwMode="auto">
            <a:xfrm>
              <a:off x="975" y="3067"/>
              <a:ext cx="227" cy="227"/>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5</a:t>
              </a:r>
            </a:p>
          </p:txBody>
        </p:sp>
        <p:sp>
          <p:nvSpPr>
            <p:cNvPr id="18" name="Oval 9"/>
            <p:cNvSpPr>
              <a:spLocks noChangeArrowheads="1"/>
            </p:cNvSpPr>
            <p:nvPr/>
          </p:nvSpPr>
          <p:spPr bwMode="auto">
            <a:xfrm>
              <a:off x="1338" y="3067"/>
              <a:ext cx="227" cy="227"/>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6</a:t>
              </a:r>
            </a:p>
          </p:txBody>
        </p:sp>
        <p:sp>
          <p:nvSpPr>
            <p:cNvPr id="19" name="Oval 10"/>
            <p:cNvSpPr>
              <a:spLocks noChangeArrowheads="1"/>
            </p:cNvSpPr>
            <p:nvPr/>
          </p:nvSpPr>
          <p:spPr bwMode="auto">
            <a:xfrm>
              <a:off x="1701" y="3067"/>
              <a:ext cx="227" cy="227"/>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7</a:t>
              </a:r>
            </a:p>
          </p:txBody>
        </p:sp>
        <p:sp>
          <p:nvSpPr>
            <p:cNvPr id="20" name="Oval 11"/>
            <p:cNvSpPr>
              <a:spLocks noChangeArrowheads="1"/>
            </p:cNvSpPr>
            <p:nvPr/>
          </p:nvSpPr>
          <p:spPr bwMode="auto">
            <a:xfrm>
              <a:off x="1202" y="3566"/>
              <a:ext cx="227" cy="227"/>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8</a:t>
              </a:r>
            </a:p>
          </p:txBody>
        </p:sp>
        <p:sp>
          <p:nvSpPr>
            <p:cNvPr id="21" name="Line 12"/>
            <p:cNvSpPr>
              <a:spLocks noChangeShapeType="1"/>
            </p:cNvSpPr>
            <p:nvPr/>
          </p:nvSpPr>
          <p:spPr bwMode="auto">
            <a:xfrm flipH="1">
              <a:off x="975" y="2614"/>
              <a:ext cx="317" cy="13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22" name="Line 13"/>
            <p:cNvSpPr>
              <a:spLocks noChangeShapeType="1"/>
            </p:cNvSpPr>
            <p:nvPr/>
          </p:nvSpPr>
          <p:spPr bwMode="auto">
            <a:xfrm>
              <a:off x="1292" y="2614"/>
              <a:ext cx="318" cy="13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23" name="Line 14"/>
            <p:cNvSpPr>
              <a:spLocks noChangeShapeType="1"/>
            </p:cNvSpPr>
            <p:nvPr/>
          </p:nvSpPr>
          <p:spPr bwMode="auto">
            <a:xfrm flipH="1">
              <a:off x="793" y="2976"/>
              <a:ext cx="137" cy="9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24" name="Line 15"/>
            <p:cNvSpPr>
              <a:spLocks noChangeShapeType="1"/>
            </p:cNvSpPr>
            <p:nvPr/>
          </p:nvSpPr>
          <p:spPr bwMode="auto">
            <a:xfrm>
              <a:off x="975" y="2976"/>
              <a:ext cx="91" cy="9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25" name="Line 16"/>
            <p:cNvSpPr>
              <a:spLocks noChangeShapeType="1"/>
            </p:cNvSpPr>
            <p:nvPr/>
          </p:nvSpPr>
          <p:spPr bwMode="auto">
            <a:xfrm flipH="1">
              <a:off x="1474" y="2976"/>
              <a:ext cx="136" cy="9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26" name="Line 17"/>
            <p:cNvSpPr>
              <a:spLocks noChangeShapeType="1"/>
            </p:cNvSpPr>
            <p:nvPr/>
          </p:nvSpPr>
          <p:spPr bwMode="auto">
            <a:xfrm>
              <a:off x="1655" y="2976"/>
              <a:ext cx="136" cy="9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27" name="Line 18"/>
            <p:cNvSpPr>
              <a:spLocks noChangeShapeType="1"/>
            </p:cNvSpPr>
            <p:nvPr/>
          </p:nvSpPr>
          <p:spPr bwMode="auto">
            <a:xfrm>
              <a:off x="793" y="3294"/>
              <a:ext cx="409" cy="36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28" name="Line 19"/>
            <p:cNvSpPr>
              <a:spLocks noChangeShapeType="1"/>
            </p:cNvSpPr>
            <p:nvPr/>
          </p:nvSpPr>
          <p:spPr bwMode="auto">
            <a:xfrm>
              <a:off x="1111" y="3294"/>
              <a:ext cx="181" cy="27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29" name="Line 20"/>
            <p:cNvSpPr>
              <a:spLocks noChangeShapeType="1"/>
            </p:cNvSpPr>
            <p:nvPr/>
          </p:nvSpPr>
          <p:spPr bwMode="auto">
            <a:xfrm flipH="1">
              <a:off x="1338" y="3294"/>
              <a:ext cx="136" cy="27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30" name="Line 21"/>
            <p:cNvSpPr>
              <a:spLocks noChangeShapeType="1"/>
            </p:cNvSpPr>
            <p:nvPr/>
          </p:nvSpPr>
          <p:spPr bwMode="auto">
            <a:xfrm flipH="1">
              <a:off x="1429" y="3294"/>
              <a:ext cx="362" cy="36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31" name="Text Box 22"/>
            <p:cNvSpPr txBox="1">
              <a:spLocks noChangeArrowheads="1"/>
            </p:cNvSpPr>
            <p:nvPr/>
          </p:nvSpPr>
          <p:spPr bwMode="auto">
            <a:xfrm>
              <a:off x="1655" y="3566"/>
              <a:ext cx="771"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zh-CN" altLang="en-US" sz="18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无向图</a:t>
              </a:r>
              <a:r>
                <a:rPr kumimoji="0" lang="en-US" altLang="zh-CN" sz="18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G</a:t>
              </a:r>
            </a:p>
          </p:txBody>
        </p:sp>
      </p:grpSp>
      <p:sp>
        <p:nvSpPr>
          <p:cNvPr id="4" name="矩形 3"/>
          <p:cNvSpPr/>
          <p:nvPr/>
        </p:nvSpPr>
        <p:spPr>
          <a:xfrm>
            <a:off x="3879791" y="1440211"/>
            <a:ext cx="6096000" cy="5293757"/>
          </a:xfrm>
          <a:prstGeom prst="rect">
            <a:avLst/>
          </a:prstGeom>
        </p:spPr>
        <p:txBody>
          <a:bodyPr>
            <a:spAutoFit/>
          </a:bodyPr>
          <a:lstStyle/>
          <a:p>
            <a:pPr lvl="0" fontAlgn="base">
              <a:spcBef>
                <a:spcPts val="600"/>
              </a:spcBef>
              <a:spcAft>
                <a:spcPct val="0"/>
              </a:spcAft>
              <a:buClr>
                <a:srgbClr val="CC9900"/>
              </a:buClr>
              <a:buSzPct val="65000"/>
              <a:defRPr/>
            </a:pPr>
            <a:r>
              <a:rPr lang="zh-CN" altLang="en-US" sz="2400" b="1" kern="0" dirty="0">
                <a:solidFill>
                  <a:srgbClr val="000000"/>
                </a:solidFill>
                <a:latin typeface="微软雅黑" panose="020B0503020204020204" pitchFamily="34" charset="-122"/>
                <a:ea typeface="微软雅黑" panose="020B0503020204020204" pitchFamily="34" charset="-122"/>
              </a:rPr>
              <a:t>检测结点</a:t>
            </a:r>
            <a:r>
              <a:rPr lang="en-US" altLang="zh-CN" sz="2400" b="1" kern="0" dirty="0">
                <a:solidFill>
                  <a:srgbClr val="000000"/>
                </a:solidFill>
                <a:latin typeface="微软雅黑" panose="020B0503020204020204" pitchFamily="34" charset="-122"/>
                <a:ea typeface="微软雅黑" panose="020B0503020204020204" pitchFamily="34" charset="-122"/>
              </a:rPr>
              <a:t>1:</a:t>
            </a:r>
          </a:p>
          <a:p>
            <a:pPr lvl="0" fontAlgn="base">
              <a:spcBef>
                <a:spcPts val="600"/>
              </a:spcBef>
              <a:spcAft>
                <a:spcPct val="0"/>
              </a:spcAft>
              <a:buClr>
                <a:srgbClr val="CC9900"/>
              </a:buClr>
              <a:buSzPct val="65000"/>
              <a:defRPr/>
            </a:pPr>
            <a:r>
              <a:rPr lang="en-US" altLang="zh-CN" sz="2400" kern="0" dirty="0">
                <a:solidFill>
                  <a:srgbClr val="000000"/>
                </a:solidFill>
                <a:latin typeface="微软雅黑" panose="020B0503020204020204" pitchFamily="34" charset="-122"/>
                <a:ea typeface="微软雅黑" panose="020B0503020204020204" pitchFamily="34" charset="-122"/>
              </a:rPr>
              <a:t>visited(1</a:t>
            </a:r>
            <a:r>
              <a:rPr lang="en-US" altLang="zh-CN" sz="2400" kern="0" dirty="0" smtClean="0">
                <a:solidFill>
                  <a:srgbClr val="000000"/>
                </a:solidFill>
                <a:latin typeface="微软雅黑" panose="020B0503020204020204" pitchFamily="34" charset="-122"/>
                <a:ea typeface="微软雅黑" panose="020B0503020204020204" pitchFamily="34" charset="-122"/>
              </a:rPr>
              <a:t>) = 1</a:t>
            </a:r>
            <a:r>
              <a:rPr lang="zh-CN" altLang="en-US" sz="2400" kern="0" dirty="0">
                <a:solidFill>
                  <a:srgbClr val="000000"/>
                </a:solidFill>
                <a:latin typeface="微软雅黑" panose="020B0503020204020204" pitchFamily="34" charset="-122"/>
                <a:ea typeface="微软雅黑" panose="020B0503020204020204" pitchFamily="34" charset="-122"/>
              </a:rPr>
              <a:t>、</a:t>
            </a:r>
            <a:r>
              <a:rPr lang="en-US" altLang="zh-CN" sz="2400" kern="0" dirty="0">
                <a:solidFill>
                  <a:srgbClr val="000000"/>
                </a:solidFill>
                <a:latin typeface="微软雅黑" panose="020B0503020204020204" pitchFamily="34" charset="-122"/>
                <a:ea typeface="微软雅黑" panose="020B0503020204020204" pitchFamily="34" charset="-122"/>
              </a:rPr>
              <a:t>visited(2)=1</a:t>
            </a:r>
            <a:r>
              <a:rPr lang="zh-CN" altLang="en-US" sz="2400" kern="0" dirty="0">
                <a:solidFill>
                  <a:srgbClr val="000000"/>
                </a:solidFill>
                <a:latin typeface="微软雅黑" panose="020B0503020204020204" pitchFamily="34" charset="-122"/>
                <a:ea typeface="微软雅黑" panose="020B0503020204020204" pitchFamily="34" charset="-122"/>
              </a:rPr>
              <a:t>、 </a:t>
            </a:r>
            <a:r>
              <a:rPr lang="en-US" altLang="zh-CN" sz="2400" kern="0" dirty="0">
                <a:solidFill>
                  <a:srgbClr val="000000"/>
                </a:solidFill>
                <a:latin typeface="微软雅黑" panose="020B0503020204020204" pitchFamily="34" charset="-122"/>
                <a:ea typeface="微软雅黑" panose="020B0503020204020204" pitchFamily="34" charset="-122"/>
              </a:rPr>
              <a:t>visited(3)=1</a:t>
            </a:r>
          </a:p>
          <a:p>
            <a:pPr lvl="0" fontAlgn="base">
              <a:spcBef>
                <a:spcPts val="600"/>
              </a:spcBef>
              <a:spcAft>
                <a:spcPct val="0"/>
              </a:spcAft>
              <a:buClr>
                <a:srgbClr val="CC9900"/>
              </a:buClr>
              <a:buSzPct val="65000"/>
              <a:defRPr/>
            </a:pPr>
            <a:r>
              <a:rPr lang="zh-CN" altLang="en-US" sz="2400" kern="0" dirty="0">
                <a:solidFill>
                  <a:srgbClr val="000000"/>
                </a:solidFill>
                <a:latin typeface="微软雅黑" panose="020B0503020204020204" pitchFamily="34" charset="-122"/>
                <a:ea typeface="微软雅黑" panose="020B0503020204020204" pitchFamily="34" charset="-122"/>
              </a:rPr>
              <a:t>队列状态：</a:t>
            </a:r>
          </a:p>
          <a:p>
            <a:pPr lvl="0" fontAlgn="base">
              <a:spcBef>
                <a:spcPts val="600"/>
              </a:spcBef>
              <a:spcAft>
                <a:spcPct val="0"/>
              </a:spcAft>
              <a:buClr>
                <a:srgbClr val="CC9900"/>
              </a:buClr>
              <a:buSzPct val="65000"/>
              <a:defRPr/>
            </a:pPr>
            <a:endParaRPr lang="zh-CN" altLang="en-US" sz="2400" kern="0" dirty="0">
              <a:solidFill>
                <a:srgbClr val="000000"/>
              </a:solidFill>
              <a:latin typeface="微软雅黑" panose="020B0503020204020204" pitchFamily="34" charset="-122"/>
              <a:ea typeface="微软雅黑" panose="020B0503020204020204" pitchFamily="34" charset="-122"/>
            </a:endParaRPr>
          </a:p>
          <a:p>
            <a:pPr lvl="0" fontAlgn="base">
              <a:spcBef>
                <a:spcPts val="600"/>
              </a:spcBef>
              <a:spcAft>
                <a:spcPct val="0"/>
              </a:spcAft>
              <a:buClr>
                <a:srgbClr val="CC9900"/>
              </a:buClr>
              <a:buSzPct val="65000"/>
              <a:defRPr/>
            </a:pPr>
            <a:r>
              <a:rPr lang="zh-CN" altLang="en-US" sz="2400" b="1" kern="0" dirty="0">
                <a:solidFill>
                  <a:srgbClr val="000000"/>
                </a:solidFill>
                <a:latin typeface="微软雅黑" panose="020B0503020204020204" pitchFamily="34" charset="-122"/>
                <a:ea typeface="微软雅黑" panose="020B0503020204020204" pitchFamily="34" charset="-122"/>
              </a:rPr>
              <a:t>检测结点</a:t>
            </a:r>
            <a:r>
              <a:rPr lang="en-US" altLang="zh-CN" sz="2400" b="1" kern="0" dirty="0">
                <a:solidFill>
                  <a:srgbClr val="000000"/>
                </a:solidFill>
                <a:latin typeface="微软雅黑" panose="020B0503020204020204" pitchFamily="34" charset="-122"/>
                <a:ea typeface="微软雅黑" panose="020B0503020204020204" pitchFamily="34" charset="-122"/>
              </a:rPr>
              <a:t>2</a:t>
            </a:r>
            <a:r>
              <a:rPr lang="zh-CN" altLang="en-US" sz="2400" kern="0" dirty="0">
                <a:solidFill>
                  <a:srgbClr val="000000"/>
                </a:solidFill>
                <a:latin typeface="微软雅黑" panose="020B0503020204020204" pitchFamily="34" charset="-122"/>
                <a:ea typeface="微软雅黑" panose="020B0503020204020204" pitchFamily="34" charset="-122"/>
              </a:rPr>
              <a:t>（结点</a:t>
            </a:r>
            <a:r>
              <a:rPr lang="en-US" altLang="zh-CN" sz="2400" kern="0" dirty="0">
                <a:solidFill>
                  <a:srgbClr val="000000"/>
                </a:solidFill>
                <a:latin typeface="微软雅黑" panose="020B0503020204020204" pitchFamily="34" charset="-122"/>
                <a:ea typeface="微软雅黑" panose="020B0503020204020204" pitchFamily="34" charset="-122"/>
              </a:rPr>
              <a:t>2</a:t>
            </a:r>
            <a:r>
              <a:rPr lang="zh-CN" altLang="en-US" sz="2400" kern="0" dirty="0">
                <a:solidFill>
                  <a:srgbClr val="000000"/>
                </a:solidFill>
                <a:latin typeface="微软雅黑" panose="020B0503020204020204" pitchFamily="34" charset="-122"/>
                <a:ea typeface="微软雅黑" panose="020B0503020204020204" pitchFamily="34" charset="-122"/>
              </a:rPr>
              <a:t>出队列）</a:t>
            </a:r>
            <a:r>
              <a:rPr lang="en-US" altLang="zh-CN" sz="2400" kern="0" dirty="0">
                <a:solidFill>
                  <a:srgbClr val="000000"/>
                </a:solidFill>
                <a:latin typeface="微软雅黑" panose="020B0503020204020204" pitchFamily="34" charset="-122"/>
                <a:ea typeface="微软雅黑" panose="020B0503020204020204" pitchFamily="34" charset="-122"/>
              </a:rPr>
              <a:t>:</a:t>
            </a:r>
          </a:p>
          <a:p>
            <a:pPr lvl="0" fontAlgn="base">
              <a:spcBef>
                <a:spcPts val="600"/>
              </a:spcBef>
              <a:spcAft>
                <a:spcPct val="0"/>
              </a:spcAft>
              <a:buClr>
                <a:srgbClr val="CC9900"/>
              </a:buClr>
              <a:buSzPct val="65000"/>
              <a:defRPr/>
            </a:pPr>
            <a:r>
              <a:rPr lang="en-US" altLang="zh-CN" sz="2400" kern="0" dirty="0">
                <a:solidFill>
                  <a:srgbClr val="000000"/>
                </a:solidFill>
                <a:latin typeface="微软雅黑" panose="020B0503020204020204" pitchFamily="34" charset="-122"/>
                <a:ea typeface="微软雅黑" panose="020B0503020204020204" pitchFamily="34" charset="-122"/>
              </a:rPr>
              <a:t>visited(4</a:t>
            </a:r>
            <a:r>
              <a:rPr lang="en-US" altLang="zh-CN" sz="2400" kern="0" dirty="0" smtClean="0">
                <a:solidFill>
                  <a:srgbClr val="000000"/>
                </a:solidFill>
                <a:latin typeface="微软雅黑" panose="020B0503020204020204" pitchFamily="34" charset="-122"/>
                <a:ea typeface="微软雅黑" panose="020B0503020204020204" pitchFamily="34" charset="-122"/>
              </a:rPr>
              <a:t>)=1</a:t>
            </a:r>
            <a:r>
              <a:rPr lang="zh-CN" altLang="en-US" sz="2400" kern="0" dirty="0">
                <a:solidFill>
                  <a:srgbClr val="000000"/>
                </a:solidFill>
                <a:latin typeface="微软雅黑" panose="020B0503020204020204" pitchFamily="34" charset="-122"/>
                <a:ea typeface="微软雅黑" panose="020B0503020204020204" pitchFamily="34" charset="-122"/>
              </a:rPr>
              <a:t>、</a:t>
            </a:r>
            <a:r>
              <a:rPr lang="en-US" altLang="zh-CN" sz="2400" kern="0" dirty="0">
                <a:solidFill>
                  <a:srgbClr val="000000"/>
                </a:solidFill>
                <a:latin typeface="微软雅黑" panose="020B0503020204020204" pitchFamily="34" charset="-122"/>
                <a:ea typeface="微软雅黑" panose="020B0503020204020204" pitchFamily="34" charset="-122"/>
              </a:rPr>
              <a:t>Visited(5)=1</a:t>
            </a:r>
          </a:p>
          <a:p>
            <a:pPr lvl="0" fontAlgn="base">
              <a:spcBef>
                <a:spcPts val="600"/>
              </a:spcBef>
              <a:spcAft>
                <a:spcPct val="0"/>
              </a:spcAft>
              <a:buClr>
                <a:srgbClr val="CC9900"/>
              </a:buClr>
              <a:buSzPct val="65000"/>
              <a:defRPr/>
            </a:pPr>
            <a:r>
              <a:rPr lang="zh-CN" altLang="en-US" sz="2400" kern="0" dirty="0">
                <a:solidFill>
                  <a:srgbClr val="000000"/>
                </a:solidFill>
                <a:latin typeface="微软雅黑" panose="020B0503020204020204" pitchFamily="34" charset="-122"/>
                <a:ea typeface="微软雅黑" panose="020B0503020204020204" pitchFamily="34" charset="-122"/>
              </a:rPr>
              <a:t>队列状态：</a:t>
            </a:r>
          </a:p>
          <a:p>
            <a:pPr lvl="0" fontAlgn="base">
              <a:spcBef>
                <a:spcPts val="600"/>
              </a:spcBef>
              <a:spcAft>
                <a:spcPct val="0"/>
              </a:spcAft>
              <a:buClr>
                <a:srgbClr val="CC9900"/>
              </a:buClr>
              <a:buSzPct val="65000"/>
              <a:defRPr/>
            </a:pPr>
            <a:endParaRPr lang="zh-CN" altLang="en-US" sz="2400" kern="0" dirty="0">
              <a:solidFill>
                <a:srgbClr val="000000"/>
              </a:solidFill>
              <a:latin typeface="微软雅黑" panose="020B0503020204020204" pitchFamily="34" charset="-122"/>
              <a:ea typeface="微软雅黑" panose="020B0503020204020204" pitchFamily="34" charset="-122"/>
            </a:endParaRPr>
          </a:p>
          <a:p>
            <a:pPr lvl="0" fontAlgn="base">
              <a:spcBef>
                <a:spcPts val="600"/>
              </a:spcBef>
              <a:spcAft>
                <a:spcPct val="0"/>
              </a:spcAft>
              <a:buClr>
                <a:srgbClr val="CC9900"/>
              </a:buClr>
              <a:buSzPct val="65000"/>
              <a:defRPr/>
            </a:pPr>
            <a:r>
              <a:rPr lang="zh-CN" altLang="en-US" sz="2400" b="1" kern="0" dirty="0">
                <a:solidFill>
                  <a:srgbClr val="000000"/>
                </a:solidFill>
                <a:latin typeface="微软雅黑" panose="020B0503020204020204" pitchFamily="34" charset="-122"/>
                <a:ea typeface="微软雅黑" panose="020B0503020204020204" pitchFamily="34" charset="-122"/>
              </a:rPr>
              <a:t>检测结点</a:t>
            </a:r>
            <a:r>
              <a:rPr lang="en-US" altLang="zh-CN" sz="2400" b="1" kern="0" dirty="0">
                <a:solidFill>
                  <a:srgbClr val="000000"/>
                </a:solidFill>
                <a:latin typeface="微软雅黑" panose="020B0503020204020204" pitchFamily="34" charset="-122"/>
                <a:ea typeface="微软雅黑" panose="020B0503020204020204" pitchFamily="34" charset="-122"/>
              </a:rPr>
              <a:t>3</a:t>
            </a:r>
            <a:r>
              <a:rPr lang="zh-CN" altLang="en-US" sz="2400" kern="0" dirty="0">
                <a:solidFill>
                  <a:srgbClr val="000000"/>
                </a:solidFill>
                <a:latin typeface="微软雅黑" panose="020B0503020204020204" pitchFamily="34" charset="-122"/>
                <a:ea typeface="微软雅黑" panose="020B0503020204020204" pitchFamily="34" charset="-122"/>
              </a:rPr>
              <a:t>（结点</a:t>
            </a:r>
            <a:r>
              <a:rPr lang="en-US" altLang="zh-CN" sz="2400" kern="0" dirty="0">
                <a:solidFill>
                  <a:srgbClr val="000000"/>
                </a:solidFill>
                <a:latin typeface="微软雅黑" panose="020B0503020204020204" pitchFamily="34" charset="-122"/>
                <a:ea typeface="微软雅黑" panose="020B0503020204020204" pitchFamily="34" charset="-122"/>
              </a:rPr>
              <a:t>3</a:t>
            </a:r>
            <a:r>
              <a:rPr lang="zh-CN" altLang="en-US" sz="2400" kern="0" dirty="0">
                <a:solidFill>
                  <a:srgbClr val="000000"/>
                </a:solidFill>
                <a:latin typeface="微软雅黑" panose="020B0503020204020204" pitchFamily="34" charset="-122"/>
                <a:ea typeface="微软雅黑" panose="020B0503020204020204" pitchFamily="34" charset="-122"/>
              </a:rPr>
              <a:t>出队列）</a:t>
            </a:r>
            <a:r>
              <a:rPr lang="en-US" altLang="zh-CN" sz="2400" kern="0" dirty="0">
                <a:solidFill>
                  <a:srgbClr val="000000"/>
                </a:solidFill>
                <a:latin typeface="微软雅黑" panose="020B0503020204020204" pitchFamily="34" charset="-122"/>
                <a:ea typeface="微软雅黑" panose="020B0503020204020204" pitchFamily="34" charset="-122"/>
              </a:rPr>
              <a:t>:</a:t>
            </a:r>
          </a:p>
          <a:p>
            <a:pPr lvl="0" fontAlgn="base">
              <a:spcBef>
                <a:spcPts val="600"/>
              </a:spcBef>
              <a:spcAft>
                <a:spcPct val="0"/>
              </a:spcAft>
              <a:buClr>
                <a:srgbClr val="CC9900"/>
              </a:buClr>
              <a:buSzPct val="65000"/>
              <a:defRPr/>
            </a:pPr>
            <a:r>
              <a:rPr lang="en-US" altLang="zh-CN" sz="2400" kern="0" dirty="0">
                <a:solidFill>
                  <a:srgbClr val="000000"/>
                </a:solidFill>
                <a:latin typeface="微软雅黑" panose="020B0503020204020204" pitchFamily="34" charset="-122"/>
                <a:ea typeface="微软雅黑" panose="020B0503020204020204" pitchFamily="34" charset="-122"/>
              </a:rPr>
              <a:t>visited(6</a:t>
            </a:r>
            <a:r>
              <a:rPr lang="en-US" altLang="zh-CN" sz="2400" kern="0" dirty="0" smtClean="0">
                <a:solidFill>
                  <a:srgbClr val="000000"/>
                </a:solidFill>
                <a:latin typeface="微软雅黑" panose="020B0503020204020204" pitchFamily="34" charset="-122"/>
                <a:ea typeface="微软雅黑" panose="020B0503020204020204" pitchFamily="34" charset="-122"/>
              </a:rPr>
              <a:t>)=</a:t>
            </a:r>
            <a:r>
              <a:rPr lang="en-US" altLang="zh-CN" sz="2400" kern="0" dirty="0">
                <a:solidFill>
                  <a:srgbClr val="000000"/>
                </a:solidFill>
                <a:latin typeface="微软雅黑" panose="020B0503020204020204" pitchFamily="34" charset="-122"/>
                <a:ea typeface="微软雅黑" panose="020B0503020204020204" pitchFamily="34" charset="-122"/>
              </a:rPr>
              <a:t>1</a:t>
            </a:r>
            <a:r>
              <a:rPr lang="zh-CN" altLang="en-US" sz="2400" kern="0" dirty="0">
                <a:solidFill>
                  <a:srgbClr val="000000"/>
                </a:solidFill>
                <a:latin typeface="微软雅黑" panose="020B0503020204020204" pitchFamily="34" charset="-122"/>
                <a:ea typeface="微软雅黑" panose="020B0503020204020204" pitchFamily="34" charset="-122"/>
              </a:rPr>
              <a:t>、</a:t>
            </a:r>
            <a:r>
              <a:rPr lang="en-US" altLang="zh-CN" sz="2400" kern="0" dirty="0">
                <a:solidFill>
                  <a:srgbClr val="000000"/>
                </a:solidFill>
                <a:latin typeface="微软雅黑" panose="020B0503020204020204" pitchFamily="34" charset="-122"/>
                <a:ea typeface="微软雅黑" panose="020B0503020204020204" pitchFamily="34" charset="-122"/>
              </a:rPr>
              <a:t>Visited(7)=1</a:t>
            </a:r>
          </a:p>
          <a:p>
            <a:pPr lvl="0" fontAlgn="base">
              <a:spcBef>
                <a:spcPts val="600"/>
              </a:spcBef>
              <a:spcAft>
                <a:spcPct val="0"/>
              </a:spcAft>
              <a:buClr>
                <a:srgbClr val="CC9900"/>
              </a:buClr>
              <a:buSzPct val="65000"/>
              <a:defRPr/>
            </a:pPr>
            <a:r>
              <a:rPr lang="zh-CN" altLang="en-US" sz="2400" kern="0" dirty="0">
                <a:solidFill>
                  <a:srgbClr val="000000"/>
                </a:solidFill>
                <a:latin typeface="微软雅黑" panose="020B0503020204020204" pitchFamily="34" charset="-122"/>
                <a:ea typeface="微软雅黑" panose="020B0503020204020204" pitchFamily="34" charset="-122"/>
              </a:rPr>
              <a:t>队列状态：</a:t>
            </a:r>
          </a:p>
        </p:txBody>
      </p:sp>
      <p:sp>
        <p:nvSpPr>
          <p:cNvPr id="32" name="Rectangle 23"/>
          <p:cNvSpPr>
            <a:spLocks noChangeArrowheads="1"/>
          </p:cNvSpPr>
          <p:nvPr/>
        </p:nvSpPr>
        <p:spPr bwMode="auto">
          <a:xfrm>
            <a:off x="5691008" y="2727624"/>
            <a:ext cx="431800" cy="360363"/>
          </a:xfrm>
          <a:prstGeom prst="rect">
            <a:avLst/>
          </a:prstGeom>
          <a:solidFill>
            <a:srgbClr val="92D050"/>
          </a:solidFill>
          <a:ln w="9525" algn="ctr">
            <a:solidFill>
              <a:srgbClr val="000000"/>
            </a:solidFill>
            <a:miter lim="800000"/>
            <a:headEnd/>
            <a:tailEnd/>
          </a:ln>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2</a:t>
            </a:r>
          </a:p>
        </p:txBody>
      </p:sp>
      <p:sp>
        <p:nvSpPr>
          <p:cNvPr id="33" name="Rectangle 24"/>
          <p:cNvSpPr>
            <a:spLocks noChangeArrowheads="1"/>
          </p:cNvSpPr>
          <p:nvPr/>
        </p:nvSpPr>
        <p:spPr bwMode="auto">
          <a:xfrm>
            <a:off x="6122808" y="2727624"/>
            <a:ext cx="431800" cy="360363"/>
          </a:xfrm>
          <a:prstGeom prst="rect">
            <a:avLst/>
          </a:prstGeom>
          <a:solidFill>
            <a:srgbClr val="92D050"/>
          </a:solidFill>
          <a:ln w="9525" algn="ctr">
            <a:solidFill>
              <a:srgbClr val="000000"/>
            </a:solidFill>
            <a:miter lim="800000"/>
            <a:headEnd/>
            <a:tailEnd/>
          </a:ln>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3</a:t>
            </a:r>
          </a:p>
        </p:txBody>
      </p:sp>
      <p:sp>
        <p:nvSpPr>
          <p:cNvPr id="34" name="Rectangle 25"/>
          <p:cNvSpPr>
            <a:spLocks noChangeArrowheads="1"/>
          </p:cNvSpPr>
          <p:nvPr/>
        </p:nvSpPr>
        <p:spPr bwMode="auto">
          <a:xfrm>
            <a:off x="6556195" y="2727624"/>
            <a:ext cx="431800" cy="360363"/>
          </a:xfrm>
          <a:prstGeom prst="rect">
            <a:avLst/>
          </a:prstGeom>
          <a:solidFill>
            <a:srgbClr val="92D050"/>
          </a:solidFill>
          <a:ln w="9525" algn="ctr">
            <a:solidFill>
              <a:srgbClr val="000000"/>
            </a:solidFill>
            <a:miter lim="800000"/>
            <a:headEnd/>
            <a:tailEnd/>
          </a:ln>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35" name="Rectangle 26"/>
          <p:cNvSpPr>
            <a:spLocks noChangeArrowheads="1"/>
          </p:cNvSpPr>
          <p:nvPr/>
        </p:nvSpPr>
        <p:spPr bwMode="auto">
          <a:xfrm>
            <a:off x="5691007" y="4490632"/>
            <a:ext cx="431800" cy="360363"/>
          </a:xfrm>
          <a:prstGeom prst="rect">
            <a:avLst/>
          </a:prstGeom>
          <a:solidFill>
            <a:srgbClr val="92D050"/>
          </a:solidFill>
          <a:ln w="9525" algn="ctr">
            <a:solidFill>
              <a:srgbClr val="000000"/>
            </a:solidFill>
            <a:miter lim="800000"/>
            <a:headEnd/>
            <a:tailEnd/>
          </a:ln>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3</a:t>
            </a:r>
          </a:p>
        </p:txBody>
      </p:sp>
      <p:sp>
        <p:nvSpPr>
          <p:cNvPr id="36" name="Rectangle 27"/>
          <p:cNvSpPr>
            <a:spLocks noChangeArrowheads="1"/>
          </p:cNvSpPr>
          <p:nvPr/>
        </p:nvSpPr>
        <p:spPr bwMode="auto">
          <a:xfrm>
            <a:off x="6122807" y="4490632"/>
            <a:ext cx="431800" cy="360363"/>
          </a:xfrm>
          <a:prstGeom prst="rect">
            <a:avLst/>
          </a:prstGeom>
          <a:solidFill>
            <a:srgbClr val="92D050"/>
          </a:solidFill>
          <a:ln w="9525" algn="ctr">
            <a:solidFill>
              <a:srgbClr val="000000"/>
            </a:solidFill>
            <a:miter lim="800000"/>
            <a:headEnd/>
            <a:tailEnd/>
          </a:ln>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4</a:t>
            </a:r>
          </a:p>
        </p:txBody>
      </p:sp>
      <p:sp>
        <p:nvSpPr>
          <p:cNvPr id="37" name="Rectangle 28"/>
          <p:cNvSpPr>
            <a:spLocks noChangeArrowheads="1"/>
          </p:cNvSpPr>
          <p:nvPr/>
        </p:nvSpPr>
        <p:spPr bwMode="auto">
          <a:xfrm>
            <a:off x="6556195" y="4490632"/>
            <a:ext cx="431800" cy="360363"/>
          </a:xfrm>
          <a:prstGeom prst="rect">
            <a:avLst/>
          </a:prstGeom>
          <a:solidFill>
            <a:srgbClr val="92D050"/>
          </a:solidFill>
          <a:ln w="9525" algn="ctr">
            <a:solidFill>
              <a:srgbClr val="000000"/>
            </a:solidFill>
            <a:miter lim="800000"/>
            <a:headEnd/>
            <a:tailEnd/>
          </a:ln>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5</a:t>
            </a:r>
          </a:p>
        </p:txBody>
      </p:sp>
      <p:sp>
        <p:nvSpPr>
          <p:cNvPr id="38" name="Rectangle 29"/>
          <p:cNvSpPr>
            <a:spLocks noChangeArrowheads="1"/>
          </p:cNvSpPr>
          <p:nvPr/>
        </p:nvSpPr>
        <p:spPr bwMode="auto">
          <a:xfrm>
            <a:off x="6987995" y="4490632"/>
            <a:ext cx="431800" cy="360363"/>
          </a:xfrm>
          <a:prstGeom prst="rect">
            <a:avLst/>
          </a:prstGeom>
          <a:solidFill>
            <a:srgbClr val="92D050"/>
          </a:solidFill>
          <a:ln w="9525" algn="ctr">
            <a:solidFill>
              <a:srgbClr val="000000"/>
            </a:solidFill>
            <a:miter lim="800000"/>
            <a:headEnd/>
            <a:tailEnd/>
          </a:ln>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39" name="Rectangle 30"/>
          <p:cNvSpPr>
            <a:spLocks noChangeArrowheads="1"/>
          </p:cNvSpPr>
          <p:nvPr/>
        </p:nvSpPr>
        <p:spPr bwMode="auto">
          <a:xfrm>
            <a:off x="5691008" y="6263797"/>
            <a:ext cx="431800" cy="360363"/>
          </a:xfrm>
          <a:prstGeom prst="rect">
            <a:avLst/>
          </a:prstGeom>
          <a:solidFill>
            <a:srgbClr val="92D050"/>
          </a:solidFill>
          <a:ln w="9525" algn="ctr">
            <a:solidFill>
              <a:srgbClr val="000000"/>
            </a:solidFill>
            <a:miter lim="800000"/>
            <a:headEnd/>
            <a:tailEnd/>
          </a:ln>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4</a:t>
            </a:r>
          </a:p>
        </p:txBody>
      </p:sp>
      <p:sp>
        <p:nvSpPr>
          <p:cNvPr id="40" name="Rectangle 31"/>
          <p:cNvSpPr>
            <a:spLocks noChangeArrowheads="1"/>
          </p:cNvSpPr>
          <p:nvPr/>
        </p:nvSpPr>
        <p:spPr bwMode="auto">
          <a:xfrm>
            <a:off x="6122808" y="6263797"/>
            <a:ext cx="431800" cy="360363"/>
          </a:xfrm>
          <a:prstGeom prst="rect">
            <a:avLst/>
          </a:prstGeom>
          <a:solidFill>
            <a:srgbClr val="92D050"/>
          </a:solidFill>
          <a:ln w="9525" algn="ctr">
            <a:solidFill>
              <a:srgbClr val="000000"/>
            </a:solidFill>
            <a:miter lim="800000"/>
            <a:headEnd/>
            <a:tailEnd/>
          </a:ln>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5</a:t>
            </a:r>
          </a:p>
        </p:txBody>
      </p:sp>
      <p:sp>
        <p:nvSpPr>
          <p:cNvPr id="41" name="Rectangle 32"/>
          <p:cNvSpPr>
            <a:spLocks noChangeArrowheads="1"/>
          </p:cNvSpPr>
          <p:nvPr/>
        </p:nvSpPr>
        <p:spPr bwMode="auto">
          <a:xfrm>
            <a:off x="6556195" y="6263797"/>
            <a:ext cx="431800" cy="360363"/>
          </a:xfrm>
          <a:prstGeom prst="rect">
            <a:avLst/>
          </a:prstGeom>
          <a:solidFill>
            <a:srgbClr val="92D050"/>
          </a:solidFill>
          <a:ln w="9525" algn="ctr">
            <a:solidFill>
              <a:srgbClr val="000000"/>
            </a:solidFill>
            <a:miter lim="800000"/>
            <a:headEnd/>
            <a:tailEnd/>
          </a:ln>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6</a:t>
            </a:r>
          </a:p>
        </p:txBody>
      </p:sp>
      <p:sp>
        <p:nvSpPr>
          <p:cNvPr id="42" name="Rectangle 33"/>
          <p:cNvSpPr>
            <a:spLocks noChangeArrowheads="1"/>
          </p:cNvSpPr>
          <p:nvPr/>
        </p:nvSpPr>
        <p:spPr bwMode="auto">
          <a:xfrm>
            <a:off x="6987995" y="6263797"/>
            <a:ext cx="431800" cy="360363"/>
          </a:xfrm>
          <a:prstGeom prst="rect">
            <a:avLst/>
          </a:prstGeom>
          <a:solidFill>
            <a:srgbClr val="92D050"/>
          </a:solidFill>
          <a:ln w="9525" algn="ctr">
            <a:solidFill>
              <a:srgbClr val="000000"/>
            </a:solidFill>
            <a:miter lim="800000"/>
            <a:headEnd/>
            <a:tailEnd/>
          </a:ln>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7</a:t>
            </a:r>
          </a:p>
        </p:txBody>
      </p:sp>
      <p:sp>
        <p:nvSpPr>
          <p:cNvPr id="43" name="Rectangle 34"/>
          <p:cNvSpPr>
            <a:spLocks noChangeArrowheads="1"/>
          </p:cNvSpPr>
          <p:nvPr/>
        </p:nvSpPr>
        <p:spPr bwMode="auto">
          <a:xfrm>
            <a:off x="7421383" y="6263797"/>
            <a:ext cx="431800" cy="360363"/>
          </a:xfrm>
          <a:prstGeom prst="rect">
            <a:avLst/>
          </a:prstGeom>
          <a:solidFill>
            <a:srgbClr val="92D050"/>
          </a:solidFill>
          <a:ln w="9525" algn="ctr">
            <a:solidFill>
              <a:srgbClr val="000000"/>
            </a:solidFill>
            <a:miter lim="800000"/>
            <a:headEnd/>
            <a:tailEnd/>
          </a:ln>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44" name="Oval 4"/>
          <p:cNvSpPr>
            <a:spLocks noChangeArrowheads="1"/>
          </p:cNvSpPr>
          <p:nvPr/>
        </p:nvSpPr>
        <p:spPr bwMode="auto">
          <a:xfrm>
            <a:off x="10023393" y="2012088"/>
            <a:ext cx="360362" cy="360363"/>
          </a:xfrm>
          <a:prstGeom prst="ellipse">
            <a:avLst/>
          </a:prstGeom>
          <a:solidFill>
            <a:schemeClr val="accent2"/>
          </a:solidFill>
          <a:ln w="9525">
            <a:solidFill>
              <a:srgbClr val="000000"/>
            </a:solidFill>
            <a:round/>
            <a:headEnd/>
            <a:tailEnd/>
          </a:ln>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1</a:t>
            </a:r>
          </a:p>
        </p:txBody>
      </p:sp>
      <p:sp>
        <p:nvSpPr>
          <p:cNvPr id="45" name="Oval 5"/>
          <p:cNvSpPr>
            <a:spLocks noChangeArrowheads="1"/>
          </p:cNvSpPr>
          <p:nvPr/>
        </p:nvSpPr>
        <p:spPr bwMode="auto">
          <a:xfrm>
            <a:off x="9447131" y="2588351"/>
            <a:ext cx="360362" cy="360363"/>
          </a:xfrm>
          <a:prstGeom prst="ellipse">
            <a:avLst/>
          </a:prstGeom>
          <a:solidFill>
            <a:srgbClr val="FFC000"/>
          </a:solidFill>
          <a:ln w="9525">
            <a:solidFill>
              <a:srgbClr val="000000"/>
            </a:solidFill>
            <a:round/>
            <a:headEnd/>
            <a:tailEnd/>
          </a:ln>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2</a:t>
            </a:r>
          </a:p>
        </p:txBody>
      </p:sp>
      <p:sp>
        <p:nvSpPr>
          <p:cNvPr id="46" name="Oval 6"/>
          <p:cNvSpPr>
            <a:spLocks noChangeArrowheads="1"/>
          </p:cNvSpPr>
          <p:nvPr/>
        </p:nvSpPr>
        <p:spPr bwMode="auto">
          <a:xfrm>
            <a:off x="10526631" y="2588351"/>
            <a:ext cx="360362" cy="360363"/>
          </a:xfrm>
          <a:prstGeom prst="ellipse">
            <a:avLst/>
          </a:prstGeom>
          <a:solidFill>
            <a:srgbClr val="FFC000"/>
          </a:solidFill>
          <a:ln w="9525">
            <a:solidFill>
              <a:srgbClr val="000000"/>
            </a:solidFill>
            <a:round/>
            <a:headEnd/>
            <a:tailEnd/>
          </a:ln>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3</a:t>
            </a:r>
          </a:p>
        </p:txBody>
      </p:sp>
      <p:sp>
        <p:nvSpPr>
          <p:cNvPr id="47" name="Line 12"/>
          <p:cNvSpPr>
            <a:spLocks noChangeShapeType="1"/>
          </p:cNvSpPr>
          <p:nvPr/>
        </p:nvSpPr>
        <p:spPr bwMode="auto">
          <a:xfrm flipH="1">
            <a:off x="9663031" y="2372451"/>
            <a:ext cx="503237" cy="2159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48" name="Line 13"/>
          <p:cNvSpPr>
            <a:spLocks noChangeShapeType="1"/>
          </p:cNvSpPr>
          <p:nvPr/>
        </p:nvSpPr>
        <p:spPr bwMode="auto">
          <a:xfrm>
            <a:off x="10166268" y="2372451"/>
            <a:ext cx="504825" cy="2159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49" name="Oval 4"/>
          <p:cNvSpPr>
            <a:spLocks noChangeArrowheads="1"/>
          </p:cNvSpPr>
          <p:nvPr/>
        </p:nvSpPr>
        <p:spPr bwMode="auto">
          <a:xfrm>
            <a:off x="9995612" y="3279819"/>
            <a:ext cx="360362" cy="360363"/>
          </a:xfrm>
          <a:prstGeom prst="ellipse">
            <a:avLst/>
          </a:prstGeom>
          <a:solidFill>
            <a:schemeClr val="bg1">
              <a:lumMod val="65000"/>
            </a:schemeClr>
          </a:solidFill>
          <a:ln w="9525">
            <a:solidFill>
              <a:srgbClr val="000000"/>
            </a:solidFill>
            <a:round/>
            <a:headEnd/>
            <a:tailEnd/>
          </a:ln>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1</a:t>
            </a:r>
          </a:p>
        </p:txBody>
      </p:sp>
      <p:sp>
        <p:nvSpPr>
          <p:cNvPr id="50" name="Oval 5"/>
          <p:cNvSpPr>
            <a:spLocks noChangeArrowheads="1"/>
          </p:cNvSpPr>
          <p:nvPr/>
        </p:nvSpPr>
        <p:spPr bwMode="auto">
          <a:xfrm>
            <a:off x="9419350" y="3856082"/>
            <a:ext cx="360362" cy="360363"/>
          </a:xfrm>
          <a:prstGeom prst="ellipse">
            <a:avLst/>
          </a:prstGeom>
          <a:solidFill>
            <a:schemeClr val="accent2"/>
          </a:solidFill>
          <a:ln w="9525">
            <a:solidFill>
              <a:srgbClr val="000000"/>
            </a:solidFill>
            <a:round/>
            <a:headEnd/>
            <a:tailEnd/>
          </a:ln>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2</a:t>
            </a:r>
          </a:p>
        </p:txBody>
      </p:sp>
      <p:sp>
        <p:nvSpPr>
          <p:cNvPr id="51" name="Oval 6"/>
          <p:cNvSpPr>
            <a:spLocks noChangeArrowheads="1"/>
          </p:cNvSpPr>
          <p:nvPr/>
        </p:nvSpPr>
        <p:spPr bwMode="auto">
          <a:xfrm>
            <a:off x="10498850" y="3856082"/>
            <a:ext cx="360362" cy="360363"/>
          </a:xfrm>
          <a:prstGeom prst="ellipse">
            <a:avLst/>
          </a:prstGeom>
          <a:solidFill>
            <a:srgbClr val="FFC000"/>
          </a:solidFill>
          <a:ln w="9525">
            <a:solidFill>
              <a:srgbClr val="000000"/>
            </a:solidFill>
            <a:round/>
            <a:headEnd/>
            <a:tailEnd/>
          </a:ln>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3</a:t>
            </a:r>
          </a:p>
        </p:txBody>
      </p:sp>
      <p:sp>
        <p:nvSpPr>
          <p:cNvPr id="52" name="Line 12"/>
          <p:cNvSpPr>
            <a:spLocks noChangeShapeType="1"/>
          </p:cNvSpPr>
          <p:nvPr/>
        </p:nvSpPr>
        <p:spPr bwMode="auto">
          <a:xfrm flipH="1">
            <a:off x="9635250" y="3640182"/>
            <a:ext cx="503237" cy="2159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53" name="Line 13"/>
          <p:cNvSpPr>
            <a:spLocks noChangeShapeType="1"/>
          </p:cNvSpPr>
          <p:nvPr/>
        </p:nvSpPr>
        <p:spPr bwMode="auto">
          <a:xfrm>
            <a:off x="10138487" y="3640182"/>
            <a:ext cx="504825" cy="2159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54" name="Oval 7"/>
          <p:cNvSpPr>
            <a:spLocks noChangeArrowheads="1"/>
          </p:cNvSpPr>
          <p:nvPr/>
        </p:nvSpPr>
        <p:spPr bwMode="auto">
          <a:xfrm>
            <a:off x="9110605" y="4360907"/>
            <a:ext cx="360362" cy="360363"/>
          </a:xfrm>
          <a:prstGeom prst="ellipse">
            <a:avLst/>
          </a:prstGeom>
          <a:solidFill>
            <a:schemeClr val="accent4"/>
          </a:solidFill>
          <a:ln w="9525">
            <a:solidFill>
              <a:srgbClr val="000000"/>
            </a:solidFill>
            <a:round/>
            <a:headEnd/>
            <a:tailEnd/>
          </a:ln>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4</a:t>
            </a:r>
          </a:p>
        </p:txBody>
      </p:sp>
      <p:sp>
        <p:nvSpPr>
          <p:cNvPr id="55" name="Oval 8"/>
          <p:cNvSpPr>
            <a:spLocks noChangeArrowheads="1"/>
          </p:cNvSpPr>
          <p:nvPr/>
        </p:nvSpPr>
        <p:spPr bwMode="auto">
          <a:xfrm>
            <a:off x="9615430" y="4360907"/>
            <a:ext cx="360362" cy="360363"/>
          </a:xfrm>
          <a:prstGeom prst="ellipse">
            <a:avLst/>
          </a:prstGeom>
          <a:solidFill>
            <a:schemeClr val="accent4"/>
          </a:solidFill>
          <a:ln w="9525">
            <a:solidFill>
              <a:srgbClr val="000000"/>
            </a:solidFill>
            <a:round/>
            <a:headEnd/>
            <a:tailEnd/>
          </a:ln>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5</a:t>
            </a:r>
          </a:p>
        </p:txBody>
      </p:sp>
      <p:sp>
        <p:nvSpPr>
          <p:cNvPr id="56" name="Line 14"/>
          <p:cNvSpPr>
            <a:spLocks noChangeShapeType="1"/>
          </p:cNvSpPr>
          <p:nvPr/>
        </p:nvSpPr>
        <p:spPr bwMode="auto">
          <a:xfrm flipH="1">
            <a:off x="9326505" y="4216445"/>
            <a:ext cx="217487" cy="14446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57" name="Line 15"/>
          <p:cNvSpPr>
            <a:spLocks noChangeShapeType="1"/>
          </p:cNvSpPr>
          <p:nvPr/>
        </p:nvSpPr>
        <p:spPr bwMode="auto">
          <a:xfrm>
            <a:off x="9615430" y="4216445"/>
            <a:ext cx="144462" cy="14446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58" name="Oval 4"/>
          <p:cNvSpPr>
            <a:spLocks noChangeArrowheads="1"/>
          </p:cNvSpPr>
          <p:nvPr/>
        </p:nvSpPr>
        <p:spPr bwMode="auto">
          <a:xfrm>
            <a:off x="10112293" y="5077804"/>
            <a:ext cx="360362" cy="360363"/>
          </a:xfrm>
          <a:prstGeom prst="ellipse">
            <a:avLst/>
          </a:prstGeom>
          <a:solidFill>
            <a:schemeClr val="bg1">
              <a:lumMod val="65000"/>
            </a:schemeClr>
          </a:solidFill>
          <a:ln w="9525">
            <a:solidFill>
              <a:srgbClr val="000000"/>
            </a:solidFill>
            <a:round/>
            <a:headEnd/>
            <a:tailEnd/>
          </a:ln>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1</a:t>
            </a:r>
          </a:p>
        </p:txBody>
      </p:sp>
      <p:sp>
        <p:nvSpPr>
          <p:cNvPr id="59" name="Oval 5"/>
          <p:cNvSpPr>
            <a:spLocks noChangeArrowheads="1"/>
          </p:cNvSpPr>
          <p:nvPr/>
        </p:nvSpPr>
        <p:spPr bwMode="auto">
          <a:xfrm>
            <a:off x="9536031" y="5654067"/>
            <a:ext cx="360362" cy="360363"/>
          </a:xfrm>
          <a:prstGeom prst="ellipse">
            <a:avLst/>
          </a:prstGeom>
          <a:solidFill>
            <a:schemeClr val="bg1">
              <a:lumMod val="65000"/>
            </a:schemeClr>
          </a:solidFill>
          <a:ln w="9525">
            <a:solidFill>
              <a:srgbClr val="000000"/>
            </a:solidFill>
            <a:round/>
            <a:headEnd/>
            <a:tailEnd/>
          </a:ln>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2</a:t>
            </a:r>
          </a:p>
        </p:txBody>
      </p:sp>
      <p:sp>
        <p:nvSpPr>
          <p:cNvPr id="60" name="Oval 6"/>
          <p:cNvSpPr>
            <a:spLocks noChangeArrowheads="1"/>
          </p:cNvSpPr>
          <p:nvPr/>
        </p:nvSpPr>
        <p:spPr bwMode="auto">
          <a:xfrm>
            <a:off x="10615531" y="5654067"/>
            <a:ext cx="360362" cy="360363"/>
          </a:xfrm>
          <a:prstGeom prst="ellipse">
            <a:avLst/>
          </a:prstGeom>
          <a:solidFill>
            <a:schemeClr val="accent2"/>
          </a:solidFill>
          <a:ln w="9525">
            <a:solidFill>
              <a:srgbClr val="000000"/>
            </a:solidFill>
            <a:round/>
            <a:headEnd/>
            <a:tailEnd/>
          </a:ln>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3</a:t>
            </a:r>
          </a:p>
        </p:txBody>
      </p:sp>
      <p:sp>
        <p:nvSpPr>
          <p:cNvPr id="61" name="Line 12"/>
          <p:cNvSpPr>
            <a:spLocks noChangeShapeType="1"/>
          </p:cNvSpPr>
          <p:nvPr/>
        </p:nvSpPr>
        <p:spPr bwMode="auto">
          <a:xfrm flipH="1">
            <a:off x="9751931" y="5438167"/>
            <a:ext cx="503237" cy="2159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62" name="Line 13"/>
          <p:cNvSpPr>
            <a:spLocks noChangeShapeType="1"/>
          </p:cNvSpPr>
          <p:nvPr/>
        </p:nvSpPr>
        <p:spPr bwMode="auto">
          <a:xfrm>
            <a:off x="10255168" y="5438167"/>
            <a:ext cx="504825" cy="2159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63" name="Oval 7"/>
          <p:cNvSpPr>
            <a:spLocks noChangeArrowheads="1"/>
          </p:cNvSpPr>
          <p:nvPr/>
        </p:nvSpPr>
        <p:spPr bwMode="auto">
          <a:xfrm>
            <a:off x="9227286" y="6158892"/>
            <a:ext cx="360362" cy="360363"/>
          </a:xfrm>
          <a:prstGeom prst="ellipse">
            <a:avLst/>
          </a:prstGeom>
          <a:solidFill>
            <a:schemeClr val="accent4"/>
          </a:solidFill>
          <a:ln w="9525">
            <a:solidFill>
              <a:srgbClr val="000000"/>
            </a:solidFill>
            <a:round/>
            <a:headEnd/>
            <a:tailEnd/>
          </a:ln>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4</a:t>
            </a:r>
          </a:p>
        </p:txBody>
      </p:sp>
      <p:sp>
        <p:nvSpPr>
          <p:cNvPr id="64" name="Oval 8"/>
          <p:cNvSpPr>
            <a:spLocks noChangeArrowheads="1"/>
          </p:cNvSpPr>
          <p:nvPr/>
        </p:nvSpPr>
        <p:spPr bwMode="auto">
          <a:xfrm>
            <a:off x="9732111" y="6158892"/>
            <a:ext cx="360362" cy="360363"/>
          </a:xfrm>
          <a:prstGeom prst="ellipse">
            <a:avLst/>
          </a:prstGeom>
          <a:solidFill>
            <a:schemeClr val="accent4"/>
          </a:solidFill>
          <a:ln w="9525">
            <a:solidFill>
              <a:srgbClr val="000000"/>
            </a:solidFill>
            <a:round/>
            <a:headEnd/>
            <a:tailEnd/>
          </a:ln>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5</a:t>
            </a:r>
          </a:p>
        </p:txBody>
      </p:sp>
      <p:sp>
        <p:nvSpPr>
          <p:cNvPr id="65" name="Line 14"/>
          <p:cNvSpPr>
            <a:spLocks noChangeShapeType="1"/>
          </p:cNvSpPr>
          <p:nvPr/>
        </p:nvSpPr>
        <p:spPr bwMode="auto">
          <a:xfrm flipH="1">
            <a:off x="9443186" y="6014430"/>
            <a:ext cx="217487" cy="14446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66" name="Line 15"/>
          <p:cNvSpPr>
            <a:spLocks noChangeShapeType="1"/>
          </p:cNvSpPr>
          <p:nvPr/>
        </p:nvSpPr>
        <p:spPr bwMode="auto">
          <a:xfrm>
            <a:off x="9732111" y="6014430"/>
            <a:ext cx="144462" cy="14446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67" name="Oval 9"/>
          <p:cNvSpPr>
            <a:spLocks noChangeArrowheads="1"/>
          </p:cNvSpPr>
          <p:nvPr/>
        </p:nvSpPr>
        <p:spPr bwMode="auto">
          <a:xfrm>
            <a:off x="10318669" y="6165353"/>
            <a:ext cx="360362" cy="360363"/>
          </a:xfrm>
          <a:prstGeom prst="ellipse">
            <a:avLst/>
          </a:prstGeom>
          <a:solidFill>
            <a:schemeClr val="accent4"/>
          </a:solidFill>
          <a:ln w="9525">
            <a:solidFill>
              <a:srgbClr val="000000"/>
            </a:solidFill>
            <a:round/>
            <a:headEnd/>
            <a:tailEnd/>
          </a:ln>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6</a:t>
            </a:r>
          </a:p>
        </p:txBody>
      </p:sp>
      <p:sp>
        <p:nvSpPr>
          <p:cNvPr id="68" name="Oval 10"/>
          <p:cNvSpPr>
            <a:spLocks noChangeArrowheads="1"/>
          </p:cNvSpPr>
          <p:nvPr/>
        </p:nvSpPr>
        <p:spPr bwMode="auto">
          <a:xfrm>
            <a:off x="10894932" y="6165353"/>
            <a:ext cx="360362" cy="360363"/>
          </a:xfrm>
          <a:prstGeom prst="ellipse">
            <a:avLst/>
          </a:prstGeom>
          <a:solidFill>
            <a:schemeClr val="accent4"/>
          </a:solidFill>
          <a:ln w="9525">
            <a:solidFill>
              <a:srgbClr val="000000"/>
            </a:solidFill>
            <a:round/>
            <a:headEnd/>
            <a:tailEnd/>
          </a:ln>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7</a:t>
            </a:r>
          </a:p>
        </p:txBody>
      </p:sp>
      <p:sp>
        <p:nvSpPr>
          <p:cNvPr id="69" name="Line 16"/>
          <p:cNvSpPr>
            <a:spLocks noChangeShapeType="1"/>
          </p:cNvSpPr>
          <p:nvPr/>
        </p:nvSpPr>
        <p:spPr bwMode="auto">
          <a:xfrm flipH="1">
            <a:off x="10534569" y="6020891"/>
            <a:ext cx="215900" cy="14446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70" name="Line 17"/>
          <p:cNvSpPr>
            <a:spLocks noChangeShapeType="1"/>
          </p:cNvSpPr>
          <p:nvPr/>
        </p:nvSpPr>
        <p:spPr bwMode="auto">
          <a:xfrm>
            <a:off x="10821907" y="6020891"/>
            <a:ext cx="215900" cy="14446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298569885"/>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3333" y="338667"/>
            <a:ext cx="2607733" cy="593644"/>
          </a:xfrm>
          <a:prstGeom prst="rect">
            <a:avLst/>
          </a:prstGeom>
        </p:spPr>
      </p:pic>
      <p:pic>
        <p:nvPicPr>
          <p:cNvPr id="3" name="图片 2"/>
          <p:cNvPicPr>
            <a:picLocks noChangeAspect="1"/>
          </p:cNvPicPr>
          <p:nvPr/>
        </p:nvPicPr>
        <p:blipFill rotWithShape="1">
          <a:blip r:embed="rId5">
            <a:alphaModFix amt="4000"/>
            <a:extLst>
              <a:ext uri="{28A0092B-C50C-407E-A947-70E740481C1C}">
                <a14:useLocalDpi xmlns:a14="http://schemas.microsoft.com/office/drawing/2010/main" val="0"/>
              </a:ext>
            </a:extLst>
          </a:blip>
          <a:srcRect t="4939" r="28793" b="22469"/>
          <a:stretch/>
        </p:blipFill>
        <p:spPr>
          <a:xfrm>
            <a:off x="2641601" y="902926"/>
            <a:ext cx="9550400" cy="5955074"/>
          </a:xfrm>
          <a:prstGeom prst="rect">
            <a:avLst/>
          </a:prstGeom>
        </p:spPr>
      </p:pic>
      <p:sp>
        <p:nvSpPr>
          <p:cNvPr id="6" name="矩形 5"/>
          <p:cNvSpPr/>
          <p:nvPr/>
        </p:nvSpPr>
        <p:spPr>
          <a:xfrm flipV="1">
            <a:off x="5203767" y="1276283"/>
            <a:ext cx="6620737" cy="45719"/>
          </a:xfrm>
          <a:prstGeom prst="rect">
            <a:avLst/>
          </a:prstGeom>
          <a:solidFill>
            <a:srgbClr val="239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矩形 9"/>
          <p:cNvSpPr/>
          <p:nvPr/>
        </p:nvSpPr>
        <p:spPr>
          <a:xfrm>
            <a:off x="9618453" y="383465"/>
            <a:ext cx="2206050" cy="523220"/>
          </a:xfrm>
          <a:prstGeom prst="rect">
            <a:avLst/>
          </a:prstGeom>
          <a:solidFill>
            <a:srgbClr val="239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矩形 10"/>
          <p:cNvSpPr/>
          <p:nvPr/>
        </p:nvSpPr>
        <p:spPr>
          <a:xfrm>
            <a:off x="9558068" y="352688"/>
            <a:ext cx="2359995" cy="584775"/>
          </a:xfrm>
          <a:prstGeom prst="rect">
            <a:avLst/>
          </a:prstGeom>
        </p:spPr>
        <p:txBody>
          <a:bodyPr wrap="square" anchor="ct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lnSpc>
                <a:spcPct val="100000"/>
              </a:lnSpc>
              <a:spcBef>
                <a:spcPts val="0"/>
              </a:spcBef>
              <a:spcAft>
                <a:spcPts val="0"/>
              </a:spcAft>
              <a:defRPr/>
            </a:pPr>
            <a:r>
              <a:rPr lang="zh-CN" altLang="en-US" sz="3200" b="1" dirty="0" smtClean="0">
                <a:solidFill>
                  <a:schemeClr val="bg1"/>
                </a:solidFill>
                <a:latin typeface="微软雅黑" charset="-122"/>
                <a:ea typeface="微软雅黑" charset="-122"/>
                <a:sym typeface="+mn-ea"/>
              </a:rPr>
              <a:t>分支限界法</a:t>
            </a:r>
            <a:endParaRPr lang="zh-CN" altLang="en-US" sz="3200" b="1" dirty="0">
              <a:solidFill>
                <a:schemeClr val="bg1"/>
              </a:solidFill>
              <a:latin typeface="微软雅黑" charset="-122"/>
              <a:ea typeface="微软雅黑" charset="-122"/>
              <a:sym typeface="+mn-ea"/>
            </a:endParaRPr>
          </a:p>
        </p:txBody>
      </p:sp>
      <p:sp>
        <p:nvSpPr>
          <p:cNvPr id="13" name="文本框 12"/>
          <p:cNvSpPr txBox="1"/>
          <p:nvPr/>
        </p:nvSpPr>
        <p:spPr>
          <a:xfrm>
            <a:off x="342669" y="1027613"/>
            <a:ext cx="4861098" cy="584775"/>
          </a:xfrm>
          <a:prstGeom prst="rect">
            <a:avLst/>
          </a:prstGeom>
          <a:noFill/>
        </p:spPr>
        <p:txBody>
          <a:bodyPr wrap="square" rtlCol="0">
            <a:spAutoFit/>
          </a:bodyPr>
          <a:lstStyle/>
          <a:p>
            <a:r>
              <a:rPr kumimoji="1" lang="zh-CN" altLang="en-US" sz="3200" b="1" dirty="0" smtClean="0">
                <a:latin typeface="Microsoft YaHei" charset="-122"/>
                <a:ea typeface="Microsoft YaHei" charset="-122"/>
                <a:cs typeface="Microsoft YaHei" charset="-122"/>
              </a:rPr>
              <a:t>分支</a:t>
            </a:r>
            <a:r>
              <a:rPr kumimoji="1" lang="en-US" altLang="zh-CN" sz="3200" b="1" dirty="0" smtClean="0">
                <a:latin typeface="Microsoft YaHei" charset="-122"/>
                <a:ea typeface="Microsoft YaHei" charset="-122"/>
                <a:cs typeface="Microsoft YaHei" charset="-122"/>
              </a:rPr>
              <a:t>-</a:t>
            </a:r>
            <a:r>
              <a:rPr kumimoji="1" lang="zh-CN" altLang="en-US" sz="3200" b="1" dirty="0" smtClean="0">
                <a:latin typeface="Microsoft YaHei" charset="-122"/>
                <a:ea typeface="Microsoft YaHei" charset="-122"/>
                <a:cs typeface="Microsoft YaHei" charset="-122"/>
              </a:rPr>
              <a:t>限界求解最优化问题</a:t>
            </a:r>
            <a:endParaRPr kumimoji="1" lang="zh-CN" altLang="en-US" sz="3200" b="1" dirty="0">
              <a:latin typeface="Microsoft YaHei" charset="-122"/>
              <a:ea typeface="Microsoft YaHei" charset="-122"/>
              <a:cs typeface="Microsoft YaHei" charset="-122"/>
            </a:endParaRPr>
          </a:p>
        </p:txBody>
      </p:sp>
      <p:sp>
        <p:nvSpPr>
          <p:cNvPr id="15" name="Rectangle 4"/>
          <p:cNvSpPr>
            <a:spLocks noChangeArrowheads="1"/>
          </p:cNvSpPr>
          <p:nvPr/>
        </p:nvSpPr>
        <p:spPr bwMode="auto">
          <a:xfrm>
            <a:off x="342669" y="1612388"/>
            <a:ext cx="10427883" cy="4462222"/>
          </a:xfrm>
          <a:prstGeom prst="rect">
            <a:avLst/>
          </a:prstGeom>
          <a:noFill/>
          <a:ln>
            <a:noFill/>
          </a:ln>
        </p:spPr>
        <p:txBody>
          <a:bodyPr/>
          <a:lstStyle>
            <a:lvl1pPr marL="342900" indent="-34290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342900" marR="0" lvl="0" indent="-342900" defTabSz="914400" eaLnBrk="1" fontAlgn="base" latinLnBrk="0" hangingPunct="1">
              <a:lnSpc>
                <a:spcPct val="150000"/>
              </a:lnSpc>
              <a:spcBef>
                <a:spcPts val="0"/>
              </a:spcBef>
              <a:spcAft>
                <a:spcPct val="0"/>
              </a:spcAft>
              <a:buClr>
                <a:srgbClr val="CC9900"/>
              </a:buClr>
              <a:buSzPct val="65000"/>
              <a:buFont typeface="Wingdings" panose="05000000000000000000" pitchFamily="2" charset="2"/>
              <a:buNone/>
              <a:tabLst/>
              <a:defRPr/>
            </a:pPr>
            <a:r>
              <a:rPr kumimoji="0" lang="zh-CN" altLang="en-US"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直接</a:t>
            </a:r>
            <a:r>
              <a:rPr kumimoji="0" lang="zh-CN" altLang="en-US" sz="2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用</a:t>
            </a:r>
            <a:r>
              <a:rPr kumimoji="0" lang="zh-CN" altLang="en-US" sz="2400" b="0" i="0" u="none" strike="noStrike" kern="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rPr>
              <a:t>目标函数</a:t>
            </a:r>
            <a:r>
              <a:rPr kumimoji="0" lang="zh-CN" altLang="en-US" sz="2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作为成本函数</a:t>
            </a:r>
            <a:r>
              <a:rPr kumimoji="0" lang="en-US" altLang="zh-CN" sz="2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c(·)</a:t>
            </a:r>
            <a:endParaRPr kumimoji="0" lang="zh-CN" altLang="en-US" sz="2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a:p>
            <a:pPr marL="342900" marR="0" lvl="0" indent="-342900" defTabSz="914400" eaLnBrk="1" fontAlgn="base" latinLnBrk="0" hangingPunct="1">
              <a:lnSpc>
                <a:spcPct val="150000"/>
              </a:lnSpc>
              <a:spcBef>
                <a:spcPts val="0"/>
              </a:spcBef>
              <a:spcAft>
                <a:spcPct val="0"/>
              </a:spcAft>
              <a:buClr>
                <a:srgbClr val="CC9900"/>
              </a:buClr>
              <a:buSzPct val="65000"/>
              <a:buFont typeface="Wingdings" panose="05000000000000000000" pitchFamily="2" charset="2"/>
              <a:buNone/>
              <a:tabLst/>
              <a:defRPr/>
            </a:pPr>
            <a:r>
              <a:rPr kumimoji="0" lang="zh-CN" altLang="en-US" sz="2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       </a:t>
            </a:r>
            <a:r>
              <a:rPr kumimoji="0" lang="en-US" altLang="zh-CN" sz="2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1</a:t>
            </a:r>
            <a:r>
              <a:rPr kumimoji="0" lang="zh-CN" altLang="en-US" sz="2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）代表可行解结点的</a:t>
            </a:r>
            <a:r>
              <a:rPr kumimoji="0" lang="en-US" altLang="zh-CN" sz="2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c(X)</a:t>
            </a:r>
            <a:r>
              <a:rPr kumimoji="0" lang="zh-CN" altLang="en-US" sz="2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就是该可行解的目标函数值。</a:t>
            </a:r>
          </a:p>
          <a:p>
            <a:pPr marL="342900" marR="0" lvl="0" indent="-342900" defTabSz="914400" eaLnBrk="1" fontAlgn="base" latinLnBrk="0" hangingPunct="1">
              <a:lnSpc>
                <a:spcPct val="150000"/>
              </a:lnSpc>
              <a:spcBef>
                <a:spcPts val="0"/>
              </a:spcBef>
              <a:spcAft>
                <a:spcPct val="0"/>
              </a:spcAft>
              <a:buClr>
                <a:srgbClr val="CC9900"/>
              </a:buClr>
              <a:buSzPct val="65000"/>
              <a:buFont typeface="Wingdings" panose="05000000000000000000" pitchFamily="2" charset="2"/>
              <a:buNone/>
              <a:tabLst/>
              <a:defRPr/>
            </a:pPr>
            <a:r>
              <a:rPr kumimoji="0" lang="zh-CN" altLang="en-US" sz="2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       </a:t>
            </a:r>
            <a:r>
              <a:rPr kumimoji="0" lang="en-US" altLang="zh-CN" sz="2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2</a:t>
            </a:r>
            <a:r>
              <a:rPr kumimoji="0" lang="zh-CN" altLang="en-US" sz="2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）代表不可行解结点的</a:t>
            </a:r>
            <a:r>
              <a:rPr kumimoji="0" lang="en-US" altLang="zh-CN" sz="2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c(X)=∞</a:t>
            </a:r>
            <a:r>
              <a:rPr kumimoji="0" lang="zh-CN" altLang="en-US" sz="2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a:t>
            </a:r>
          </a:p>
          <a:p>
            <a:pPr marL="1073150" marR="0" lvl="0" indent="-1073150" defTabSz="914400" eaLnBrk="1" fontAlgn="base" latinLnBrk="0" hangingPunct="1">
              <a:lnSpc>
                <a:spcPct val="150000"/>
              </a:lnSpc>
              <a:spcBef>
                <a:spcPts val="0"/>
              </a:spcBef>
              <a:spcAft>
                <a:spcPct val="0"/>
              </a:spcAft>
              <a:buClr>
                <a:srgbClr val="CC9900"/>
              </a:buClr>
              <a:buSzPct val="65000"/>
              <a:buFont typeface="Wingdings" panose="05000000000000000000" pitchFamily="2" charset="2"/>
              <a:buNone/>
              <a:tabLst/>
              <a:defRPr/>
            </a:pPr>
            <a:r>
              <a:rPr kumimoji="0" lang="zh-CN" altLang="en-US" sz="2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       </a:t>
            </a:r>
            <a:r>
              <a:rPr kumimoji="0" lang="en-US" altLang="zh-CN" sz="2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3</a:t>
            </a:r>
            <a:r>
              <a:rPr kumimoji="0" lang="zh-CN" altLang="en-US" sz="2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）代表</a:t>
            </a:r>
            <a:r>
              <a:rPr kumimoji="0" lang="zh-CN" altLang="en-US" sz="2400" b="0" i="0" u="none" strike="noStrike" kern="0" cap="none" spc="0" normalizeH="0" baseline="0" noProof="0" dirty="0">
                <a:ln>
                  <a:noFill/>
                </a:ln>
                <a:solidFill>
                  <a:srgbClr val="0000CC"/>
                </a:solidFill>
                <a:effectLst/>
                <a:uLnTx/>
                <a:uFillTx/>
                <a:latin typeface="微软雅黑" panose="020B0503020204020204" pitchFamily="34" charset="-122"/>
                <a:ea typeface="微软雅黑" panose="020B0503020204020204" pitchFamily="34" charset="-122"/>
              </a:rPr>
              <a:t>部分解</a:t>
            </a:r>
            <a:r>
              <a:rPr kumimoji="0" lang="zh-CN" altLang="en-US" sz="2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的结点的</a:t>
            </a:r>
            <a:r>
              <a:rPr kumimoji="0" lang="en-US" altLang="zh-CN" sz="2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c(X)</a:t>
            </a:r>
            <a:r>
              <a:rPr kumimoji="0" lang="zh-CN" altLang="en-US" sz="2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是根为</a:t>
            </a:r>
            <a:r>
              <a:rPr kumimoji="0" lang="en-US" altLang="zh-CN" sz="2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X</a:t>
            </a:r>
            <a:r>
              <a:rPr kumimoji="0" lang="zh-CN" altLang="en-US" sz="2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的子树中最小成本结点的成本。</a:t>
            </a:r>
          </a:p>
          <a:p>
            <a:pPr marL="342900" marR="0" lvl="0" indent="-342900" defTabSz="914400" eaLnBrk="1" fontAlgn="base" latinLnBrk="0" hangingPunct="1">
              <a:lnSpc>
                <a:spcPct val="150000"/>
              </a:lnSpc>
              <a:spcBef>
                <a:spcPts val="0"/>
              </a:spcBef>
              <a:spcAft>
                <a:spcPct val="0"/>
              </a:spcAft>
              <a:buClr>
                <a:srgbClr val="CC9900"/>
              </a:buClr>
              <a:buSzPct val="65000"/>
              <a:buFont typeface="Wingdings" panose="05000000000000000000" pitchFamily="2" charset="2"/>
              <a:buNone/>
              <a:tabLst/>
              <a:defRPr/>
            </a:pPr>
            <a:r>
              <a:rPr kumimoji="0" lang="zh-CN" altLang="en-US" sz="2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       </a:t>
            </a:r>
            <a:r>
              <a:rPr kumimoji="0" lang="zh-CN" altLang="en-US" sz="2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pitchFamily="34" charset="0"/>
              </a:rPr>
              <a:t>► </a:t>
            </a:r>
            <a:r>
              <a:rPr kumimoji="0" lang="zh-CN" altLang="en-US" sz="2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答案结点        </a:t>
            </a:r>
            <a:r>
              <a:rPr kumimoji="0" lang="zh-CN" altLang="en-US"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 可行解</a:t>
            </a:r>
            <a:endParaRPr kumimoji="0" lang="zh-CN" altLang="en-US" sz="2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a:p>
            <a:pPr marL="342900" marR="0" lvl="0" indent="-342900" defTabSz="914400" eaLnBrk="1" fontAlgn="base" latinLnBrk="0" hangingPunct="1">
              <a:lnSpc>
                <a:spcPct val="150000"/>
              </a:lnSpc>
              <a:spcBef>
                <a:spcPts val="0"/>
              </a:spcBef>
              <a:spcAft>
                <a:spcPct val="0"/>
              </a:spcAft>
              <a:buClr>
                <a:srgbClr val="CC9900"/>
              </a:buClr>
              <a:buSzPct val="65000"/>
              <a:buFont typeface="Wingdings" panose="05000000000000000000" pitchFamily="2" charset="2"/>
              <a:buNone/>
              <a:tabLst/>
              <a:defRPr/>
            </a:pPr>
            <a:r>
              <a:rPr kumimoji="0" lang="zh-CN" altLang="en-US" sz="2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       </a:t>
            </a:r>
            <a:r>
              <a:rPr kumimoji="0" lang="zh-CN" altLang="en-US" sz="2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pitchFamily="34" charset="0"/>
              </a:rPr>
              <a:t>► </a:t>
            </a:r>
            <a:r>
              <a:rPr kumimoji="0" lang="zh-CN" altLang="en-US" sz="2400" b="0" i="0" u="none" strike="noStrike" kern="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rPr>
              <a:t>成本最小</a:t>
            </a:r>
            <a:r>
              <a:rPr kumimoji="0" lang="zh-CN" altLang="en-US" sz="2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的答案结点          最优解</a:t>
            </a:r>
          </a:p>
          <a:p>
            <a:pPr marL="342900" marR="0" lvl="0" indent="-342900" defTabSz="914400" eaLnBrk="1" fontAlgn="base" latinLnBrk="0" hangingPunct="1">
              <a:lnSpc>
                <a:spcPct val="150000"/>
              </a:lnSpc>
              <a:spcBef>
                <a:spcPts val="0"/>
              </a:spcBef>
              <a:spcAft>
                <a:spcPct val="0"/>
              </a:spcAft>
              <a:buClr>
                <a:srgbClr val="CC9900"/>
              </a:buClr>
              <a:buSzPct val="65000"/>
              <a:buFont typeface="Wingdings" panose="05000000000000000000" pitchFamily="2" charset="2"/>
              <a:buNone/>
              <a:tabLst/>
              <a:defRPr/>
            </a:pPr>
            <a:r>
              <a:rPr kumimoji="0" lang="zh-CN" altLang="en-US" sz="2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       </a:t>
            </a:r>
            <a:r>
              <a:rPr kumimoji="0" lang="zh-CN" altLang="en-US" sz="2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pitchFamily="34" charset="0"/>
              </a:rPr>
              <a:t>► </a:t>
            </a:r>
            <a:r>
              <a:rPr kumimoji="0" lang="zh-CN" altLang="en-US" sz="2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成本估计函数          且要求有</a:t>
            </a:r>
          </a:p>
          <a:p>
            <a:pPr marL="342900" marR="0" lvl="0" indent="-342900" defTabSz="914400" eaLnBrk="1" fontAlgn="base" latinLnBrk="0" hangingPunct="1">
              <a:lnSpc>
                <a:spcPct val="150000"/>
              </a:lnSpc>
              <a:spcBef>
                <a:spcPts val="0"/>
              </a:spcBef>
              <a:spcAft>
                <a:spcPct val="0"/>
              </a:spcAft>
              <a:buClr>
                <a:srgbClr val="CC9900"/>
              </a:buClr>
              <a:buSzPct val="65000"/>
              <a:buFont typeface="Wingdings" panose="05000000000000000000" pitchFamily="2" charset="2"/>
              <a:buNone/>
              <a:tabLst/>
              <a:defRPr/>
            </a:pPr>
            <a:r>
              <a:rPr kumimoji="0" lang="zh-CN" altLang="en-US" sz="2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       </a:t>
            </a:r>
            <a:r>
              <a:rPr kumimoji="0" lang="zh-CN" altLang="en-US" sz="2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pitchFamily="34" charset="0"/>
              </a:rPr>
              <a:t>   注： </a:t>
            </a:r>
            <a:r>
              <a:rPr kumimoji="0" lang="zh-CN" altLang="en-US" sz="2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        根据目标函数进行估计。</a:t>
            </a:r>
          </a:p>
        </p:txBody>
      </p:sp>
      <p:sp>
        <p:nvSpPr>
          <p:cNvPr id="16" name="AutoShape 10"/>
          <p:cNvSpPr>
            <a:spLocks noChangeArrowheads="1"/>
          </p:cNvSpPr>
          <p:nvPr/>
        </p:nvSpPr>
        <p:spPr bwMode="auto">
          <a:xfrm>
            <a:off x="2622375" y="4074909"/>
            <a:ext cx="647700" cy="144463"/>
          </a:xfrm>
          <a:prstGeom prst="leftRightArrow">
            <a:avLst>
              <a:gd name="adj1" fmla="val 50000"/>
              <a:gd name="adj2" fmla="val 89670"/>
            </a:avLst>
          </a:prstGeom>
          <a:solidFill>
            <a:schemeClr val="accent1"/>
          </a:solidFill>
          <a:ln w="9525">
            <a:solidFill>
              <a:schemeClr val="tx1"/>
            </a:solidFill>
            <a:miter lim="800000"/>
            <a:headEnd/>
            <a:tailEnd/>
          </a:ln>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17" name="AutoShape 10"/>
          <p:cNvSpPr>
            <a:spLocks noChangeArrowheads="1"/>
          </p:cNvSpPr>
          <p:nvPr/>
        </p:nvSpPr>
        <p:spPr bwMode="auto">
          <a:xfrm>
            <a:off x="4176858" y="4631861"/>
            <a:ext cx="647700" cy="144463"/>
          </a:xfrm>
          <a:prstGeom prst="leftRightArrow">
            <a:avLst>
              <a:gd name="adj1" fmla="val 50000"/>
              <a:gd name="adj2" fmla="val 89670"/>
            </a:avLst>
          </a:prstGeom>
          <a:solidFill>
            <a:schemeClr val="accent1"/>
          </a:solidFill>
          <a:ln w="9525">
            <a:solidFill>
              <a:schemeClr val="tx1"/>
            </a:solidFill>
            <a:miter lim="800000"/>
            <a:headEnd/>
            <a:tailEnd/>
          </a:ln>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graphicFrame>
        <p:nvGraphicFramePr>
          <p:cNvPr id="18" name="Object 9"/>
          <p:cNvGraphicFramePr>
            <a:graphicFrameLocks noChangeAspect="1"/>
          </p:cNvGraphicFramePr>
          <p:nvPr>
            <p:extLst>
              <p:ext uri="{D42A27DB-BD31-4B8C-83A1-F6EECF244321}">
                <p14:modId xmlns:p14="http://schemas.microsoft.com/office/powerpoint/2010/main" val="414955918"/>
              </p:ext>
            </p:extLst>
          </p:nvPr>
        </p:nvGraphicFramePr>
        <p:xfrm>
          <a:off x="3172405" y="5048051"/>
          <a:ext cx="827088" cy="430212"/>
        </p:xfrm>
        <a:graphic>
          <a:graphicData uri="http://schemas.openxmlformats.org/presentationml/2006/ole">
            <mc:AlternateContent xmlns:mc="http://schemas.openxmlformats.org/markup-compatibility/2006">
              <mc:Choice xmlns:v="urn:schemas-microsoft-com:vml" Requires="v">
                <p:oleObj spid="_x0000_s22584" name="公式" r:id="rId6" imgW="355292" imgH="203024" progId="Equation.3">
                  <p:embed/>
                </p:oleObj>
              </mc:Choice>
              <mc:Fallback>
                <p:oleObj name="公式" r:id="rId6" imgW="355292" imgH="203024" progId="Equation.3">
                  <p:embed/>
                  <p:pic>
                    <p:nvPicPr>
                      <p:cNvPr id="73731" name="Object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72405" y="5048051"/>
                        <a:ext cx="827088" cy="430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9" name="Object 9"/>
          <p:cNvGraphicFramePr>
            <a:graphicFrameLocks noChangeAspect="1"/>
          </p:cNvGraphicFramePr>
          <p:nvPr>
            <p:extLst>
              <p:ext uri="{D42A27DB-BD31-4B8C-83A1-F6EECF244321}">
                <p14:modId xmlns:p14="http://schemas.microsoft.com/office/powerpoint/2010/main" val="2793954136"/>
              </p:ext>
            </p:extLst>
          </p:nvPr>
        </p:nvGraphicFramePr>
        <p:xfrm>
          <a:off x="1955222" y="5594520"/>
          <a:ext cx="827088" cy="430212"/>
        </p:xfrm>
        <a:graphic>
          <a:graphicData uri="http://schemas.openxmlformats.org/presentationml/2006/ole">
            <mc:AlternateContent xmlns:mc="http://schemas.openxmlformats.org/markup-compatibility/2006">
              <mc:Choice xmlns:v="urn:schemas-microsoft-com:vml" Requires="v">
                <p:oleObj spid="_x0000_s22585" name="公式" r:id="rId6" imgW="355292" imgH="203024" progId="Equation.3">
                  <p:embed/>
                </p:oleObj>
              </mc:Choice>
              <mc:Fallback>
                <p:oleObj name="公式" r:id="rId6" imgW="355292" imgH="203024" progId="Equation.3">
                  <p:embed/>
                  <p:pic>
                    <p:nvPicPr>
                      <p:cNvPr id="73731" name="Object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55222" y="5594520"/>
                        <a:ext cx="827088" cy="430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 name="Object 15"/>
          <p:cNvGraphicFramePr>
            <a:graphicFrameLocks noChangeAspect="1"/>
          </p:cNvGraphicFramePr>
          <p:nvPr>
            <p:extLst>
              <p:ext uri="{D42A27DB-BD31-4B8C-83A1-F6EECF244321}">
                <p14:modId xmlns:p14="http://schemas.microsoft.com/office/powerpoint/2010/main" val="2485174648"/>
              </p:ext>
            </p:extLst>
          </p:nvPr>
        </p:nvGraphicFramePr>
        <p:xfrm>
          <a:off x="5292725" y="5082976"/>
          <a:ext cx="1738313" cy="360362"/>
        </p:xfrm>
        <a:graphic>
          <a:graphicData uri="http://schemas.openxmlformats.org/presentationml/2006/ole">
            <mc:AlternateContent xmlns:mc="http://schemas.openxmlformats.org/markup-compatibility/2006">
              <mc:Choice xmlns:v="urn:schemas-microsoft-com:vml" Requires="v">
                <p:oleObj spid="_x0000_s22586" name="公式" r:id="rId8" imgW="812447" imgH="203112" progId="Equation.3">
                  <p:embed/>
                </p:oleObj>
              </mc:Choice>
              <mc:Fallback>
                <p:oleObj name="公式" r:id="rId8" imgW="812447" imgH="203112" progId="Equation.3">
                  <p:embed/>
                  <p:pic>
                    <p:nvPicPr>
                      <p:cNvPr id="73735" name="Object 1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292725" y="5082976"/>
                        <a:ext cx="1738313" cy="3603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466808509"/>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p:cNvPicPr>
            <a:picLocks noChangeAspect="1"/>
          </p:cNvPicPr>
          <p:nvPr/>
        </p:nvPicPr>
        <p:blipFill rotWithShape="1">
          <a:blip r:embed="rId3">
            <a:extLst>
              <a:ext uri="{28A0092B-C50C-407E-A947-70E740481C1C}">
                <a14:useLocalDpi xmlns:a14="http://schemas.microsoft.com/office/drawing/2010/main" val="0"/>
              </a:ext>
            </a:extLst>
          </a:blip>
          <a:srcRect t="3960" r="26250" b="22542"/>
          <a:stretch/>
        </p:blipFill>
        <p:spPr>
          <a:xfrm>
            <a:off x="-1" y="0"/>
            <a:ext cx="12261273" cy="6858000"/>
          </a:xfrm>
          <a:prstGeom prst="rect">
            <a:avLst/>
          </a:prstGeom>
        </p:spPr>
      </p:pic>
      <p:sp>
        <p:nvSpPr>
          <p:cNvPr id="15" name="文本框 14"/>
          <p:cNvSpPr txBox="1"/>
          <p:nvPr/>
        </p:nvSpPr>
        <p:spPr>
          <a:xfrm>
            <a:off x="558800" y="2722418"/>
            <a:ext cx="7135962" cy="1938992"/>
          </a:xfrm>
          <a:prstGeom prst="rect">
            <a:avLst/>
          </a:prstGeom>
          <a:noFill/>
        </p:spPr>
        <p:txBody>
          <a:bodyPr wrap="square" rtlCol="0">
            <a:spAutoFit/>
          </a:bodyPr>
          <a:lstStyle/>
          <a:p>
            <a:r>
              <a:rPr kumimoji="1" lang="zh-CN" altLang="en-US" sz="6000" b="1" dirty="0">
                <a:latin typeface="Microsoft YaHei" charset="-122"/>
                <a:ea typeface="Microsoft YaHei" charset="-122"/>
                <a:cs typeface="Microsoft YaHei" charset="-122"/>
              </a:rPr>
              <a:t>分支</a:t>
            </a:r>
            <a:r>
              <a:rPr kumimoji="1" lang="en-US" altLang="zh-CN" sz="6000" b="1" dirty="0">
                <a:latin typeface="Microsoft YaHei" charset="-122"/>
                <a:ea typeface="Microsoft YaHei" charset="-122"/>
                <a:cs typeface="Microsoft YaHei" charset="-122"/>
              </a:rPr>
              <a:t>-</a:t>
            </a:r>
            <a:r>
              <a:rPr kumimoji="1" lang="zh-CN" altLang="en-US" sz="6000" b="1" dirty="0">
                <a:latin typeface="Microsoft YaHei" charset="-122"/>
                <a:ea typeface="Microsoft YaHei" charset="-122"/>
                <a:cs typeface="Microsoft YaHei" charset="-122"/>
              </a:rPr>
              <a:t>限界算法求带限期的作业排序问题</a:t>
            </a:r>
          </a:p>
        </p:txBody>
      </p:sp>
    </p:spTree>
    <p:extLst>
      <p:ext uri="{BB962C8B-B14F-4D97-AF65-F5344CB8AC3E}">
        <p14:creationId xmlns:p14="http://schemas.microsoft.com/office/powerpoint/2010/main" val="511950463"/>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3333" y="338667"/>
            <a:ext cx="2607733" cy="593644"/>
          </a:xfrm>
          <a:prstGeom prst="rect">
            <a:avLst/>
          </a:prstGeom>
        </p:spPr>
      </p:pic>
      <p:pic>
        <p:nvPicPr>
          <p:cNvPr id="3" name="图片 2"/>
          <p:cNvPicPr>
            <a:picLocks noChangeAspect="1"/>
          </p:cNvPicPr>
          <p:nvPr/>
        </p:nvPicPr>
        <p:blipFill rotWithShape="1">
          <a:blip r:embed="rId4">
            <a:alphaModFix amt="4000"/>
            <a:extLst>
              <a:ext uri="{28A0092B-C50C-407E-A947-70E740481C1C}">
                <a14:useLocalDpi xmlns:a14="http://schemas.microsoft.com/office/drawing/2010/main" val="0"/>
              </a:ext>
            </a:extLst>
          </a:blip>
          <a:srcRect t="4939" r="28793" b="22469"/>
          <a:stretch/>
        </p:blipFill>
        <p:spPr>
          <a:xfrm>
            <a:off x="2641601" y="902926"/>
            <a:ext cx="9550400" cy="5955074"/>
          </a:xfrm>
          <a:prstGeom prst="rect">
            <a:avLst/>
          </a:prstGeom>
        </p:spPr>
      </p:pic>
      <p:sp>
        <p:nvSpPr>
          <p:cNvPr id="6" name="矩形 5"/>
          <p:cNvSpPr/>
          <p:nvPr/>
        </p:nvSpPr>
        <p:spPr>
          <a:xfrm flipV="1">
            <a:off x="1330037" y="1276282"/>
            <a:ext cx="10494468" cy="45719"/>
          </a:xfrm>
          <a:prstGeom prst="rect">
            <a:avLst/>
          </a:prstGeom>
          <a:solidFill>
            <a:srgbClr val="239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矩形 9"/>
          <p:cNvSpPr/>
          <p:nvPr/>
        </p:nvSpPr>
        <p:spPr>
          <a:xfrm>
            <a:off x="9218815" y="383465"/>
            <a:ext cx="2605688" cy="523220"/>
          </a:xfrm>
          <a:prstGeom prst="rect">
            <a:avLst/>
          </a:prstGeom>
          <a:solidFill>
            <a:srgbClr val="239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矩形 10"/>
          <p:cNvSpPr/>
          <p:nvPr/>
        </p:nvSpPr>
        <p:spPr>
          <a:xfrm>
            <a:off x="9102436" y="352688"/>
            <a:ext cx="2815627" cy="584775"/>
          </a:xfrm>
          <a:prstGeom prst="rect">
            <a:avLst/>
          </a:prstGeom>
        </p:spPr>
        <p:txBody>
          <a:bodyPr wrap="square" anchor="ct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lnSpc>
                <a:spcPct val="100000"/>
              </a:lnSpc>
              <a:spcBef>
                <a:spcPts val="0"/>
              </a:spcBef>
              <a:spcAft>
                <a:spcPts val="0"/>
              </a:spcAft>
              <a:defRPr/>
            </a:pPr>
            <a:r>
              <a:rPr lang="zh-CN" altLang="en-US" sz="3200" b="1" dirty="0" smtClean="0">
                <a:solidFill>
                  <a:schemeClr val="bg1"/>
                </a:solidFill>
                <a:latin typeface="微软雅黑" charset="-122"/>
                <a:ea typeface="微软雅黑" charset="-122"/>
                <a:sym typeface="+mn-ea"/>
              </a:rPr>
              <a:t>作业排序问题</a:t>
            </a:r>
            <a:endParaRPr lang="zh-CN" altLang="en-US" sz="3200" b="1" dirty="0">
              <a:solidFill>
                <a:schemeClr val="bg1"/>
              </a:solidFill>
              <a:latin typeface="微软雅黑" charset="-122"/>
              <a:ea typeface="微软雅黑" charset="-122"/>
              <a:sym typeface="+mn-ea"/>
            </a:endParaRPr>
          </a:p>
        </p:txBody>
      </p:sp>
      <p:sp>
        <p:nvSpPr>
          <p:cNvPr id="13" name="文本框 12"/>
          <p:cNvSpPr txBox="1"/>
          <p:nvPr/>
        </p:nvSpPr>
        <p:spPr>
          <a:xfrm>
            <a:off x="342669" y="1027613"/>
            <a:ext cx="1062182" cy="584775"/>
          </a:xfrm>
          <a:prstGeom prst="rect">
            <a:avLst/>
          </a:prstGeom>
          <a:noFill/>
        </p:spPr>
        <p:txBody>
          <a:bodyPr wrap="square" rtlCol="0">
            <a:spAutoFit/>
          </a:bodyPr>
          <a:lstStyle/>
          <a:p>
            <a:r>
              <a:rPr kumimoji="1" lang="zh-CN" altLang="en-US" sz="3200" b="1" dirty="0" smtClean="0">
                <a:latin typeface="Microsoft YaHei" charset="-122"/>
                <a:ea typeface="Microsoft YaHei" charset="-122"/>
                <a:cs typeface="Microsoft YaHei" charset="-122"/>
              </a:rPr>
              <a:t>描述</a:t>
            </a:r>
            <a:endParaRPr kumimoji="1" lang="zh-CN" altLang="en-US" sz="3200" b="1" dirty="0">
              <a:latin typeface="Microsoft YaHei" charset="-122"/>
              <a:ea typeface="Microsoft YaHei" charset="-122"/>
              <a:cs typeface="Microsoft YaHei" charset="-122"/>
            </a:endParaRPr>
          </a:p>
        </p:txBody>
      </p:sp>
      <p:sp>
        <p:nvSpPr>
          <p:cNvPr id="4" name="矩形 3"/>
          <p:cNvSpPr/>
          <p:nvPr/>
        </p:nvSpPr>
        <p:spPr>
          <a:xfrm>
            <a:off x="74814" y="1660820"/>
            <a:ext cx="11471563" cy="2754600"/>
          </a:xfrm>
          <a:prstGeom prst="rect">
            <a:avLst/>
          </a:prstGeom>
        </p:spPr>
        <p:txBody>
          <a:bodyPr wrap="square">
            <a:spAutoFit/>
          </a:bodyPr>
          <a:lstStyle/>
          <a:p>
            <a:pPr marL="342900" lvl="1" indent="-74613" fontAlgn="base">
              <a:lnSpc>
                <a:spcPct val="150000"/>
              </a:lnSpc>
              <a:spcBef>
                <a:spcPts val="600"/>
              </a:spcBef>
              <a:spcAft>
                <a:spcPts val="600"/>
              </a:spcAft>
              <a:buClr>
                <a:srgbClr val="3B812F"/>
              </a:buClr>
              <a:buSzPct val="60000"/>
              <a:defRPr/>
            </a:pPr>
            <a:r>
              <a:rPr lang="zh-CN" altLang="en-US" sz="2800" kern="0" dirty="0">
                <a:solidFill>
                  <a:srgbClr val="000000"/>
                </a:solidFill>
                <a:latin typeface="微软雅黑" panose="020B0503020204020204" pitchFamily="34" charset="-122"/>
                <a:ea typeface="微软雅黑" panose="020B0503020204020204" pitchFamily="34" charset="-122"/>
              </a:rPr>
              <a:t>假定有</a:t>
            </a:r>
            <a:r>
              <a:rPr lang="en-US" altLang="zh-CN" sz="2800" kern="0" dirty="0">
                <a:solidFill>
                  <a:srgbClr val="000000"/>
                </a:solidFill>
                <a:latin typeface="微软雅黑" panose="020B0503020204020204" pitchFamily="34" charset="-122"/>
                <a:ea typeface="微软雅黑" panose="020B0503020204020204" pitchFamily="34" charset="-122"/>
              </a:rPr>
              <a:t>n</a:t>
            </a:r>
            <a:r>
              <a:rPr lang="zh-CN" altLang="en-US" sz="2800" kern="0" dirty="0">
                <a:solidFill>
                  <a:srgbClr val="000000"/>
                </a:solidFill>
                <a:latin typeface="微软雅黑" panose="020B0503020204020204" pitchFamily="34" charset="-122"/>
                <a:ea typeface="微软雅黑" panose="020B0503020204020204" pitchFamily="34" charset="-122"/>
              </a:rPr>
              <a:t>个作业和一台处理机，作业</a:t>
            </a:r>
            <a:r>
              <a:rPr lang="en-US" altLang="zh-CN" sz="2800" kern="0" dirty="0" err="1">
                <a:solidFill>
                  <a:srgbClr val="000000"/>
                </a:solidFill>
                <a:latin typeface="微软雅黑" panose="020B0503020204020204" pitchFamily="34" charset="-122"/>
                <a:ea typeface="微软雅黑" panose="020B0503020204020204" pitchFamily="34" charset="-122"/>
              </a:rPr>
              <a:t>i</a:t>
            </a:r>
            <a:r>
              <a:rPr lang="zh-CN" altLang="en-US" sz="2800" kern="0" dirty="0">
                <a:solidFill>
                  <a:srgbClr val="000000"/>
                </a:solidFill>
                <a:latin typeface="微软雅黑" panose="020B0503020204020204" pitchFamily="34" charset="-122"/>
                <a:ea typeface="微软雅黑" panose="020B0503020204020204" pitchFamily="34" charset="-122"/>
              </a:rPr>
              <a:t>对应一个三元组（</a:t>
            </a:r>
            <a:r>
              <a:rPr lang="en-US" altLang="zh-CN" sz="2800" kern="0" dirty="0" err="1">
                <a:solidFill>
                  <a:srgbClr val="000000"/>
                </a:solidFill>
                <a:latin typeface="微软雅黑" panose="020B0503020204020204" pitchFamily="34" charset="-122"/>
                <a:ea typeface="微软雅黑" panose="020B0503020204020204" pitchFamily="34" charset="-122"/>
              </a:rPr>
              <a:t>p</a:t>
            </a:r>
            <a:r>
              <a:rPr lang="en-US" altLang="zh-CN" sz="2800" kern="0" baseline="-25000" dirty="0" err="1">
                <a:solidFill>
                  <a:srgbClr val="000000"/>
                </a:solidFill>
                <a:latin typeface="微软雅黑" panose="020B0503020204020204" pitchFamily="34" charset="-122"/>
                <a:ea typeface="微软雅黑" panose="020B0503020204020204" pitchFamily="34" charset="-122"/>
              </a:rPr>
              <a:t>i</a:t>
            </a:r>
            <a:r>
              <a:rPr lang="en-US" altLang="zh-CN" sz="2800" kern="0" dirty="0" err="1">
                <a:solidFill>
                  <a:srgbClr val="000000"/>
                </a:solidFill>
                <a:latin typeface="微软雅黑" panose="020B0503020204020204" pitchFamily="34" charset="-122"/>
                <a:ea typeface="微软雅黑" panose="020B0503020204020204" pitchFamily="34" charset="-122"/>
              </a:rPr>
              <a:t>,d</a:t>
            </a:r>
            <a:r>
              <a:rPr lang="en-US" altLang="zh-CN" sz="2800" kern="0" baseline="-25000" dirty="0" err="1">
                <a:solidFill>
                  <a:srgbClr val="000000"/>
                </a:solidFill>
                <a:latin typeface="微软雅黑" panose="020B0503020204020204" pitchFamily="34" charset="-122"/>
                <a:ea typeface="微软雅黑" panose="020B0503020204020204" pitchFamily="34" charset="-122"/>
              </a:rPr>
              <a:t>i</a:t>
            </a:r>
            <a:r>
              <a:rPr lang="en-US" altLang="zh-CN" sz="2800" kern="0" dirty="0" err="1">
                <a:solidFill>
                  <a:srgbClr val="000000"/>
                </a:solidFill>
                <a:latin typeface="微软雅黑" panose="020B0503020204020204" pitchFamily="34" charset="-122"/>
                <a:ea typeface="微软雅黑" panose="020B0503020204020204" pitchFamily="34" charset="-122"/>
              </a:rPr>
              <a:t>,t</a:t>
            </a:r>
            <a:r>
              <a:rPr lang="en-US" altLang="zh-CN" sz="2800" kern="0" baseline="-25000" dirty="0" err="1">
                <a:solidFill>
                  <a:srgbClr val="000000"/>
                </a:solidFill>
                <a:latin typeface="微软雅黑" panose="020B0503020204020204" pitchFamily="34" charset="-122"/>
                <a:ea typeface="微软雅黑" panose="020B0503020204020204" pitchFamily="34" charset="-122"/>
              </a:rPr>
              <a:t>i</a:t>
            </a:r>
            <a:r>
              <a:rPr lang="zh-CN" altLang="en-US" sz="2800" kern="0" dirty="0">
                <a:solidFill>
                  <a:srgbClr val="000000"/>
                </a:solidFill>
                <a:latin typeface="微软雅黑" panose="020B0503020204020204" pitchFamily="34" charset="-122"/>
                <a:ea typeface="微软雅黑" panose="020B0503020204020204" pitchFamily="34" charset="-122"/>
              </a:rPr>
              <a:t>）</a:t>
            </a:r>
          </a:p>
          <a:p>
            <a:pPr marL="669925" lvl="1" indent="-401638" fontAlgn="base">
              <a:lnSpc>
                <a:spcPct val="150000"/>
              </a:lnSpc>
              <a:spcBef>
                <a:spcPct val="0"/>
              </a:spcBef>
              <a:spcAft>
                <a:spcPct val="0"/>
              </a:spcAft>
              <a:buClr>
                <a:srgbClr val="3B812F"/>
              </a:buClr>
              <a:buSzPct val="60000"/>
              <a:defRPr/>
            </a:pPr>
            <a:r>
              <a:rPr lang="zh-CN" altLang="en-US" sz="2800" kern="0" dirty="0">
                <a:solidFill>
                  <a:srgbClr val="000000"/>
                </a:solidFill>
                <a:latin typeface="微软雅黑" panose="020B0503020204020204" pitchFamily="34" charset="-122"/>
                <a:ea typeface="微软雅黑" panose="020B0503020204020204" pitchFamily="34" charset="-122"/>
              </a:rPr>
              <a:t>其中</a:t>
            </a:r>
            <a:r>
              <a:rPr lang="zh-CN" altLang="en-US" sz="2800" kern="0" dirty="0" smtClean="0">
                <a:solidFill>
                  <a:srgbClr val="000000"/>
                </a:solidFill>
                <a:latin typeface="微软雅黑" panose="020B0503020204020204" pitchFamily="34" charset="-122"/>
                <a:ea typeface="微软雅黑" panose="020B0503020204020204" pitchFamily="34" charset="-122"/>
              </a:rPr>
              <a:t>， </a:t>
            </a:r>
            <a:r>
              <a:rPr lang="en-US" altLang="zh-CN" sz="2800" kern="0" dirty="0" err="1" smtClean="0">
                <a:solidFill>
                  <a:srgbClr val="000000"/>
                </a:solidFill>
                <a:latin typeface="微软雅黑" panose="020B0503020204020204" pitchFamily="34" charset="-122"/>
                <a:ea typeface="微软雅黑" panose="020B0503020204020204" pitchFamily="34" charset="-122"/>
              </a:rPr>
              <a:t>t</a:t>
            </a:r>
            <a:r>
              <a:rPr lang="en-US" altLang="zh-CN" sz="2800" kern="0" baseline="-25000" dirty="0" err="1" smtClean="0">
                <a:solidFill>
                  <a:srgbClr val="000000"/>
                </a:solidFill>
                <a:latin typeface="微软雅黑" panose="020B0503020204020204" pitchFamily="34" charset="-122"/>
                <a:ea typeface="微软雅黑" panose="020B0503020204020204" pitchFamily="34" charset="-122"/>
              </a:rPr>
              <a:t>i</a:t>
            </a:r>
            <a:r>
              <a:rPr lang="en-US" altLang="zh-CN" sz="2800" kern="0" baseline="-25000" dirty="0" smtClean="0">
                <a:solidFill>
                  <a:srgbClr val="000000"/>
                </a:solidFill>
                <a:latin typeface="微软雅黑" panose="020B0503020204020204" pitchFamily="34" charset="-122"/>
                <a:ea typeface="微软雅黑" panose="020B0503020204020204" pitchFamily="34" charset="-122"/>
              </a:rPr>
              <a:t> </a:t>
            </a:r>
            <a:r>
              <a:rPr lang="zh-CN" altLang="en-US" sz="2800" kern="0" dirty="0">
                <a:solidFill>
                  <a:srgbClr val="000000"/>
                </a:solidFill>
                <a:latin typeface="微软雅黑" panose="020B0503020204020204" pitchFamily="34" charset="-122"/>
                <a:ea typeface="微软雅黑" panose="020B0503020204020204" pitchFamily="34" charset="-122"/>
              </a:rPr>
              <a:t>：表示作业</a:t>
            </a:r>
            <a:r>
              <a:rPr lang="en-US" altLang="zh-CN" sz="2800" kern="0" dirty="0" err="1">
                <a:solidFill>
                  <a:srgbClr val="000000"/>
                </a:solidFill>
                <a:latin typeface="微软雅黑" panose="020B0503020204020204" pitchFamily="34" charset="-122"/>
                <a:ea typeface="微软雅黑" panose="020B0503020204020204" pitchFamily="34" charset="-122"/>
              </a:rPr>
              <a:t>i</a:t>
            </a:r>
            <a:r>
              <a:rPr lang="zh-CN" altLang="en-US" sz="2800" kern="0" dirty="0">
                <a:solidFill>
                  <a:srgbClr val="000000"/>
                </a:solidFill>
                <a:latin typeface="微软雅黑" panose="020B0503020204020204" pitchFamily="34" charset="-122"/>
                <a:ea typeface="微软雅黑" panose="020B0503020204020204" pitchFamily="34" charset="-122"/>
              </a:rPr>
              <a:t>需要</a:t>
            </a:r>
            <a:r>
              <a:rPr lang="en-US" altLang="zh-CN" sz="2800" kern="0" dirty="0" err="1">
                <a:solidFill>
                  <a:srgbClr val="000000"/>
                </a:solidFill>
                <a:latin typeface="微软雅黑" panose="020B0503020204020204" pitchFamily="34" charset="-122"/>
                <a:ea typeface="微软雅黑" panose="020B0503020204020204" pitchFamily="34" charset="-122"/>
              </a:rPr>
              <a:t>t</a:t>
            </a:r>
            <a:r>
              <a:rPr lang="en-US" altLang="zh-CN" sz="2800" kern="0" baseline="-25000" dirty="0" err="1">
                <a:solidFill>
                  <a:srgbClr val="000000"/>
                </a:solidFill>
                <a:latin typeface="微软雅黑" panose="020B0503020204020204" pitchFamily="34" charset="-122"/>
                <a:ea typeface="微软雅黑" panose="020B0503020204020204" pitchFamily="34" charset="-122"/>
              </a:rPr>
              <a:t>i</a:t>
            </a:r>
            <a:r>
              <a:rPr lang="zh-CN" altLang="en-US" sz="2800" kern="0" dirty="0">
                <a:solidFill>
                  <a:srgbClr val="000000"/>
                </a:solidFill>
                <a:latin typeface="微软雅黑" panose="020B0503020204020204" pitchFamily="34" charset="-122"/>
                <a:ea typeface="微软雅黑" panose="020B0503020204020204" pitchFamily="34" charset="-122"/>
              </a:rPr>
              <a:t>个单位处理时间；</a:t>
            </a:r>
          </a:p>
          <a:p>
            <a:pPr marL="669925" lvl="1" indent="-325438" fontAlgn="base">
              <a:lnSpc>
                <a:spcPct val="150000"/>
              </a:lnSpc>
              <a:spcBef>
                <a:spcPct val="0"/>
              </a:spcBef>
              <a:spcAft>
                <a:spcPct val="0"/>
              </a:spcAft>
              <a:buClr>
                <a:srgbClr val="3B812F"/>
              </a:buClr>
              <a:buSzPct val="60000"/>
              <a:defRPr/>
            </a:pPr>
            <a:r>
              <a:rPr lang="zh-CN" altLang="en-US" sz="2800" kern="0" dirty="0">
                <a:solidFill>
                  <a:srgbClr val="000000"/>
                </a:solidFill>
                <a:latin typeface="微软雅黑" panose="020B0503020204020204" pitchFamily="34" charset="-122"/>
                <a:ea typeface="微软雅黑" panose="020B0503020204020204" pitchFamily="34" charset="-122"/>
              </a:rPr>
              <a:t>          </a:t>
            </a:r>
            <a:r>
              <a:rPr lang="en-US" altLang="zh-CN" sz="2800" kern="0" dirty="0">
                <a:solidFill>
                  <a:srgbClr val="000000"/>
                </a:solidFill>
                <a:latin typeface="微软雅黑" panose="020B0503020204020204" pitchFamily="34" charset="-122"/>
                <a:ea typeface="微软雅黑" panose="020B0503020204020204" pitchFamily="34" charset="-122"/>
              </a:rPr>
              <a:t>d</a:t>
            </a:r>
            <a:r>
              <a:rPr lang="en-US" altLang="zh-CN" sz="2800" kern="0" baseline="-25000" dirty="0">
                <a:solidFill>
                  <a:srgbClr val="000000"/>
                </a:solidFill>
                <a:latin typeface="微软雅黑" panose="020B0503020204020204" pitchFamily="34" charset="-122"/>
                <a:ea typeface="微软雅黑" panose="020B0503020204020204" pitchFamily="34" charset="-122"/>
              </a:rPr>
              <a:t>i</a:t>
            </a:r>
            <a:r>
              <a:rPr lang="zh-CN" altLang="en-US" sz="2800" kern="0" dirty="0">
                <a:solidFill>
                  <a:srgbClr val="000000"/>
                </a:solidFill>
                <a:latin typeface="微软雅黑" panose="020B0503020204020204" pitchFamily="34" charset="-122"/>
                <a:ea typeface="微软雅黑" panose="020B0503020204020204" pitchFamily="34" charset="-122"/>
              </a:rPr>
              <a:t>：表示完成期限；</a:t>
            </a:r>
          </a:p>
          <a:p>
            <a:pPr marL="669925" lvl="1" indent="-325438" fontAlgn="base">
              <a:lnSpc>
                <a:spcPct val="150000"/>
              </a:lnSpc>
              <a:spcBef>
                <a:spcPct val="0"/>
              </a:spcBef>
              <a:spcAft>
                <a:spcPct val="0"/>
              </a:spcAft>
              <a:buClr>
                <a:srgbClr val="3B812F"/>
              </a:buClr>
              <a:buSzPct val="60000"/>
              <a:defRPr/>
            </a:pPr>
            <a:r>
              <a:rPr lang="zh-CN" altLang="en-US" sz="2800" kern="0" dirty="0">
                <a:solidFill>
                  <a:srgbClr val="000000"/>
                </a:solidFill>
                <a:latin typeface="微软雅黑" panose="020B0503020204020204" pitchFamily="34" charset="-122"/>
                <a:ea typeface="微软雅黑" panose="020B0503020204020204" pitchFamily="34" charset="-122"/>
              </a:rPr>
              <a:t>          </a:t>
            </a:r>
            <a:r>
              <a:rPr lang="en-US" altLang="zh-CN" sz="2800" kern="0" dirty="0">
                <a:solidFill>
                  <a:srgbClr val="000000"/>
                </a:solidFill>
                <a:latin typeface="微软雅黑" panose="020B0503020204020204" pitchFamily="34" charset="-122"/>
                <a:ea typeface="微软雅黑" panose="020B0503020204020204" pitchFamily="34" charset="-122"/>
              </a:rPr>
              <a:t>p</a:t>
            </a:r>
            <a:r>
              <a:rPr lang="en-US" altLang="zh-CN" sz="2800" kern="0" baseline="-25000" dirty="0">
                <a:solidFill>
                  <a:srgbClr val="000000"/>
                </a:solidFill>
                <a:latin typeface="微软雅黑" panose="020B0503020204020204" pitchFamily="34" charset="-122"/>
                <a:ea typeface="微软雅黑" panose="020B0503020204020204" pitchFamily="34" charset="-122"/>
              </a:rPr>
              <a:t>i</a:t>
            </a:r>
            <a:r>
              <a:rPr lang="zh-CN" altLang="en-US" sz="2800" kern="0" dirty="0">
                <a:solidFill>
                  <a:srgbClr val="000000"/>
                </a:solidFill>
                <a:latin typeface="微软雅黑" panose="020B0503020204020204" pitchFamily="34" charset="-122"/>
                <a:ea typeface="微软雅黑" panose="020B0503020204020204" pitchFamily="34" charset="-122"/>
              </a:rPr>
              <a:t>：表示若</a:t>
            </a:r>
            <a:r>
              <a:rPr lang="en-US" altLang="zh-CN" sz="2800" kern="0" dirty="0" err="1">
                <a:solidFill>
                  <a:srgbClr val="000000"/>
                </a:solidFill>
                <a:latin typeface="微软雅黑" panose="020B0503020204020204" pitchFamily="34" charset="-122"/>
                <a:ea typeface="微软雅黑" panose="020B0503020204020204" pitchFamily="34" charset="-122"/>
              </a:rPr>
              <a:t>i</a:t>
            </a:r>
            <a:r>
              <a:rPr lang="zh-CN" altLang="en-US" sz="2800" kern="0" dirty="0">
                <a:solidFill>
                  <a:srgbClr val="000000"/>
                </a:solidFill>
                <a:latin typeface="微软雅黑" panose="020B0503020204020204" pitchFamily="34" charset="-122"/>
                <a:ea typeface="微软雅黑" panose="020B0503020204020204" pitchFamily="34" charset="-122"/>
              </a:rPr>
              <a:t>在期限内未完成招致的罚款</a:t>
            </a:r>
            <a:r>
              <a:rPr lang="zh-CN" altLang="en-US" sz="2400" kern="0" dirty="0">
                <a:solidFill>
                  <a:srgbClr val="000000"/>
                </a:solidFill>
                <a:latin typeface="微软雅黑" panose="020B0503020204020204" pitchFamily="34" charset="-122"/>
                <a:ea typeface="微软雅黑" panose="020B0503020204020204" pitchFamily="34" charset="-122"/>
              </a:rPr>
              <a:t>。   </a:t>
            </a:r>
          </a:p>
        </p:txBody>
      </p:sp>
      <p:sp>
        <p:nvSpPr>
          <p:cNvPr id="21" name="Rectangle 4"/>
          <p:cNvSpPr>
            <a:spLocks noChangeArrowheads="1"/>
          </p:cNvSpPr>
          <p:nvPr/>
        </p:nvSpPr>
        <p:spPr bwMode="auto">
          <a:xfrm>
            <a:off x="342669" y="4957437"/>
            <a:ext cx="11481836" cy="137686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342900" marR="0" lvl="0" indent="-342900" defTabSz="914400" eaLnBrk="1" fontAlgn="base" latinLnBrk="0" hangingPunct="1">
              <a:lnSpc>
                <a:spcPct val="150000"/>
              </a:lnSpc>
              <a:spcBef>
                <a:spcPct val="0"/>
              </a:spcBef>
              <a:spcAft>
                <a:spcPct val="0"/>
              </a:spcAft>
              <a:buClr>
                <a:srgbClr val="CC9900"/>
              </a:buClr>
              <a:buSzPct val="65000"/>
              <a:buFont typeface="Wingdings" panose="05000000000000000000" pitchFamily="2" charset="2"/>
              <a:buNone/>
              <a:tabLst/>
              <a:defRPr/>
            </a:pPr>
            <a:r>
              <a:rPr kumimoji="0" lang="zh-CN" altLang="en-US" sz="2800" b="1"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求解目标：</a:t>
            </a:r>
            <a:r>
              <a:rPr kumimoji="0" lang="zh-CN" altLang="en-US" sz="28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从</a:t>
            </a:r>
            <a:r>
              <a:rPr kumimoji="0" lang="en-US" altLang="zh-CN" sz="28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n</a:t>
            </a:r>
            <a:r>
              <a:rPr kumimoji="0" lang="zh-CN" altLang="en-US" sz="28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个作业的集合中选取</a:t>
            </a:r>
            <a:r>
              <a:rPr kumimoji="0" lang="zh-CN" altLang="en-US" sz="2800" b="0" i="0" u="none" strike="noStrike" kern="0" cap="none" spc="0" normalizeH="0" baseline="0" noProof="0" dirty="0" smtClean="0">
                <a:ln>
                  <a:noFill/>
                </a:ln>
                <a:solidFill>
                  <a:srgbClr val="FF0000"/>
                </a:solidFill>
                <a:effectLst/>
                <a:uLnTx/>
                <a:uFillTx/>
                <a:latin typeface="微软雅黑" panose="020B0503020204020204" pitchFamily="34" charset="-122"/>
                <a:ea typeface="微软雅黑" panose="020B0503020204020204" pitchFamily="34" charset="-122"/>
              </a:rPr>
              <a:t>子集</a:t>
            </a:r>
            <a:r>
              <a:rPr kumimoji="0" lang="en-US" altLang="zh-CN" sz="2800" b="0" i="0" u="none" strike="noStrike" kern="0" cap="none" spc="0" normalizeH="0" baseline="0" noProof="0" dirty="0" smtClean="0">
                <a:ln>
                  <a:noFill/>
                </a:ln>
                <a:solidFill>
                  <a:srgbClr val="FF0000"/>
                </a:solidFill>
                <a:effectLst/>
                <a:uLnTx/>
                <a:uFillTx/>
                <a:latin typeface="微软雅黑" panose="020B0503020204020204" pitchFamily="34" charset="-122"/>
                <a:ea typeface="微软雅黑" panose="020B0503020204020204" pitchFamily="34" charset="-122"/>
              </a:rPr>
              <a:t>J</a:t>
            </a:r>
            <a:r>
              <a:rPr kumimoji="0" lang="zh-CN" altLang="en-US" sz="28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，要求</a:t>
            </a:r>
            <a:r>
              <a:rPr kumimoji="0" lang="en-US" altLang="zh-CN" sz="28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J</a:t>
            </a:r>
            <a:r>
              <a:rPr kumimoji="0" lang="zh-CN" altLang="en-US" sz="28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中所有作业都能在各自期限内完成并且使得不在</a:t>
            </a:r>
            <a:r>
              <a:rPr kumimoji="0" lang="en-US" altLang="zh-CN" sz="28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J</a:t>
            </a:r>
            <a:r>
              <a:rPr kumimoji="0" lang="zh-CN" altLang="en-US" sz="28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中的作业招致的罚款总额最小</a:t>
            </a:r>
            <a:r>
              <a:rPr kumimoji="0" lang="en-US" altLang="zh-CN" sz="28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a:t>
            </a:r>
            <a:r>
              <a:rPr kumimoji="0" lang="zh-CN" altLang="en-US" sz="2800" b="0" i="0" u="none" strike="noStrike" kern="0" cap="none" spc="0" normalizeH="0" baseline="0" noProof="0" dirty="0" smtClean="0">
                <a:ln>
                  <a:noFill/>
                </a:ln>
                <a:solidFill>
                  <a:srgbClr val="FF0000"/>
                </a:solidFill>
                <a:effectLst/>
                <a:uLnTx/>
                <a:uFillTx/>
                <a:latin typeface="微软雅黑" panose="020B0503020204020204" pitchFamily="34" charset="-122"/>
                <a:ea typeface="微软雅黑" panose="020B0503020204020204" pitchFamily="34" charset="-122"/>
              </a:rPr>
              <a:t>最优解</a:t>
            </a:r>
            <a:r>
              <a:rPr kumimoji="0" lang="zh-CN" altLang="en-US" sz="28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a:t>
            </a:r>
          </a:p>
        </p:txBody>
      </p:sp>
    </p:spTree>
    <p:extLst>
      <p:ext uri="{BB962C8B-B14F-4D97-AF65-F5344CB8AC3E}">
        <p14:creationId xmlns:p14="http://schemas.microsoft.com/office/powerpoint/2010/main" val="810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ppt_x"/>
                                          </p:val>
                                        </p:tav>
                                        <p:tav tm="100000">
                                          <p:val>
                                            <p:strVal val="#ppt_x"/>
                                          </p:val>
                                        </p:tav>
                                      </p:tavLst>
                                    </p:anim>
                                    <p:anim calcmode="lin" valueType="num">
                                      <p:cBhvr additive="base">
                                        <p:cTn id="8"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3333" y="338667"/>
            <a:ext cx="2607733" cy="593644"/>
          </a:xfrm>
          <a:prstGeom prst="rect">
            <a:avLst/>
          </a:prstGeom>
        </p:spPr>
      </p:pic>
      <p:pic>
        <p:nvPicPr>
          <p:cNvPr id="3" name="图片 2"/>
          <p:cNvPicPr>
            <a:picLocks noChangeAspect="1"/>
          </p:cNvPicPr>
          <p:nvPr/>
        </p:nvPicPr>
        <p:blipFill rotWithShape="1">
          <a:blip r:embed="rId4">
            <a:alphaModFix amt="4000"/>
            <a:extLst>
              <a:ext uri="{28A0092B-C50C-407E-A947-70E740481C1C}">
                <a14:useLocalDpi xmlns:a14="http://schemas.microsoft.com/office/drawing/2010/main" val="0"/>
              </a:ext>
            </a:extLst>
          </a:blip>
          <a:srcRect t="4939" r="28793" b="22469"/>
          <a:stretch/>
        </p:blipFill>
        <p:spPr>
          <a:xfrm>
            <a:off x="2641601" y="902926"/>
            <a:ext cx="9550400" cy="5955074"/>
          </a:xfrm>
          <a:prstGeom prst="rect">
            <a:avLst/>
          </a:prstGeom>
        </p:spPr>
      </p:pic>
      <p:sp>
        <p:nvSpPr>
          <p:cNvPr id="6" name="矩形 5"/>
          <p:cNvSpPr/>
          <p:nvPr/>
        </p:nvSpPr>
        <p:spPr>
          <a:xfrm flipV="1">
            <a:off x="2641601" y="1276281"/>
            <a:ext cx="9182904" cy="45719"/>
          </a:xfrm>
          <a:prstGeom prst="rect">
            <a:avLst/>
          </a:prstGeom>
          <a:solidFill>
            <a:srgbClr val="239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矩形 9"/>
          <p:cNvSpPr/>
          <p:nvPr/>
        </p:nvSpPr>
        <p:spPr>
          <a:xfrm>
            <a:off x="9218815" y="383465"/>
            <a:ext cx="2605688" cy="523220"/>
          </a:xfrm>
          <a:prstGeom prst="rect">
            <a:avLst/>
          </a:prstGeom>
          <a:solidFill>
            <a:srgbClr val="239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矩形 10"/>
          <p:cNvSpPr/>
          <p:nvPr/>
        </p:nvSpPr>
        <p:spPr>
          <a:xfrm>
            <a:off x="9102436" y="352688"/>
            <a:ext cx="2815627" cy="584775"/>
          </a:xfrm>
          <a:prstGeom prst="rect">
            <a:avLst/>
          </a:prstGeom>
        </p:spPr>
        <p:txBody>
          <a:bodyPr wrap="square" anchor="ct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lnSpc>
                <a:spcPct val="100000"/>
              </a:lnSpc>
              <a:spcBef>
                <a:spcPts val="0"/>
              </a:spcBef>
              <a:spcAft>
                <a:spcPts val="0"/>
              </a:spcAft>
              <a:defRPr/>
            </a:pPr>
            <a:r>
              <a:rPr lang="zh-CN" altLang="en-US" sz="3200" b="1" dirty="0" smtClean="0">
                <a:solidFill>
                  <a:schemeClr val="bg1"/>
                </a:solidFill>
                <a:latin typeface="微软雅黑" charset="-122"/>
                <a:ea typeface="微软雅黑" charset="-122"/>
                <a:sym typeface="+mn-ea"/>
              </a:rPr>
              <a:t>作业排序问题</a:t>
            </a:r>
            <a:endParaRPr lang="zh-CN" altLang="en-US" sz="3200" b="1" dirty="0">
              <a:solidFill>
                <a:schemeClr val="bg1"/>
              </a:solidFill>
              <a:latin typeface="微软雅黑" charset="-122"/>
              <a:ea typeface="微软雅黑" charset="-122"/>
              <a:sym typeface="+mn-ea"/>
            </a:endParaRPr>
          </a:p>
        </p:txBody>
      </p:sp>
      <p:sp>
        <p:nvSpPr>
          <p:cNvPr id="13" name="文本框 12"/>
          <p:cNvSpPr txBox="1"/>
          <p:nvPr/>
        </p:nvSpPr>
        <p:spPr>
          <a:xfrm>
            <a:off x="342669" y="1027613"/>
            <a:ext cx="2408844" cy="584775"/>
          </a:xfrm>
          <a:prstGeom prst="rect">
            <a:avLst/>
          </a:prstGeom>
          <a:noFill/>
        </p:spPr>
        <p:txBody>
          <a:bodyPr wrap="square" rtlCol="0">
            <a:spAutoFit/>
          </a:bodyPr>
          <a:lstStyle/>
          <a:p>
            <a:r>
              <a:rPr kumimoji="1" lang="zh-CN" altLang="en-US" sz="3200" b="1" i="1" dirty="0" smtClean="0">
                <a:latin typeface="Microsoft YaHei" charset="-122"/>
                <a:ea typeface="Microsoft YaHei" charset="-122"/>
                <a:cs typeface="Microsoft YaHei" charset="-122"/>
              </a:rPr>
              <a:t>实例：</a:t>
            </a:r>
            <a:r>
              <a:rPr kumimoji="1" lang="en-US" altLang="zh-CN" sz="3200" b="1" i="1" dirty="0" smtClean="0">
                <a:latin typeface="Microsoft YaHei" charset="-122"/>
                <a:ea typeface="Microsoft YaHei" charset="-122"/>
                <a:cs typeface="Microsoft YaHei" charset="-122"/>
              </a:rPr>
              <a:t>n=4</a:t>
            </a:r>
            <a:endParaRPr kumimoji="1" lang="zh-CN" altLang="en-US" sz="3200" b="1" i="1" dirty="0">
              <a:latin typeface="Microsoft YaHei" charset="-122"/>
              <a:ea typeface="Microsoft YaHei" charset="-122"/>
              <a:cs typeface="Microsoft YaHei" charset="-122"/>
            </a:endParaRPr>
          </a:p>
        </p:txBody>
      </p:sp>
      <p:sp>
        <p:nvSpPr>
          <p:cNvPr id="12" name="Rectangle 3"/>
          <p:cNvSpPr txBox="1">
            <a:spLocks noChangeArrowheads="1"/>
          </p:cNvSpPr>
          <p:nvPr/>
        </p:nvSpPr>
        <p:spPr bwMode="auto">
          <a:xfrm>
            <a:off x="2751513" y="1411456"/>
            <a:ext cx="6985000" cy="107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28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anose="05000000000000000000" pitchFamily="2" charset="2"/>
              <a:buChar char="q"/>
              <a:defRPr sz="2400">
                <a:solidFill>
                  <a:schemeClr val="tx1"/>
                </a:solidFill>
                <a:latin typeface="+mn-lt"/>
                <a:ea typeface="+mn-ea"/>
              </a:defRPr>
            </a:lvl2pPr>
            <a:lvl3pPr marL="1022350" indent="-350838" algn="l" rtl="0" eaLnBrk="0" fontAlgn="base" hangingPunct="0">
              <a:spcBef>
                <a:spcPct val="20000"/>
              </a:spcBef>
              <a:spcAft>
                <a:spcPct val="0"/>
              </a:spcAft>
              <a:buClr>
                <a:schemeClr val="accent1"/>
              </a:buClr>
              <a:buSzPct val="65000"/>
              <a:buFont typeface="Wingdings" panose="05000000000000000000" pitchFamily="2" charset="2"/>
              <a:buChar char="n"/>
              <a:defRPr sz="2000">
                <a:solidFill>
                  <a:schemeClr val="tx1"/>
                </a:solidFill>
                <a:latin typeface="+mn-lt"/>
                <a:ea typeface="+mn-ea"/>
              </a:defRPr>
            </a:lvl3pPr>
            <a:lvl4pPr marL="1339850" indent="-315913" algn="l" rtl="0" eaLnBrk="0" fontAlgn="base" hangingPunct="0">
              <a:spcBef>
                <a:spcPct val="20000"/>
              </a:spcBef>
              <a:spcAft>
                <a:spcPct val="0"/>
              </a:spcAft>
              <a:buClr>
                <a:schemeClr val="accent2"/>
              </a:buClr>
              <a:buSzPct val="70000"/>
              <a:buFont typeface="Wingdings" panose="05000000000000000000" pitchFamily="2" charset="2"/>
              <a:buChar char="q"/>
              <a:defRPr sz="1800">
                <a:solidFill>
                  <a:schemeClr val="tx1"/>
                </a:solidFill>
                <a:latin typeface="+mn-lt"/>
                <a:ea typeface="+mn-ea"/>
              </a:defRPr>
            </a:lvl4pPr>
            <a:lvl5pPr marL="1681163" indent="-339725" algn="l" rtl="0" eaLnBrk="0" fontAlgn="base" hangingPunct="0">
              <a:spcBef>
                <a:spcPct val="20000"/>
              </a:spcBef>
              <a:spcAft>
                <a:spcPct val="0"/>
              </a:spcAft>
              <a:buClr>
                <a:schemeClr val="accent1"/>
              </a:buClr>
              <a:buSzPct val="75000"/>
              <a:buFont typeface="Wingdings" panose="05000000000000000000" pitchFamily="2" charset="2"/>
              <a:buChar char="§"/>
              <a:defRPr sz="1800">
                <a:solidFill>
                  <a:schemeClr val="tx1"/>
                </a:solidFill>
                <a:latin typeface="+mn-lt"/>
                <a:ea typeface="+mn-ea"/>
              </a:defRPr>
            </a:lvl5pPr>
            <a:lvl6pPr marL="2138363" indent="-339725" algn="l" rtl="0" fontAlgn="base">
              <a:spcBef>
                <a:spcPct val="20000"/>
              </a:spcBef>
              <a:spcAft>
                <a:spcPct val="0"/>
              </a:spcAft>
              <a:buClr>
                <a:schemeClr val="accent1"/>
              </a:buClr>
              <a:buSzPct val="75000"/>
              <a:buFont typeface="Wingdings" pitchFamily="2" charset="2"/>
              <a:buChar char="§"/>
              <a:defRPr sz="1800">
                <a:solidFill>
                  <a:schemeClr val="tx1"/>
                </a:solidFill>
                <a:latin typeface="+mn-lt"/>
                <a:ea typeface="+mn-ea"/>
              </a:defRPr>
            </a:lvl6pPr>
            <a:lvl7pPr marL="2595563" indent="-339725" algn="l" rtl="0" fontAlgn="base">
              <a:spcBef>
                <a:spcPct val="20000"/>
              </a:spcBef>
              <a:spcAft>
                <a:spcPct val="0"/>
              </a:spcAft>
              <a:buClr>
                <a:schemeClr val="accent1"/>
              </a:buClr>
              <a:buSzPct val="75000"/>
              <a:buFont typeface="Wingdings" pitchFamily="2" charset="2"/>
              <a:buChar char="§"/>
              <a:defRPr sz="1800">
                <a:solidFill>
                  <a:schemeClr val="tx1"/>
                </a:solidFill>
                <a:latin typeface="+mn-lt"/>
                <a:ea typeface="+mn-ea"/>
              </a:defRPr>
            </a:lvl7pPr>
            <a:lvl8pPr marL="3052763" indent="-339725" algn="l" rtl="0" fontAlgn="base">
              <a:spcBef>
                <a:spcPct val="20000"/>
              </a:spcBef>
              <a:spcAft>
                <a:spcPct val="0"/>
              </a:spcAft>
              <a:buClr>
                <a:schemeClr val="accent1"/>
              </a:buClr>
              <a:buSzPct val="75000"/>
              <a:buFont typeface="Wingdings" pitchFamily="2" charset="2"/>
              <a:buChar char="§"/>
              <a:defRPr sz="1800">
                <a:solidFill>
                  <a:schemeClr val="tx1"/>
                </a:solidFill>
                <a:latin typeface="+mn-lt"/>
                <a:ea typeface="+mn-ea"/>
              </a:defRPr>
            </a:lvl8pPr>
            <a:lvl9pPr marL="3509963" indent="-339725" algn="l" rtl="0" fontAlgn="base">
              <a:spcBef>
                <a:spcPct val="20000"/>
              </a:spcBef>
              <a:spcAft>
                <a:spcPct val="0"/>
              </a:spcAft>
              <a:buClr>
                <a:schemeClr val="accent1"/>
              </a:buClr>
              <a:buSzPct val="75000"/>
              <a:buFont typeface="Wingdings" pitchFamily="2" charset="2"/>
              <a:buChar char="§"/>
              <a:defRPr sz="1800">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
                <a:srgbClr val="CC9900"/>
              </a:buClr>
              <a:buSzPct val="65000"/>
              <a:buFont typeface="Wingdings" panose="05000000000000000000" pitchFamily="2" charset="2"/>
              <a:buNone/>
              <a:tabLst/>
              <a:defRPr/>
            </a:pPr>
            <a:r>
              <a:rPr kumimoji="0" lang="en-US" altLang="zh-CN" sz="26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    (p</a:t>
            </a:r>
            <a:r>
              <a:rPr kumimoji="0" lang="en-US" altLang="zh-CN" sz="2600" b="0" i="0" u="none" strike="noStrike" kern="0" cap="none" spc="0" normalizeH="0" baseline="-25000" noProof="0" dirty="0" smtClean="0">
                <a:ln>
                  <a:noFill/>
                </a:ln>
                <a:solidFill>
                  <a:srgbClr val="000000"/>
                </a:solidFill>
                <a:effectLst/>
                <a:uLnTx/>
                <a:uFillTx/>
                <a:latin typeface="微软雅黑" panose="020B0503020204020204" pitchFamily="34" charset="-122"/>
                <a:ea typeface="微软雅黑" panose="020B0503020204020204" pitchFamily="34" charset="-122"/>
              </a:rPr>
              <a:t>1</a:t>
            </a:r>
            <a:r>
              <a:rPr kumimoji="0" lang="en-US" altLang="zh-CN" sz="26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,d</a:t>
            </a:r>
            <a:r>
              <a:rPr kumimoji="0" lang="en-US" altLang="zh-CN" sz="2600" b="0" i="0" u="none" strike="noStrike" kern="0" cap="none" spc="0" normalizeH="0" baseline="-25000" noProof="0" dirty="0" smtClean="0">
                <a:ln>
                  <a:noFill/>
                </a:ln>
                <a:solidFill>
                  <a:srgbClr val="000000"/>
                </a:solidFill>
                <a:effectLst/>
                <a:uLnTx/>
                <a:uFillTx/>
                <a:latin typeface="微软雅黑" panose="020B0503020204020204" pitchFamily="34" charset="-122"/>
                <a:ea typeface="微软雅黑" panose="020B0503020204020204" pitchFamily="34" charset="-122"/>
              </a:rPr>
              <a:t>1</a:t>
            </a:r>
            <a:r>
              <a:rPr kumimoji="0" lang="en-US" altLang="zh-CN" sz="26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,t</a:t>
            </a:r>
            <a:r>
              <a:rPr kumimoji="0" lang="en-US" altLang="zh-CN" sz="2600" b="0" i="0" u="none" strike="noStrike" kern="0" cap="none" spc="0" normalizeH="0" baseline="-25000" noProof="0" dirty="0" smtClean="0">
                <a:ln>
                  <a:noFill/>
                </a:ln>
                <a:solidFill>
                  <a:srgbClr val="000000"/>
                </a:solidFill>
                <a:effectLst/>
                <a:uLnTx/>
                <a:uFillTx/>
                <a:latin typeface="微软雅黑" panose="020B0503020204020204" pitchFamily="34" charset="-122"/>
                <a:ea typeface="微软雅黑" panose="020B0503020204020204" pitchFamily="34" charset="-122"/>
              </a:rPr>
              <a:t>1</a:t>
            </a:r>
            <a:r>
              <a:rPr kumimoji="0" lang="en-US" altLang="zh-CN" sz="26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 = (5,1,1);     (p</a:t>
            </a:r>
            <a:r>
              <a:rPr kumimoji="0" lang="en-US" altLang="zh-CN" sz="2600" b="0" i="0" u="none" strike="noStrike" kern="0" cap="none" spc="0" normalizeH="0" baseline="-25000" noProof="0" dirty="0" smtClean="0">
                <a:ln>
                  <a:noFill/>
                </a:ln>
                <a:solidFill>
                  <a:srgbClr val="000000"/>
                </a:solidFill>
                <a:effectLst/>
                <a:uLnTx/>
                <a:uFillTx/>
                <a:latin typeface="微软雅黑" panose="020B0503020204020204" pitchFamily="34" charset="-122"/>
                <a:ea typeface="微软雅黑" panose="020B0503020204020204" pitchFamily="34" charset="-122"/>
              </a:rPr>
              <a:t>2</a:t>
            </a:r>
            <a:r>
              <a:rPr kumimoji="0" lang="en-US" altLang="zh-CN" sz="26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,d</a:t>
            </a:r>
            <a:r>
              <a:rPr kumimoji="0" lang="en-US" altLang="zh-CN" sz="2600" b="0" i="0" u="none" strike="noStrike" kern="0" cap="none" spc="0" normalizeH="0" baseline="-25000" noProof="0" dirty="0" smtClean="0">
                <a:ln>
                  <a:noFill/>
                </a:ln>
                <a:solidFill>
                  <a:srgbClr val="000000"/>
                </a:solidFill>
                <a:effectLst/>
                <a:uLnTx/>
                <a:uFillTx/>
                <a:latin typeface="微软雅黑" panose="020B0503020204020204" pitchFamily="34" charset="-122"/>
                <a:ea typeface="微软雅黑" panose="020B0503020204020204" pitchFamily="34" charset="-122"/>
              </a:rPr>
              <a:t>2</a:t>
            </a:r>
            <a:r>
              <a:rPr kumimoji="0" lang="en-US" altLang="zh-CN" sz="26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,t</a:t>
            </a:r>
            <a:r>
              <a:rPr kumimoji="0" lang="en-US" altLang="zh-CN" sz="2600" b="0" i="0" u="none" strike="noStrike" kern="0" cap="none" spc="0" normalizeH="0" baseline="-25000" noProof="0" dirty="0" smtClean="0">
                <a:ln>
                  <a:noFill/>
                </a:ln>
                <a:solidFill>
                  <a:srgbClr val="000000"/>
                </a:solidFill>
                <a:effectLst/>
                <a:uLnTx/>
                <a:uFillTx/>
                <a:latin typeface="微软雅黑" panose="020B0503020204020204" pitchFamily="34" charset="-122"/>
                <a:ea typeface="微软雅黑" panose="020B0503020204020204" pitchFamily="34" charset="-122"/>
              </a:rPr>
              <a:t>2</a:t>
            </a:r>
            <a:r>
              <a:rPr kumimoji="0" lang="en-US" altLang="zh-CN" sz="26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 = (10,3,2);</a:t>
            </a:r>
          </a:p>
          <a:p>
            <a:pPr marL="342900" marR="0" lvl="0" indent="-342900" algn="l" defTabSz="914400" rtl="0" eaLnBrk="1" fontAlgn="base" latinLnBrk="0" hangingPunct="1">
              <a:lnSpc>
                <a:spcPct val="100000"/>
              </a:lnSpc>
              <a:spcBef>
                <a:spcPct val="20000"/>
              </a:spcBef>
              <a:spcAft>
                <a:spcPct val="0"/>
              </a:spcAft>
              <a:buClr>
                <a:srgbClr val="CC9900"/>
              </a:buClr>
              <a:buSzPct val="65000"/>
              <a:buFont typeface="Wingdings" panose="05000000000000000000" pitchFamily="2" charset="2"/>
              <a:buNone/>
              <a:tabLst/>
              <a:defRPr/>
            </a:pPr>
            <a:r>
              <a:rPr kumimoji="0" lang="en-US" altLang="zh-CN" sz="26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    (p</a:t>
            </a:r>
            <a:r>
              <a:rPr kumimoji="0" lang="en-US" altLang="zh-CN" sz="2600" b="0" i="0" u="none" strike="noStrike" kern="0" cap="none" spc="0" normalizeH="0" baseline="-25000" noProof="0" dirty="0" smtClean="0">
                <a:ln>
                  <a:noFill/>
                </a:ln>
                <a:solidFill>
                  <a:srgbClr val="000000"/>
                </a:solidFill>
                <a:effectLst/>
                <a:uLnTx/>
                <a:uFillTx/>
                <a:latin typeface="微软雅黑" panose="020B0503020204020204" pitchFamily="34" charset="-122"/>
                <a:ea typeface="微软雅黑" panose="020B0503020204020204" pitchFamily="34" charset="-122"/>
              </a:rPr>
              <a:t>3</a:t>
            </a:r>
            <a:r>
              <a:rPr kumimoji="0" lang="en-US" altLang="zh-CN" sz="26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,d</a:t>
            </a:r>
            <a:r>
              <a:rPr kumimoji="0" lang="en-US" altLang="zh-CN" sz="2600" b="0" i="0" u="none" strike="noStrike" kern="0" cap="none" spc="0" normalizeH="0" baseline="-25000" noProof="0" dirty="0" smtClean="0">
                <a:ln>
                  <a:noFill/>
                </a:ln>
                <a:solidFill>
                  <a:srgbClr val="000000"/>
                </a:solidFill>
                <a:effectLst/>
                <a:uLnTx/>
                <a:uFillTx/>
                <a:latin typeface="微软雅黑" panose="020B0503020204020204" pitchFamily="34" charset="-122"/>
                <a:ea typeface="微软雅黑" panose="020B0503020204020204" pitchFamily="34" charset="-122"/>
              </a:rPr>
              <a:t>3</a:t>
            </a:r>
            <a:r>
              <a:rPr kumimoji="0" lang="en-US" altLang="zh-CN" sz="26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,t</a:t>
            </a:r>
            <a:r>
              <a:rPr kumimoji="0" lang="en-US" altLang="zh-CN" sz="2600" b="0" i="0" u="none" strike="noStrike" kern="0" cap="none" spc="0" normalizeH="0" baseline="-25000" noProof="0" dirty="0" smtClean="0">
                <a:ln>
                  <a:noFill/>
                </a:ln>
                <a:solidFill>
                  <a:srgbClr val="000000"/>
                </a:solidFill>
                <a:effectLst/>
                <a:uLnTx/>
                <a:uFillTx/>
                <a:latin typeface="微软雅黑" panose="020B0503020204020204" pitchFamily="34" charset="-122"/>
                <a:ea typeface="微软雅黑" panose="020B0503020204020204" pitchFamily="34" charset="-122"/>
              </a:rPr>
              <a:t>3</a:t>
            </a:r>
            <a:r>
              <a:rPr kumimoji="0" lang="en-US" altLang="zh-CN" sz="26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 = (6,2,1);     (p</a:t>
            </a:r>
            <a:r>
              <a:rPr kumimoji="0" lang="en-US" altLang="zh-CN" sz="2600" b="0" i="0" u="none" strike="noStrike" kern="0" cap="none" spc="0" normalizeH="0" baseline="-25000" noProof="0" dirty="0" smtClean="0">
                <a:ln>
                  <a:noFill/>
                </a:ln>
                <a:solidFill>
                  <a:srgbClr val="000000"/>
                </a:solidFill>
                <a:effectLst/>
                <a:uLnTx/>
                <a:uFillTx/>
                <a:latin typeface="微软雅黑" panose="020B0503020204020204" pitchFamily="34" charset="-122"/>
                <a:ea typeface="微软雅黑" panose="020B0503020204020204" pitchFamily="34" charset="-122"/>
              </a:rPr>
              <a:t>4</a:t>
            </a:r>
            <a:r>
              <a:rPr kumimoji="0" lang="en-US" altLang="zh-CN" sz="26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,d</a:t>
            </a:r>
            <a:r>
              <a:rPr kumimoji="0" lang="en-US" altLang="zh-CN" sz="2600" b="0" i="0" u="none" strike="noStrike" kern="0" cap="none" spc="0" normalizeH="0" baseline="-25000" noProof="0" dirty="0" smtClean="0">
                <a:ln>
                  <a:noFill/>
                </a:ln>
                <a:solidFill>
                  <a:srgbClr val="000000"/>
                </a:solidFill>
                <a:effectLst/>
                <a:uLnTx/>
                <a:uFillTx/>
                <a:latin typeface="微软雅黑" panose="020B0503020204020204" pitchFamily="34" charset="-122"/>
                <a:ea typeface="微软雅黑" panose="020B0503020204020204" pitchFamily="34" charset="-122"/>
              </a:rPr>
              <a:t>4</a:t>
            </a:r>
            <a:r>
              <a:rPr kumimoji="0" lang="en-US" altLang="zh-CN" sz="26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,t</a:t>
            </a:r>
            <a:r>
              <a:rPr kumimoji="0" lang="en-US" altLang="zh-CN" sz="2600" b="0" i="0" u="none" strike="noStrike" kern="0" cap="none" spc="0" normalizeH="0" baseline="-25000" noProof="0" dirty="0" smtClean="0">
                <a:ln>
                  <a:noFill/>
                </a:ln>
                <a:solidFill>
                  <a:srgbClr val="000000"/>
                </a:solidFill>
                <a:effectLst/>
                <a:uLnTx/>
                <a:uFillTx/>
                <a:latin typeface="微软雅黑" panose="020B0503020204020204" pitchFamily="34" charset="-122"/>
                <a:ea typeface="微软雅黑" panose="020B0503020204020204" pitchFamily="34" charset="-122"/>
              </a:rPr>
              <a:t>4</a:t>
            </a:r>
            <a:r>
              <a:rPr kumimoji="0" lang="en-US" altLang="zh-CN" sz="26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 = (  3,1,1);</a:t>
            </a:r>
          </a:p>
        </p:txBody>
      </p:sp>
      <p:sp>
        <p:nvSpPr>
          <p:cNvPr id="14" name="Rectangle 5"/>
          <p:cNvSpPr>
            <a:spLocks noChangeArrowheads="1"/>
          </p:cNvSpPr>
          <p:nvPr/>
        </p:nvSpPr>
        <p:spPr bwMode="auto">
          <a:xfrm>
            <a:off x="342669" y="2577093"/>
            <a:ext cx="11481836" cy="3527425"/>
          </a:xfrm>
          <a:prstGeom prst="rect">
            <a:avLst/>
          </a:prstGeom>
          <a:noFill/>
          <a:ln>
            <a:noFill/>
          </a:ln>
        </p:spPr>
        <p:txBody>
          <a:bodyPr/>
          <a:lstStyle>
            <a:lvl1pPr marL="342900" indent="-34290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1520825" marR="0" lvl="0" indent="-1520825" defTabSz="914400" eaLnBrk="1" fontAlgn="base" latinLnBrk="0" hangingPunct="1">
              <a:lnSpc>
                <a:spcPct val="150000"/>
              </a:lnSpc>
              <a:spcBef>
                <a:spcPts val="0"/>
              </a:spcBef>
              <a:spcAft>
                <a:spcPct val="0"/>
              </a:spcAft>
              <a:buClr>
                <a:srgbClr val="CC9900"/>
              </a:buClr>
              <a:buSzPct val="65000"/>
              <a:buFont typeface="Wingdings" panose="05000000000000000000" pitchFamily="2" charset="2"/>
              <a:buNone/>
              <a:tabLst/>
              <a:defRPr/>
            </a:pPr>
            <a:r>
              <a:rPr kumimoji="0" lang="zh-CN" altLang="en-US" sz="24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状态空间</a:t>
            </a:r>
            <a:r>
              <a:rPr kumimoji="0" lang="zh-CN" altLang="en-US" sz="2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：问题的解空间由作业集</a:t>
            </a:r>
            <a:r>
              <a:rPr kumimoji="0" lang="en-US" altLang="zh-CN" sz="2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(1,2,3,4)</a:t>
            </a:r>
            <a:r>
              <a:rPr kumimoji="0" lang="zh-CN" altLang="en-US" sz="2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的所有可能的</a:t>
            </a:r>
            <a:r>
              <a:rPr kumimoji="0" lang="zh-CN" altLang="en-US" sz="2400" b="1" i="0" u="none" strike="noStrike" kern="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rPr>
              <a:t>子集</a:t>
            </a:r>
            <a:r>
              <a:rPr kumimoji="0" lang="zh-CN" altLang="en-US" sz="2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组成，共有</a:t>
            </a:r>
            <a:r>
              <a:rPr kumimoji="0" lang="en-US" altLang="zh-CN" sz="2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2</a:t>
            </a:r>
            <a:r>
              <a:rPr kumimoji="0" lang="en-US" altLang="zh-CN" sz="2400" b="0" i="0" u="none" strike="noStrike" kern="0" cap="none" spc="0" normalizeH="0" baseline="30000" noProof="0" dirty="0">
                <a:ln>
                  <a:noFill/>
                </a:ln>
                <a:solidFill>
                  <a:srgbClr val="000000"/>
                </a:solidFill>
                <a:effectLst/>
                <a:uLnTx/>
                <a:uFillTx/>
                <a:latin typeface="微软雅黑" panose="020B0503020204020204" pitchFamily="34" charset="-122"/>
                <a:ea typeface="微软雅黑" panose="020B0503020204020204" pitchFamily="34" charset="-122"/>
              </a:rPr>
              <a:t>4</a:t>
            </a:r>
            <a:r>
              <a:rPr kumimoji="0" lang="zh-CN" altLang="en-US" sz="2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个元组。</a:t>
            </a:r>
          </a:p>
          <a:p>
            <a:pPr marL="342900" marR="0" lvl="0" indent="-342900" defTabSz="914400" eaLnBrk="1" fontAlgn="base" latinLnBrk="0" hangingPunct="1">
              <a:lnSpc>
                <a:spcPct val="150000"/>
              </a:lnSpc>
              <a:spcBef>
                <a:spcPts val="0"/>
              </a:spcBef>
              <a:spcAft>
                <a:spcPct val="0"/>
              </a:spcAft>
              <a:buClr>
                <a:srgbClr val="CC9900"/>
              </a:buClr>
              <a:buSzPct val="65000"/>
              <a:buFont typeface="Wingdings" panose="05000000000000000000" pitchFamily="2" charset="2"/>
              <a:buNone/>
              <a:tabLst/>
              <a:defRPr/>
            </a:pPr>
            <a:r>
              <a:rPr kumimoji="0" lang="zh-CN" altLang="en-US" sz="24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状态空间树</a:t>
            </a:r>
            <a:r>
              <a:rPr kumimoji="0" lang="zh-CN" altLang="en-US" sz="2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：两种表示形式，</a:t>
            </a:r>
          </a:p>
          <a:p>
            <a:pPr marL="342900" marR="0" lvl="0" indent="-342900" defTabSz="914400" eaLnBrk="1" fontAlgn="base" latinLnBrk="0" hangingPunct="1">
              <a:lnSpc>
                <a:spcPct val="150000"/>
              </a:lnSpc>
              <a:spcBef>
                <a:spcPts val="0"/>
              </a:spcBef>
              <a:spcAft>
                <a:spcPct val="0"/>
              </a:spcAft>
              <a:buClr>
                <a:srgbClr val="CC9900"/>
              </a:buClr>
              <a:buSzPct val="65000"/>
              <a:buFont typeface="Wingdings" panose="05000000000000000000" pitchFamily="2" charset="2"/>
              <a:buNone/>
              <a:tabLst/>
              <a:defRPr/>
            </a:pPr>
            <a:r>
              <a:rPr kumimoji="0" lang="zh-CN" altLang="en-US" sz="2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                     </a:t>
            </a:r>
            <a:r>
              <a:rPr kumimoji="0" lang="en-US" altLang="zh-CN" sz="2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1</a:t>
            </a:r>
            <a:r>
              <a:rPr kumimoji="0" lang="zh-CN" altLang="en-US" sz="2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a:t>
            </a:r>
            <a:r>
              <a:rPr kumimoji="0" lang="zh-CN" altLang="en-US" sz="2400" b="0" i="0" u="none" strike="noStrike" kern="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rPr>
              <a:t>元组大小可变</a:t>
            </a:r>
            <a:r>
              <a:rPr kumimoji="0" lang="zh-CN" altLang="en-US" sz="2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的表示</a:t>
            </a:r>
          </a:p>
          <a:p>
            <a:pPr marL="342900" marR="0" lvl="0" indent="-342900" defTabSz="914400" eaLnBrk="1" fontAlgn="base" latinLnBrk="0" hangingPunct="1">
              <a:lnSpc>
                <a:spcPct val="150000"/>
              </a:lnSpc>
              <a:spcBef>
                <a:spcPts val="0"/>
              </a:spcBef>
              <a:spcAft>
                <a:spcPct val="0"/>
              </a:spcAft>
              <a:buClr>
                <a:srgbClr val="CC9900"/>
              </a:buClr>
              <a:buSzPct val="65000"/>
              <a:buFont typeface="Wingdings" panose="05000000000000000000" pitchFamily="2" charset="2"/>
              <a:buNone/>
              <a:tabLst/>
              <a:defRPr/>
            </a:pPr>
            <a:r>
              <a:rPr kumimoji="0" lang="zh-CN" altLang="en-US" sz="2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                           表示选了哪些作业，用作业编号表示。</a:t>
            </a:r>
          </a:p>
          <a:p>
            <a:pPr marL="342900" marR="0" lvl="0" indent="-342900" defTabSz="914400" eaLnBrk="1" fontAlgn="base" latinLnBrk="0" hangingPunct="1">
              <a:lnSpc>
                <a:spcPct val="150000"/>
              </a:lnSpc>
              <a:spcBef>
                <a:spcPts val="0"/>
              </a:spcBef>
              <a:spcAft>
                <a:spcPct val="0"/>
              </a:spcAft>
              <a:buClr>
                <a:srgbClr val="CC9900"/>
              </a:buClr>
              <a:buSzPct val="65000"/>
              <a:buFont typeface="Wingdings" panose="05000000000000000000" pitchFamily="2" charset="2"/>
              <a:buNone/>
              <a:tabLst/>
              <a:defRPr/>
            </a:pPr>
            <a:r>
              <a:rPr kumimoji="0" lang="zh-CN" altLang="en-US" sz="2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                     </a:t>
            </a:r>
            <a:r>
              <a:rPr kumimoji="0" lang="en-US" altLang="zh-CN"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2</a:t>
            </a:r>
            <a:r>
              <a:rPr kumimoji="0" lang="zh-CN" altLang="en-US" sz="2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a:t>
            </a:r>
            <a:r>
              <a:rPr kumimoji="0" lang="zh-CN" altLang="en-US" sz="2400" b="0" i="0" u="none" strike="noStrike" kern="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rPr>
              <a:t>元组大小固定</a:t>
            </a:r>
            <a:r>
              <a:rPr kumimoji="0" lang="zh-CN" altLang="en-US" sz="2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的表示</a:t>
            </a:r>
          </a:p>
          <a:p>
            <a:pPr marL="342900" marR="0" lvl="0" indent="-342900" defTabSz="914400" eaLnBrk="1" fontAlgn="base" latinLnBrk="0" hangingPunct="1">
              <a:lnSpc>
                <a:spcPct val="150000"/>
              </a:lnSpc>
              <a:spcBef>
                <a:spcPts val="0"/>
              </a:spcBef>
              <a:spcAft>
                <a:spcPct val="0"/>
              </a:spcAft>
              <a:buClr>
                <a:srgbClr val="CC9900"/>
              </a:buClr>
              <a:buSzPct val="65000"/>
              <a:buFont typeface="Wingdings" panose="05000000000000000000" pitchFamily="2" charset="2"/>
              <a:buNone/>
              <a:tabLst/>
              <a:defRPr/>
            </a:pPr>
            <a:r>
              <a:rPr kumimoji="0" lang="zh-CN" altLang="en-US" sz="2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                           表示是否选中作业，每个作业对应一个</a:t>
            </a:r>
            <a:r>
              <a:rPr kumimoji="0" lang="en-US" altLang="zh-CN" sz="2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0/1</a:t>
            </a:r>
            <a:r>
              <a:rPr kumimoji="0" lang="zh-CN" altLang="en-US" sz="2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值</a:t>
            </a:r>
          </a:p>
        </p:txBody>
      </p:sp>
    </p:spTree>
    <p:extLst>
      <p:ext uri="{BB962C8B-B14F-4D97-AF65-F5344CB8AC3E}">
        <p14:creationId xmlns:p14="http://schemas.microsoft.com/office/powerpoint/2010/main" val="1463198514"/>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3333" y="338667"/>
            <a:ext cx="2607733" cy="593644"/>
          </a:xfrm>
          <a:prstGeom prst="rect">
            <a:avLst/>
          </a:prstGeom>
        </p:spPr>
      </p:pic>
      <p:pic>
        <p:nvPicPr>
          <p:cNvPr id="3" name="图片 2"/>
          <p:cNvPicPr>
            <a:picLocks noChangeAspect="1"/>
          </p:cNvPicPr>
          <p:nvPr/>
        </p:nvPicPr>
        <p:blipFill rotWithShape="1">
          <a:blip r:embed="rId4">
            <a:alphaModFix amt="4000"/>
            <a:extLst>
              <a:ext uri="{28A0092B-C50C-407E-A947-70E740481C1C}">
                <a14:useLocalDpi xmlns:a14="http://schemas.microsoft.com/office/drawing/2010/main" val="0"/>
              </a:ext>
            </a:extLst>
          </a:blip>
          <a:srcRect t="4939" r="28793" b="22469"/>
          <a:stretch/>
        </p:blipFill>
        <p:spPr>
          <a:xfrm>
            <a:off x="2641601" y="902926"/>
            <a:ext cx="9550400" cy="5955074"/>
          </a:xfrm>
          <a:prstGeom prst="rect">
            <a:avLst/>
          </a:prstGeom>
        </p:spPr>
      </p:pic>
      <p:sp>
        <p:nvSpPr>
          <p:cNvPr id="6" name="矩形 5"/>
          <p:cNvSpPr/>
          <p:nvPr/>
        </p:nvSpPr>
        <p:spPr>
          <a:xfrm flipV="1">
            <a:off x="2641601" y="1276281"/>
            <a:ext cx="9182904" cy="45719"/>
          </a:xfrm>
          <a:prstGeom prst="rect">
            <a:avLst/>
          </a:prstGeom>
          <a:solidFill>
            <a:srgbClr val="239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矩形 9"/>
          <p:cNvSpPr/>
          <p:nvPr/>
        </p:nvSpPr>
        <p:spPr>
          <a:xfrm>
            <a:off x="9218815" y="383465"/>
            <a:ext cx="2605688" cy="523220"/>
          </a:xfrm>
          <a:prstGeom prst="rect">
            <a:avLst/>
          </a:prstGeom>
          <a:solidFill>
            <a:srgbClr val="239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矩形 10"/>
          <p:cNvSpPr/>
          <p:nvPr/>
        </p:nvSpPr>
        <p:spPr>
          <a:xfrm>
            <a:off x="9102436" y="352688"/>
            <a:ext cx="2815627" cy="584775"/>
          </a:xfrm>
          <a:prstGeom prst="rect">
            <a:avLst/>
          </a:prstGeom>
        </p:spPr>
        <p:txBody>
          <a:bodyPr wrap="square" anchor="ct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lnSpc>
                <a:spcPct val="100000"/>
              </a:lnSpc>
              <a:spcBef>
                <a:spcPts val="0"/>
              </a:spcBef>
              <a:spcAft>
                <a:spcPts val="0"/>
              </a:spcAft>
              <a:defRPr/>
            </a:pPr>
            <a:r>
              <a:rPr lang="zh-CN" altLang="en-US" sz="3200" b="1" dirty="0" smtClean="0">
                <a:solidFill>
                  <a:schemeClr val="bg1"/>
                </a:solidFill>
                <a:latin typeface="微软雅黑" charset="-122"/>
                <a:ea typeface="微软雅黑" charset="-122"/>
                <a:sym typeface="+mn-ea"/>
              </a:rPr>
              <a:t>作业排序问题</a:t>
            </a:r>
            <a:endParaRPr lang="zh-CN" altLang="en-US" sz="3200" b="1" dirty="0">
              <a:solidFill>
                <a:schemeClr val="bg1"/>
              </a:solidFill>
              <a:latin typeface="微软雅黑" charset="-122"/>
              <a:ea typeface="微软雅黑" charset="-122"/>
              <a:sym typeface="+mn-ea"/>
            </a:endParaRPr>
          </a:p>
        </p:txBody>
      </p:sp>
      <p:sp>
        <p:nvSpPr>
          <p:cNvPr id="13" name="文本框 12"/>
          <p:cNvSpPr txBox="1"/>
          <p:nvPr/>
        </p:nvSpPr>
        <p:spPr>
          <a:xfrm>
            <a:off x="342669" y="1027613"/>
            <a:ext cx="2408844" cy="584775"/>
          </a:xfrm>
          <a:prstGeom prst="rect">
            <a:avLst/>
          </a:prstGeom>
          <a:noFill/>
        </p:spPr>
        <p:txBody>
          <a:bodyPr wrap="square" rtlCol="0">
            <a:spAutoFit/>
          </a:bodyPr>
          <a:lstStyle/>
          <a:p>
            <a:r>
              <a:rPr kumimoji="1" lang="zh-CN" altLang="en-US" sz="3200" b="1" i="1" dirty="0" smtClean="0">
                <a:latin typeface="Microsoft YaHei" charset="-122"/>
                <a:ea typeface="Microsoft YaHei" charset="-122"/>
                <a:cs typeface="Microsoft YaHei" charset="-122"/>
              </a:rPr>
              <a:t>实例：</a:t>
            </a:r>
            <a:r>
              <a:rPr kumimoji="1" lang="en-US" altLang="zh-CN" sz="3200" b="1" i="1" dirty="0" smtClean="0">
                <a:latin typeface="Microsoft YaHei" charset="-122"/>
                <a:ea typeface="Microsoft YaHei" charset="-122"/>
                <a:cs typeface="Microsoft YaHei" charset="-122"/>
              </a:rPr>
              <a:t>n=4</a:t>
            </a:r>
            <a:endParaRPr kumimoji="1" lang="zh-CN" altLang="en-US" sz="3200" b="1" i="1" dirty="0">
              <a:latin typeface="Microsoft YaHei" charset="-122"/>
              <a:ea typeface="Microsoft YaHei" charset="-122"/>
              <a:cs typeface="Microsoft YaHei" charset="-122"/>
            </a:endParaRPr>
          </a:p>
        </p:txBody>
      </p:sp>
      <p:grpSp>
        <p:nvGrpSpPr>
          <p:cNvPr id="15" name="组合 1"/>
          <p:cNvGrpSpPr>
            <a:grpSpLocks/>
          </p:cNvGrpSpPr>
          <p:nvPr/>
        </p:nvGrpSpPr>
        <p:grpSpPr bwMode="auto">
          <a:xfrm>
            <a:off x="1943100" y="1496570"/>
            <a:ext cx="7994650" cy="4679950"/>
            <a:chOff x="539626" y="349603"/>
            <a:chExt cx="7994650" cy="4679950"/>
          </a:xfrm>
        </p:grpSpPr>
        <p:sp>
          <p:nvSpPr>
            <p:cNvPr id="16" name="Oval 6"/>
            <p:cNvSpPr>
              <a:spLocks noChangeArrowheads="1"/>
            </p:cNvSpPr>
            <p:nvPr/>
          </p:nvSpPr>
          <p:spPr bwMode="auto">
            <a:xfrm>
              <a:off x="4068639" y="349603"/>
              <a:ext cx="504825" cy="504825"/>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1</a:t>
              </a:r>
            </a:p>
          </p:txBody>
        </p:sp>
        <p:sp>
          <p:nvSpPr>
            <p:cNvPr id="17" name="Oval 7"/>
            <p:cNvSpPr>
              <a:spLocks noChangeArrowheads="1"/>
            </p:cNvSpPr>
            <p:nvPr/>
          </p:nvSpPr>
          <p:spPr bwMode="auto">
            <a:xfrm>
              <a:off x="2052514" y="1933928"/>
              <a:ext cx="504825" cy="504825"/>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2</a:t>
              </a:r>
            </a:p>
          </p:txBody>
        </p:sp>
        <p:sp>
          <p:nvSpPr>
            <p:cNvPr id="18" name="Oval 8"/>
            <p:cNvSpPr>
              <a:spLocks noChangeArrowheads="1"/>
            </p:cNvSpPr>
            <p:nvPr/>
          </p:nvSpPr>
          <p:spPr bwMode="auto">
            <a:xfrm>
              <a:off x="5148139" y="2005365"/>
              <a:ext cx="504825" cy="504825"/>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3</a:t>
              </a:r>
            </a:p>
          </p:txBody>
        </p:sp>
        <p:sp>
          <p:nvSpPr>
            <p:cNvPr id="19" name="Oval 9"/>
            <p:cNvSpPr>
              <a:spLocks noChangeArrowheads="1"/>
            </p:cNvSpPr>
            <p:nvPr/>
          </p:nvSpPr>
          <p:spPr bwMode="auto">
            <a:xfrm>
              <a:off x="6661026" y="2005365"/>
              <a:ext cx="504825" cy="504825"/>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4</a:t>
              </a:r>
            </a:p>
          </p:txBody>
        </p:sp>
        <p:sp>
          <p:nvSpPr>
            <p:cNvPr id="20" name="Oval 10"/>
            <p:cNvSpPr>
              <a:spLocks noChangeArrowheads="1"/>
            </p:cNvSpPr>
            <p:nvPr/>
          </p:nvSpPr>
          <p:spPr bwMode="auto">
            <a:xfrm>
              <a:off x="8029451" y="2005365"/>
              <a:ext cx="504825" cy="504825"/>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5</a:t>
              </a:r>
            </a:p>
          </p:txBody>
        </p:sp>
        <p:sp>
          <p:nvSpPr>
            <p:cNvPr id="21" name="Oval 11"/>
            <p:cNvSpPr>
              <a:spLocks noChangeArrowheads="1"/>
            </p:cNvSpPr>
            <p:nvPr/>
          </p:nvSpPr>
          <p:spPr bwMode="auto">
            <a:xfrm>
              <a:off x="1260351" y="3373790"/>
              <a:ext cx="504825" cy="504825"/>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6</a:t>
              </a:r>
            </a:p>
          </p:txBody>
        </p:sp>
        <p:sp>
          <p:nvSpPr>
            <p:cNvPr id="22" name="Oval 12"/>
            <p:cNvSpPr>
              <a:spLocks noChangeArrowheads="1"/>
            </p:cNvSpPr>
            <p:nvPr/>
          </p:nvSpPr>
          <p:spPr bwMode="auto">
            <a:xfrm>
              <a:off x="2700214" y="3373790"/>
              <a:ext cx="504825" cy="504825"/>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7</a:t>
              </a:r>
            </a:p>
          </p:txBody>
        </p:sp>
        <p:sp>
          <p:nvSpPr>
            <p:cNvPr id="23" name="Oval 13"/>
            <p:cNvSpPr>
              <a:spLocks noChangeArrowheads="1"/>
            </p:cNvSpPr>
            <p:nvPr/>
          </p:nvSpPr>
          <p:spPr bwMode="auto">
            <a:xfrm>
              <a:off x="4716339" y="3446815"/>
              <a:ext cx="504825" cy="504825"/>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9</a:t>
              </a:r>
            </a:p>
          </p:txBody>
        </p:sp>
        <p:sp>
          <p:nvSpPr>
            <p:cNvPr id="24" name="Oval 14"/>
            <p:cNvSpPr>
              <a:spLocks noChangeArrowheads="1"/>
            </p:cNvSpPr>
            <p:nvPr/>
          </p:nvSpPr>
          <p:spPr bwMode="auto">
            <a:xfrm>
              <a:off x="5724401" y="3446815"/>
              <a:ext cx="504825" cy="504825"/>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10</a:t>
              </a:r>
            </a:p>
          </p:txBody>
        </p:sp>
        <p:sp>
          <p:nvSpPr>
            <p:cNvPr id="25" name="Oval 15"/>
            <p:cNvSpPr>
              <a:spLocks noChangeArrowheads="1"/>
            </p:cNvSpPr>
            <p:nvPr/>
          </p:nvSpPr>
          <p:spPr bwMode="auto">
            <a:xfrm>
              <a:off x="6661026" y="3518253"/>
              <a:ext cx="504825" cy="504825"/>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11</a:t>
              </a:r>
            </a:p>
          </p:txBody>
        </p:sp>
        <p:sp>
          <p:nvSpPr>
            <p:cNvPr id="26" name="Rectangle 16"/>
            <p:cNvSpPr>
              <a:spLocks noChangeArrowheads="1"/>
            </p:cNvSpPr>
            <p:nvPr/>
          </p:nvSpPr>
          <p:spPr bwMode="auto">
            <a:xfrm>
              <a:off x="2700214" y="4597753"/>
              <a:ext cx="503237" cy="431800"/>
            </a:xfrm>
            <a:prstGeom prst="rect">
              <a:avLst/>
            </a:prstGeom>
            <a:solidFill>
              <a:srgbClr val="5F5F5F">
                <a:lumMod val="20000"/>
                <a:lumOff val="80000"/>
              </a:srgbClr>
            </a:solidFill>
            <a:ln w="9525">
              <a:solidFill>
                <a:srgbClr val="000000"/>
              </a:solidFill>
              <a:miter lim="800000"/>
              <a:headEnd/>
              <a:tailEnd/>
            </a:ln>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rPr>
                <a:t>14</a:t>
              </a:r>
            </a:p>
          </p:txBody>
        </p:sp>
        <p:sp>
          <p:nvSpPr>
            <p:cNvPr id="27" name="Rectangle 17"/>
            <p:cNvSpPr>
              <a:spLocks noChangeArrowheads="1"/>
            </p:cNvSpPr>
            <p:nvPr/>
          </p:nvSpPr>
          <p:spPr bwMode="auto">
            <a:xfrm>
              <a:off x="3636839" y="3446816"/>
              <a:ext cx="503237" cy="431800"/>
            </a:xfrm>
            <a:prstGeom prst="rect">
              <a:avLst/>
            </a:prstGeom>
            <a:solidFill>
              <a:srgbClr val="5F5F5F">
                <a:lumMod val="20000"/>
                <a:lumOff val="80000"/>
              </a:srgbClr>
            </a:solidFill>
            <a:ln w="9525">
              <a:solidFill>
                <a:srgbClr val="000000"/>
              </a:solidFill>
              <a:miter lim="800000"/>
              <a:headEnd/>
              <a:tailEnd/>
            </a:ln>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rPr>
                <a:t>8</a:t>
              </a:r>
            </a:p>
          </p:txBody>
        </p:sp>
        <p:sp>
          <p:nvSpPr>
            <p:cNvPr id="28" name="Rectangle 18"/>
            <p:cNvSpPr>
              <a:spLocks noChangeArrowheads="1"/>
            </p:cNvSpPr>
            <p:nvPr/>
          </p:nvSpPr>
          <p:spPr bwMode="auto">
            <a:xfrm>
              <a:off x="612651" y="4597753"/>
              <a:ext cx="503238" cy="431800"/>
            </a:xfrm>
            <a:prstGeom prst="rect">
              <a:avLst/>
            </a:prstGeom>
            <a:solidFill>
              <a:srgbClr val="5F5F5F">
                <a:lumMod val="20000"/>
                <a:lumOff val="80000"/>
              </a:srgbClr>
            </a:solidFill>
            <a:ln w="9525">
              <a:solidFill>
                <a:srgbClr val="000000"/>
              </a:solidFill>
              <a:miter lim="800000"/>
              <a:headEnd/>
              <a:tailEnd/>
            </a:ln>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rPr>
                <a:t>12</a:t>
              </a:r>
            </a:p>
          </p:txBody>
        </p:sp>
        <p:sp>
          <p:nvSpPr>
            <p:cNvPr id="29" name="Rectangle 19"/>
            <p:cNvSpPr>
              <a:spLocks noChangeArrowheads="1"/>
            </p:cNvSpPr>
            <p:nvPr/>
          </p:nvSpPr>
          <p:spPr bwMode="auto">
            <a:xfrm>
              <a:off x="1620714" y="4597753"/>
              <a:ext cx="503237" cy="431800"/>
            </a:xfrm>
            <a:prstGeom prst="rect">
              <a:avLst/>
            </a:prstGeom>
            <a:solidFill>
              <a:srgbClr val="5F5F5F">
                <a:lumMod val="20000"/>
                <a:lumOff val="80000"/>
              </a:srgbClr>
            </a:solidFill>
            <a:ln w="9525">
              <a:solidFill>
                <a:srgbClr val="000000"/>
              </a:solidFill>
              <a:miter lim="800000"/>
              <a:headEnd/>
              <a:tailEnd/>
            </a:ln>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rPr>
                <a:t>13</a:t>
              </a:r>
            </a:p>
          </p:txBody>
        </p:sp>
        <p:sp>
          <p:nvSpPr>
            <p:cNvPr id="30" name="Rectangle 20"/>
            <p:cNvSpPr>
              <a:spLocks noChangeArrowheads="1"/>
            </p:cNvSpPr>
            <p:nvPr/>
          </p:nvSpPr>
          <p:spPr bwMode="auto">
            <a:xfrm>
              <a:off x="4716339" y="4597753"/>
              <a:ext cx="503237" cy="431800"/>
            </a:xfrm>
            <a:prstGeom prst="rect">
              <a:avLst/>
            </a:prstGeom>
            <a:solidFill>
              <a:srgbClr val="5F5F5F">
                <a:lumMod val="20000"/>
                <a:lumOff val="80000"/>
              </a:srgbClr>
            </a:solidFill>
            <a:ln w="9525">
              <a:solidFill>
                <a:srgbClr val="000000"/>
              </a:solidFill>
              <a:miter lim="800000"/>
              <a:headEnd/>
              <a:tailEnd/>
            </a:ln>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rPr>
                <a:t>15</a:t>
              </a:r>
            </a:p>
          </p:txBody>
        </p:sp>
        <p:sp>
          <p:nvSpPr>
            <p:cNvPr id="31" name="Line 21"/>
            <p:cNvSpPr>
              <a:spLocks noChangeShapeType="1"/>
            </p:cNvSpPr>
            <p:nvPr/>
          </p:nvSpPr>
          <p:spPr bwMode="auto">
            <a:xfrm flipH="1">
              <a:off x="2339851" y="854428"/>
              <a:ext cx="1944688" cy="10795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32" name="Line 22"/>
            <p:cNvSpPr>
              <a:spLocks noChangeShapeType="1"/>
            </p:cNvSpPr>
            <p:nvPr/>
          </p:nvSpPr>
          <p:spPr bwMode="auto">
            <a:xfrm>
              <a:off x="4355976" y="854428"/>
              <a:ext cx="1009650" cy="115093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33" name="Line 23"/>
            <p:cNvSpPr>
              <a:spLocks noChangeShapeType="1"/>
            </p:cNvSpPr>
            <p:nvPr/>
          </p:nvSpPr>
          <p:spPr bwMode="auto">
            <a:xfrm>
              <a:off x="4355976" y="854428"/>
              <a:ext cx="2592388" cy="115093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34" name="Line 24"/>
            <p:cNvSpPr>
              <a:spLocks noChangeShapeType="1"/>
            </p:cNvSpPr>
            <p:nvPr/>
          </p:nvSpPr>
          <p:spPr bwMode="auto">
            <a:xfrm>
              <a:off x="4355976" y="854428"/>
              <a:ext cx="3889375" cy="115093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35" name="Line 25"/>
            <p:cNvSpPr>
              <a:spLocks noChangeShapeType="1"/>
            </p:cNvSpPr>
            <p:nvPr/>
          </p:nvSpPr>
          <p:spPr bwMode="auto">
            <a:xfrm flipH="1">
              <a:off x="1547689" y="2437165"/>
              <a:ext cx="720725" cy="93662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36" name="Line 26"/>
            <p:cNvSpPr>
              <a:spLocks noChangeShapeType="1"/>
            </p:cNvSpPr>
            <p:nvPr/>
          </p:nvSpPr>
          <p:spPr bwMode="auto">
            <a:xfrm>
              <a:off x="2268414" y="2437165"/>
              <a:ext cx="647700" cy="93662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37" name="Line 27"/>
            <p:cNvSpPr>
              <a:spLocks noChangeShapeType="1"/>
            </p:cNvSpPr>
            <p:nvPr/>
          </p:nvSpPr>
          <p:spPr bwMode="auto">
            <a:xfrm>
              <a:off x="2268414" y="2437165"/>
              <a:ext cx="1655762" cy="100965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38" name="Line 28"/>
            <p:cNvSpPr>
              <a:spLocks noChangeShapeType="1"/>
            </p:cNvSpPr>
            <p:nvPr/>
          </p:nvSpPr>
          <p:spPr bwMode="auto">
            <a:xfrm flipH="1">
              <a:off x="4932239" y="2510190"/>
              <a:ext cx="433387" cy="93662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39" name="Line 29"/>
            <p:cNvSpPr>
              <a:spLocks noChangeShapeType="1"/>
            </p:cNvSpPr>
            <p:nvPr/>
          </p:nvSpPr>
          <p:spPr bwMode="auto">
            <a:xfrm>
              <a:off x="5437064" y="2510190"/>
              <a:ext cx="503237" cy="93662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40" name="Line 30"/>
            <p:cNvSpPr>
              <a:spLocks noChangeShapeType="1"/>
            </p:cNvSpPr>
            <p:nvPr/>
          </p:nvSpPr>
          <p:spPr bwMode="auto">
            <a:xfrm>
              <a:off x="6876926" y="2510190"/>
              <a:ext cx="0" cy="100806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41" name="Line 31"/>
            <p:cNvSpPr>
              <a:spLocks noChangeShapeType="1"/>
            </p:cNvSpPr>
            <p:nvPr/>
          </p:nvSpPr>
          <p:spPr bwMode="auto">
            <a:xfrm flipH="1">
              <a:off x="899989" y="3878615"/>
              <a:ext cx="576262" cy="71913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42" name="Line 32"/>
            <p:cNvSpPr>
              <a:spLocks noChangeShapeType="1"/>
            </p:cNvSpPr>
            <p:nvPr/>
          </p:nvSpPr>
          <p:spPr bwMode="auto">
            <a:xfrm>
              <a:off x="1476251" y="3878615"/>
              <a:ext cx="504825" cy="71913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43" name="Line 33"/>
            <p:cNvSpPr>
              <a:spLocks noChangeShapeType="1"/>
            </p:cNvSpPr>
            <p:nvPr/>
          </p:nvSpPr>
          <p:spPr bwMode="auto">
            <a:xfrm>
              <a:off x="2916114" y="3878615"/>
              <a:ext cx="0" cy="71913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44" name="Line 34"/>
            <p:cNvSpPr>
              <a:spLocks noChangeShapeType="1"/>
            </p:cNvSpPr>
            <p:nvPr/>
          </p:nvSpPr>
          <p:spPr bwMode="auto">
            <a:xfrm>
              <a:off x="4932239" y="3950053"/>
              <a:ext cx="0" cy="6477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45" name="Text Box 38"/>
            <p:cNvSpPr txBox="1">
              <a:spLocks noChangeArrowheads="1"/>
            </p:cNvSpPr>
            <p:nvPr/>
          </p:nvSpPr>
          <p:spPr bwMode="auto">
            <a:xfrm>
              <a:off x="2628776" y="1070328"/>
              <a:ext cx="719138"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x</a:t>
              </a:r>
              <a:r>
                <a:rPr kumimoji="0" lang="en-US" altLang="zh-CN" sz="1800" b="0" i="0" u="none" strike="noStrike" kern="0" cap="none" spc="0" normalizeH="0" baseline="-25000" noProof="0" smtClean="0">
                  <a:ln>
                    <a:noFill/>
                  </a:ln>
                  <a:solidFill>
                    <a:srgbClr val="000000"/>
                  </a:solidFill>
                  <a:effectLst/>
                  <a:uLnTx/>
                  <a:uFillTx/>
                  <a:latin typeface="Arial" panose="020B0604020202020204" pitchFamily="34" charset="0"/>
                  <a:ea typeface="宋体" panose="02010600030101010101" pitchFamily="2" charset="-122"/>
                </a:rPr>
                <a:t>1</a:t>
              </a: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=1</a:t>
              </a:r>
            </a:p>
          </p:txBody>
        </p:sp>
        <p:sp>
          <p:nvSpPr>
            <p:cNvPr id="46" name="Text Box 39"/>
            <p:cNvSpPr txBox="1">
              <a:spLocks noChangeArrowheads="1"/>
            </p:cNvSpPr>
            <p:nvPr/>
          </p:nvSpPr>
          <p:spPr bwMode="auto">
            <a:xfrm>
              <a:off x="4213101" y="1286228"/>
              <a:ext cx="719138"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x</a:t>
              </a:r>
              <a:r>
                <a:rPr kumimoji="0" lang="en-US" altLang="zh-CN" sz="1800" b="0" i="0" u="none" strike="noStrike" kern="0" cap="none" spc="0" normalizeH="0" baseline="-25000" noProof="0" smtClean="0">
                  <a:ln>
                    <a:noFill/>
                  </a:ln>
                  <a:solidFill>
                    <a:srgbClr val="000000"/>
                  </a:solidFill>
                  <a:effectLst/>
                  <a:uLnTx/>
                  <a:uFillTx/>
                  <a:latin typeface="Arial" panose="020B0604020202020204" pitchFamily="34" charset="0"/>
                  <a:ea typeface="宋体" panose="02010600030101010101" pitchFamily="2" charset="-122"/>
                </a:rPr>
                <a:t>1</a:t>
              </a: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=2</a:t>
              </a:r>
            </a:p>
          </p:txBody>
        </p:sp>
        <p:sp>
          <p:nvSpPr>
            <p:cNvPr id="47" name="Text Box 40"/>
            <p:cNvSpPr txBox="1">
              <a:spLocks noChangeArrowheads="1"/>
            </p:cNvSpPr>
            <p:nvPr/>
          </p:nvSpPr>
          <p:spPr bwMode="auto">
            <a:xfrm>
              <a:off x="5292601" y="1429103"/>
              <a:ext cx="719138"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x</a:t>
              </a:r>
              <a:r>
                <a:rPr kumimoji="0" lang="en-US" altLang="zh-CN" sz="1800" b="0" i="0" u="none" strike="noStrike" kern="0" cap="none" spc="0" normalizeH="0" baseline="-25000" noProof="0" smtClean="0">
                  <a:ln>
                    <a:noFill/>
                  </a:ln>
                  <a:solidFill>
                    <a:srgbClr val="000000"/>
                  </a:solidFill>
                  <a:effectLst/>
                  <a:uLnTx/>
                  <a:uFillTx/>
                  <a:latin typeface="Arial" panose="020B0604020202020204" pitchFamily="34" charset="0"/>
                  <a:ea typeface="宋体" panose="02010600030101010101" pitchFamily="2" charset="-122"/>
                </a:rPr>
                <a:t>1</a:t>
              </a: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=3</a:t>
              </a:r>
            </a:p>
          </p:txBody>
        </p:sp>
        <p:sp>
          <p:nvSpPr>
            <p:cNvPr id="48" name="Text Box 41"/>
            <p:cNvSpPr txBox="1">
              <a:spLocks noChangeArrowheads="1"/>
            </p:cNvSpPr>
            <p:nvPr/>
          </p:nvSpPr>
          <p:spPr bwMode="auto">
            <a:xfrm>
              <a:off x="6516564" y="1213203"/>
              <a:ext cx="719137"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x</a:t>
              </a:r>
              <a:r>
                <a:rPr kumimoji="0" lang="en-US" altLang="zh-CN" sz="1800" b="0" i="0" u="none" strike="noStrike" kern="0" cap="none" spc="0" normalizeH="0" baseline="-25000" noProof="0" smtClean="0">
                  <a:ln>
                    <a:noFill/>
                  </a:ln>
                  <a:solidFill>
                    <a:srgbClr val="000000"/>
                  </a:solidFill>
                  <a:effectLst/>
                  <a:uLnTx/>
                  <a:uFillTx/>
                  <a:latin typeface="Arial" panose="020B0604020202020204" pitchFamily="34" charset="0"/>
                  <a:ea typeface="宋体" panose="02010600030101010101" pitchFamily="2" charset="-122"/>
                </a:rPr>
                <a:t>1</a:t>
              </a: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=4</a:t>
              </a:r>
            </a:p>
          </p:txBody>
        </p:sp>
        <p:sp>
          <p:nvSpPr>
            <p:cNvPr id="49" name="Text Box 42"/>
            <p:cNvSpPr txBox="1">
              <a:spLocks noChangeArrowheads="1"/>
            </p:cNvSpPr>
            <p:nvPr/>
          </p:nvSpPr>
          <p:spPr bwMode="auto">
            <a:xfrm>
              <a:off x="1260351" y="2654653"/>
              <a:ext cx="719138"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x</a:t>
              </a:r>
              <a:r>
                <a:rPr kumimoji="0" lang="en-US" altLang="zh-CN" sz="1800" b="0" i="0" u="none" strike="noStrike" kern="0" cap="none" spc="0" normalizeH="0" baseline="-25000" noProof="0" smtClean="0">
                  <a:ln>
                    <a:noFill/>
                  </a:ln>
                  <a:solidFill>
                    <a:srgbClr val="000000"/>
                  </a:solidFill>
                  <a:effectLst/>
                  <a:uLnTx/>
                  <a:uFillTx/>
                  <a:latin typeface="Arial" panose="020B0604020202020204" pitchFamily="34" charset="0"/>
                  <a:ea typeface="宋体" panose="02010600030101010101" pitchFamily="2" charset="-122"/>
                </a:rPr>
                <a:t>2</a:t>
              </a: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=2</a:t>
              </a:r>
            </a:p>
          </p:txBody>
        </p:sp>
        <p:sp>
          <p:nvSpPr>
            <p:cNvPr id="50" name="Text Box 43"/>
            <p:cNvSpPr txBox="1">
              <a:spLocks noChangeArrowheads="1"/>
            </p:cNvSpPr>
            <p:nvPr/>
          </p:nvSpPr>
          <p:spPr bwMode="auto">
            <a:xfrm>
              <a:off x="2123951" y="2941990"/>
              <a:ext cx="71913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x</a:t>
              </a:r>
              <a:r>
                <a:rPr kumimoji="0" lang="en-US" altLang="zh-CN" sz="1800" b="0" i="0" u="none" strike="noStrike" kern="0" cap="none" spc="0" normalizeH="0" baseline="-25000" noProof="0" smtClean="0">
                  <a:ln>
                    <a:noFill/>
                  </a:ln>
                  <a:solidFill>
                    <a:srgbClr val="000000"/>
                  </a:solidFill>
                  <a:effectLst/>
                  <a:uLnTx/>
                  <a:uFillTx/>
                  <a:latin typeface="Arial" panose="020B0604020202020204" pitchFamily="34" charset="0"/>
                  <a:ea typeface="宋体" panose="02010600030101010101" pitchFamily="2" charset="-122"/>
                </a:rPr>
                <a:t>2</a:t>
              </a: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=3</a:t>
              </a:r>
            </a:p>
          </p:txBody>
        </p:sp>
        <p:sp>
          <p:nvSpPr>
            <p:cNvPr id="51" name="Text Box 44"/>
            <p:cNvSpPr txBox="1">
              <a:spLocks noChangeArrowheads="1"/>
            </p:cNvSpPr>
            <p:nvPr/>
          </p:nvSpPr>
          <p:spPr bwMode="auto">
            <a:xfrm>
              <a:off x="3132014" y="2726090"/>
              <a:ext cx="719137"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x</a:t>
              </a:r>
              <a:r>
                <a:rPr kumimoji="0" lang="en-US" altLang="zh-CN" sz="1800" b="0" i="0" u="none" strike="noStrike" kern="0" cap="none" spc="0" normalizeH="0" baseline="-25000" noProof="0" smtClean="0">
                  <a:ln>
                    <a:noFill/>
                  </a:ln>
                  <a:solidFill>
                    <a:srgbClr val="000000"/>
                  </a:solidFill>
                  <a:effectLst/>
                  <a:uLnTx/>
                  <a:uFillTx/>
                  <a:latin typeface="Arial" panose="020B0604020202020204" pitchFamily="34" charset="0"/>
                  <a:ea typeface="宋体" panose="02010600030101010101" pitchFamily="2" charset="-122"/>
                </a:rPr>
                <a:t>2</a:t>
              </a: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=4</a:t>
              </a:r>
            </a:p>
          </p:txBody>
        </p:sp>
        <p:sp>
          <p:nvSpPr>
            <p:cNvPr id="52" name="Text Box 45"/>
            <p:cNvSpPr txBox="1">
              <a:spLocks noChangeArrowheads="1"/>
            </p:cNvSpPr>
            <p:nvPr/>
          </p:nvSpPr>
          <p:spPr bwMode="auto">
            <a:xfrm>
              <a:off x="539626" y="3878615"/>
              <a:ext cx="71913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x</a:t>
              </a:r>
              <a:r>
                <a:rPr kumimoji="0" lang="en-US" altLang="zh-CN" sz="1800" b="0" i="0" u="none" strike="noStrike" kern="0" cap="none" spc="0" normalizeH="0" baseline="-25000" noProof="0" smtClean="0">
                  <a:ln>
                    <a:noFill/>
                  </a:ln>
                  <a:solidFill>
                    <a:srgbClr val="000000"/>
                  </a:solidFill>
                  <a:effectLst/>
                  <a:uLnTx/>
                  <a:uFillTx/>
                  <a:latin typeface="Arial" panose="020B0604020202020204" pitchFamily="34" charset="0"/>
                  <a:ea typeface="宋体" panose="02010600030101010101" pitchFamily="2" charset="-122"/>
                </a:rPr>
                <a:t>3</a:t>
              </a: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=3</a:t>
              </a:r>
            </a:p>
          </p:txBody>
        </p:sp>
        <p:sp>
          <p:nvSpPr>
            <p:cNvPr id="53" name="Text Box 46"/>
            <p:cNvSpPr txBox="1">
              <a:spLocks noChangeArrowheads="1"/>
            </p:cNvSpPr>
            <p:nvPr/>
          </p:nvSpPr>
          <p:spPr bwMode="auto">
            <a:xfrm>
              <a:off x="1692151" y="4021490"/>
              <a:ext cx="71913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x</a:t>
              </a:r>
              <a:r>
                <a:rPr kumimoji="0" lang="en-US" altLang="zh-CN" sz="1800" b="0" i="0" u="none" strike="noStrike" kern="0" cap="none" spc="0" normalizeH="0" baseline="-25000" noProof="0" smtClean="0">
                  <a:ln>
                    <a:noFill/>
                  </a:ln>
                  <a:solidFill>
                    <a:srgbClr val="000000"/>
                  </a:solidFill>
                  <a:effectLst/>
                  <a:uLnTx/>
                  <a:uFillTx/>
                  <a:latin typeface="Arial" panose="020B0604020202020204" pitchFamily="34" charset="0"/>
                  <a:ea typeface="宋体" panose="02010600030101010101" pitchFamily="2" charset="-122"/>
                </a:rPr>
                <a:t>3</a:t>
              </a: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=4</a:t>
              </a:r>
            </a:p>
          </p:txBody>
        </p:sp>
        <p:sp>
          <p:nvSpPr>
            <p:cNvPr id="54" name="Text Box 47"/>
            <p:cNvSpPr txBox="1">
              <a:spLocks noChangeArrowheads="1"/>
            </p:cNvSpPr>
            <p:nvPr/>
          </p:nvSpPr>
          <p:spPr bwMode="auto">
            <a:xfrm>
              <a:off x="2916114" y="4021490"/>
              <a:ext cx="719137"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x</a:t>
              </a:r>
              <a:r>
                <a:rPr kumimoji="0" lang="en-US" altLang="zh-CN" sz="1800" b="0" i="0" u="none" strike="noStrike" kern="0" cap="none" spc="0" normalizeH="0" baseline="-25000" noProof="0" smtClean="0">
                  <a:ln>
                    <a:noFill/>
                  </a:ln>
                  <a:solidFill>
                    <a:srgbClr val="000000"/>
                  </a:solidFill>
                  <a:effectLst/>
                  <a:uLnTx/>
                  <a:uFillTx/>
                  <a:latin typeface="Arial" panose="020B0604020202020204" pitchFamily="34" charset="0"/>
                  <a:ea typeface="宋体" panose="02010600030101010101" pitchFamily="2" charset="-122"/>
                </a:rPr>
                <a:t>3</a:t>
              </a: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=4</a:t>
              </a:r>
            </a:p>
          </p:txBody>
        </p:sp>
        <p:sp>
          <p:nvSpPr>
            <p:cNvPr id="55" name="Text Box 48"/>
            <p:cNvSpPr txBox="1">
              <a:spLocks noChangeArrowheads="1"/>
            </p:cNvSpPr>
            <p:nvPr/>
          </p:nvSpPr>
          <p:spPr bwMode="auto">
            <a:xfrm>
              <a:off x="4284539" y="4094515"/>
              <a:ext cx="719137"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x</a:t>
              </a:r>
              <a:r>
                <a:rPr kumimoji="0" lang="en-US" altLang="zh-CN" sz="1800" b="0" i="0" u="none" strike="noStrike" kern="0" cap="none" spc="0" normalizeH="0" baseline="-25000" noProof="0" smtClean="0">
                  <a:ln>
                    <a:noFill/>
                  </a:ln>
                  <a:solidFill>
                    <a:srgbClr val="000000"/>
                  </a:solidFill>
                  <a:effectLst/>
                  <a:uLnTx/>
                  <a:uFillTx/>
                  <a:latin typeface="Arial" panose="020B0604020202020204" pitchFamily="34" charset="0"/>
                  <a:ea typeface="宋体" panose="02010600030101010101" pitchFamily="2" charset="-122"/>
                </a:rPr>
                <a:t>3</a:t>
              </a: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=4</a:t>
              </a:r>
            </a:p>
          </p:txBody>
        </p:sp>
        <p:sp>
          <p:nvSpPr>
            <p:cNvPr id="56" name="Text Box 49"/>
            <p:cNvSpPr txBox="1">
              <a:spLocks noChangeArrowheads="1"/>
            </p:cNvSpPr>
            <p:nvPr/>
          </p:nvSpPr>
          <p:spPr bwMode="auto">
            <a:xfrm>
              <a:off x="4573464" y="2726090"/>
              <a:ext cx="719137"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x</a:t>
              </a:r>
              <a:r>
                <a:rPr kumimoji="0" lang="en-US" altLang="zh-CN" sz="1800" b="0" i="0" u="none" strike="noStrike" kern="0" cap="none" spc="0" normalizeH="0" baseline="-25000" noProof="0" smtClean="0">
                  <a:ln>
                    <a:noFill/>
                  </a:ln>
                  <a:solidFill>
                    <a:srgbClr val="000000"/>
                  </a:solidFill>
                  <a:effectLst/>
                  <a:uLnTx/>
                  <a:uFillTx/>
                  <a:latin typeface="Arial" panose="020B0604020202020204" pitchFamily="34" charset="0"/>
                  <a:ea typeface="宋体" panose="02010600030101010101" pitchFamily="2" charset="-122"/>
                </a:rPr>
                <a:t>2</a:t>
              </a: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=3</a:t>
              </a:r>
            </a:p>
          </p:txBody>
        </p:sp>
        <p:sp>
          <p:nvSpPr>
            <p:cNvPr id="57" name="Text Box 50"/>
            <p:cNvSpPr txBox="1">
              <a:spLocks noChangeArrowheads="1"/>
            </p:cNvSpPr>
            <p:nvPr/>
          </p:nvSpPr>
          <p:spPr bwMode="auto">
            <a:xfrm>
              <a:off x="5724401" y="2797528"/>
              <a:ext cx="719138"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x</a:t>
              </a:r>
              <a:r>
                <a:rPr kumimoji="0" lang="en-US" altLang="zh-CN" sz="1800" b="0" i="0" u="none" strike="noStrike" kern="0" cap="none" spc="0" normalizeH="0" baseline="-25000" noProof="0" smtClean="0">
                  <a:ln>
                    <a:noFill/>
                  </a:ln>
                  <a:solidFill>
                    <a:srgbClr val="000000"/>
                  </a:solidFill>
                  <a:effectLst/>
                  <a:uLnTx/>
                  <a:uFillTx/>
                  <a:latin typeface="Arial" panose="020B0604020202020204" pitchFamily="34" charset="0"/>
                  <a:ea typeface="宋体" panose="02010600030101010101" pitchFamily="2" charset="-122"/>
                </a:rPr>
                <a:t>2</a:t>
              </a: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=4</a:t>
              </a:r>
            </a:p>
          </p:txBody>
        </p:sp>
        <p:sp>
          <p:nvSpPr>
            <p:cNvPr id="58" name="Text Box 51"/>
            <p:cNvSpPr txBox="1">
              <a:spLocks noChangeArrowheads="1"/>
            </p:cNvSpPr>
            <p:nvPr/>
          </p:nvSpPr>
          <p:spPr bwMode="auto">
            <a:xfrm>
              <a:off x="6876926" y="2797528"/>
              <a:ext cx="719138"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x</a:t>
              </a:r>
              <a:r>
                <a:rPr kumimoji="0" lang="en-US" altLang="zh-CN" sz="1800" b="0" i="0" u="none" strike="noStrike" kern="0" cap="none" spc="0" normalizeH="0" baseline="-25000" noProof="0" smtClean="0">
                  <a:ln>
                    <a:noFill/>
                  </a:ln>
                  <a:solidFill>
                    <a:srgbClr val="000000"/>
                  </a:solidFill>
                  <a:effectLst/>
                  <a:uLnTx/>
                  <a:uFillTx/>
                  <a:latin typeface="Arial" panose="020B0604020202020204" pitchFamily="34" charset="0"/>
                  <a:ea typeface="宋体" panose="02010600030101010101" pitchFamily="2" charset="-122"/>
                </a:rPr>
                <a:t>2</a:t>
              </a: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=4</a:t>
              </a:r>
            </a:p>
          </p:txBody>
        </p:sp>
      </p:grpSp>
      <p:sp>
        <p:nvSpPr>
          <p:cNvPr id="59" name="Text Box 79"/>
          <p:cNvSpPr txBox="1">
            <a:spLocks noChangeArrowheads="1"/>
          </p:cNvSpPr>
          <p:nvPr/>
        </p:nvSpPr>
        <p:spPr bwMode="auto">
          <a:xfrm>
            <a:off x="3527425" y="6342628"/>
            <a:ext cx="5418137" cy="4000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zh-CN" altLang="en-US" sz="20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图</a:t>
            </a:r>
            <a:r>
              <a:rPr kumimoji="0" lang="en-US" altLang="zh-CN" sz="20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(a)  </a:t>
            </a:r>
            <a:r>
              <a:rPr kumimoji="0" lang="zh-CN" altLang="en-US" sz="20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采用大小可变的元组表示的状态空间树</a:t>
            </a:r>
          </a:p>
        </p:txBody>
      </p:sp>
      <p:sp>
        <p:nvSpPr>
          <p:cNvPr id="60" name="Rectangle 83"/>
          <p:cNvSpPr>
            <a:spLocks noChangeArrowheads="1"/>
          </p:cNvSpPr>
          <p:nvPr/>
        </p:nvSpPr>
        <p:spPr bwMode="auto">
          <a:xfrm>
            <a:off x="431800" y="1955357"/>
            <a:ext cx="2599266" cy="1323439"/>
          </a:xfrm>
          <a:prstGeom prst="rect">
            <a:avLst/>
          </a:prstGeom>
          <a:solidFill>
            <a:srgbClr val="006633">
              <a:lumMod val="20000"/>
              <a:lumOff val="80000"/>
            </a:srgbClr>
          </a:solidFill>
          <a:ln>
            <a:noFill/>
          </a:ln>
        </p:spPr>
        <p:txBody>
          <a:bodyPr wrap="square">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20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(p</a:t>
            </a:r>
            <a:r>
              <a:rPr kumimoji="0" lang="en-US" altLang="zh-CN" sz="2000" b="0" i="0" u="none" strike="noStrike" kern="0" cap="none" spc="0" normalizeH="0" baseline="-25000" noProof="0" dirty="0">
                <a:ln>
                  <a:noFill/>
                </a:ln>
                <a:solidFill>
                  <a:srgbClr val="000000"/>
                </a:solidFill>
                <a:effectLst/>
                <a:uLnTx/>
                <a:uFillTx/>
                <a:latin typeface="微软雅黑" panose="020B0503020204020204" pitchFamily="34" charset="-122"/>
                <a:ea typeface="微软雅黑" panose="020B0503020204020204" pitchFamily="34" charset="-122"/>
              </a:rPr>
              <a:t>1</a:t>
            </a:r>
            <a:r>
              <a:rPr kumimoji="0" lang="en-US" altLang="zh-CN" sz="20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,d</a:t>
            </a:r>
            <a:r>
              <a:rPr kumimoji="0" lang="en-US" altLang="zh-CN" sz="2000" b="0" i="0" u="none" strike="noStrike" kern="0" cap="none" spc="0" normalizeH="0" baseline="-25000" noProof="0" dirty="0">
                <a:ln>
                  <a:noFill/>
                </a:ln>
                <a:solidFill>
                  <a:srgbClr val="000000"/>
                </a:solidFill>
                <a:effectLst/>
                <a:uLnTx/>
                <a:uFillTx/>
                <a:latin typeface="微软雅黑" panose="020B0503020204020204" pitchFamily="34" charset="-122"/>
                <a:ea typeface="微软雅黑" panose="020B0503020204020204" pitchFamily="34" charset="-122"/>
              </a:rPr>
              <a:t>1</a:t>
            </a:r>
            <a:r>
              <a:rPr kumimoji="0" lang="en-US" altLang="zh-CN" sz="20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,t</a:t>
            </a:r>
            <a:r>
              <a:rPr kumimoji="0" lang="en-US" altLang="zh-CN" sz="2000" b="0" i="0" u="none" strike="noStrike" kern="0" cap="none" spc="0" normalizeH="0" baseline="-25000" noProof="0" dirty="0">
                <a:ln>
                  <a:noFill/>
                </a:ln>
                <a:solidFill>
                  <a:srgbClr val="000000"/>
                </a:solidFill>
                <a:effectLst/>
                <a:uLnTx/>
                <a:uFillTx/>
                <a:latin typeface="微软雅黑" panose="020B0503020204020204" pitchFamily="34" charset="-122"/>
                <a:ea typeface="微软雅黑" panose="020B0503020204020204" pitchFamily="34" charset="-122"/>
              </a:rPr>
              <a:t>1</a:t>
            </a:r>
            <a:r>
              <a:rPr kumimoji="0" lang="en-US" altLang="zh-CN" sz="20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 = (5,1,1);</a:t>
            </a:r>
          </a:p>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20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(p</a:t>
            </a:r>
            <a:r>
              <a:rPr kumimoji="0" lang="en-US" altLang="zh-CN" sz="2000" b="0" i="0" u="none" strike="noStrike" kern="0" cap="none" spc="0" normalizeH="0" baseline="-25000" noProof="0" dirty="0">
                <a:ln>
                  <a:noFill/>
                </a:ln>
                <a:solidFill>
                  <a:srgbClr val="000000"/>
                </a:solidFill>
                <a:effectLst/>
                <a:uLnTx/>
                <a:uFillTx/>
                <a:latin typeface="微软雅黑" panose="020B0503020204020204" pitchFamily="34" charset="-122"/>
                <a:ea typeface="微软雅黑" panose="020B0503020204020204" pitchFamily="34" charset="-122"/>
              </a:rPr>
              <a:t>2</a:t>
            </a:r>
            <a:r>
              <a:rPr kumimoji="0" lang="en-US" altLang="zh-CN" sz="20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,d</a:t>
            </a:r>
            <a:r>
              <a:rPr kumimoji="0" lang="en-US" altLang="zh-CN" sz="2000" b="0" i="0" u="none" strike="noStrike" kern="0" cap="none" spc="0" normalizeH="0" baseline="-25000" noProof="0" dirty="0">
                <a:ln>
                  <a:noFill/>
                </a:ln>
                <a:solidFill>
                  <a:srgbClr val="000000"/>
                </a:solidFill>
                <a:effectLst/>
                <a:uLnTx/>
                <a:uFillTx/>
                <a:latin typeface="微软雅黑" panose="020B0503020204020204" pitchFamily="34" charset="-122"/>
                <a:ea typeface="微软雅黑" panose="020B0503020204020204" pitchFamily="34" charset="-122"/>
              </a:rPr>
              <a:t>2</a:t>
            </a:r>
            <a:r>
              <a:rPr kumimoji="0" lang="en-US" altLang="zh-CN" sz="20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,t</a:t>
            </a:r>
            <a:r>
              <a:rPr kumimoji="0" lang="en-US" altLang="zh-CN" sz="2000" b="0" i="0" u="none" strike="noStrike" kern="0" cap="none" spc="0" normalizeH="0" baseline="-25000" noProof="0" dirty="0">
                <a:ln>
                  <a:noFill/>
                </a:ln>
                <a:solidFill>
                  <a:srgbClr val="000000"/>
                </a:solidFill>
                <a:effectLst/>
                <a:uLnTx/>
                <a:uFillTx/>
                <a:latin typeface="微软雅黑" panose="020B0503020204020204" pitchFamily="34" charset="-122"/>
                <a:ea typeface="微软雅黑" panose="020B0503020204020204" pitchFamily="34" charset="-122"/>
              </a:rPr>
              <a:t>2</a:t>
            </a:r>
            <a:r>
              <a:rPr kumimoji="0" lang="en-US" altLang="zh-CN" sz="20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 = (10,3,2);</a:t>
            </a:r>
          </a:p>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20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(p</a:t>
            </a:r>
            <a:r>
              <a:rPr kumimoji="0" lang="en-US" altLang="zh-CN" sz="2000" b="0" i="0" u="none" strike="noStrike" kern="0" cap="none" spc="0" normalizeH="0" baseline="-25000" noProof="0" dirty="0">
                <a:ln>
                  <a:noFill/>
                </a:ln>
                <a:solidFill>
                  <a:srgbClr val="000000"/>
                </a:solidFill>
                <a:effectLst/>
                <a:uLnTx/>
                <a:uFillTx/>
                <a:latin typeface="微软雅黑" panose="020B0503020204020204" pitchFamily="34" charset="-122"/>
                <a:ea typeface="微软雅黑" panose="020B0503020204020204" pitchFamily="34" charset="-122"/>
              </a:rPr>
              <a:t>3</a:t>
            </a:r>
            <a:r>
              <a:rPr kumimoji="0" lang="en-US" altLang="zh-CN" sz="20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,d</a:t>
            </a:r>
            <a:r>
              <a:rPr kumimoji="0" lang="en-US" altLang="zh-CN" sz="2000" b="0" i="0" u="none" strike="noStrike" kern="0" cap="none" spc="0" normalizeH="0" baseline="-25000" noProof="0" dirty="0">
                <a:ln>
                  <a:noFill/>
                </a:ln>
                <a:solidFill>
                  <a:srgbClr val="000000"/>
                </a:solidFill>
                <a:effectLst/>
                <a:uLnTx/>
                <a:uFillTx/>
                <a:latin typeface="微软雅黑" panose="020B0503020204020204" pitchFamily="34" charset="-122"/>
                <a:ea typeface="微软雅黑" panose="020B0503020204020204" pitchFamily="34" charset="-122"/>
              </a:rPr>
              <a:t>3</a:t>
            </a:r>
            <a:r>
              <a:rPr kumimoji="0" lang="en-US" altLang="zh-CN" sz="20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,t</a:t>
            </a:r>
            <a:r>
              <a:rPr kumimoji="0" lang="en-US" altLang="zh-CN" sz="2000" b="0" i="0" u="none" strike="noStrike" kern="0" cap="none" spc="0" normalizeH="0" baseline="-25000" noProof="0" dirty="0">
                <a:ln>
                  <a:noFill/>
                </a:ln>
                <a:solidFill>
                  <a:srgbClr val="000000"/>
                </a:solidFill>
                <a:effectLst/>
                <a:uLnTx/>
                <a:uFillTx/>
                <a:latin typeface="微软雅黑" panose="020B0503020204020204" pitchFamily="34" charset="-122"/>
                <a:ea typeface="微软雅黑" panose="020B0503020204020204" pitchFamily="34" charset="-122"/>
              </a:rPr>
              <a:t>3</a:t>
            </a:r>
            <a:r>
              <a:rPr kumimoji="0" lang="en-US" altLang="zh-CN" sz="20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 = (6,2,1);</a:t>
            </a:r>
          </a:p>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20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(p</a:t>
            </a:r>
            <a:r>
              <a:rPr kumimoji="0" lang="en-US" altLang="zh-CN" sz="2000" b="0" i="0" u="none" strike="noStrike" kern="0" cap="none" spc="0" normalizeH="0" baseline="-25000" noProof="0" dirty="0">
                <a:ln>
                  <a:noFill/>
                </a:ln>
                <a:solidFill>
                  <a:srgbClr val="000000"/>
                </a:solidFill>
                <a:effectLst/>
                <a:uLnTx/>
                <a:uFillTx/>
                <a:latin typeface="微软雅黑" panose="020B0503020204020204" pitchFamily="34" charset="-122"/>
                <a:ea typeface="微软雅黑" panose="020B0503020204020204" pitchFamily="34" charset="-122"/>
              </a:rPr>
              <a:t>4</a:t>
            </a:r>
            <a:r>
              <a:rPr kumimoji="0" lang="en-US" altLang="zh-CN" sz="20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,d</a:t>
            </a:r>
            <a:r>
              <a:rPr kumimoji="0" lang="en-US" altLang="zh-CN" sz="2000" b="0" i="0" u="none" strike="noStrike" kern="0" cap="none" spc="0" normalizeH="0" baseline="-25000" noProof="0" dirty="0">
                <a:ln>
                  <a:noFill/>
                </a:ln>
                <a:solidFill>
                  <a:srgbClr val="000000"/>
                </a:solidFill>
                <a:effectLst/>
                <a:uLnTx/>
                <a:uFillTx/>
                <a:latin typeface="微软雅黑" panose="020B0503020204020204" pitchFamily="34" charset="-122"/>
                <a:ea typeface="微软雅黑" panose="020B0503020204020204" pitchFamily="34" charset="-122"/>
              </a:rPr>
              <a:t>4</a:t>
            </a:r>
            <a:r>
              <a:rPr kumimoji="0" lang="en-US" altLang="zh-CN" sz="20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,t</a:t>
            </a:r>
            <a:r>
              <a:rPr kumimoji="0" lang="en-US" altLang="zh-CN" sz="2000" b="0" i="0" u="none" strike="noStrike" kern="0" cap="none" spc="0" normalizeH="0" baseline="-25000" noProof="0" dirty="0">
                <a:ln>
                  <a:noFill/>
                </a:ln>
                <a:solidFill>
                  <a:srgbClr val="000000"/>
                </a:solidFill>
                <a:effectLst/>
                <a:uLnTx/>
                <a:uFillTx/>
                <a:latin typeface="微软雅黑" panose="020B0503020204020204" pitchFamily="34" charset="-122"/>
                <a:ea typeface="微软雅黑" panose="020B0503020204020204" pitchFamily="34" charset="-122"/>
              </a:rPr>
              <a:t>4</a:t>
            </a:r>
            <a:r>
              <a:rPr kumimoji="0" lang="en-US" altLang="zh-CN" sz="20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 = (3,1,1);</a:t>
            </a:r>
          </a:p>
        </p:txBody>
      </p:sp>
      <p:sp>
        <p:nvSpPr>
          <p:cNvPr id="61" name="Text Box 81"/>
          <p:cNvSpPr txBox="1">
            <a:spLocks noChangeArrowheads="1"/>
          </p:cNvSpPr>
          <p:nvPr/>
        </p:nvSpPr>
        <p:spPr bwMode="auto">
          <a:xfrm>
            <a:off x="9737725" y="5090103"/>
            <a:ext cx="2080955" cy="1569660"/>
          </a:xfrm>
          <a:prstGeom prst="rect">
            <a:avLst/>
          </a:prstGeom>
          <a:solidFill>
            <a:srgbClr val="006633">
              <a:lumMod val="20000"/>
              <a:lumOff val="80000"/>
            </a:srgbClr>
          </a:solidFill>
          <a:ln>
            <a:noFill/>
          </a:ln>
        </p:spPr>
        <p:txBody>
          <a:bodyPr wrap="square">
            <a:spAutoFit/>
          </a:bodyPr>
          <a:lstStyle>
            <a:lvl1pPr eaLnBrk="0" hangingPunct="0">
              <a:spcBef>
                <a:spcPct val="20000"/>
              </a:spcBef>
              <a:buClr>
                <a:schemeClr val="accent1"/>
              </a:buClr>
              <a:buSzPct val="65000"/>
              <a:buFont typeface="Wingdings" pitchFamily="2" charset="2"/>
              <a:buChar char="n"/>
              <a:defRPr sz="3000">
                <a:solidFill>
                  <a:schemeClr val="tx1"/>
                </a:solidFill>
                <a:latin typeface="Arial" charset="0"/>
                <a:ea typeface="宋体" pitchFamily="2" charset="-122"/>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Arial" charset="0"/>
                <a:ea typeface="宋体" pitchFamily="2" charset="-122"/>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Arial" charset="0"/>
                <a:ea typeface="宋体" pitchFamily="2" charset="-122"/>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Arial" charset="0"/>
                <a:ea typeface="宋体" pitchFamily="2" charset="-122"/>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zh-CN" altLang="en-US" sz="2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圆形结点都是可行结点，方形结点是不可行的子集合</a:t>
            </a:r>
          </a:p>
        </p:txBody>
      </p:sp>
    </p:spTree>
    <p:extLst>
      <p:ext uri="{BB962C8B-B14F-4D97-AF65-F5344CB8AC3E}">
        <p14:creationId xmlns:p14="http://schemas.microsoft.com/office/powerpoint/2010/main" val="160291239"/>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3333" y="338667"/>
            <a:ext cx="2607733" cy="593644"/>
          </a:xfrm>
          <a:prstGeom prst="rect">
            <a:avLst/>
          </a:prstGeom>
        </p:spPr>
      </p:pic>
      <p:pic>
        <p:nvPicPr>
          <p:cNvPr id="3" name="图片 2"/>
          <p:cNvPicPr>
            <a:picLocks noChangeAspect="1"/>
          </p:cNvPicPr>
          <p:nvPr/>
        </p:nvPicPr>
        <p:blipFill rotWithShape="1">
          <a:blip r:embed="rId4">
            <a:alphaModFix amt="4000"/>
            <a:extLst>
              <a:ext uri="{28A0092B-C50C-407E-A947-70E740481C1C}">
                <a14:useLocalDpi xmlns:a14="http://schemas.microsoft.com/office/drawing/2010/main" val="0"/>
              </a:ext>
            </a:extLst>
          </a:blip>
          <a:srcRect t="4939" r="28793" b="22469"/>
          <a:stretch/>
        </p:blipFill>
        <p:spPr>
          <a:xfrm>
            <a:off x="2641601" y="902926"/>
            <a:ext cx="9550400" cy="5955074"/>
          </a:xfrm>
          <a:prstGeom prst="rect">
            <a:avLst/>
          </a:prstGeom>
        </p:spPr>
      </p:pic>
      <p:sp>
        <p:nvSpPr>
          <p:cNvPr id="6" name="矩形 5"/>
          <p:cNvSpPr/>
          <p:nvPr/>
        </p:nvSpPr>
        <p:spPr>
          <a:xfrm flipV="1">
            <a:off x="2641601" y="1276281"/>
            <a:ext cx="9182904" cy="45719"/>
          </a:xfrm>
          <a:prstGeom prst="rect">
            <a:avLst/>
          </a:prstGeom>
          <a:solidFill>
            <a:srgbClr val="239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矩形 9"/>
          <p:cNvSpPr/>
          <p:nvPr/>
        </p:nvSpPr>
        <p:spPr>
          <a:xfrm>
            <a:off x="9218815" y="383465"/>
            <a:ext cx="2605688" cy="523220"/>
          </a:xfrm>
          <a:prstGeom prst="rect">
            <a:avLst/>
          </a:prstGeom>
          <a:solidFill>
            <a:srgbClr val="239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矩形 10"/>
          <p:cNvSpPr/>
          <p:nvPr/>
        </p:nvSpPr>
        <p:spPr>
          <a:xfrm>
            <a:off x="9102436" y="352688"/>
            <a:ext cx="2815627" cy="584775"/>
          </a:xfrm>
          <a:prstGeom prst="rect">
            <a:avLst/>
          </a:prstGeom>
        </p:spPr>
        <p:txBody>
          <a:bodyPr wrap="square" anchor="ct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lnSpc>
                <a:spcPct val="100000"/>
              </a:lnSpc>
              <a:spcBef>
                <a:spcPts val="0"/>
              </a:spcBef>
              <a:spcAft>
                <a:spcPts val="0"/>
              </a:spcAft>
              <a:defRPr/>
            </a:pPr>
            <a:r>
              <a:rPr lang="zh-CN" altLang="en-US" sz="3200" b="1" dirty="0" smtClean="0">
                <a:solidFill>
                  <a:schemeClr val="bg1"/>
                </a:solidFill>
                <a:latin typeface="微软雅黑" charset="-122"/>
                <a:ea typeface="微软雅黑" charset="-122"/>
                <a:sym typeface="+mn-ea"/>
              </a:rPr>
              <a:t>作业排序问题</a:t>
            </a:r>
            <a:endParaRPr lang="zh-CN" altLang="en-US" sz="3200" b="1" dirty="0">
              <a:solidFill>
                <a:schemeClr val="bg1"/>
              </a:solidFill>
              <a:latin typeface="微软雅黑" charset="-122"/>
              <a:ea typeface="微软雅黑" charset="-122"/>
              <a:sym typeface="+mn-ea"/>
            </a:endParaRPr>
          </a:p>
        </p:txBody>
      </p:sp>
      <p:sp>
        <p:nvSpPr>
          <p:cNvPr id="13" name="文本框 12"/>
          <p:cNvSpPr txBox="1"/>
          <p:nvPr/>
        </p:nvSpPr>
        <p:spPr>
          <a:xfrm>
            <a:off x="342669" y="1027613"/>
            <a:ext cx="2408844" cy="584775"/>
          </a:xfrm>
          <a:prstGeom prst="rect">
            <a:avLst/>
          </a:prstGeom>
          <a:noFill/>
        </p:spPr>
        <p:txBody>
          <a:bodyPr wrap="square" rtlCol="0">
            <a:spAutoFit/>
          </a:bodyPr>
          <a:lstStyle/>
          <a:p>
            <a:r>
              <a:rPr kumimoji="1" lang="zh-CN" altLang="en-US" sz="3200" b="1" i="1" dirty="0" smtClean="0">
                <a:latin typeface="Microsoft YaHei" charset="-122"/>
                <a:ea typeface="Microsoft YaHei" charset="-122"/>
                <a:cs typeface="Microsoft YaHei" charset="-122"/>
              </a:rPr>
              <a:t>实例：</a:t>
            </a:r>
            <a:r>
              <a:rPr kumimoji="1" lang="en-US" altLang="zh-CN" sz="3200" b="1" i="1" dirty="0" smtClean="0">
                <a:latin typeface="Microsoft YaHei" charset="-122"/>
                <a:ea typeface="Microsoft YaHei" charset="-122"/>
                <a:cs typeface="Microsoft YaHei" charset="-122"/>
              </a:rPr>
              <a:t>n=4</a:t>
            </a:r>
            <a:endParaRPr kumimoji="1" lang="zh-CN" altLang="en-US" sz="3200" b="1" i="1" dirty="0">
              <a:latin typeface="Microsoft YaHei" charset="-122"/>
              <a:ea typeface="Microsoft YaHei" charset="-122"/>
              <a:cs typeface="Microsoft YaHei" charset="-122"/>
            </a:endParaRPr>
          </a:p>
        </p:txBody>
      </p:sp>
      <p:sp>
        <p:nvSpPr>
          <p:cNvPr id="60" name="Rectangle 83"/>
          <p:cNvSpPr>
            <a:spLocks noChangeArrowheads="1"/>
          </p:cNvSpPr>
          <p:nvPr/>
        </p:nvSpPr>
        <p:spPr bwMode="auto">
          <a:xfrm>
            <a:off x="441172" y="1567189"/>
            <a:ext cx="2599266" cy="1323439"/>
          </a:xfrm>
          <a:prstGeom prst="rect">
            <a:avLst/>
          </a:prstGeom>
          <a:solidFill>
            <a:srgbClr val="006633">
              <a:lumMod val="20000"/>
              <a:lumOff val="80000"/>
            </a:srgbClr>
          </a:solidFill>
          <a:ln>
            <a:noFill/>
          </a:ln>
        </p:spPr>
        <p:txBody>
          <a:bodyPr wrap="square">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20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(p</a:t>
            </a:r>
            <a:r>
              <a:rPr kumimoji="0" lang="en-US" altLang="zh-CN" sz="2000" b="0" i="0" u="none" strike="noStrike" kern="0" cap="none" spc="0" normalizeH="0" baseline="-25000" noProof="0" dirty="0">
                <a:ln>
                  <a:noFill/>
                </a:ln>
                <a:solidFill>
                  <a:srgbClr val="000000"/>
                </a:solidFill>
                <a:effectLst/>
                <a:uLnTx/>
                <a:uFillTx/>
                <a:latin typeface="微软雅黑" panose="020B0503020204020204" pitchFamily="34" charset="-122"/>
                <a:ea typeface="微软雅黑" panose="020B0503020204020204" pitchFamily="34" charset="-122"/>
              </a:rPr>
              <a:t>1</a:t>
            </a:r>
            <a:r>
              <a:rPr kumimoji="0" lang="en-US" altLang="zh-CN" sz="20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,d</a:t>
            </a:r>
            <a:r>
              <a:rPr kumimoji="0" lang="en-US" altLang="zh-CN" sz="2000" b="0" i="0" u="none" strike="noStrike" kern="0" cap="none" spc="0" normalizeH="0" baseline="-25000" noProof="0" dirty="0">
                <a:ln>
                  <a:noFill/>
                </a:ln>
                <a:solidFill>
                  <a:srgbClr val="000000"/>
                </a:solidFill>
                <a:effectLst/>
                <a:uLnTx/>
                <a:uFillTx/>
                <a:latin typeface="微软雅黑" panose="020B0503020204020204" pitchFamily="34" charset="-122"/>
                <a:ea typeface="微软雅黑" panose="020B0503020204020204" pitchFamily="34" charset="-122"/>
              </a:rPr>
              <a:t>1</a:t>
            </a:r>
            <a:r>
              <a:rPr kumimoji="0" lang="en-US" altLang="zh-CN" sz="20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,t</a:t>
            </a:r>
            <a:r>
              <a:rPr kumimoji="0" lang="en-US" altLang="zh-CN" sz="2000" b="0" i="0" u="none" strike="noStrike" kern="0" cap="none" spc="0" normalizeH="0" baseline="-25000" noProof="0" dirty="0">
                <a:ln>
                  <a:noFill/>
                </a:ln>
                <a:solidFill>
                  <a:srgbClr val="000000"/>
                </a:solidFill>
                <a:effectLst/>
                <a:uLnTx/>
                <a:uFillTx/>
                <a:latin typeface="微软雅黑" panose="020B0503020204020204" pitchFamily="34" charset="-122"/>
                <a:ea typeface="微软雅黑" panose="020B0503020204020204" pitchFamily="34" charset="-122"/>
              </a:rPr>
              <a:t>1</a:t>
            </a:r>
            <a:r>
              <a:rPr kumimoji="0" lang="en-US" altLang="zh-CN" sz="20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 = (5,1,1);</a:t>
            </a:r>
          </a:p>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20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(p</a:t>
            </a:r>
            <a:r>
              <a:rPr kumimoji="0" lang="en-US" altLang="zh-CN" sz="2000" b="0" i="0" u="none" strike="noStrike" kern="0" cap="none" spc="0" normalizeH="0" baseline="-25000" noProof="0" dirty="0">
                <a:ln>
                  <a:noFill/>
                </a:ln>
                <a:solidFill>
                  <a:srgbClr val="000000"/>
                </a:solidFill>
                <a:effectLst/>
                <a:uLnTx/>
                <a:uFillTx/>
                <a:latin typeface="微软雅黑" panose="020B0503020204020204" pitchFamily="34" charset="-122"/>
                <a:ea typeface="微软雅黑" panose="020B0503020204020204" pitchFamily="34" charset="-122"/>
              </a:rPr>
              <a:t>2</a:t>
            </a:r>
            <a:r>
              <a:rPr kumimoji="0" lang="en-US" altLang="zh-CN" sz="20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,d</a:t>
            </a:r>
            <a:r>
              <a:rPr kumimoji="0" lang="en-US" altLang="zh-CN" sz="2000" b="0" i="0" u="none" strike="noStrike" kern="0" cap="none" spc="0" normalizeH="0" baseline="-25000" noProof="0" dirty="0">
                <a:ln>
                  <a:noFill/>
                </a:ln>
                <a:solidFill>
                  <a:srgbClr val="000000"/>
                </a:solidFill>
                <a:effectLst/>
                <a:uLnTx/>
                <a:uFillTx/>
                <a:latin typeface="微软雅黑" panose="020B0503020204020204" pitchFamily="34" charset="-122"/>
                <a:ea typeface="微软雅黑" panose="020B0503020204020204" pitchFamily="34" charset="-122"/>
              </a:rPr>
              <a:t>2</a:t>
            </a:r>
            <a:r>
              <a:rPr kumimoji="0" lang="en-US" altLang="zh-CN" sz="20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,t</a:t>
            </a:r>
            <a:r>
              <a:rPr kumimoji="0" lang="en-US" altLang="zh-CN" sz="2000" b="0" i="0" u="none" strike="noStrike" kern="0" cap="none" spc="0" normalizeH="0" baseline="-25000" noProof="0" dirty="0">
                <a:ln>
                  <a:noFill/>
                </a:ln>
                <a:solidFill>
                  <a:srgbClr val="000000"/>
                </a:solidFill>
                <a:effectLst/>
                <a:uLnTx/>
                <a:uFillTx/>
                <a:latin typeface="微软雅黑" panose="020B0503020204020204" pitchFamily="34" charset="-122"/>
                <a:ea typeface="微软雅黑" panose="020B0503020204020204" pitchFamily="34" charset="-122"/>
              </a:rPr>
              <a:t>2</a:t>
            </a:r>
            <a:r>
              <a:rPr kumimoji="0" lang="en-US" altLang="zh-CN" sz="20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 = (10,3,2);</a:t>
            </a:r>
          </a:p>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20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(p</a:t>
            </a:r>
            <a:r>
              <a:rPr kumimoji="0" lang="en-US" altLang="zh-CN" sz="2000" b="0" i="0" u="none" strike="noStrike" kern="0" cap="none" spc="0" normalizeH="0" baseline="-25000" noProof="0" dirty="0">
                <a:ln>
                  <a:noFill/>
                </a:ln>
                <a:solidFill>
                  <a:srgbClr val="000000"/>
                </a:solidFill>
                <a:effectLst/>
                <a:uLnTx/>
                <a:uFillTx/>
                <a:latin typeface="微软雅黑" panose="020B0503020204020204" pitchFamily="34" charset="-122"/>
                <a:ea typeface="微软雅黑" panose="020B0503020204020204" pitchFamily="34" charset="-122"/>
              </a:rPr>
              <a:t>3</a:t>
            </a:r>
            <a:r>
              <a:rPr kumimoji="0" lang="en-US" altLang="zh-CN" sz="20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,d</a:t>
            </a:r>
            <a:r>
              <a:rPr kumimoji="0" lang="en-US" altLang="zh-CN" sz="2000" b="0" i="0" u="none" strike="noStrike" kern="0" cap="none" spc="0" normalizeH="0" baseline="-25000" noProof="0" dirty="0">
                <a:ln>
                  <a:noFill/>
                </a:ln>
                <a:solidFill>
                  <a:srgbClr val="000000"/>
                </a:solidFill>
                <a:effectLst/>
                <a:uLnTx/>
                <a:uFillTx/>
                <a:latin typeface="微软雅黑" panose="020B0503020204020204" pitchFamily="34" charset="-122"/>
                <a:ea typeface="微软雅黑" panose="020B0503020204020204" pitchFamily="34" charset="-122"/>
              </a:rPr>
              <a:t>3</a:t>
            </a:r>
            <a:r>
              <a:rPr kumimoji="0" lang="en-US" altLang="zh-CN" sz="20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,t</a:t>
            </a:r>
            <a:r>
              <a:rPr kumimoji="0" lang="en-US" altLang="zh-CN" sz="2000" b="0" i="0" u="none" strike="noStrike" kern="0" cap="none" spc="0" normalizeH="0" baseline="-25000" noProof="0" dirty="0">
                <a:ln>
                  <a:noFill/>
                </a:ln>
                <a:solidFill>
                  <a:srgbClr val="000000"/>
                </a:solidFill>
                <a:effectLst/>
                <a:uLnTx/>
                <a:uFillTx/>
                <a:latin typeface="微软雅黑" panose="020B0503020204020204" pitchFamily="34" charset="-122"/>
                <a:ea typeface="微软雅黑" panose="020B0503020204020204" pitchFamily="34" charset="-122"/>
              </a:rPr>
              <a:t>3</a:t>
            </a:r>
            <a:r>
              <a:rPr kumimoji="0" lang="en-US" altLang="zh-CN" sz="20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 = (6,2,1);</a:t>
            </a:r>
          </a:p>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20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(p</a:t>
            </a:r>
            <a:r>
              <a:rPr kumimoji="0" lang="en-US" altLang="zh-CN" sz="2000" b="0" i="0" u="none" strike="noStrike" kern="0" cap="none" spc="0" normalizeH="0" baseline="-25000" noProof="0" dirty="0">
                <a:ln>
                  <a:noFill/>
                </a:ln>
                <a:solidFill>
                  <a:srgbClr val="000000"/>
                </a:solidFill>
                <a:effectLst/>
                <a:uLnTx/>
                <a:uFillTx/>
                <a:latin typeface="微软雅黑" panose="020B0503020204020204" pitchFamily="34" charset="-122"/>
                <a:ea typeface="微软雅黑" panose="020B0503020204020204" pitchFamily="34" charset="-122"/>
              </a:rPr>
              <a:t>4</a:t>
            </a:r>
            <a:r>
              <a:rPr kumimoji="0" lang="en-US" altLang="zh-CN" sz="20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,d</a:t>
            </a:r>
            <a:r>
              <a:rPr kumimoji="0" lang="en-US" altLang="zh-CN" sz="2000" b="0" i="0" u="none" strike="noStrike" kern="0" cap="none" spc="0" normalizeH="0" baseline="-25000" noProof="0" dirty="0">
                <a:ln>
                  <a:noFill/>
                </a:ln>
                <a:solidFill>
                  <a:srgbClr val="000000"/>
                </a:solidFill>
                <a:effectLst/>
                <a:uLnTx/>
                <a:uFillTx/>
                <a:latin typeface="微软雅黑" panose="020B0503020204020204" pitchFamily="34" charset="-122"/>
                <a:ea typeface="微软雅黑" panose="020B0503020204020204" pitchFamily="34" charset="-122"/>
              </a:rPr>
              <a:t>4</a:t>
            </a:r>
            <a:r>
              <a:rPr kumimoji="0" lang="en-US" altLang="zh-CN" sz="20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,t</a:t>
            </a:r>
            <a:r>
              <a:rPr kumimoji="0" lang="en-US" altLang="zh-CN" sz="2000" b="0" i="0" u="none" strike="noStrike" kern="0" cap="none" spc="0" normalizeH="0" baseline="-25000" noProof="0" dirty="0">
                <a:ln>
                  <a:noFill/>
                </a:ln>
                <a:solidFill>
                  <a:srgbClr val="000000"/>
                </a:solidFill>
                <a:effectLst/>
                <a:uLnTx/>
                <a:uFillTx/>
                <a:latin typeface="微软雅黑" panose="020B0503020204020204" pitchFamily="34" charset="-122"/>
                <a:ea typeface="微软雅黑" panose="020B0503020204020204" pitchFamily="34" charset="-122"/>
              </a:rPr>
              <a:t>4</a:t>
            </a:r>
            <a:r>
              <a:rPr kumimoji="0" lang="en-US" altLang="zh-CN" sz="20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 = (3,1,1);</a:t>
            </a:r>
          </a:p>
        </p:txBody>
      </p:sp>
      <p:sp>
        <p:nvSpPr>
          <p:cNvPr id="61" name="Text Box 81"/>
          <p:cNvSpPr txBox="1">
            <a:spLocks noChangeArrowheads="1"/>
          </p:cNvSpPr>
          <p:nvPr/>
        </p:nvSpPr>
        <p:spPr bwMode="auto">
          <a:xfrm>
            <a:off x="9743550" y="1542029"/>
            <a:ext cx="2080955" cy="1569660"/>
          </a:xfrm>
          <a:prstGeom prst="rect">
            <a:avLst/>
          </a:prstGeom>
          <a:solidFill>
            <a:srgbClr val="006633">
              <a:lumMod val="20000"/>
              <a:lumOff val="80000"/>
            </a:srgbClr>
          </a:solidFill>
          <a:ln>
            <a:noFill/>
          </a:ln>
        </p:spPr>
        <p:txBody>
          <a:bodyPr wrap="square">
            <a:spAutoFit/>
          </a:bodyPr>
          <a:lstStyle>
            <a:lvl1pPr eaLnBrk="0" hangingPunct="0">
              <a:spcBef>
                <a:spcPct val="20000"/>
              </a:spcBef>
              <a:buClr>
                <a:schemeClr val="accent1"/>
              </a:buClr>
              <a:buSzPct val="65000"/>
              <a:buFont typeface="Wingdings" pitchFamily="2" charset="2"/>
              <a:buChar char="n"/>
              <a:defRPr sz="3000">
                <a:solidFill>
                  <a:schemeClr val="tx1"/>
                </a:solidFill>
                <a:latin typeface="Arial" charset="0"/>
                <a:ea typeface="宋体" pitchFamily="2" charset="-122"/>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Arial" charset="0"/>
                <a:ea typeface="宋体" pitchFamily="2" charset="-122"/>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Arial" charset="0"/>
                <a:ea typeface="宋体" pitchFamily="2" charset="-122"/>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Arial" charset="0"/>
                <a:ea typeface="宋体" pitchFamily="2" charset="-122"/>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zh-CN" altLang="en-US" sz="2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圆形结点都是可行结点，方形结点是不可行的子集合</a:t>
            </a:r>
          </a:p>
        </p:txBody>
      </p:sp>
      <p:sp>
        <p:nvSpPr>
          <p:cNvPr id="62" name="Oval 8"/>
          <p:cNvSpPr>
            <a:spLocks noChangeArrowheads="1"/>
          </p:cNvSpPr>
          <p:nvPr/>
        </p:nvSpPr>
        <p:spPr bwMode="auto">
          <a:xfrm>
            <a:off x="5540520" y="1143059"/>
            <a:ext cx="504825" cy="504825"/>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1</a:t>
            </a:r>
          </a:p>
        </p:txBody>
      </p:sp>
      <p:sp>
        <p:nvSpPr>
          <p:cNvPr id="63" name="Oval 9"/>
          <p:cNvSpPr>
            <a:spLocks noChangeArrowheads="1"/>
          </p:cNvSpPr>
          <p:nvPr/>
        </p:nvSpPr>
        <p:spPr bwMode="auto">
          <a:xfrm>
            <a:off x="3235470" y="2367022"/>
            <a:ext cx="504825" cy="504825"/>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2</a:t>
            </a:r>
          </a:p>
        </p:txBody>
      </p:sp>
      <p:sp>
        <p:nvSpPr>
          <p:cNvPr id="64" name="Oval 10"/>
          <p:cNvSpPr>
            <a:spLocks noChangeArrowheads="1"/>
          </p:cNvSpPr>
          <p:nvPr/>
        </p:nvSpPr>
        <p:spPr bwMode="auto">
          <a:xfrm>
            <a:off x="7483620" y="2438459"/>
            <a:ext cx="504825" cy="504825"/>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3</a:t>
            </a:r>
          </a:p>
        </p:txBody>
      </p:sp>
      <p:sp>
        <p:nvSpPr>
          <p:cNvPr id="65" name="Oval 11"/>
          <p:cNvSpPr>
            <a:spLocks noChangeArrowheads="1"/>
          </p:cNvSpPr>
          <p:nvPr/>
        </p:nvSpPr>
        <p:spPr bwMode="auto">
          <a:xfrm>
            <a:off x="2082945" y="3590984"/>
            <a:ext cx="504825" cy="504825"/>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4</a:t>
            </a:r>
          </a:p>
        </p:txBody>
      </p:sp>
      <p:sp>
        <p:nvSpPr>
          <p:cNvPr id="66" name="Oval 12"/>
          <p:cNvSpPr>
            <a:spLocks noChangeArrowheads="1"/>
          </p:cNvSpPr>
          <p:nvPr/>
        </p:nvSpPr>
        <p:spPr bwMode="auto">
          <a:xfrm>
            <a:off x="4243532" y="3590984"/>
            <a:ext cx="504825" cy="504825"/>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5</a:t>
            </a:r>
          </a:p>
        </p:txBody>
      </p:sp>
      <p:sp>
        <p:nvSpPr>
          <p:cNvPr id="67" name="Line 23"/>
          <p:cNvSpPr>
            <a:spLocks noChangeShapeType="1"/>
          </p:cNvSpPr>
          <p:nvPr/>
        </p:nvSpPr>
        <p:spPr bwMode="auto">
          <a:xfrm flipH="1">
            <a:off x="3524395" y="1647884"/>
            <a:ext cx="2232025" cy="71913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68" name="Line 24"/>
          <p:cNvSpPr>
            <a:spLocks noChangeShapeType="1"/>
          </p:cNvSpPr>
          <p:nvPr/>
        </p:nvSpPr>
        <p:spPr bwMode="auto">
          <a:xfrm>
            <a:off x="5827857" y="1647884"/>
            <a:ext cx="1871663" cy="79057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69" name="Line 27"/>
          <p:cNvSpPr>
            <a:spLocks noChangeShapeType="1"/>
          </p:cNvSpPr>
          <p:nvPr/>
        </p:nvSpPr>
        <p:spPr bwMode="auto">
          <a:xfrm flipH="1">
            <a:off x="2298845" y="2870259"/>
            <a:ext cx="1152525" cy="72072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70" name="Line 28"/>
          <p:cNvSpPr>
            <a:spLocks noChangeShapeType="1"/>
          </p:cNvSpPr>
          <p:nvPr/>
        </p:nvSpPr>
        <p:spPr bwMode="auto">
          <a:xfrm>
            <a:off x="3451370" y="2870259"/>
            <a:ext cx="1008062" cy="72072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71" name="Text Box 39"/>
          <p:cNvSpPr txBox="1">
            <a:spLocks noChangeArrowheads="1"/>
          </p:cNvSpPr>
          <p:nvPr/>
        </p:nvSpPr>
        <p:spPr bwMode="auto">
          <a:xfrm>
            <a:off x="4243532" y="1646297"/>
            <a:ext cx="719138"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x</a:t>
            </a:r>
            <a:r>
              <a:rPr kumimoji="0" lang="en-US" altLang="zh-CN" sz="1800" b="0" i="0" u="none" strike="noStrike" kern="0" cap="none" spc="0" normalizeH="0" baseline="-25000" noProof="0" smtClean="0">
                <a:ln>
                  <a:noFill/>
                </a:ln>
                <a:solidFill>
                  <a:srgbClr val="000000"/>
                </a:solidFill>
                <a:effectLst/>
                <a:uLnTx/>
                <a:uFillTx/>
                <a:latin typeface="微软雅黑" panose="020B0503020204020204" pitchFamily="34" charset="-122"/>
                <a:ea typeface="微软雅黑" panose="020B0503020204020204" pitchFamily="34" charset="-122"/>
              </a:rPr>
              <a:t>1</a:t>
            </a:r>
            <a:r>
              <a:rPr kumimoji="0" lang="en-US" altLang="zh-CN"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=1</a:t>
            </a:r>
          </a:p>
        </p:txBody>
      </p:sp>
      <p:sp>
        <p:nvSpPr>
          <p:cNvPr id="72" name="Text Box 40"/>
          <p:cNvSpPr txBox="1">
            <a:spLocks noChangeArrowheads="1"/>
          </p:cNvSpPr>
          <p:nvPr/>
        </p:nvSpPr>
        <p:spPr bwMode="auto">
          <a:xfrm>
            <a:off x="6691457" y="1719322"/>
            <a:ext cx="719138"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x</a:t>
            </a:r>
            <a:r>
              <a:rPr kumimoji="0" lang="en-US" altLang="zh-CN" sz="1800" b="0" i="0" u="none" strike="noStrike" kern="0" cap="none" spc="0" normalizeH="0" baseline="-25000" noProof="0" smtClean="0">
                <a:ln>
                  <a:noFill/>
                </a:ln>
                <a:solidFill>
                  <a:srgbClr val="000000"/>
                </a:solidFill>
                <a:effectLst/>
                <a:uLnTx/>
                <a:uFillTx/>
                <a:latin typeface="微软雅黑" panose="020B0503020204020204" pitchFamily="34" charset="-122"/>
                <a:ea typeface="微软雅黑" panose="020B0503020204020204" pitchFamily="34" charset="-122"/>
              </a:rPr>
              <a:t>1</a:t>
            </a:r>
            <a:r>
              <a:rPr kumimoji="0" lang="en-US" altLang="zh-CN"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=0</a:t>
            </a:r>
          </a:p>
        </p:txBody>
      </p:sp>
      <p:sp>
        <p:nvSpPr>
          <p:cNvPr id="73" name="Rectangle 80"/>
          <p:cNvSpPr>
            <a:spLocks noChangeArrowheads="1"/>
          </p:cNvSpPr>
          <p:nvPr/>
        </p:nvSpPr>
        <p:spPr bwMode="auto">
          <a:xfrm>
            <a:off x="1651145" y="4599047"/>
            <a:ext cx="431800" cy="360362"/>
          </a:xfrm>
          <a:prstGeom prst="rect">
            <a:avLst/>
          </a:prstGeom>
          <a:solidFill>
            <a:srgbClr val="5F5F5F">
              <a:lumMod val="20000"/>
              <a:lumOff val="80000"/>
            </a:srgbClr>
          </a:solidFill>
          <a:ln w="9525">
            <a:solidFill>
              <a:srgbClr val="000000"/>
            </a:solidFill>
            <a:miter lim="800000"/>
            <a:headEnd/>
            <a:tailEnd/>
          </a:ln>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8</a:t>
            </a:r>
          </a:p>
        </p:txBody>
      </p:sp>
      <p:sp>
        <p:nvSpPr>
          <p:cNvPr id="74" name="Oval 81"/>
          <p:cNvSpPr>
            <a:spLocks noChangeArrowheads="1"/>
          </p:cNvSpPr>
          <p:nvPr/>
        </p:nvSpPr>
        <p:spPr bwMode="auto">
          <a:xfrm>
            <a:off x="2587770" y="4454584"/>
            <a:ext cx="504825" cy="504825"/>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9</a:t>
            </a:r>
          </a:p>
        </p:txBody>
      </p:sp>
      <p:sp>
        <p:nvSpPr>
          <p:cNvPr id="75" name="Rectangle 84"/>
          <p:cNvSpPr>
            <a:spLocks noChangeArrowheads="1"/>
          </p:cNvSpPr>
          <p:nvPr/>
        </p:nvSpPr>
        <p:spPr bwMode="auto">
          <a:xfrm>
            <a:off x="2298845" y="5678547"/>
            <a:ext cx="431800" cy="360362"/>
          </a:xfrm>
          <a:prstGeom prst="rect">
            <a:avLst/>
          </a:prstGeom>
          <a:solidFill>
            <a:srgbClr val="5F5F5F">
              <a:lumMod val="20000"/>
              <a:lumOff val="80000"/>
            </a:srgbClr>
          </a:solidFill>
          <a:ln w="9525">
            <a:solidFill>
              <a:srgbClr val="000000"/>
            </a:solidFill>
            <a:miter lim="800000"/>
            <a:headEnd/>
            <a:tailEnd/>
          </a:ln>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18</a:t>
            </a:r>
          </a:p>
        </p:txBody>
      </p:sp>
      <p:sp>
        <p:nvSpPr>
          <p:cNvPr id="76" name="Oval 85"/>
          <p:cNvSpPr>
            <a:spLocks noChangeArrowheads="1"/>
          </p:cNvSpPr>
          <p:nvPr/>
        </p:nvSpPr>
        <p:spPr bwMode="auto">
          <a:xfrm>
            <a:off x="2803670" y="5535672"/>
            <a:ext cx="504825" cy="504825"/>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19</a:t>
            </a:r>
          </a:p>
        </p:txBody>
      </p:sp>
      <p:sp>
        <p:nvSpPr>
          <p:cNvPr id="77" name="Line 90"/>
          <p:cNvSpPr>
            <a:spLocks noChangeShapeType="1"/>
          </p:cNvSpPr>
          <p:nvPr/>
        </p:nvSpPr>
        <p:spPr bwMode="auto">
          <a:xfrm flipH="1">
            <a:off x="2587770" y="4959409"/>
            <a:ext cx="215900" cy="71913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78" name="Line 91"/>
          <p:cNvSpPr>
            <a:spLocks noChangeShapeType="1"/>
          </p:cNvSpPr>
          <p:nvPr/>
        </p:nvSpPr>
        <p:spPr bwMode="auto">
          <a:xfrm>
            <a:off x="2875107" y="4959409"/>
            <a:ext cx="215900" cy="57626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79" name="Oval 111"/>
          <p:cNvSpPr>
            <a:spLocks noChangeArrowheads="1"/>
          </p:cNvSpPr>
          <p:nvPr/>
        </p:nvSpPr>
        <p:spPr bwMode="auto">
          <a:xfrm>
            <a:off x="3667270" y="4454584"/>
            <a:ext cx="504825" cy="504825"/>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10</a:t>
            </a:r>
          </a:p>
        </p:txBody>
      </p:sp>
      <p:sp>
        <p:nvSpPr>
          <p:cNvPr id="80" name="Rectangle 112"/>
          <p:cNvSpPr>
            <a:spLocks noChangeArrowheads="1"/>
          </p:cNvSpPr>
          <p:nvPr/>
        </p:nvSpPr>
        <p:spPr bwMode="auto">
          <a:xfrm>
            <a:off x="3378345" y="5678547"/>
            <a:ext cx="431800" cy="360362"/>
          </a:xfrm>
          <a:prstGeom prst="rect">
            <a:avLst/>
          </a:prstGeom>
          <a:solidFill>
            <a:srgbClr val="5F5F5F">
              <a:lumMod val="20000"/>
              <a:lumOff val="80000"/>
            </a:srgbClr>
          </a:solidFill>
          <a:ln w="9525">
            <a:solidFill>
              <a:srgbClr val="000000"/>
            </a:solidFill>
            <a:miter lim="800000"/>
            <a:headEnd/>
            <a:tailEnd/>
          </a:ln>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20</a:t>
            </a:r>
          </a:p>
        </p:txBody>
      </p:sp>
      <p:sp>
        <p:nvSpPr>
          <p:cNvPr id="81" name="Oval 113"/>
          <p:cNvSpPr>
            <a:spLocks noChangeArrowheads="1"/>
          </p:cNvSpPr>
          <p:nvPr/>
        </p:nvSpPr>
        <p:spPr bwMode="auto">
          <a:xfrm>
            <a:off x="3883170" y="5535672"/>
            <a:ext cx="504825" cy="504825"/>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21</a:t>
            </a:r>
          </a:p>
        </p:txBody>
      </p:sp>
      <p:sp>
        <p:nvSpPr>
          <p:cNvPr id="82" name="Line 114"/>
          <p:cNvSpPr>
            <a:spLocks noChangeShapeType="1"/>
          </p:cNvSpPr>
          <p:nvPr/>
        </p:nvSpPr>
        <p:spPr bwMode="auto">
          <a:xfrm flipH="1">
            <a:off x="3667270" y="4959409"/>
            <a:ext cx="215900" cy="71913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83" name="Line 115"/>
          <p:cNvSpPr>
            <a:spLocks noChangeShapeType="1"/>
          </p:cNvSpPr>
          <p:nvPr/>
        </p:nvSpPr>
        <p:spPr bwMode="auto">
          <a:xfrm>
            <a:off x="3954607" y="4959409"/>
            <a:ext cx="215900" cy="57626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84" name="Oval 116"/>
          <p:cNvSpPr>
            <a:spLocks noChangeArrowheads="1"/>
          </p:cNvSpPr>
          <p:nvPr/>
        </p:nvSpPr>
        <p:spPr bwMode="auto">
          <a:xfrm>
            <a:off x="4746770" y="4454584"/>
            <a:ext cx="504825" cy="504825"/>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11</a:t>
            </a:r>
          </a:p>
        </p:txBody>
      </p:sp>
      <p:sp>
        <p:nvSpPr>
          <p:cNvPr id="85" name="Rectangle 117"/>
          <p:cNvSpPr>
            <a:spLocks noChangeArrowheads="1"/>
          </p:cNvSpPr>
          <p:nvPr/>
        </p:nvSpPr>
        <p:spPr bwMode="auto">
          <a:xfrm>
            <a:off x="4457845" y="5678547"/>
            <a:ext cx="431800" cy="360362"/>
          </a:xfrm>
          <a:prstGeom prst="rect">
            <a:avLst/>
          </a:prstGeom>
          <a:solidFill>
            <a:srgbClr val="5F5F5F">
              <a:lumMod val="20000"/>
              <a:lumOff val="80000"/>
            </a:srgbClr>
          </a:solidFill>
          <a:ln w="9525">
            <a:solidFill>
              <a:srgbClr val="000000"/>
            </a:solidFill>
            <a:miter lim="800000"/>
            <a:headEnd/>
            <a:tailEnd/>
          </a:ln>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21</a:t>
            </a:r>
          </a:p>
        </p:txBody>
      </p:sp>
      <p:sp>
        <p:nvSpPr>
          <p:cNvPr id="86" name="Oval 118"/>
          <p:cNvSpPr>
            <a:spLocks noChangeArrowheads="1"/>
          </p:cNvSpPr>
          <p:nvPr/>
        </p:nvSpPr>
        <p:spPr bwMode="auto">
          <a:xfrm>
            <a:off x="4962670" y="5535672"/>
            <a:ext cx="504825" cy="504825"/>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23</a:t>
            </a:r>
          </a:p>
        </p:txBody>
      </p:sp>
      <p:sp>
        <p:nvSpPr>
          <p:cNvPr id="87" name="Line 119"/>
          <p:cNvSpPr>
            <a:spLocks noChangeShapeType="1"/>
          </p:cNvSpPr>
          <p:nvPr/>
        </p:nvSpPr>
        <p:spPr bwMode="auto">
          <a:xfrm flipH="1">
            <a:off x="4746770" y="4959409"/>
            <a:ext cx="215900" cy="71913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88" name="Line 120"/>
          <p:cNvSpPr>
            <a:spLocks noChangeShapeType="1"/>
          </p:cNvSpPr>
          <p:nvPr/>
        </p:nvSpPr>
        <p:spPr bwMode="auto">
          <a:xfrm>
            <a:off x="5034107" y="4959409"/>
            <a:ext cx="215900" cy="57626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89" name="Oval 121"/>
          <p:cNvSpPr>
            <a:spLocks noChangeArrowheads="1"/>
          </p:cNvSpPr>
          <p:nvPr/>
        </p:nvSpPr>
        <p:spPr bwMode="auto">
          <a:xfrm>
            <a:off x="5972320" y="4454584"/>
            <a:ext cx="504825" cy="504825"/>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12</a:t>
            </a:r>
          </a:p>
        </p:txBody>
      </p:sp>
      <p:sp>
        <p:nvSpPr>
          <p:cNvPr id="90" name="Rectangle 122"/>
          <p:cNvSpPr>
            <a:spLocks noChangeArrowheads="1"/>
          </p:cNvSpPr>
          <p:nvPr/>
        </p:nvSpPr>
        <p:spPr bwMode="auto">
          <a:xfrm>
            <a:off x="5683395" y="5678547"/>
            <a:ext cx="431800" cy="360362"/>
          </a:xfrm>
          <a:prstGeom prst="rect">
            <a:avLst/>
          </a:prstGeom>
          <a:solidFill>
            <a:srgbClr val="5F5F5F">
              <a:lumMod val="20000"/>
              <a:lumOff val="80000"/>
            </a:srgbClr>
          </a:solidFill>
          <a:ln w="9525">
            <a:solidFill>
              <a:srgbClr val="000000"/>
            </a:solidFill>
            <a:miter lim="800000"/>
            <a:headEnd/>
            <a:tailEnd/>
          </a:ln>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24</a:t>
            </a:r>
          </a:p>
        </p:txBody>
      </p:sp>
      <p:sp>
        <p:nvSpPr>
          <p:cNvPr id="91" name="Oval 123"/>
          <p:cNvSpPr>
            <a:spLocks noChangeArrowheads="1"/>
          </p:cNvSpPr>
          <p:nvPr/>
        </p:nvSpPr>
        <p:spPr bwMode="auto">
          <a:xfrm>
            <a:off x="6188220" y="5535672"/>
            <a:ext cx="504825" cy="504825"/>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25</a:t>
            </a:r>
          </a:p>
        </p:txBody>
      </p:sp>
      <p:sp>
        <p:nvSpPr>
          <p:cNvPr id="92" name="Line 124"/>
          <p:cNvSpPr>
            <a:spLocks noChangeShapeType="1"/>
          </p:cNvSpPr>
          <p:nvPr/>
        </p:nvSpPr>
        <p:spPr bwMode="auto">
          <a:xfrm flipH="1">
            <a:off x="5972320" y="4959409"/>
            <a:ext cx="215900" cy="71913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93" name="Line 125"/>
          <p:cNvSpPr>
            <a:spLocks noChangeShapeType="1"/>
          </p:cNvSpPr>
          <p:nvPr/>
        </p:nvSpPr>
        <p:spPr bwMode="auto">
          <a:xfrm>
            <a:off x="6259657" y="4959409"/>
            <a:ext cx="215900" cy="57626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94" name="Oval 126"/>
          <p:cNvSpPr>
            <a:spLocks noChangeArrowheads="1"/>
          </p:cNvSpPr>
          <p:nvPr/>
        </p:nvSpPr>
        <p:spPr bwMode="auto">
          <a:xfrm>
            <a:off x="7051820" y="4454584"/>
            <a:ext cx="504825" cy="504825"/>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13</a:t>
            </a:r>
          </a:p>
        </p:txBody>
      </p:sp>
      <p:sp>
        <p:nvSpPr>
          <p:cNvPr id="95" name="Oval 128"/>
          <p:cNvSpPr>
            <a:spLocks noChangeArrowheads="1"/>
          </p:cNvSpPr>
          <p:nvPr/>
        </p:nvSpPr>
        <p:spPr bwMode="auto">
          <a:xfrm>
            <a:off x="7339157" y="5535672"/>
            <a:ext cx="504825" cy="504825"/>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27</a:t>
            </a:r>
          </a:p>
        </p:txBody>
      </p:sp>
      <p:sp>
        <p:nvSpPr>
          <p:cNvPr id="96" name="Line 129"/>
          <p:cNvSpPr>
            <a:spLocks noChangeShapeType="1"/>
          </p:cNvSpPr>
          <p:nvPr/>
        </p:nvSpPr>
        <p:spPr bwMode="auto">
          <a:xfrm flipH="1">
            <a:off x="7051820" y="4959409"/>
            <a:ext cx="215900" cy="57626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97" name="Line 130"/>
          <p:cNvSpPr>
            <a:spLocks noChangeShapeType="1"/>
          </p:cNvSpPr>
          <p:nvPr/>
        </p:nvSpPr>
        <p:spPr bwMode="auto">
          <a:xfrm>
            <a:off x="7339157" y="4959409"/>
            <a:ext cx="215900" cy="57626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98" name="Oval 131"/>
          <p:cNvSpPr>
            <a:spLocks noChangeArrowheads="1"/>
          </p:cNvSpPr>
          <p:nvPr/>
        </p:nvSpPr>
        <p:spPr bwMode="auto">
          <a:xfrm>
            <a:off x="6762895" y="5535672"/>
            <a:ext cx="504825" cy="504825"/>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26</a:t>
            </a:r>
          </a:p>
        </p:txBody>
      </p:sp>
      <p:sp>
        <p:nvSpPr>
          <p:cNvPr id="99" name="Oval 132"/>
          <p:cNvSpPr>
            <a:spLocks noChangeArrowheads="1"/>
          </p:cNvSpPr>
          <p:nvPr/>
        </p:nvSpPr>
        <p:spPr bwMode="auto">
          <a:xfrm>
            <a:off x="8204345" y="4454584"/>
            <a:ext cx="504825" cy="504825"/>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14</a:t>
            </a:r>
          </a:p>
        </p:txBody>
      </p:sp>
      <p:sp>
        <p:nvSpPr>
          <p:cNvPr id="100" name="Oval 133"/>
          <p:cNvSpPr>
            <a:spLocks noChangeArrowheads="1"/>
          </p:cNvSpPr>
          <p:nvPr/>
        </p:nvSpPr>
        <p:spPr bwMode="auto">
          <a:xfrm>
            <a:off x="8491682" y="5535672"/>
            <a:ext cx="504825" cy="504825"/>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29</a:t>
            </a:r>
          </a:p>
        </p:txBody>
      </p:sp>
      <p:sp>
        <p:nvSpPr>
          <p:cNvPr id="101" name="Line 134"/>
          <p:cNvSpPr>
            <a:spLocks noChangeShapeType="1"/>
          </p:cNvSpPr>
          <p:nvPr/>
        </p:nvSpPr>
        <p:spPr bwMode="auto">
          <a:xfrm flipH="1">
            <a:off x="8204345" y="4959409"/>
            <a:ext cx="215900" cy="57626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102" name="Line 135"/>
          <p:cNvSpPr>
            <a:spLocks noChangeShapeType="1"/>
          </p:cNvSpPr>
          <p:nvPr/>
        </p:nvSpPr>
        <p:spPr bwMode="auto">
          <a:xfrm>
            <a:off x="8491682" y="4959409"/>
            <a:ext cx="215900" cy="57626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103" name="Oval 136"/>
          <p:cNvSpPr>
            <a:spLocks noChangeArrowheads="1"/>
          </p:cNvSpPr>
          <p:nvPr/>
        </p:nvSpPr>
        <p:spPr bwMode="auto">
          <a:xfrm>
            <a:off x="7915420" y="5535672"/>
            <a:ext cx="504825" cy="504825"/>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28</a:t>
            </a:r>
          </a:p>
        </p:txBody>
      </p:sp>
      <p:sp>
        <p:nvSpPr>
          <p:cNvPr id="104" name="Oval 137"/>
          <p:cNvSpPr>
            <a:spLocks noChangeArrowheads="1"/>
          </p:cNvSpPr>
          <p:nvPr/>
        </p:nvSpPr>
        <p:spPr bwMode="auto">
          <a:xfrm>
            <a:off x="9356870" y="4454584"/>
            <a:ext cx="504825" cy="504825"/>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15</a:t>
            </a:r>
          </a:p>
        </p:txBody>
      </p:sp>
      <p:sp>
        <p:nvSpPr>
          <p:cNvPr id="105" name="Oval 138"/>
          <p:cNvSpPr>
            <a:spLocks noChangeArrowheads="1"/>
          </p:cNvSpPr>
          <p:nvPr/>
        </p:nvSpPr>
        <p:spPr bwMode="auto">
          <a:xfrm>
            <a:off x="9644207" y="5535672"/>
            <a:ext cx="504825" cy="504825"/>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31</a:t>
            </a:r>
          </a:p>
        </p:txBody>
      </p:sp>
      <p:sp>
        <p:nvSpPr>
          <p:cNvPr id="106" name="Line 139"/>
          <p:cNvSpPr>
            <a:spLocks noChangeShapeType="1"/>
          </p:cNvSpPr>
          <p:nvPr/>
        </p:nvSpPr>
        <p:spPr bwMode="auto">
          <a:xfrm flipH="1">
            <a:off x="9356870" y="4959409"/>
            <a:ext cx="215900" cy="57626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107" name="Line 140"/>
          <p:cNvSpPr>
            <a:spLocks noChangeShapeType="1"/>
          </p:cNvSpPr>
          <p:nvPr/>
        </p:nvSpPr>
        <p:spPr bwMode="auto">
          <a:xfrm>
            <a:off x="9644207" y="4959409"/>
            <a:ext cx="215900" cy="57626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108" name="Oval 141"/>
          <p:cNvSpPr>
            <a:spLocks noChangeArrowheads="1"/>
          </p:cNvSpPr>
          <p:nvPr/>
        </p:nvSpPr>
        <p:spPr bwMode="auto">
          <a:xfrm>
            <a:off x="9067945" y="5535672"/>
            <a:ext cx="504825" cy="504825"/>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30</a:t>
            </a:r>
          </a:p>
        </p:txBody>
      </p:sp>
      <p:sp>
        <p:nvSpPr>
          <p:cNvPr id="109" name="Line 142"/>
          <p:cNvSpPr>
            <a:spLocks noChangeShapeType="1"/>
          </p:cNvSpPr>
          <p:nvPr/>
        </p:nvSpPr>
        <p:spPr bwMode="auto">
          <a:xfrm flipH="1">
            <a:off x="1867045" y="4094222"/>
            <a:ext cx="431800" cy="50482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110" name="Line 143"/>
          <p:cNvSpPr>
            <a:spLocks noChangeShapeType="1"/>
          </p:cNvSpPr>
          <p:nvPr/>
        </p:nvSpPr>
        <p:spPr bwMode="auto">
          <a:xfrm>
            <a:off x="2371870" y="4094222"/>
            <a:ext cx="431800" cy="36036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111" name="Line 144"/>
          <p:cNvSpPr>
            <a:spLocks noChangeShapeType="1"/>
          </p:cNvSpPr>
          <p:nvPr/>
        </p:nvSpPr>
        <p:spPr bwMode="auto">
          <a:xfrm flipH="1">
            <a:off x="3956195" y="4094222"/>
            <a:ext cx="503237" cy="36036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112" name="Line 145"/>
          <p:cNvSpPr>
            <a:spLocks noChangeShapeType="1"/>
          </p:cNvSpPr>
          <p:nvPr/>
        </p:nvSpPr>
        <p:spPr bwMode="auto">
          <a:xfrm>
            <a:off x="4459432" y="4094222"/>
            <a:ext cx="576263" cy="36036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113" name="Oval 146"/>
          <p:cNvSpPr>
            <a:spLocks noChangeArrowheads="1"/>
          </p:cNvSpPr>
          <p:nvPr/>
        </p:nvSpPr>
        <p:spPr bwMode="auto">
          <a:xfrm>
            <a:off x="6548582" y="3590984"/>
            <a:ext cx="504825" cy="504825"/>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6</a:t>
            </a:r>
          </a:p>
        </p:txBody>
      </p:sp>
      <p:sp>
        <p:nvSpPr>
          <p:cNvPr id="114" name="Oval 147"/>
          <p:cNvSpPr>
            <a:spLocks noChangeArrowheads="1"/>
          </p:cNvSpPr>
          <p:nvPr/>
        </p:nvSpPr>
        <p:spPr bwMode="auto">
          <a:xfrm>
            <a:off x="8780607" y="3519547"/>
            <a:ext cx="504825" cy="504825"/>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7</a:t>
            </a:r>
          </a:p>
        </p:txBody>
      </p:sp>
      <p:sp>
        <p:nvSpPr>
          <p:cNvPr id="115" name="Line 148"/>
          <p:cNvSpPr>
            <a:spLocks noChangeShapeType="1"/>
          </p:cNvSpPr>
          <p:nvPr/>
        </p:nvSpPr>
        <p:spPr bwMode="auto">
          <a:xfrm flipH="1">
            <a:off x="6835920" y="2941697"/>
            <a:ext cx="863600" cy="64928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116" name="Line 149"/>
          <p:cNvSpPr>
            <a:spLocks noChangeShapeType="1"/>
          </p:cNvSpPr>
          <p:nvPr/>
        </p:nvSpPr>
        <p:spPr bwMode="auto">
          <a:xfrm>
            <a:off x="7699520" y="2941697"/>
            <a:ext cx="1296987" cy="57785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117" name="Line 150"/>
          <p:cNvSpPr>
            <a:spLocks noChangeShapeType="1"/>
          </p:cNvSpPr>
          <p:nvPr/>
        </p:nvSpPr>
        <p:spPr bwMode="auto">
          <a:xfrm flipH="1">
            <a:off x="6259657" y="4094222"/>
            <a:ext cx="504825" cy="36195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118" name="Line 151"/>
          <p:cNvSpPr>
            <a:spLocks noChangeShapeType="1"/>
          </p:cNvSpPr>
          <p:nvPr/>
        </p:nvSpPr>
        <p:spPr bwMode="auto">
          <a:xfrm>
            <a:off x="6835920" y="4094222"/>
            <a:ext cx="431800" cy="36036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119" name="Line 152"/>
          <p:cNvSpPr>
            <a:spLocks noChangeShapeType="1"/>
          </p:cNvSpPr>
          <p:nvPr/>
        </p:nvSpPr>
        <p:spPr bwMode="auto">
          <a:xfrm flipH="1">
            <a:off x="8491682" y="4022784"/>
            <a:ext cx="576263" cy="4318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120" name="Line 153"/>
          <p:cNvSpPr>
            <a:spLocks noChangeShapeType="1"/>
          </p:cNvSpPr>
          <p:nvPr/>
        </p:nvSpPr>
        <p:spPr bwMode="auto">
          <a:xfrm>
            <a:off x="9067945" y="4022784"/>
            <a:ext cx="504825" cy="4318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121" name="Text Box 154"/>
          <p:cNvSpPr txBox="1">
            <a:spLocks noChangeArrowheads="1"/>
          </p:cNvSpPr>
          <p:nvPr/>
        </p:nvSpPr>
        <p:spPr bwMode="auto">
          <a:xfrm>
            <a:off x="2443307" y="2798822"/>
            <a:ext cx="719138"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x</a:t>
            </a:r>
            <a:r>
              <a:rPr kumimoji="0" lang="en-US" altLang="zh-CN" sz="1800" b="0" i="0" u="none" strike="noStrike" kern="0" cap="none" spc="0" normalizeH="0" baseline="-25000" noProof="0" smtClean="0">
                <a:ln>
                  <a:noFill/>
                </a:ln>
                <a:solidFill>
                  <a:srgbClr val="000000"/>
                </a:solidFill>
                <a:effectLst/>
                <a:uLnTx/>
                <a:uFillTx/>
                <a:latin typeface="微软雅黑" panose="020B0503020204020204" pitchFamily="34" charset="-122"/>
                <a:ea typeface="微软雅黑" panose="020B0503020204020204" pitchFamily="34" charset="-122"/>
              </a:rPr>
              <a:t>2</a:t>
            </a:r>
            <a:r>
              <a:rPr kumimoji="0" lang="en-US" altLang="zh-CN"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=1</a:t>
            </a:r>
          </a:p>
        </p:txBody>
      </p:sp>
      <p:sp>
        <p:nvSpPr>
          <p:cNvPr id="122" name="Text Box 155"/>
          <p:cNvSpPr txBox="1">
            <a:spLocks noChangeArrowheads="1"/>
          </p:cNvSpPr>
          <p:nvPr/>
        </p:nvSpPr>
        <p:spPr bwMode="auto">
          <a:xfrm>
            <a:off x="3811732" y="2798822"/>
            <a:ext cx="719138"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x</a:t>
            </a:r>
            <a:r>
              <a:rPr kumimoji="0" lang="en-US" altLang="zh-CN" sz="1800" b="0" i="0" u="none" strike="noStrike" kern="0" cap="none" spc="0" normalizeH="0" baseline="-25000" noProof="0" smtClean="0">
                <a:ln>
                  <a:noFill/>
                </a:ln>
                <a:solidFill>
                  <a:srgbClr val="000000"/>
                </a:solidFill>
                <a:effectLst/>
                <a:uLnTx/>
                <a:uFillTx/>
                <a:latin typeface="微软雅黑" panose="020B0503020204020204" pitchFamily="34" charset="-122"/>
                <a:ea typeface="微软雅黑" panose="020B0503020204020204" pitchFamily="34" charset="-122"/>
              </a:rPr>
              <a:t>2</a:t>
            </a:r>
            <a:r>
              <a:rPr kumimoji="0" lang="en-US" altLang="zh-CN"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=0</a:t>
            </a:r>
          </a:p>
        </p:txBody>
      </p:sp>
      <p:sp>
        <p:nvSpPr>
          <p:cNvPr id="123" name="Text Box 156"/>
          <p:cNvSpPr txBox="1">
            <a:spLocks noChangeArrowheads="1"/>
          </p:cNvSpPr>
          <p:nvPr/>
        </p:nvSpPr>
        <p:spPr bwMode="auto">
          <a:xfrm>
            <a:off x="8348807" y="2943284"/>
            <a:ext cx="71913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x</a:t>
            </a:r>
            <a:r>
              <a:rPr kumimoji="0" lang="en-US" altLang="zh-CN" sz="1800" b="0" i="0" u="none" strike="noStrike" kern="0" cap="none" spc="0" normalizeH="0" baseline="-25000" noProof="0" smtClean="0">
                <a:ln>
                  <a:noFill/>
                </a:ln>
                <a:solidFill>
                  <a:srgbClr val="000000"/>
                </a:solidFill>
                <a:effectLst/>
                <a:uLnTx/>
                <a:uFillTx/>
                <a:latin typeface="微软雅黑" panose="020B0503020204020204" pitchFamily="34" charset="-122"/>
                <a:ea typeface="微软雅黑" panose="020B0503020204020204" pitchFamily="34" charset="-122"/>
              </a:rPr>
              <a:t>2</a:t>
            </a:r>
            <a:r>
              <a:rPr kumimoji="0" lang="en-US" altLang="zh-CN"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=0</a:t>
            </a:r>
          </a:p>
        </p:txBody>
      </p:sp>
      <p:sp>
        <p:nvSpPr>
          <p:cNvPr id="124" name="Text Box 157"/>
          <p:cNvSpPr txBox="1">
            <a:spLocks noChangeArrowheads="1"/>
          </p:cNvSpPr>
          <p:nvPr/>
        </p:nvSpPr>
        <p:spPr bwMode="auto">
          <a:xfrm>
            <a:off x="6548582" y="3014722"/>
            <a:ext cx="719138"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x</a:t>
            </a:r>
            <a:r>
              <a:rPr kumimoji="0" lang="en-US" altLang="zh-CN" sz="1800" b="0" i="0" u="none" strike="noStrike" kern="0" cap="none" spc="0" normalizeH="0" baseline="-25000" noProof="0" smtClean="0">
                <a:ln>
                  <a:noFill/>
                </a:ln>
                <a:solidFill>
                  <a:srgbClr val="000000"/>
                </a:solidFill>
                <a:effectLst/>
                <a:uLnTx/>
                <a:uFillTx/>
                <a:latin typeface="微软雅黑" panose="020B0503020204020204" pitchFamily="34" charset="-122"/>
                <a:ea typeface="微软雅黑" panose="020B0503020204020204" pitchFamily="34" charset="-122"/>
              </a:rPr>
              <a:t>2</a:t>
            </a:r>
            <a:r>
              <a:rPr kumimoji="0" lang="en-US" altLang="zh-CN"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=1</a:t>
            </a:r>
          </a:p>
        </p:txBody>
      </p:sp>
      <p:sp>
        <p:nvSpPr>
          <p:cNvPr id="125" name="Text Box 158"/>
          <p:cNvSpPr txBox="1">
            <a:spLocks noChangeArrowheads="1"/>
          </p:cNvSpPr>
          <p:nvPr/>
        </p:nvSpPr>
        <p:spPr bwMode="auto">
          <a:xfrm>
            <a:off x="1506682" y="4022784"/>
            <a:ext cx="71913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x</a:t>
            </a:r>
            <a:r>
              <a:rPr kumimoji="0" lang="en-US" altLang="zh-CN" sz="1800" b="0" i="0" u="none" strike="noStrike" kern="0" cap="none" spc="0" normalizeH="0" baseline="-25000" noProof="0" smtClean="0">
                <a:ln>
                  <a:noFill/>
                </a:ln>
                <a:solidFill>
                  <a:srgbClr val="000000"/>
                </a:solidFill>
                <a:effectLst/>
                <a:uLnTx/>
                <a:uFillTx/>
                <a:latin typeface="微软雅黑" panose="020B0503020204020204" pitchFamily="34" charset="-122"/>
                <a:ea typeface="微软雅黑" panose="020B0503020204020204" pitchFamily="34" charset="-122"/>
              </a:rPr>
              <a:t>3</a:t>
            </a:r>
            <a:r>
              <a:rPr kumimoji="0" lang="en-US" altLang="zh-CN"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=1</a:t>
            </a:r>
          </a:p>
        </p:txBody>
      </p:sp>
      <p:sp>
        <p:nvSpPr>
          <p:cNvPr id="126" name="Text Box 159"/>
          <p:cNvSpPr txBox="1">
            <a:spLocks noChangeArrowheads="1"/>
          </p:cNvSpPr>
          <p:nvPr/>
        </p:nvSpPr>
        <p:spPr bwMode="auto">
          <a:xfrm>
            <a:off x="2514745" y="3951347"/>
            <a:ext cx="719137"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x</a:t>
            </a:r>
            <a:r>
              <a:rPr kumimoji="0" lang="en-US" altLang="zh-CN" sz="1800" b="0" i="0" u="none" strike="noStrike" kern="0" cap="none" spc="0" normalizeH="0" baseline="-25000" noProof="0" smtClean="0">
                <a:ln>
                  <a:noFill/>
                </a:ln>
                <a:solidFill>
                  <a:srgbClr val="000000"/>
                </a:solidFill>
                <a:effectLst/>
                <a:uLnTx/>
                <a:uFillTx/>
                <a:latin typeface="微软雅黑" panose="020B0503020204020204" pitchFamily="34" charset="-122"/>
                <a:ea typeface="微软雅黑" panose="020B0503020204020204" pitchFamily="34" charset="-122"/>
              </a:rPr>
              <a:t>3</a:t>
            </a:r>
            <a:r>
              <a:rPr kumimoji="0" lang="en-US" altLang="zh-CN"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=0</a:t>
            </a:r>
          </a:p>
        </p:txBody>
      </p:sp>
      <p:sp>
        <p:nvSpPr>
          <p:cNvPr id="127" name="Text Box 160"/>
          <p:cNvSpPr txBox="1">
            <a:spLocks noChangeArrowheads="1"/>
          </p:cNvSpPr>
          <p:nvPr/>
        </p:nvSpPr>
        <p:spPr bwMode="auto">
          <a:xfrm>
            <a:off x="4748357" y="4022784"/>
            <a:ext cx="71913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x</a:t>
            </a:r>
            <a:r>
              <a:rPr kumimoji="0" lang="en-US" altLang="zh-CN" sz="1800" b="0" i="0" u="none" strike="noStrike" kern="0" cap="none" spc="0" normalizeH="0" baseline="-25000" noProof="0" smtClean="0">
                <a:ln>
                  <a:noFill/>
                </a:ln>
                <a:solidFill>
                  <a:srgbClr val="000000"/>
                </a:solidFill>
                <a:effectLst/>
                <a:uLnTx/>
                <a:uFillTx/>
                <a:latin typeface="微软雅黑" panose="020B0503020204020204" pitchFamily="34" charset="-122"/>
                <a:ea typeface="微软雅黑" panose="020B0503020204020204" pitchFamily="34" charset="-122"/>
              </a:rPr>
              <a:t>3</a:t>
            </a:r>
            <a:r>
              <a:rPr kumimoji="0" lang="en-US" altLang="zh-CN"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=0</a:t>
            </a:r>
          </a:p>
        </p:txBody>
      </p:sp>
      <p:sp>
        <p:nvSpPr>
          <p:cNvPr id="128" name="Text Box 161"/>
          <p:cNvSpPr txBox="1">
            <a:spLocks noChangeArrowheads="1"/>
          </p:cNvSpPr>
          <p:nvPr/>
        </p:nvSpPr>
        <p:spPr bwMode="auto">
          <a:xfrm>
            <a:off x="6980382" y="4022784"/>
            <a:ext cx="71913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x</a:t>
            </a:r>
            <a:r>
              <a:rPr kumimoji="0" lang="en-US" altLang="zh-CN" sz="1800" b="0" i="0" u="none" strike="noStrike" kern="0" cap="none" spc="0" normalizeH="0" baseline="-25000" noProof="0" smtClean="0">
                <a:ln>
                  <a:noFill/>
                </a:ln>
                <a:solidFill>
                  <a:srgbClr val="000000"/>
                </a:solidFill>
                <a:effectLst/>
                <a:uLnTx/>
                <a:uFillTx/>
                <a:latin typeface="微软雅黑" panose="020B0503020204020204" pitchFamily="34" charset="-122"/>
                <a:ea typeface="微软雅黑" panose="020B0503020204020204" pitchFamily="34" charset="-122"/>
              </a:rPr>
              <a:t>3</a:t>
            </a:r>
            <a:r>
              <a:rPr kumimoji="0" lang="en-US" altLang="zh-CN"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=0</a:t>
            </a:r>
          </a:p>
        </p:txBody>
      </p:sp>
      <p:sp>
        <p:nvSpPr>
          <p:cNvPr id="129" name="Text Box 162"/>
          <p:cNvSpPr txBox="1">
            <a:spLocks noChangeArrowheads="1"/>
          </p:cNvSpPr>
          <p:nvPr/>
        </p:nvSpPr>
        <p:spPr bwMode="auto">
          <a:xfrm>
            <a:off x="9356870" y="4022784"/>
            <a:ext cx="719137"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x</a:t>
            </a:r>
            <a:r>
              <a:rPr kumimoji="0" lang="en-US" altLang="zh-CN" sz="1800" b="0" i="0" u="none" strike="noStrike" kern="0" cap="none" spc="0" normalizeH="0" baseline="-25000" noProof="0" smtClean="0">
                <a:ln>
                  <a:noFill/>
                </a:ln>
                <a:solidFill>
                  <a:srgbClr val="000000"/>
                </a:solidFill>
                <a:effectLst/>
                <a:uLnTx/>
                <a:uFillTx/>
                <a:latin typeface="微软雅黑" panose="020B0503020204020204" pitchFamily="34" charset="-122"/>
                <a:ea typeface="微软雅黑" panose="020B0503020204020204" pitchFamily="34" charset="-122"/>
              </a:rPr>
              <a:t>3</a:t>
            </a:r>
            <a:r>
              <a:rPr kumimoji="0" lang="en-US" altLang="zh-CN"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=0</a:t>
            </a:r>
          </a:p>
        </p:txBody>
      </p:sp>
      <p:sp>
        <p:nvSpPr>
          <p:cNvPr id="130" name="Text Box 163"/>
          <p:cNvSpPr txBox="1">
            <a:spLocks noChangeArrowheads="1"/>
          </p:cNvSpPr>
          <p:nvPr/>
        </p:nvSpPr>
        <p:spPr bwMode="auto">
          <a:xfrm>
            <a:off x="3595832" y="4022784"/>
            <a:ext cx="71913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x</a:t>
            </a:r>
            <a:r>
              <a:rPr kumimoji="0" lang="en-US" altLang="zh-CN" sz="1800" b="0" i="0" u="none" strike="noStrike" kern="0" cap="none" spc="0" normalizeH="0" baseline="-25000" noProof="0" smtClean="0">
                <a:ln>
                  <a:noFill/>
                </a:ln>
                <a:solidFill>
                  <a:srgbClr val="000000"/>
                </a:solidFill>
                <a:effectLst/>
                <a:uLnTx/>
                <a:uFillTx/>
                <a:latin typeface="微软雅黑" panose="020B0503020204020204" pitchFamily="34" charset="-122"/>
                <a:ea typeface="微软雅黑" panose="020B0503020204020204" pitchFamily="34" charset="-122"/>
              </a:rPr>
              <a:t>3</a:t>
            </a:r>
            <a:r>
              <a:rPr kumimoji="0" lang="en-US" altLang="zh-CN"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=1</a:t>
            </a:r>
          </a:p>
        </p:txBody>
      </p:sp>
      <p:sp>
        <p:nvSpPr>
          <p:cNvPr id="131" name="Text Box 164"/>
          <p:cNvSpPr txBox="1">
            <a:spLocks noChangeArrowheads="1"/>
          </p:cNvSpPr>
          <p:nvPr/>
        </p:nvSpPr>
        <p:spPr bwMode="auto">
          <a:xfrm>
            <a:off x="5827857" y="4022784"/>
            <a:ext cx="71913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x</a:t>
            </a:r>
            <a:r>
              <a:rPr kumimoji="0" lang="en-US" altLang="zh-CN" sz="1800" b="0" i="0" u="none" strike="noStrike" kern="0" cap="none" spc="0" normalizeH="0" baseline="-25000" noProof="0" smtClean="0">
                <a:ln>
                  <a:noFill/>
                </a:ln>
                <a:solidFill>
                  <a:srgbClr val="000000"/>
                </a:solidFill>
                <a:effectLst/>
                <a:uLnTx/>
                <a:uFillTx/>
                <a:latin typeface="微软雅黑" panose="020B0503020204020204" pitchFamily="34" charset="-122"/>
                <a:ea typeface="微软雅黑" panose="020B0503020204020204" pitchFamily="34" charset="-122"/>
              </a:rPr>
              <a:t>3</a:t>
            </a:r>
            <a:r>
              <a:rPr kumimoji="0" lang="en-US" altLang="zh-CN"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=1</a:t>
            </a:r>
          </a:p>
        </p:txBody>
      </p:sp>
      <p:sp>
        <p:nvSpPr>
          <p:cNvPr id="132" name="Text Box 165"/>
          <p:cNvSpPr txBox="1">
            <a:spLocks noChangeArrowheads="1"/>
          </p:cNvSpPr>
          <p:nvPr/>
        </p:nvSpPr>
        <p:spPr bwMode="auto">
          <a:xfrm>
            <a:off x="8204345" y="4022784"/>
            <a:ext cx="719137"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x</a:t>
            </a:r>
            <a:r>
              <a:rPr kumimoji="0" lang="en-US" altLang="zh-CN" sz="1800" b="0" i="0" u="none" strike="noStrike" kern="0" cap="none" spc="0" normalizeH="0" baseline="-25000" noProof="0" smtClean="0">
                <a:ln>
                  <a:noFill/>
                </a:ln>
                <a:solidFill>
                  <a:srgbClr val="000000"/>
                </a:solidFill>
                <a:effectLst/>
                <a:uLnTx/>
                <a:uFillTx/>
                <a:latin typeface="微软雅黑" panose="020B0503020204020204" pitchFamily="34" charset="-122"/>
                <a:ea typeface="微软雅黑" panose="020B0503020204020204" pitchFamily="34" charset="-122"/>
              </a:rPr>
              <a:t>3</a:t>
            </a:r>
            <a:r>
              <a:rPr kumimoji="0" lang="en-US" altLang="zh-CN"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=1</a:t>
            </a:r>
          </a:p>
        </p:txBody>
      </p:sp>
      <p:sp>
        <p:nvSpPr>
          <p:cNvPr id="133" name="Text Box 166"/>
          <p:cNvSpPr txBox="1">
            <a:spLocks noChangeArrowheads="1"/>
          </p:cNvSpPr>
          <p:nvPr/>
        </p:nvSpPr>
        <p:spPr bwMode="auto">
          <a:xfrm>
            <a:off x="2082945" y="5030847"/>
            <a:ext cx="719137"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x</a:t>
            </a:r>
            <a:r>
              <a:rPr kumimoji="0" lang="en-US" altLang="zh-CN" sz="1800" b="0" i="0" u="none" strike="noStrike" kern="0" cap="none" spc="0" normalizeH="0" baseline="-25000" noProof="0" smtClean="0">
                <a:ln>
                  <a:noFill/>
                </a:ln>
                <a:solidFill>
                  <a:srgbClr val="000000"/>
                </a:solidFill>
                <a:effectLst/>
                <a:uLnTx/>
                <a:uFillTx/>
                <a:latin typeface="微软雅黑" panose="020B0503020204020204" pitchFamily="34" charset="-122"/>
                <a:ea typeface="微软雅黑" panose="020B0503020204020204" pitchFamily="34" charset="-122"/>
              </a:rPr>
              <a:t>4</a:t>
            </a:r>
            <a:r>
              <a:rPr kumimoji="0" lang="en-US" altLang="zh-CN"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=1</a:t>
            </a:r>
          </a:p>
        </p:txBody>
      </p:sp>
      <p:sp>
        <p:nvSpPr>
          <p:cNvPr id="134" name="Text Box 173"/>
          <p:cNvSpPr txBox="1">
            <a:spLocks noChangeArrowheads="1"/>
          </p:cNvSpPr>
          <p:nvPr/>
        </p:nvSpPr>
        <p:spPr bwMode="auto">
          <a:xfrm>
            <a:off x="2948132" y="5030847"/>
            <a:ext cx="719138"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x</a:t>
            </a:r>
            <a:r>
              <a:rPr kumimoji="0" lang="en-US" altLang="zh-CN" sz="1800" b="0" i="0" u="none" strike="noStrike" kern="0" cap="none" spc="0" normalizeH="0" baseline="-25000" noProof="0" smtClean="0">
                <a:ln>
                  <a:noFill/>
                </a:ln>
                <a:solidFill>
                  <a:srgbClr val="000000"/>
                </a:solidFill>
                <a:effectLst/>
                <a:uLnTx/>
                <a:uFillTx/>
                <a:latin typeface="微软雅黑" panose="020B0503020204020204" pitchFamily="34" charset="-122"/>
                <a:ea typeface="微软雅黑" panose="020B0503020204020204" pitchFamily="34" charset="-122"/>
              </a:rPr>
              <a:t>4</a:t>
            </a:r>
            <a:r>
              <a:rPr kumimoji="0" lang="en-US" altLang="zh-CN"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=0</a:t>
            </a:r>
          </a:p>
        </p:txBody>
      </p:sp>
      <p:sp>
        <p:nvSpPr>
          <p:cNvPr id="135" name="Text Box 187"/>
          <p:cNvSpPr txBox="1">
            <a:spLocks noChangeArrowheads="1"/>
          </p:cNvSpPr>
          <p:nvPr/>
        </p:nvSpPr>
        <p:spPr bwMode="auto">
          <a:xfrm>
            <a:off x="2875107" y="5967472"/>
            <a:ext cx="50482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9</a:t>
            </a:r>
          </a:p>
        </p:txBody>
      </p:sp>
      <p:sp>
        <p:nvSpPr>
          <p:cNvPr id="136" name="Text Box 188"/>
          <p:cNvSpPr txBox="1">
            <a:spLocks noChangeArrowheads="1"/>
          </p:cNvSpPr>
          <p:nvPr/>
        </p:nvSpPr>
        <p:spPr bwMode="auto">
          <a:xfrm>
            <a:off x="3954607" y="5967472"/>
            <a:ext cx="50482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13</a:t>
            </a:r>
          </a:p>
        </p:txBody>
      </p:sp>
      <p:sp>
        <p:nvSpPr>
          <p:cNvPr id="137" name="Text Box 189"/>
          <p:cNvSpPr txBox="1">
            <a:spLocks noChangeArrowheads="1"/>
          </p:cNvSpPr>
          <p:nvPr/>
        </p:nvSpPr>
        <p:spPr bwMode="auto">
          <a:xfrm>
            <a:off x="5035695" y="5967472"/>
            <a:ext cx="50482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19</a:t>
            </a:r>
          </a:p>
        </p:txBody>
      </p:sp>
      <p:sp>
        <p:nvSpPr>
          <p:cNvPr id="138" name="Text Box 190"/>
          <p:cNvSpPr txBox="1">
            <a:spLocks noChangeArrowheads="1"/>
          </p:cNvSpPr>
          <p:nvPr/>
        </p:nvSpPr>
        <p:spPr bwMode="auto">
          <a:xfrm>
            <a:off x="6259657" y="5967472"/>
            <a:ext cx="50482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8</a:t>
            </a:r>
          </a:p>
        </p:txBody>
      </p:sp>
      <p:sp>
        <p:nvSpPr>
          <p:cNvPr id="139" name="Text Box 191"/>
          <p:cNvSpPr txBox="1">
            <a:spLocks noChangeArrowheads="1"/>
          </p:cNvSpPr>
          <p:nvPr/>
        </p:nvSpPr>
        <p:spPr bwMode="auto">
          <a:xfrm>
            <a:off x="6907357" y="5967472"/>
            <a:ext cx="50482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11</a:t>
            </a:r>
          </a:p>
        </p:txBody>
      </p:sp>
      <p:sp>
        <p:nvSpPr>
          <p:cNvPr id="140" name="Text Box 192"/>
          <p:cNvSpPr txBox="1">
            <a:spLocks noChangeArrowheads="1"/>
          </p:cNvSpPr>
          <p:nvPr/>
        </p:nvSpPr>
        <p:spPr bwMode="auto">
          <a:xfrm>
            <a:off x="7483620" y="5967472"/>
            <a:ext cx="50482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14</a:t>
            </a:r>
          </a:p>
        </p:txBody>
      </p:sp>
      <p:sp>
        <p:nvSpPr>
          <p:cNvPr id="141" name="Text Box 193"/>
          <p:cNvSpPr txBox="1">
            <a:spLocks noChangeArrowheads="1"/>
          </p:cNvSpPr>
          <p:nvPr/>
        </p:nvSpPr>
        <p:spPr bwMode="auto">
          <a:xfrm>
            <a:off x="8059882" y="5967472"/>
            <a:ext cx="50482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15</a:t>
            </a:r>
          </a:p>
        </p:txBody>
      </p:sp>
      <p:sp>
        <p:nvSpPr>
          <p:cNvPr id="142" name="Text Box 194"/>
          <p:cNvSpPr txBox="1">
            <a:spLocks noChangeArrowheads="1"/>
          </p:cNvSpPr>
          <p:nvPr/>
        </p:nvSpPr>
        <p:spPr bwMode="auto">
          <a:xfrm>
            <a:off x="8636145" y="5967472"/>
            <a:ext cx="50482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18</a:t>
            </a:r>
          </a:p>
        </p:txBody>
      </p:sp>
      <p:sp>
        <p:nvSpPr>
          <p:cNvPr id="143" name="Text Box 195"/>
          <p:cNvSpPr txBox="1">
            <a:spLocks noChangeArrowheads="1"/>
          </p:cNvSpPr>
          <p:nvPr/>
        </p:nvSpPr>
        <p:spPr bwMode="auto">
          <a:xfrm>
            <a:off x="9212407" y="5967472"/>
            <a:ext cx="50482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21</a:t>
            </a:r>
          </a:p>
        </p:txBody>
      </p:sp>
      <p:sp>
        <p:nvSpPr>
          <p:cNvPr id="144" name="Text Box 196"/>
          <p:cNvSpPr txBox="1">
            <a:spLocks noChangeArrowheads="1"/>
          </p:cNvSpPr>
          <p:nvPr/>
        </p:nvSpPr>
        <p:spPr bwMode="auto">
          <a:xfrm>
            <a:off x="9715645" y="5967472"/>
            <a:ext cx="50482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24</a:t>
            </a:r>
          </a:p>
        </p:txBody>
      </p:sp>
      <p:sp>
        <p:nvSpPr>
          <p:cNvPr id="145" name="Text Box 197"/>
          <p:cNvSpPr txBox="1">
            <a:spLocks noChangeArrowheads="1"/>
          </p:cNvSpPr>
          <p:nvPr/>
        </p:nvSpPr>
        <p:spPr bwMode="auto">
          <a:xfrm>
            <a:off x="3487882" y="6391334"/>
            <a:ext cx="50038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zh-CN" altLang="en-US" sz="18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图</a:t>
            </a:r>
            <a:r>
              <a:rPr kumimoji="0" lang="en-US" altLang="zh-CN" sz="18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(b)  </a:t>
            </a:r>
            <a:r>
              <a:rPr kumimoji="0" lang="zh-CN" altLang="en-US" sz="18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采用大小固定的元组表示的状态空间树</a:t>
            </a:r>
          </a:p>
        </p:txBody>
      </p:sp>
    </p:spTree>
    <p:extLst>
      <p:ext uri="{BB962C8B-B14F-4D97-AF65-F5344CB8AC3E}">
        <p14:creationId xmlns:p14="http://schemas.microsoft.com/office/powerpoint/2010/main" val="1042510010"/>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3333" y="338667"/>
            <a:ext cx="2607733" cy="593644"/>
          </a:xfrm>
          <a:prstGeom prst="rect">
            <a:avLst/>
          </a:prstGeom>
        </p:spPr>
      </p:pic>
      <p:pic>
        <p:nvPicPr>
          <p:cNvPr id="3" name="图片 2"/>
          <p:cNvPicPr>
            <a:picLocks noChangeAspect="1"/>
          </p:cNvPicPr>
          <p:nvPr/>
        </p:nvPicPr>
        <p:blipFill rotWithShape="1">
          <a:blip r:embed="rId4">
            <a:alphaModFix amt="4000"/>
            <a:extLst>
              <a:ext uri="{28A0092B-C50C-407E-A947-70E740481C1C}">
                <a14:useLocalDpi xmlns:a14="http://schemas.microsoft.com/office/drawing/2010/main" val="0"/>
              </a:ext>
            </a:extLst>
          </a:blip>
          <a:srcRect t="4939" r="28793" b="22469"/>
          <a:stretch/>
        </p:blipFill>
        <p:spPr>
          <a:xfrm>
            <a:off x="2641601" y="902926"/>
            <a:ext cx="9550400" cy="5955074"/>
          </a:xfrm>
          <a:prstGeom prst="rect">
            <a:avLst/>
          </a:prstGeom>
        </p:spPr>
      </p:pic>
      <p:sp>
        <p:nvSpPr>
          <p:cNvPr id="6" name="矩形 5"/>
          <p:cNvSpPr/>
          <p:nvPr/>
        </p:nvSpPr>
        <p:spPr>
          <a:xfrm flipV="1">
            <a:off x="2641601" y="1276281"/>
            <a:ext cx="9182904" cy="45719"/>
          </a:xfrm>
          <a:prstGeom prst="rect">
            <a:avLst/>
          </a:prstGeom>
          <a:solidFill>
            <a:srgbClr val="239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矩形 9"/>
          <p:cNvSpPr/>
          <p:nvPr/>
        </p:nvSpPr>
        <p:spPr>
          <a:xfrm>
            <a:off x="9218815" y="383465"/>
            <a:ext cx="2605688" cy="523220"/>
          </a:xfrm>
          <a:prstGeom prst="rect">
            <a:avLst/>
          </a:prstGeom>
          <a:solidFill>
            <a:srgbClr val="239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矩形 10"/>
          <p:cNvSpPr/>
          <p:nvPr/>
        </p:nvSpPr>
        <p:spPr>
          <a:xfrm>
            <a:off x="9102436" y="352688"/>
            <a:ext cx="2815627" cy="584775"/>
          </a:xfrm>
          <a:prstGeom prst="rect">
            <a:avLst/>
          </a:prstGeom>
        </p:spPr>
        <p:txBody>
          <a:bodyPr wrap="square" anchor="ct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lnSpc>
                <a:spcPct val="100000"/>
              </a:lnSpc>
              <a:spcBef>
                <a:spcPts val="0"/>
              </a:spcBef>
              <a:spcAft>
                <a:spcPts val="0"/>
              </a:spcAft>
              <a:defRPr/>
            </a:pPr>
            <a:r>
              <a:rPr lang="zh-CN" altLang="en-US" sz="3200" b="1" dirty="0" smtClean="0">
                <a:solidFill>
                  <a:schemeClr val="bg1"/>
                </a:solidFill>
                <a:latin typeface="微软雅黑" charset="-122"/>
                <a:ea typeface="微软雅黑" charset="-122"/>
                <a:sym typeface="+mn-ea"/>
              </a:rPr>
              <a:t>作业排序问题</a:t>
            </a:r>
            <a:endParaRPr lang="zh-CN" altLang="en-US" sz="3200" b="1" dirty="0">
              <a:solidFill>
                <a:schemeClr val="bg1"/>
              </a:solidFill>
              <a:latin typeface="微软雅黑" charset="-122"/>
              <a:ea typeface="微软雅黑" charset="-122"/>
              <a:sym typeface="+mn-ea"/>
            </a:endParaRPr>
          </a:p>
        </p:txBody>
      </p:sp>
      <p:sp>
        <p:nvSpPr>
          <p:cNvPr id="13" name="文本框 12"/>
          <p:cNvSpPr txBox="1"/>
          <p:nvPr/>
        </p:nvSpPr>
        <p:spPr>
          <a:xfrm>
            <a:off x="342669" y="1027613"/>
            <a:ext cx="2408844" cy="584775"/>
          </a:xfrm>
          <a:prstGeom prst="rect">
            <a:avLst/>
          </a:prstGeom>
          <a:noFill/>
        </p:spPr>
        <p:txBody>
          <a:bodyPr wrap="square" rtlCol="0">
            <a:spAutoFit/>
          </a:bodyPr>
          <a:lstStyle/>
          <a:p>
            <a:r>
              <a:rPr kumimoji="1" lang="zh-CN" altLang="en-US" sz="3200" b="1" i="1" dirty="0" smtClean="0">
                <a:latin typeface="Microsoft YaHei" charset="-122"/>
                <a:ea typeface="Microsoft YaHei" charset="-122"/>
                <a:cs typeface="Microsoft YaHei" charset="-122"/>
              </a:rPr>
              <a:t>实例：</a:t>
            </a:r>
            <a:r>
              <a:rPr kumimoji="1" lang="en-US" altLang="zh-CN" sz="3200" b="1" i="1" dirty="0" smtClean="0">
                <a:latin typeface="Microsoft YaHei" charset="-122"/>
                <a:ea typeface="Microsoft YaHei" charset="-122"/>
                <a:cs typeface="Microsoft YaHei" charset="-122"/>
              </a:rPr>
              <a:t>n=4</a:t>
            </a:r>
            <a:endParaRPr kumimoji="1" lang="zh-CN" altLang="en-US" sz="3200" b="1" i="1" dirty="0">
              <a:latin typeface="Microsoft YaHei" charset="-122"/>
              <a:ea typeface="Microsoft YaHei" charset="-122"/>
              <a:cs typeface="Microsoft YaHei" charset="-122"/>
            </a:endParaRPr>
          </a:p>
        </p:txBody>
      </p:sp>
      <p:sp>
        <p:nvSpPr>
          <p:cNvPr id="62" name="Rectangle 5"/>
          <p:cNvSpPr>
            <a:spLocks noChangeArrowheads="1"/>
          </p:cNvSpPr>
          <p:nvPr/>
        </p:nvSpPr>
        <p:spPr bwMode="auto">
          <a:xfrm>
            <a:off x="423333" y="1554042"/>
            <a:ext cx="10652327" cy="4197523"/>
          </a:xfrm>
          <a:prstGeom prst="rect">
            <a:avLst/>
          </a:prstGeom>
          <a:noFill/>
          <a:ln>
            <a:noFill/>
          </a:ln>
        </p:spPr>
        <p:txBody>
          <a:bodyPr/>
          <a:lstStyle>
            <a:lvl1pPr marL="342900" indent="-34290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342900" marR="0" lvl="0" indent="-342900" defTabSz="914400" eaLnBrk="1" fontAlgn="base" latinLnBrk="0" hangingPunct="1">
              <a:lnSpc>
                <a:spcPct val="150000"/>
              </a:lnSpc>
              <a:spcBef>
                <a:spcPct val="20000"/>
              </a:spcBef>
              <a:spcAft>
                <a:spcPct val="0"/>
              </a:spcAft>
              <a:buClr>
                <a:srgbClr val="CC9900"/>
              </a:buClr>
              <a:buSzPct val="65000"/>
              <a:buFont typeface="Wingdings" panose="05000000000000000000" pitchFamily="2" charset="2"/>
              <a:buNone/>
              <a:tabLst/>
              <a:defRPr/>
            </a:pPr>
            <a:r>
              <a:rPr kumimoji="0" lang="zh-CN" altLang="en-US" sz="32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成本函数</a:t>
            </a:r>
            <a:r>
              <a:rPr kumimoji="0" lang="en-US" altLang="zh-CN" sz="32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c(·)</a:t>
            </a:r>
            <a:r>
              <a:rPr kumimoji="0" lang="zh-CN" altLang="en-US" sz="32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定义为</a:t>
            </a:r>
            <a:r>
              <a:rPr kumimoji="0" lang="zh-CN" altLang="en-US" sz="28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a:t>
            </a:r>
          </a:p>
          <a:p>
            <a:pPr marL="715963" marR="0" lvl="0" indent="-715963" defTabSz="914400" eaLnBrk="1" fontAlgn="base" latinLnBrk="0" hangingPunct="1">
              <a:lnSpc>
                <a:spcPct val="150000"/>
              </a:lnSpc>
              <a:spcBef>
                <a:spcPct val="20000"/>
              </a:spcBef>
              <a:spcAft>
                <a:spcPct val="0"/>
              </a:spcAft>
              <a:buClr>
                <a:srgbClr val="CC9900"/>
              </a:buClr>
              <a:buSzPct val="65000"/>
              <a:buFont typeface="Wingdings" panose="05000000000000000000" pitchFamily="2" charset="2"/>
              <a:buNone/>
              <a:tabLst/>
              <a:defRPr/>
            </a:pPr>
            <a:r>
              <a:rPr kumimoji="0" lang="zh-CN" altLang="en-US" sz="2800" b="0" i="0" u="none" strike="noStrike" kern="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Arial" panose="020B0604020202020204" pitchFamily="34" charset="0"/>
              </a:rPr>
              <a:t>     ► </a:t>
            </a:r>
            <a:r>
              <a:rPr kumimoji="0" lang="zh-CN" altLang="en-US" sz="28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对于圆形结点</a:t>
            </a:r>
            <a:r>
              <a:rPr kumimoji="0" lang="en-US" altLang="zh-CN" sz="28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X</a:t>
            </a:r>
            <a:r>
              <a:rPr kumimoji="0" lang="zh-CN" altLang="en-US" sz="28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a:t>
            </a:r>
            <a:r>
              <a:rPr kumimoji="0" lang="en-US" altLang="zh-CN" sz="28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c(X)</a:t>
            </a:r>
            <a:r>
              <a:rPr kumimoji="0" lang="zh-CN" altLang="en-US" sz="28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是根为</a:t>
            </a:r>
            <a:r>
              <a:rPr kumimoji="0" lang="en-US" altLang="zh-CN" sz="28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X</a:t>
            </a:r>
            <a:r>
              <a:rPr kumimoji="0" lang="zh-CN" altLang="en-US" sz="28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的子树中结点的最小罚款；</a:t>
            </a:r>
          </a:p>
          <a:p>
            <a:pPr marL="342900" marR="0" lvl="0" indent="-342900" defTabSz="914400" eaLnBrk="1" fontAlgn="base" latinLnBrk="0" hangingPunct="1">
              <a:lnSpc>
                <a:spcPct val="150000"/>
              </a:lnSpc>
              <a:spcBef>
                <a:spcPct val="20000"/>
              </a:spcBef>
              <a:spcAft>
                <a:spcPct val="0"/>
              </a:spcAft>
              <a:buClr>
                <a:srgbClr val="CC9900"/>
              </a:buClr>
              <a:buSzPct val="65000"/>
              <a:buFont typeface="Wingdings" panose="05000000000000000000" pitchFamily="2" charset="2"/>
              <a:buNone/>
              <a:tabLst/>
              <a:defRPr/>
            </a:pPr>
            <a:r>
              <a:rPr kumimoji="0" lang="zh-CN" altLang="en-US" sz="28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     </a:t>
            </a:r>
            <a:r>
              <a:rPr kumimoji="0" lang="zh-CN" altLang="en-US" sz="2800" b="0" i="0" u="none" strike="noStrike" kern="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Arial" panose="020B0604020202020204" pitchFamily="34" charset="0"/>
              </a:rPr>
              <a:t>► </a:t>
            </a:r>
            <a:r>
              <a:rPr kumimoji="0" lang="zh-CN" altLang="en-US" sz="28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对于方形结点， </a:t>
            </a:r>
            <a:r>
              <a:rPr kumimoji="0" lang="en-US" altLang="zh-CN" sz="28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c(X)=∞</a:t>
            </a:r>
            <a:r>
              <a:rPr kumimoji="0" lang="zh-CN" altLang="en-US" sz="28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a:t>
            </a:r>
          </a:p>
          <a:p>
            <a:pPr marL="342900" marR="0" lvl="0" indent="-342900" defTabSz="914400" eaLnBrk="1" fontAlgn="base" latinLnBrk="0" hangingPunct="1">
              <a:lnSpc>
                <a:spcPct val="150000"/>
              </a:lnSpc>
              <a:spcBef>
                <a:spcPct val="20000"/>
              </a:spcBef>
              <a:spcAft>
                <a:spcPct val="0"/>
              </a:spcAft>
              <a:buClr>
                <a:srgbClr val="CC9900"/>
              </a:buClr>
              <a:buSzPct val="65000"/>
              <a:buFont typeface="Wingdings" panose="05000000000000000000" pitchFamily="2" charset="2"/>
              <a:buNone/>
              <a:tabLst/>
              <a:defRPr/>
            </a:pPr>
            <a:r>
              <a:rPr kumimoji="0" lang="zh-CN" altLang="en-US" sz="28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例：下图</a:t>
            </a:r>
            <a:r>
              <a:rPr kumimoji="0" lang="en-US" altLang="zh-CN" sz="28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(c), </a:t>
            </a:r>
            <a:r>
              <a:rPr kumimoji="0" lang="en-US" altLang="zh-CN" sz="28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  c(3</a:t>
            </a:r>
            <a:r>
              <a:rPr kumimoji="0" lang="en-US" altLang="zh-CN" sz="28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)=8</a:t>
            </a:r>
            <a:r>
              <a:rPr kumimoji="0" lang="zh-CN" altLang="en-US" sz="28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a:t>
            </a:r>
            <a:r>
              <a:rPr kumimoji="0" lang="en-US" altLang="zh-CN" sz="28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c(2)=9</a:t>
            </a:r>
            <a:r>
              <a:rPr kumimoji="0" lang="zh-CN" altLang="en-US" sz="28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  </a:t>
            </a:r>
            <a:r>
              <a:rPr kumimoji="0" lang="en-US" altLang="zh-CN" sz="2800" b="0" i="0" u="none" strike="noStrike" kern="0" cap="none" spc="0" normalizeH="0" baseline="0" noProof="0" dirty="0" smtClean="0">
                <a:ln>
                  <a:noFill/>
                </a:ln>
                <a:solidFill>
                  <a:srgbClr val="FF0000"/>
                </a:solidFill>
                <a:effectLst/>
                <a:uLnTx/>
                <a:uFillTx/>
                <a:latin typeface="微软雅黑" panose="020B0503020204020204" pitchFamily="34" charset="-122"/>
                <a:ea typeface="微软雅黑" panose="020B0503020204020204" pitchFamily="34" charset="-122"/>
              </a:rPr>
              <a:t>c(1</a:t>
            </a:r>
            <a:r>
              <a:rPr kumimoji="0" lang="en-US" altLang="zh-CN" sz="2800" b="0" i="0" u="none" strike="noStrike" kern="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rPr>
              <a:t>)=8</a:t>
            </a:r>
          </a:p>
          <a:p>
            <a:pPr marL="342900" marR="0" lvl="0" indent="-342900" defTabSz="914400" eaLnBrk="1" fontAlgn="base" latinLnBrk="0" hangingPunct="1">
              <a:lnSpc>
                <a:spcPct val="150000"/>
              </a:lnSpc>
              <a:spcBef>
                <a:spcPct val="20000"/>
              </a:spcBef>
              <a:spcAft>
                <a:spcPct val="0"/>
              </a:spcAft>
              <a:buClr>
                <a:srgbClr val="CC9900"/>
              </a:buClr>
              <a:buSzPct val="65000"/>
              <a:buFont typeface="Wingdings" panose="05000000000000000000" pitchFamily="2" charset="2"/>
              <a:buNone/>
              <a:tabLst/>
              <a:defRPr/>
            </a:pPr>
            <a:r>
              <a:rPr kumimoji="0" lang="en-US" altLang="zh-CN" sz="28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    </a:t>
            </a:r>
            <a:r>
              <a:rPr kumimoji="0" lang="en-US" altLang="zh-CN" sz="28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   </a:t>
            </a:r>
            <a:r>
              <a:rPr kumimoji="0" lang="zh-CN" altLang="en-US" sz="28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下</a:t>
            </a:r>
            <a:r>
              <a:rPr kumimoji="0" lang="zh-CN" altLang="en-US" sz="28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图</a:t>
            </a:r>
            <a:r>
              <a:rPr kumimoji="0" lang="en-US" altLang="zh-CN" sz="28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(d)</a:t>
            </a:r>
            <a:r>
              <a:rPr kumimoji="0" lang="zh-CN" altLang="en-US" sz="28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a:t>
            </a:r>
            <a:r>
              <a:rPr kumimoji="0" lang="en-US" altLang="zh-CN" sz="28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c(2)=9</a:t>
            </a:r>
            <a:r>
              <a:rPr kumimoji="0" lang="zh-CN" altLang="en-US" sz="28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a:t>
            </a:r>
            <a:r>
              <a:rPr kumimoji="0" lang="en-US" altLang="zh-CN" sz="28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c(5)=13</a:t>
            </a:r>
            <a:r>
              <a:rPr kumimoji="0" lang="zh-CN" altLang="en-US" sz="28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a:t>
            </a:r>
            <a:r>
              <a:rPr kumimoji="0" lang="en-US" altLang="zh-CN" sz="28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c(6)=8</a:t>
            </a:r>
            <a:r>
              <a:rPr kumimoji="0" lang="zh-CN" altLang="en-US" sz="28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 </a:t>
            </a:r>
            <a:r>
              <a:rPr kumimoji="0" lang="en-US" altLang="zh-CN" sz="2800" b="0" i="0" u="none" strike="noStrike" kern="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rPr>
              <a:t>c(1)=8</a:t>
            </a:r>
          </a:p>
          <a:p>
            <a:pPr marL="342900" marR="0" lvl="0" indent="-342900" defTabSz="914400" eaLnBrk="1" fontAlgn="base" latinLnBrk="0" hangingPunct="1">
              <a:lnSpc>
                <a:spcPct val="150000"/>
              </a:lnSpc>
              <a:spcBef>
                <a:spcPct val="20000"/>
              </a:spcBef>
              <a:spcAft>
                <a:spcPct val="0"/>
              </a:spcAft>
              <a:buClr>
                <a:srgbClr val="CC9900"/>
              </a:buClr>
              <a:buSzPct val="65000"/>
              <a:buFont typeface="Wingdings" panose="05000000000000000000" pitchFamily="2" charset="2"/>
              <a:buNone/>
              <a:tabLst/>
              <a:defRPr/>
            </a:pPr>
            <a:r>
              <a:rPr kumimoji="0" lang="en-US" altLang="zh-CN" sz="28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             </a:t>
            </a:r>
            <a:r>
              <a:rPr kumimoji="0" lang="en-US" altLang="zh-CN" sz="28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         </a:t>
            </a:r>
            <a:r>
              <a:rPr kumimoji="0" lang="en-US" altLang="zh-CN" sz="2800" b="0" i="0" u="none" strike="noStrike" kern="0" cap="none" spc="0" normalizeH="0" baseline="0" noProof="0" dirty="0" smtClean="0">
                <a:ln>
                  <a:noFill/>
                </a:ln>
                <a:solidFill>
                  <a:srgbClr val="FF0000"/>
                </a:solidFill>
                <a:effectLst/>
                <a:uLnTx/>
                <a:uFillTx/>
                <a:latin typeface="微软雅黑" panose="020B0503020204020204" pitchFamily="34" charset="-122"/>
                <a:ea typeface="微软雅黑" panose="020B0503020204020204" pitchFamily="34" charset="-122"/>
              </a:rPr>
              <a:t>c(1</a:t>
            </a:r>
            <a:r>
              <a:rPr kumimoji="0" lang="en-US" altLang="zh-CN" sz="2800" b="0" i="0" u="none" strike="noStrike" kern="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rPr>
              <a:t>)=</a:t>
            </a:r>
            <a:r>
              <a:rPr kumimoji="0" lang="zh-CN" altLang="en-US" sz="2800" b="0" i="0" u="none" strike="noStrike" kern="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rPr>
              <a:t>最优解</a:t>
            </a:r>
            <a:r>
              <a:rPr kumimoji="0" lang="en-US" altLang="zh-CN" sz="2800" b="0" i="0" u="none" strike="noStrike" kern="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rPr>
              <a:t>J</a:t>
            </a:r>
            <a:r>
              <a:rPr kumimoji="0" lang="zh-CN" altLang="en-US" sz="2800" b="0" i="0" u="none" strike="noStrike" kern="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rPr>
              <a:t>对应的罚款</a:t>
            </a:r>
          </a:p>
        </p:txBody>
      </p:sp>
    </p:spTree>
    <p:extLst>
      <p:ext uri="{BB962C8B-B14F-4D97-AF65-F5344CB8AC3E}">
        <p14:creationId xmlns:p14="http://schemas.microsoft.com/office/powerpoint/2010/main" val="2308801462"/>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3333" y="338667"/>
            <a:ext cx="2607733" cy="593644"/>
          </a:xfrm>
          <a:prstGeom prst="rect">
            <a:avLst/>
          </a:prstGeom>
        </p:spPr>
      </p:pic>
      <p:pic>
        <p:nvPicPr>
          <p:cNvPr id="3" name="图片 2"/>
          <p:cNvPicPr>
            <a:picLocks noChangeAspect="1"/>
          </p:cNvPicPr>
          <p:nvPr/>
        </p:nvPicPr>
        <p:blipFill rotWithShape="1">
          <a:blip r:embed="rId5">
            <a:alphaModFix amt="4000"/>
            <a:extLst>
              <a:ext uri="{28A0092B-C50C-407E-A947-70E740481C1C}">
                <a14:useLocalDpi xmlns:a14="http://schemas.microsoft.com/office/drawing/2010/main" val="0"/>
              </a:ext>
            </a:extLst>
          </a:blip>
          <a:srcRect t="4939" r="28793" b="22469"/>
          <a:stretch/>
        </p:blipFill>
        <p:spPr>
          <a:xfrm>
            <a:off x="2641601" y="902926"/>
            <a:ext cx="9550400" cy="5955074"/>
          </a:xfrm>
          <a:prstGeom prst="rect">
            <a:avLst/>
          </a:prstGeom>
        </p:spPr>
      </p:pic>
      <p:sp>
        <p:nvSpPr>
          <p:cNvPr id="6" name="矩形 5"/>
          <p:cNvSpPr/>
          <p:nvPr/>
        </p:nvSpPr>
        <p:spPr>
          <a:xfrm flipV="1">
            <a:off x="2641601" y="1276281"/>
            <a:ext cx="9182904" cy="45719"/>
          </a:xfrm>
          <a:prstGeom prst="rect">
            <a:avLst/>
          </a:prstGeom>
          <a:solidFill>
            <a:srgbClr val="239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矩形 9"/>
          <p:cNvSpPr/>
          <p:nvPr/>
        </p:nvSpPr>
        <p:spPr>
          <a:xfrm>
            <a:off x="9218815" y="383465"/>
            <a:ext cx="2605688" cy="523220"/>
          </a:xfrm>
          <a:prstGeom prst="rect">
            <a:avLst/>
          </a:prstGeom>
          <a:solidFill>
            <a:srgbClr val="239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矩形 10"/>
          <p:cNvSpPr/>
          <p:nvPr/>
        </p:nvSpPr>
        <p:spPr>
          <a:xfrm>
            <a:off x="9102436" y="352688"/>
            <a:ext cx="2815627" cy="584775"/>
          </a:xfrm>
          <a:prstGeom prst="rect">
            <a:avLst/>
          </a:prstGeom>
        </p:spPr>
        <p:txBody>
          <a:bodyPr wrap="square" anchor="ct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lnSpc>
                <a:spcPct val="100000"/>
              </a:lnSpc>
              <a:spcBef>
                <a:spcPts val="0"/>
              </a:spcBef>
              <a:spcAft>
                <a:spcPts val="0"/>
              </a:spcAft>
              <a:defRPr/>
            </a:pPr>
            <a:r>
              <a:rPr lang="zh-CN" altLang="en-US" sz="3200" b="1" dirty="0" smtClean="0">
                <a:solidFill>
                  <a:schemeClr val="bg1"/>
                </a:solidFill>
                <a:latin typeface="微软雅黑" charset="-122"/>
                <a:ea typeface="微软雅黑" charset="-122"/>
                <a:sym typeface="+mn-ea"/>
              </a:rPr>
              <a:t>作业排序问题</a:t>
            </a:r>
            <a:endParaRPr lang="zh-CN" altLang="en-US" sz="3200" b="1" dirty="0">
              <a:solidFill>
                <a:schemeClr val="bg1"/>
              </a:solidFill>
              <a:latin typeface="微软雅黑" charset="-122"/>
              <a:ea typeface="微软雅黑" charset="-122"/>
              <a:sym typeface="+mn-ea"/>
            </a:endParaRPr>
          </a:p>
        </p:txBody>
      </p:sp>
      <p:sp>
        <p:nvSpPr>
          <p:cNvPr id="13" name="文本框 12"/>
          <p:cNvSpPr txBox="1"/>
          <p:nvPr/>
        </p:nvSpPr>
        <p:spPr>
          <a:xfrm>
            <a:off x="342669" y="1027613"/>
            <a:ext cx="2408844" cy="584775"/>
          </a:xfrm>
          <a:prstGeom prst="rect">
            <a:avLst/>
          </a:prstGeom>
          <a:noFill/>
        </p:spPr>
        <p:txBody>
          <a:bodyPr wrap="square" rtlCol="0">
            <a:spAutoFit/>
          </a:bodyPr>
          <a:lstStyle/>
          <a:p>
            <a:r>
              <a:rPr kumimoji="1" lang="zh-CN" altLang="en-US" sz="3200" b="1" i="1" dirty="0" smtClean="0">
                <a:latin typeface="Microsoft YaHei" charset="-122"/>
                <a:ea typeface="Microsoft YaHei" charset="-122"/>
                <a:cs typeface="Microsoft YaHei" charset="-122"/>
              </a:rPr>
              <a:t>实例：</a:t>
            </a:r>
            <a:r>
              <a:rPr kumimoji="1" lang="en-US" altLang="zh-CN" sz="3200" b="1" i="1" dirty="0" smtClean="0">
                <a:latin typeface="Microsoft YaHei" charset="-122"/>
                <a:ea typeface="Microsoft YaHei" charset="-122"/>
                <a:cs typeface="Microsoft YaHei" charset="-122"/>
              </a:rPr>
              <a:t>n=4</a:t>
            </a:r>
            <a:endParaRPr kumimoji="1" lang="zh-CN" altLang="en-US" sz="3200" b="1" i="1" dirty="0">
              <a:latin typeface="Microsoft YaHei" charset="-122"/>
              <a:ea typeface="Microsoft YaHei" charset="-122"/>
              <a:cs typeface="Microsoft YaHei" charset="-122"/>
            </a:endParaRPr>
          </a:p>
        </p:txBody>
      </p:sp>
      <p:sp>
        <p:nvSpPr>
          <p:cNvPr id="9" name="Oval 3"/>
          <p:cNvSpPr>
            <a:spLocks noChangeArrowheads="1"/>
          </p:cNvSpPr>
          <p:nvPr/>
        </p:nvSpPr>
        <p:spPr bwMode="auto">
          <a:xfrm>
            <a:off x="5578475" y="1543859"/>
            <a:ext cx="504825" cy="504825"/>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1</a:t>
            </a:r>
          </a:p>
        </p:txBody>
      </p:sp>
      <p:sp>
        <p:nvSpPr>
          <p:cNvPr id="12" name="Oval 4"/>
          <p:cNvSpPr>
            <a:spLocks noChangeArrowheads="1"/>
          </p:cNvSpPr>
          <p:nvPr/>
        </p:nvSpPr>
        <p:spPr bwMode="auto">
          <a:xfrm>
            <a:off x="3562350" y="3128184"/>
            <a:ext cx="504825" cy="504825"/>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2</a:t>
            </a:r>
          </a:p>
        </p:txBody>
      </p:sp>
      <p:sp>
        <p:nvSpPr>
          <p:cNvPr id="14" name="Oval 5"/>
          <p:cNvSpPr>
            <a:spLocks noChangeArrowheads="1"/>
          </p:cNvSpPr>
          <p:nvPr/>
        </p:nvSpPr>
        <p:spPr bwMode="auto">
          <a:xfrm>
            <a:off x="6657975" y="3199621"/>
            <a:ext cx="504825" cy="504825"/>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3</a:t>
            </a:r>
          </a:p>
        </p:txBody>
      </p:sp>
      <p:sp>
        <p:nvSpPr>
          <p:cNvPr id="15" name="Oval 6"/>
          <p:cNvSpPr>
            <a:spLocks noChangeArrowheads="1"/>
          </p:cNvSpPr>
          <p:nvPr/>
        </p:nvSpPr>
        <p:spPr bwMode="auto">
          <a:xfrm>
            <a:off x="8170862" y="3199621"/>
            <a:ext cx="504825" cy="504825"/>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4</a:t>
            </a:r>
          </a:p>
        </p:txBody>
      </p:sp>
      <p:sp>
        <p:nvSpPr>
          <p:cNvPr id="16" name="Oval 7"/>
          <p:cNvSpPr>
            <a:spLocks noChangeArrowheads="1"/>
          </p:cNvSpPr>
          <p:nvPr/>
        </p:nvSpPr>
        <p:spPr bwMode="auto">
          <a:xfrm>
            <a:off x="9539287" y="3199621"/>
            <a:ext cx="504825" cy="504825"/>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5</a:t>
            </a:r>
          </a:p>
        </p:txBody>
      </p:sp>
      <p:sp>
        <p:nvSpPr>
          <p:cNvPr id="17" name="Oval 8"/>
          <p:cNvSpPr>
            <a:spLocks noChangeArrowheads="1"/>
          </p:cNvSpPr>
          <p:nvPr/>
        </p:nvSpPr>
        <p:spPr bwMode="auto">
          <a:xfrm>
            <a:off x="2770187" y="4568046"/>
            <a:ext cx="504825" cy="504825"/>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6</a:t>
            </a:r>
          </a:p>
        </p:txBody>
      </p:sp>
      <p:sp>
        <p:nvSpPr>
          <p:cNvPr id="18" name="Oval 9"/>
          <p:cNvSpPr>
            <a:spLocks noChangeArrowheads="1"/>
          </p:cNvSpPr>
          <p:nvPr/>
        </p:nvSpPr>
        <p:spPr bwMode="auto">
          <a:xfrm>
            <a:off x="4210050" y="4568046"/>
            <a:ext cx="504825" cy="504825"/>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7</a:t>
            </a:r>
          </a:p>
        </p:txBody>
      </p:sp>
      <p:sp>
        <p:nvSpPr>
          <p:cNvPr id="19" name="Oval 10"/>
          <p:cNvSpPr>
            <a:spLocks noChangeArrowheads="1"/>
          </p:cNvSpPr>
          <p:nvPr/>
        </p:nvSpPr>
        <p:spPr bwMode="auto">
          <a:xfrm>
            <a:off x="6226175" y="4641071"/>
            <a:ext cx="504825" cy="504825"/>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9</a:t>
            </a:r>
          </a:p>
        </p:txBody>
      </p:sp>
      <p:sp>
        <p:nvSpPr>
          <p:cNvPr id="20" name="Oval 11"/>
          <p:cNvSpPr>
            <a:spLocks noChangeArrowheads="1"/>
          </p:cNvSpPr>
          <p:nvPr/>
        </p:nvSpPr>
        <p:spPr bwMode="auto">
          <a:xfrm>
            <a:off x="7234237" y="4641071"/>
            <a:ext cx="504825" cy="504825"/>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10</a:t>
            </a:r>
          </a:p>
        </p:txBody>
      </p:sp>
      <p:sp>
        <p:nvSpPr>
          <p:cNvPr id="21" name="Oval 12"/>
          <p:cNvSpPr>
            <a:spLocks noChangeArrowheads="1"/>
          </p:cNvSpPr>
          <p:nvPr/>
        </p:nvSpPr>
        <p:spPr bwMode="auto">
          <a:xfrm>
            <a:off x="8170862" y="4712509"/>
            <a:ext cx="504825" cy="504825"/>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11</a:t>
            </a:r>
          </a:p>
        </p:txBody>
      </p:sp>
      <p:sp>
        <p:nvSpPr>
          <p:cNvPr id="22" name="Rectangle 13"/>
          <p:cNvSpPr>
            <a:spLocks noChangeArrowheads="1"/>
          </p:cNvSpPr>
          <p:nvPr/>
        </p:nvSpPr>
        <p:spPr bwMode="auto">
          <a:xfrm>
            <a:off x="4210050" y="5792009"/>
            <a:ext cx="503237" cy="4318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14</a:t>
            </a:r>
          </a:p>
        </p:txBody>
      </p:sp>
      <p:sp>
        <p:nvSpPr>
          <p:cNvPr id="23" name="Rectangle 14"/>
          <p:cNvSpPr>
            <a:spLocks noChangeArrowheads="1"/>
          </p:cNvSpPr>
          <p:nvPr/>
        </p:nvSpPr>
        <p:spPr bwMode="auto">
          <a:xfrm>
            <a:off x="5146675" y="4641071"/>
            <a:ext cx="503237" cy="4318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8</a:t>
            </a:r>
          </a:p>
        </p:txBody>
      </p:sp>
      <p:sp>
        <p:nvSpPr>
          <p:cNvPr id="24" name="Rectangle 15"/>
          <p:cNvSpPr>
            <a:spLocks noChangeArrowheads="1"/>
          </p:cNvSpPr>
          <p:nvPr/>
        </p:nvSpPr>
        <p:spPr bwMode="auto">
          <a:xfrm>
            <a:off x="2122487" y="5792009"/>
            <a:ext cx="503238" cy="4318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12</a:t>
            </a:r>
          </a:p>
        </p:txBody>
      </p:sp>
      <p:sp>
        <p:nvSpPr>
          <p:cNvPr id="25" name="Rectangle 16"/>
          <p:cNvSpPr>
            <a:spLocks noChangeArrowheads="1"/>
          </p:cNvSpPr>
          <p:nvPr/>
        </p:nvSpPr>
        <p:spPr bwMode="auto">
          <a:xfrm>
            <a:off x="3130550" y="5792009"/>
            <a:ext cx="503237" cy="4318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13</a:t>
            </a:r>
          </a:p>
        </p:txBody>
      </p:sp>
      <p:sp>
        <p:nvSpPr>
          <p:cNvPr id="26" name="Rectangle 17"/>
          <p:cNvSpPr>
            <a:spLocks noChangeArrowheads="1"/>
          </p:cNvSpPr>
          <p:nvPr/>
        </p:nvSpPr>
        <p:spPr bwMode="auto">
          <a:xfrm>
            <a:off x="6226175" y="5792009"/>
            <a:ext cx="503237" cy="4318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15</a:t>
            </a:r>
          </a:p>
        </p:txBody>
      </p:sp>
      <p:sp>
        <p:nvSpPr>
          <p:cNvPr id="27" name="Line 18"/>
          <p:cNvSpPr>
            <a:spLocks noChangeShapeType="1"/>
          </p:cNvSpPr>
          <p:nvPr/>
        </p:nvSpPr>
        <p:spPr bwMode="auto">
          <a:xfrm flipH="1">
            <a:off x="3849687" y="2048684"/>
            <a:ext cx="1944688" cy="10795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28" name="Line 19"/>
          <p:cNvSpPr>
            <a:spLocks noChangeShapeType="1"/>
          </p:cNvSpPr>
          <p:nvPr/>
        </p:nvSpPr>
        <p:spPr bwMode="auto">
          <a:xfrm>
            <a:off x="5865812" y="2048684"/>
            <a:ext cx="1009650" cy="1150937"/>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smtClean="0">
              <a:solidFill>
                <a:srgbClr val="000000"/>
              </a:solidFill>
              <a:latin typeface="微软雅黑" panose="020B0503020204020204" pitchFamily="34" charset="-122"/>
              <a:ea typeface="微软雅黑" panose="020B0503020204020204" pitchFamily="34" charset="-122"/>
            </a:endParaRPr>
          </a:p>
        </p:txBody>
      </p:sp>
      <p:sp>
        <p:nvSpPr>
          <p:cNvPr id="29" name="Line 20"/>
          <p:cNvSpPr>
            <a:spLocks noChangeShapeType="1"/>
          </p:cNvSpPr>
          <p:nvPr/>
        </p:nvSpPr>
        <p:spPr bwMode="auto">
          <a:xfrm>
            <a:off x="5865812" y="2048684"/>
            <a:ext cx="2592388" cy="115093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30" name="Line 21"/>
          <p:cNvSpPr>
            <a:spLocks noChangeShapeType="1"/>
          </p:cNvSpPr>
          <p:nvPr/>
        </p:nvSpPr>
        <p:spPr bwMode="auto">
          <a:xfrm>
            <a:off x="5865812" y="2048684"/>
            <a:ext cx="3889375" cy="115093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31" name="Line 22"/>
          <p:cNvSpPr>
            <a:spLocks noChangeShapeType="1"/>
          </p:cNvSpPr>
          <p:nvPr/>
        </p:nvSpPr>
        <p:spPr bwMode="auto">
          <a:xfrm flipH="1">
            <a:off x="3057525" y="3631421"/>
            <a:ext cx="720725" cy="93662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32" name="Line 23"/>
          <p:cNvSpPr>
            <a:spLocks noChangeShapeType="1"/>
          </p:cNvSpPr>
          <p:nvPr/>
        </p:nvSpPr>
        <p:spPr bwMode="auto">
          <a:xfrm>
            <a:off x="3778250" y="3631421"/>
            <a:ext cx="647700" cy="93662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33" name="Line 24"/>
          <p:cNvSpPr>
            <a:spLocks noChangeShapeType="1"/>
          </p:cNvSpPr>
          <p:nvPr/>
        </p:nvSpPr>
        <p:spPr bwMode="auto">
          <a:xfrm>
            <a:off x="3778250" y="3631421"/>
            <a:ext cx="1655762" cy="100965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34" name="Line 25"/>
          <p:cNvSpPr>
            <a:spLocks noChangeShapeType="1"/>
          </p:cNvSpPr>
          <p:nvPr/>
        </p:nvSpPr>
        <p:spPr bwMode="auto">
          <a:xfrm flipH="1">
            <a:off x="6442075" y="3704446"/>
            <a:ext cx="433387" cy="936625"/>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smtClean="0">
              <a:solidFill>
                <a:srgbClr val="000000"/>
              </a:solidFill>
              <a:latin typeface="微软雅黑" panose="020B0503020204020204" pitchFamily="34" charset="-122"/>
              <a:ea typeface="微软雅黑" panose="020B0503020204020204" pitchFamily="34" charset="-122"/>
            </a:endParaRPr>
          </a:p>
        </p:txBody>
      </p:sp>
      <p:sp>
        <p:nvSpPr>
          <p:cNvPr id="35" name="Line 26"/>
          <p:cNvSpPr>
            <a:spLocks noChangeShapeType="1"/>
          </p:cNvSpPr>
          <p:nvPr/>
        </p:nvSpPr>
        <p:spPr bwMode="auto">
          <a:xfrm>
            <a:off x="6946900" y="3704446"/>
            <a:ext cx="503237" cy="93662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36" name="Line 27"/>
          <p:cNvSpPr>
            <a:spLocks noChangeShapeType="1"/>
          </p:cNvSpPr>
          <p:nvPr/>
        </p:nvSpPr>
        <p:spPr bwMode="auto">
          <a:xfrm>
            <a:off x="8386762" y="3704446"/>
            <a:ext cx="0" cy="100806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37" name="Line 28"/>
          <p:cNvSpPr>
            <a:spLocks noChangeShapeType="1"/>
          </p:cNvSpPr>
          <p:nvPr/>
        </p:nvSpPr>
        <p:spPr bwMode="auto">
          <a:xfrm flipH="1">
            <a:off x="2409825" y="5072871"/>
            <a:ext cx="576262" cy="71913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38" name="Line 29"/>
          <p:cNvSpPr>
            <a:spLocks noChangeShapeType="1"/>
          </p:cNvSpPr>
          <p:nvPr/>
        </p:nvSpPr>
        <p:spPr bwMode="auto">
          <a:xfrm>
            <a:off x="2986087" y="5072871"/>
            <a:ext cx="504825" cy="71913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39" name="Line 30"/>
          <p:cNvSpPr>
            <a:spLocks noChangeShapeType="1"/>
          </p:cNvSpPr>
          <p:nvPr/>
        </p:nvSpPr>
        <p:spPr bwMode="auto">
          <a:xfrm>
            <a:off x="4425950" y="5072871"/>
            <a:ext cx="0" cy="71913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40" name="Line 31"/>
          <p:cNvSpPr>
            <a:spLocks noChangeShapeType="1"/>
          </p:cNvSpPr>
          <p:nvPr/>
        </p:nvSpPr>
        <p:spPr bwMode="auto">
          <a:xfrm>
            <a:off x="6442075" y="5144309"/>
            <a:ext cx="0" cy="6477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41" name="Text Box 32"/>
          <p:cNvSpPr txBox="1">
            <a:spLocks noChangeArrowheads="1"/>
          </p:cNvSpPr>
          <p:nvPr/>
        </p:nvSpPr>
        <p:spPr bwMode="auto">
          <a:xfrm>
            <a:off x="5146675" y="1327959"/>
            <a:ext cx="719137"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dirty="0" smtClean="0">
                <a:ln>
                  <a:noFill/>
                </a:ln>
                <a:solidFill>
                  <a:srgbClr val="FF0000"/>
                </a:solidFill>
                <a:effectLst/>
                <a:uLnTx/>
                <a:uFillTx/>
                <a:latin typeface="微软雅黑" panose="020B0503020204020204" pitchFamily="34" charset="-122"/>
                <a:ea typeface="微软雅黑" panose="020B0503020204020204" pitchFamily="34" charset="-122"/>
              </a:rPr>
              <a:t>c=8</a:t>
            </a:r>
          </a:p>
        </p:txBody>
      </p:sp>
      <p:sp>
        <p:nvSpPr>
          <p:cNvPr id="42" name="Text Box 34"/>
          <p:cNvSpPr txBox="1">
            <a:spLocks noChangeArrowheads="1"/>
          </p:cNvSpPr>
          <p:nvPr/>
        </p:nvSpPr>
        <p:spPr bwMode="auto">
          <a:xfrm>
            <a:off x="4138612" y="2264584"/>
            <a:ext cx="719138"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x</a:t>
            </a:r>
            <a:r>
              <a:rPr kumimoji="0" lang="en-US" altLang="zh-CN" sz="1800" b="0" i="0" u="none" strike="noStrike" kern="0" cap="none" spc="0" normalizeH="0" baseline="-25000" noProof="0" smtClean="0">
                <a:ln>
                  <a:noFill/>
                </a:ln>
                <a:solidFill>
                  <a:srgbClr val="000000"/>
                </a:solidFill>
                <a:effectLst/>
                <a:uLnTx/>
                <a:uFillTx/>
                <a:latin typeface="微软雅黑" panose="020B0503020204020204" pitchFamily="34" charset="-122"/>
                <a:ea typeface="微软雅黑" panose="020B0503020204020204" pitchFamily="34" charset="-122"/>
              </a:rPr>
              <a:t>1</a:t>
            </a:r>
            <a:r>
              <a:rPr kumimoji="0" lang="en-US" altLang="zh-CN"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=1</a:t>
            </a:r>
          </a:p>
        </p:txBody>
      </p:sp>
      <p:sp>
        <p:nvSpPr>
          <p:cNvPr id="43" name="Text Box 35"/>
          <p:cNvSpPr txBox="1">
            <a:spLocks noChangeArrowheads="1"/>
          </p:cNvSpPr>
          <p:nvPr/>
        </p:nvSpPr>
        <p:spPr bwMode="auto">
          <a:xfrm>
            <a:off x="5722937" y="2480484"/>
            <a:ext cx="719138"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x</a:t>
            </a:r>
            <a:r>
              <a:rPr kumimoji="0" lang="en-US" altLang="zh-CN" sz="1800" b="0" i="0" u="none" strike="noStrike" kern="0" cap="none" spc="0" normalizeH="0" baseline="-25000" noProof="0" smtClean="0">
                <a:ln>
                  <a:noFill/>
                </a:ln>
                <a:solidFill>
                  <a:srgbClr val="000000"/>
                </a:solidFill>
                <a:effectLst/>
                <a:uLnTx/>
                <a:uFillTx/>
                <a:latin typeface="微软雅黑" panose="020B0503020204020204" pitchFamily="34" charset="-122"/>
                <a:ea typeface="微软雅黑" panose="020B0503020204020204" pitchFamily="34" charset="-122"/>
              </a:rPr>
              <a:t>1</a:t>
            </a:r>
            <a:r>
              <a:rPr kumimoji="0" lang="en-US" altLang="zh-CN"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=2</a:t>
            </a:r>
          </a:p>
        </p:txBody>
      </p:sp>
      <p:sp>
        <p:nvSpPr>
          <p:cNvPr id="44" name="Text Box 36"/>
          <p:cNvSpPr txBox="1">
            <a:spLocks noChangeArrowheads="1"/>
          </p:cNvSpPr>
          <p:nvPr/>
        </p:nvSpPr>
        <p:spPr bwMode="auto">
          <a:xfrm>
            <a:off x="6802437" y="2623359"/>
            <a:ext cx="719138"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x</a:t>
            </a:r>
            <a:r>
              <a:rPr kumimoji="0" lang="en-US" altLang="zh-CN" sz="1800" b="0" i="0" u="none" strike="noStrike" kern="0" cap="none" spc="0" normalizeH="0" baseline="-25000" noProof="0" smtClean="0">
                <a:ln>
                  <a:noFill/>
                </a:ln>
                <a:solidFill>
                  <a:srgbClr val="000000"/>
                </a:solidFill>
                <a:effectLst/>
                <a:uLnTx/>
                <a:uFillTx/>
                <a:latin typeface="微软雅黑" panose="020B0503020204020204" pitchFamily="34" charset="-122"/>
                <a:ea typeface="微软雅黑" panose="020B0503020204020204" pitchFamily="34" charset="-122"/>
              </a:rPr>
              <a:t>1</a:t>
            </a:r>
            <a:r>
              <a:rPr kumimoji="0" lang="en-US" altLang="zh-CN"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=3</a:t>
            </a:r>
          </a:p>
        </p:txBody>
      </p:sp>
      <p:sp>
        <p:nvSpPr>
          <p:cNvPr id="45" name="Text Box 37"/>
          <p:cNvSpPr txBox="1">
            <a:spLocks noChangeArrowheads="1"/>
          </p:cNvSpPr>
          <p:nvPr/>
        </p:nvSpPr>
        <p:spPr bwMode="auto">
          <a:xfrm>
            <a:off x="8026400" y="2407459"/>
            <a:ext cx="719137"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x</a:t>
            </a:r>
            <a:r>
              <a:rPr kumimoji="0" lang="en-US" altLang="zh-CN" sz="1800" b="0" i="0" u="none" strike="noStrike" kern="0" cap="none" spc="0" normalizeH="0" baseline="-25000" noProof="0" smtClean="0">
                <a:ln>
                  <a:noFill/>
                </a:ln>
                <a:solidFill>
                  <a:srgbClr val="000000"/>
                </a:solidFill>
                <a:effectLst/>
                <a:uLnTx/>
                <a:uFillTx/>
                <a:latin typeface="微软雅黑" panose="020B0503020204020204" pitchFamily="34" charset="-122"/>
                <a:ea typeface="微软雅黑" panose="020B0503020204020204" pitchFamily="34" charset="-122"/>
              </a:rPr>
              <a:t>1</a:t>
            </a:r>
            <a:r>
              <a:rPr kumimoji="0" lang="en-US" altLang="zh-CN"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=4</a:t>
            </a:r>
          </a:p>
        </p:txBody>
      </p:sp>
      <p:sp>
        <p:nvSpPr>
          <p:cNvPr id="46" name="Text Box 38"/>
          <p:cNvSpPr txBox="1">
            <a:spLocks noChangeArrowheads="1"/>
          </p:cNvSpPr>
          <p:nvPr/>
        </p:nvSpPr>
        <p:spPr bwMode="auto">
          <a:xfrm>
            <a:off x="2770187" y="3848909"/>
            <a:ext cx="719138"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x</a:t>
            </a:r>
            <a:r>
              <a:rPr kumimoji="0" lang="en-US" altLang="zh-CN" sz="1800" b="0" i="0" u="none" strike="noStrike" kern="0" cap="none" spc="0" normalizeH="0" baseline="-25000" noProof="0" smtClean="0">
                <a:ln>
                  <a:noFill/>
                </a:ln>
                <a:solidFill>
                  <a:srgbClr val="000000"/>
                </a:solidFill>
                <a:effectLst/>
                <a:uLnTx/>
                <a:uFillTx/>
                <a:latin typeface="微软雅黑" panose="020B0503020204020204" pitchFamily="34" charset="-122"/>
                <a:ea typeface="微软雅黑" panose="020B0503020204020204" pitchFamily="34" charset="-122"/>
              </a:rPr>
              <a:t>2</a:t>
            </a:r>
            <a:r>
              <a:rPr kumimoji="0" lang="en-US" altLang="zh-CN"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=2</a:t>
            </a:r>
          </a:p>
        </p:txBody>
      </p:sp>
      <p:sp>
        <p:nvSpPr>
          <p:cNvPr id="47" name="Text Box 39"/>
          <p:cNvSpPr txBox="1">
            <a:spLocks noChangeArrowheads="1"/>
          </p:cNvSpPr>
          <p:nvPr/>
        </p:nvSpPr>
        <p:spPr bwMode="auto">
          <a:xfrm>
            <a:off x="3633787" y="4136246"/>
            <a:ext cx="71913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x</a:t>
            </a:r>
            <a:r>
              <a:rPr kumimoji="0" lang="en-US" altLang="zh-CN" sz="1800" b="0" i="0" u="none" strike="noStrike" kern="0" cap="none" spc="0" normalizeH="0" baseline="-25000" noProof="0" smtClean="0">
                <a:ln>
                  <a:noFill/>
                </a:ln>
                <a:solidFill>
                  <a:srgbClr val="000000"/>
                </a:solidFill>
                <a:effectLst/>
                <a:uLnTx/>
                <a:uFillTx/>
                <a:latin typeface="微软雅黑" panose="020B0503020204020204" pitchFamily="34" charset="-122"/>
                <a:ea typeface="微软雅黑" panose="020B0503020204020204" pitchFamily="34" charset="-122"/>
              </a:rPr>
              <a:t>2</a:t>
            </a:r>
            <a:r>
              <a:rPr kumimoji="0" lang="en-US" altLang="zh-CN"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=3</a:t>
            </a:r>
          </a:p>
        </p:txBody>
      </p:sp>
      <p:sp>
        <p:nvSpPr>
          <p:cNvPr id="48" name="Text Box 40"/>
          <p:cNvSpPr txBox="1">
            <a:spLocks noChangeArrowheads="1"/>
          </p:cNvSpPr>
          <p:nvPr/>
        </p:nvSpPr>
        <p:spPr bwMode="auto">
          <a:xfrm>
            <a:off x="4641850" y="3920346"/>
            <a:ext cx="719137"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x</a:t>
            </a:r>
            <a:r>
              <a:rPr kumimoji="0" lang="en-US" altLang="zh-CN" sz="1800" b="0" i="0" u="none" strike="noStrike" kern="0" cap="none" spc="0" normalizeH="0" baseline="-25000" noProof="0" smtClean="0">
                <a:ln>
                  <a:noFill/>
                </a:ln>
                <a:solidFill>
                  <a:srgbClr val="000000"/>
                </a:solidFill>
                <a:effectLst/>
                <a:uLnTx/>
                <a:uFillTx/>
                <a:latin typeface="微软雅黑" panose="020B0503020204020204" pitchFamily="34" charset="-122"/>
                <a:ea typeface="微软雅黑" panose="020B0503020204020204" pitchFamily="34" charset="-122"/>
              </a:rPr>
              <a:t>2</a:t>
            </a:r>
            <a:r>
              <a:rPr kumimoji="0" lang="en-US" altLang="zh-CN"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=4</a:t>
            </a:r>
          </a:p>
        </p:txBody>
      </p:sp>
      <p:sp>
        <p:nvSpPr>
          <p:cNvPr id="49" name="Text Box 41"/>
          <p:cNvSpPr txBox="1">
            <a:spLocks noChangeArrowheads="1"/>
          </p:cNvSpPr>
          <p:nvPr/>
        </p:nvSpPr>
        <p:spPr bwMode="auto">
          <a:xfrm>
            <a:off x="2049462" y="5072871"/>
            <a:ext cx="71913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x</a:t>
            </a:r>
            <a:r>
              <a:rPr kumimoji="0" lang="en-US" altLang="zh-CN" sz="1800" b="0" i="0" u="none" strike="noStrike" kern="0" cap="none" spc="0" normalizeH="0" baseline="-25000" noProof="0" smtClean="0">
                <a:ln>
                  <a:noFill/>
                </a:ln>
                <a:solidFill>
                  <a:srgbClr val="000000"/>
                </a:solidFill>
                <a:effectLst/>
                <a:uLnTx/>
                <a:uFillTx/>
                <a:latin typeface="微软雅黑" panose="020B0503020204020204" pitchFamily="34" charset="-122"/>
                <a:ea typeface="微软雅黑" panose="020B0503020204020204" pitchFamily="34" charset="-122"/>
              </a:rPr>
              <a:t>3</a:t>
            </a:r>
            <a:r>
              <a:rPr kumimoji="0" lang="en-US" altLang="zh-CN"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=3</a:t>
            </a:r>
          </a:p>
        </p:txBody>
      </p:sp>
      <p:sp>
        <p:nvSpPr>
          <p:cNvPr id="50" name="Text Box 42"/>
          <p:cNvSpPr txBox="1">
            <a:spLocks noChangeArrowheads="1"/>
          </p:cNvSpPr>
          <p:nvPr/>
        </p:nvSpPr>
        <p:spPr bwMode="auto">
          <a:xfrm>
            <a:off x="3201987" y="5215746"/>
            <a:ext cx="71913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x</a:t>
            </a:r>
            <a:r>
              <a:rPr kumimoji="0" lang="en-US" altLang="zh-CN" sz="1800" b="0" i="0" u="none" strike="noStrike" kern="0" cap="none" spc="0" normalizeH="0" baseline="-25000" noProof="0" smtClean="0">
                <a:ln>
                  <a:noFill/>
                </a:ln>
                <a:solidFill>
                  <a:srgbClr val="000000"/>
                </a:solidFill>
                <a:effectLst/>
                <a:uLnTx/>
                <a:uFillTx/>
                <a:latin typeface="微软雅黑" panose="020B0503020204020204" pitchFamily="34" charset="-122"/>
                <a:ea typeface="微软雅黑" panose="020B0503020204020204" pitchFamily="34" charset="-122"/>
              </a:rPr>
              <a:t>3</a:t>
            </a:r>
            <a:r>
              <a:rPr kumimoji="0" lang="en-US" altLang="zh-CN"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=4</a:t>
            </a:r>
          </a:p>
        </p:txBody>
      </p:sp>
      <p:sp>
        <p:nvSpPr>
          <p:cNvPr id="51" name="Text Box 43"/>
          <p:cNvSpPr txBox="1">
            <a:spLocks noChangeArrowheads="1"/>
          </p:cNvSpPr>
          <p:nvPr/>
        </p:nvSpPr>
        <p:spPr bwMode="auto">
          <a:xfrm>
            <a:off x="4425950" y="5215746"/>
            <a:ext cx="719137"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x</a:t>
            </a:r>
            <a:r>
              <a:rPr kumimoji="0" lang="en-US" altLang="zh-CN" sz="1800" b="0" i="0" u="none" strike="noStrike" kern="0" cap="none" spc="0" normalizeH="0" baseline="-25000" noProof="0" smtClean="0">
                <a:ln>
                  <a:noFill/>
                </a:ln>
                <a:solidFill>
                  <a:srgbClr val="000000"/>
                </a:solidFill>
                <a:effectLst/>
                <a:uLnTx/>
                <a:uFillTx/>
                <a:latin typeface="微软雅黑" panose="020B0503020204020204" pitchFamily="34" charset="-122"/>
                <a:ea typeface="微软雅黑" panose="020B0503020204020204" pitchFamily="34" charset="-122"/>
              </a:rPr>
              <a:t>3</a:t>
            </a:r>
            <a:r>
              <a:rPr kumimoji="0" lang="en-US" altLang="zh-CN"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=4</a:t>
            </a:r>
          </a:p>
        </p:txBody>
      </p:sp>
      <p:sp>
        <p:nvSpPr>
          <p:cNvPr id="52" name="Text Box 44"/>
          <p:cNvSpPr txBox="1">
            <a:spLocks noChangeArrowheads="1"/>
          </p:cNvSpPr>
          <p:nvPr/>
        </p:nvSpPr>
        <p:spPr bwMode="auto">
          <a:xfrm>
            <a:off x="5794375" y="5288771"/>
            <a:ext cx="719137"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x</a:t>
            </a:r>
            <a:r>
              <a:rPr kumimoji="0" lang="en-US" altLang="zh-CN" sz="1800" b="0" i="0" u="none" strike="noStrike" kern="0" cap="none" spc="0" normalizeH="0" baseline="-25000" noProof="0" smtClean="0">
                <a:ln>
                  <a:noFill/>
                </a:ln>
                <a:solidFill>
                  <a:srgbClr val="000000"/>
                </a:solidFill>
                <a:effectLst/>
                <a:uLnTx/>
                <a:uFillTx/>
                <a:latin typeface="微软雅黑" panose="020B0503020204020204" pitchFamily="34" charset="-122"/>
                <a:ea typeface="微软雅黑" panose="020B0503020204020204" pitchFamily="34" charset="-122"/>
              </a:rPr>
              <a:t>3</a:t>
            </a:r>
            <a:r>
              <a:rPr kumimoji="0" lang="en-US" altLang="zh-CN"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=4</a:t>
            </a:r>
          </a:p>
        </p:txBody>
      </p:sp>
      <p:sp>
        <p:nvSpPr>
          <p:cNvPr id="53" name="Text Box 45"/>
          <p:cNvSpPr txBox="1">
            <a:spLocks noChangeArrowheads="1"/>
          </p:cNvSpPr>
          <p:nvPr/>
        </p:nvSpPr>
        <p:spPr bwMode="auto">
          <a:xfrm>
            <a:off x="6083300" y="3920346"/>
            <a:ext cx="719137"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x</a:t>
            </a:r>
            <a:r>
              <a:rPr kumimoji="0" lang="en-US" altLang="zh-CN" sz="1800" b="0" i="0" u="none" strike="noStrike" kern="0" cap="none" spc="0" normalizeH="0" baseline="-25000" noProof="0" smtClean="0">
                <a:ln>
                  <a:noFill/>
                </a:ln>
                <a:solidFill>
                  <a:srgbClr val="000000"/>
                </a:solidFill>
                <a:effectLst/>
                <a:uLnTx/>
                <a:uFillTx/>
                <a:latin typeface="微软雅黑" panose="020B0503020204020204" pitchFamily="34" charset="-122"/>
                <a:ea typeface="微软雅黑" panose="020B0503020204020204" pitchFamily="34" charset="-122"/>
              </a:rPr>
              <a:t>2</a:t>
            </a:r>
            <a:r>
              <a:rPr kumimoji="0" lang="en-US" altLang="zh-CN"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=3</a:t>
            </a:r>
          </a:p>
        </p:txBody>
      </p:sp>
      <p:sp>
        <p:nvSpPr>
          <p:cNvPr id="54" name="Text Box 46"/>
          <p:cNvSpPr txBox="1">
            <a:spLocks noChangeArrowheads="1"/>
          </p:cNvSpPr>
          <p:nvPr/>
        </p:nvSpPr>
        <p:spPr bwMode="auto">
          <a:xfrm>
            <a:off x="7234237" y="3991784"/>
            <a:ext cx="719138"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x</a:t>
            </a:r>
            <a:r>
              <a:rPr kumimoji="0" lang="en-US" altLang="zh-CN" sz="1800" b="0" i="0" u="none" strike="noStrike" kern="0" cap="none" spc="0" normalizeH="0" baseline="-25000" noProof="0" smtClean="0">
                <a:ln>
                  <a:noFill/>
                </a:ln>
                <a:solidFill>
                  <a:srgbClr val="000000"/>
                </a:solidFill>
                <a:effectLst/>
                <a:uLnTx/>
                <a:uFillTx/>
                <a:latin typeface="微软雅黑" panose="020B0503020204020204" pitchFamily="34" charset="-122"/>
                <a:ea typeface="微软雅黑" panose="020B0503020204020204" pitchFamily="34" charset="-122"/>
              </a:rPr>
              <a:t>2</a:t>
            </a:r>
            <a:r>
              <a:rPr kumimoji="0" lang="en-US" altLang="zh-CN"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=4</a:t>
            </a:r>
          </a:p>
        </p:txBody>
      </p:sp>
      <p:sp>
        <p:nvSpPr>
          <p:cNvPr id="55" name="Text Box 47"/>
          <p:cNvSpPr txBox="1">
            <a:spLocks noChangeArrowheads="1"/>
          </p:cNvSpPr>
          <p:nvPr/>
        </p:nvSpPr>
        <p:spPr bwMode="auto">
          <a:xfrm>
            <a:off x="8386762" y="3991784"/>
            <a:ext cx="719138"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x</a:t>
            </a:r>
            <a:r>
              <a:rPr kumimoji="0" lang="en-US" altLang="zh-CN" sz="1800" b="0" i="0" u="none" strike="noStrike" kern="0" cap="none" spc="0" normalizeH="0" baseline="-25000" noProof="0" smtClean="0">
                <a:ln>
                  <a:noFill/>
                </a:ln>
                <a:solidFill>
                  <a:srgbClr val="000000"/>
                </a:solidFill>
                <a:effectLst/>
                <a:uLnTx/>
                <a:uFillTx/>
                <a:latin typeface="微软雅黑" panose="020B0503020204020204" pitchFamily="34" charset="-122"/>
                <a:ea typeface="微软雅黑" panose="020B0503020204020204" pitchFamily="34" charset="-122"/>
              </a:rPr>
              <a:t>2</a:t>
            </a:r>
            <a:r>
              <a:rPr kumimoji="0" lang="en-US" altLang="zh-CN"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=4</a:t>
            </a:r>
          </a:p>
        </p:txBody>
      </p:sp>
      <p:sp>
        <p:nvSpPr>
          <p:cNvPr id="56" name="Text Box 50"/>
          <p:cNvSpPr txBox="1">
            <a:spLocks noChangeArrowheads="1"/>
          </p:cNvSpPr>
          <p:nvPr/>
        </p:nvSpPr>
        <p:spPr bwMode="auto">
          <a:xfrm>
            <a:off x="3275012" y="3056746"/>
            <a:ext cx="50323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800" b="0" i="0" u="none" strike="noStrike" kern="0" cap="none" spc="0" normalizeH="0" baseline="0" noProof="0" smtClean="0">
                <a:ln>
                  <a:noFill/>
                </a:ln>
                <a:solidFill>
                  <a:srgbClr val="FF0000"/>
                </a:solidFill>
                <a:effectLst/>
                <a:uLnTx/>
                <a:uFillTx/>
                <a:latin typeface="微软雅黑" panose="020B0503020204020204" pitchFamily="34" charset="-122"/>
                <a:ea typeface="微软雅黑" panose="020B0503020204020204" pitchFamily="34" charset="-122"/>
              </a:rPr>
              <a:t>9</a:t>
            </a:r>
          </a:p>
        </p:txBody>
      </p:sp>
      <p:sp>
        <p:nvSpPr>
          <p:cNvPr id="57" name="Text Box 53"/>
          <p:cNvSpPr txBox="1">
            <a:spLocks noChangeArrowheads="1"/>
          </p:cNvSpPr>
          <p:nvPr/>
        </p:nvSpPr>
        <p:spPr bwMode="auto">
          <a:xfrm>
            <a:off x="2482850" y="4568046"/>
            <a:ext cx="503237"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800" b="0" i="0" u="none" strike="noStrike" kern="0" cap="none" spc="0" normalizeH="0" baseline="0" noProof="0" smtClean="0">
                <a:ln>
                  <a:noFill/>
                </a:ln>
                <a:solidFill>
                  <a:srgbClr val="FF0000"/>
                </a:solidFill>
                <a:effectLst/>
                <a:uLnTx/>
                <a:uFillTx/>
                <a:latin typeface="微软雅黑" panose="020B0503020204020204" pitchFamily="34" charset="-122"/>
                <a:ea typeface="微软雅黑" panose="020B0503020204020204" pitchFamily="34" charset="-122"/>
              </a:rPr>
              <a:t>9</a:t>
            </a:r>
          </a:p>
        </p:txBody>
      </p:sp>
      <p:sp>
        <p:nvSpPr>
          <p:cNvPr id="58" name="Text Box 56"/>
          <p:cNvSpPr txBox="1">
            <a:spLocks noChangeArrowheads="1"/>
          </p:cNvSpPr>
          <p:nvPr/>
        </p:nvSpPr>
        <p:spPr bwMode="auto">
          <a:xfrm>
            <a:off x="3849687" y="4568046"/>
            <a:ext cx="7556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800" b="0" i="0" u="none" strike="noStrike" kern="0" cap="none" spc="0" normalizeH="0" baseline="0" noProof="0" smtClean="0">
                <a:ln>
                  <a:noFill/>
                </a:ln>
                <a:solidFill>
                  <a:srgbClr val="FF0000"/>
                </a:solidFill>
                <a:effectLst/>
                <a:uLnTx/>
                <a:uFillTx/>
                <a:latin typeface="微软雅黑" panose="020B0503020204020204" pitchFamily="34" charset="-122"/>
                <a:ea typeface="微软雅黑" panose="020B0503020204020204" pitchFamily="34" charset="-122"/>
              </a:rPr>
              <a:t>13</a:t>
            </a:r>
          </a:p>
        </p:txBody>
      </p:sp>
      <p:sp>
        <p:nvSpPr>
          <p:cNvPr id="59" name="Text Box 59"/>
          <p:cNvSpPr txBox="1">
            <a:spLocks noChangeArrowheads="1"/>
          </p:cNvSpPr>
          <p:nvPr/>
        </p:nvSpPr>
        <p:spPr bwMode="auto">
          <a:xfrm>
            <a:off x="6010275" y="4496609"/>
            <a:ext cx="7556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800" b="0" i="0" u="none" strike="noStrike" kern="0" cap="none" spc="0" normalizeH="0" baseline="0" noProof="0" smtClean="0">
                <a:ln>
                  <a:noFill/>
                </a:ln>
                <a:solidFill>
                  <a:srgbClr val="FF0000"/>
                </a:solidFill>
                <a:effectLst/>
                <a:uLnTx/>
                <a:uFillTx/>
                <a:latin typeface="微软雅黑" panose="020B0503020204020204" pitchFamily="34" charset="-122"/>
                <a:ea typeface="微软雅黑" panose="020B0503020204020204" pitchFamily="34" charset="-122"/>
              </a:rPr>
              <a:t>8</a:t>
            </a:r>
          </a:p>
        </p:txBody>
      </p:sp>
      <p:sp>
        <p:nvSpPr>
          <p:cNvPr id="60" name="Text Box 62"/>
          <p:cNvSpPr txBox="1">
            <a:spLocks noChangeArrowheads="1"/>
          </p:cNvSpPr>
          <p:nvPr/>
        </p:nvSpPr>
        <p:spPr bwMode="auto">
          <a:xfrm>
            <a:off x="6875462" y="4496609"/>
            <a:ext cx="7556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800" b="0" i="0" u="none" strike="noStrike" kern="0" cap="none" spc="0" normalizeH="0" baseline="0" noProof="0" smtClean="0">
                <a:ln>
                  <a:noFill/>
                </a:ln>
                <a:solidFill>
                  <a:srgbClr val="FF0000"/>
                </a:solidFill>
                <a:effectLst/>
                <a:uLnTx/>
                <a:uFillTx/>
                <a:latin typeface="微软雅黑" panose="020B0503020204020204" pitchFamily="34" charset="-122"/>
                <a:ea typeface="微软雅黑" panose="020B0503020204020204" pitchFamily="34" charset="-122"/>
              </a:rPr>
              <a:t>11</a:t>
            </a:r>
          </a:p>
        </p:txBody>
      </p:sp>
      <p:sp>
        <p:nvSpPr>
          <p:cNvPr id="61" name="Text Box 65"/>
          <p:cNvSpPr txBox="1">
            <a:spLocks noChangeArrowheads="1"/>
          </p:cNvSpPr>
          <p:nvPr/>
        </p:nvSpPr>
        <p:spPr bwMode="auto">
          <a:xfrm>
            <a:off x="8458200" y="4496609"/>
            <a:ext cx="7556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800" b="0" i="0" u="none" strike="noStrike" kern="0" cap="none" spc="0" normalizeH="0" baseline="0" noProof="0" smtClean="0">
                <a:ln>
                  <a:noFill/>
                </a:ln>
                <a:solidFill>
                  <a:srgbClr val="FF0000"/>
                </a:solidFill>
                <a:effectLst/>
                <a:uLnTx/>
                <a:uFillTx/>
                <a:latin typeface="微软雅黑" panose="020B0503020204020204" pitchFamily="34" charset="-122"/>
                <a:ea typeface="微软雅黑" panose="020B0503020204020204" pitchFamily="34" charset="-122"/>
              </a:rPr>
              <a:t>15</a:t>
            </a:r>
          </a:p>
        </p:txBody>
      </p:sp>
      <p:sp>
        <p:nvSpPr>
          <p:cNvPr id="63" name="Text Box 68"/>
          <p:cNvSpPr txBox="1">
            <a:spLocks noChangeArrowheads="1"/>
          </p:cNvSpPr>
          <p:nvPr/>
        </p:nvSpPr>
        <p:spPr bwMode="auto">
          <a:xfrm>
            <a:off x="9178925" y="3199621"/>
            <a:ext cx="5397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800" b="0" i="0" u="none" strike="noStrike" kern="0" cap="none" spc="0" normalizeH="0" baseline="0" noProof="0" smtClean="0">
                <a:ln>
                  <a:noFill/>
                </a:ln>
                <a:solidFill>
                  <a:srgbClr val="FF0000"/>
                </a:solidFill>
                <a:effectLst/>
                <a:uLnTx/>
                <a:uFillTx/>
                <a:latin typeface="微软雅黑" panose="020B0503020204020204" pitchFamily="34" charset="-122"/>
                <a:ea typeface="微软雅黑" panose="020B0503020204020204" pitchFamily="34" charset="-122"/>
              </a:rPr>
              <a:t>21</a:t>
            </a:r>
          </a:p>
        </p:txBody>
      </p:sp>
      <p:sp>
        <p:nvSpPr>
          <p:cNvPr id="64" name="Text Box 71"/>
          <p:cNvSpPr txBox="1">
            <a:spLocks noChangeArrowheads="1"/>
          </p:cNvSpPr>
          <p:nvPr/>
        </p:nvSpPr>
        <p:spPr bwMode="auto">
          <a:xfrm>
            <a:off x="7810500" y="3199621"/>
            <a:ext cx="5397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800" b="0" i="0" u="none" strike="noStrike" kern="0" cap="none" spc="0" normalizeH="0" baseline="0" noProof="0" smtClean="0">
                <a:ln>
                  <a:noFill/>
                </a:ln>
                <a:solidFill>
                  <a:srgbClr val="FF0000"/>
                </a:solidFill>
                <a:effectLst/>
                <a:uLnTx/>
                <a:uFillTx/>
                <a:latin typeface="微软雅黑" panose="020B0503020204020204" pitchFamily="34" charset="-122"/>
                <a:ea typeface="微软雅黑" panose="020B0503020204020204" pitchFamily="34" charset="-122"/>
              </a:rPr>
              <a:t>15</a:t>
            </a:r>
          </a:p>
        </p:txBody>
      </p:sp>
      <p:sp>
        <p:nvSpPr>
          <p:cNvPr id="65" name="Text Box 74"/>
          <p:cNvSpPr txBox="1">
            <a:spLocks noChangeArrowheads="1"/>
          </p:cNvSpPr>
          <p:nvPr/>
        </p:nvSpPr>
        <p:spPr bwMode="auto">
          <a:xfrm>
            <a:off x="6442075" y="3128184"/>
            <a:ext cx="7556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800" b="0" i="0" u="none" strike="noStrike" kern="0" cap="none" spc="0" normalizeH="0" baseline="0" noProof="0" smtClean="0">
                <a:ln>
                  <a:noFill/>
                </a:ln>
                <a:solidFill>
                  <a:srgbClr val="FF0000"/>
                </a:solidFill>
                <a:effectLst/>
                <a:uLnTx/>
                <a:uFillTx/>
                <a:latin typeface="微软雅黑" panose="020B0503020204020204" pitchFamily="34" charset="-122"/>
                <a:ea typeface="微软雅黑" panose="020B0503020204020204" pitchFamily="34" charset="-122"/>
              </a:rPr>
              <a:t>8</a:t>
            </a:r>
          </a:p>
        </p:txBody>
      </p:sp>
      <p:sp>
        <p:nvSpPr>
          <p:cNvPr id="66" name="Text Box 75"/>
          <p:cNvSpPr txBox="1">
            <a:spLocks noChangeArrowheads="1"/>
          </p:cNvSpPr>
          <p:nvPr/>
        </p:nvSpPr>
        <p:spPr bwMode="auto">
          <a:xfrm>
            <a:off x="3562350" y="6441296"/>
            <a:ext cx="648017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zh-CN" altLang="en-US"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图</a:t>
            </a:r>
            <a:r>
              <a:rPr kumimoji="0" lang="en-US" altLang="zh-CN"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(c)   </a:t>
            </a:r>
            <a:r>
              <a:rPr kumimoji="0" lang="zh-CN" altLang="en-US"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采用大小可变的元组表示的状态空间树各结点的</a:t>
            </a:r>
            <a:r>
              <a:rPr kumimoji="0" lang="en-US" altLang="zh-CN"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c</a:t>
            </a:r>
            <a:r>
              <a:rPr kumimoji="0" lang="zh-CN" altLang="en-US"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值</a:t>
            </a:r>
          </a:p>
        </p:txBody>
      </p:sp>
      <p:sp>
        <p:nvSpPr>
          <p:cNvPr id="67" name="Text Box 78"/>
          <p:cNvSpPr txBox="1">
            <a:spLocks noChangeArrowheads="1"/>
          </p:cNvSpPr>
          <p:nvPr/>
        </p:nvSpPr>
        <p:spPr bwMode="auto">
          <a:xfrm>
            <a:off x="2122487" y="6152371"/>
            <a:ext cx="57626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buClrTx/>
              <a:buSzTx/>
              <a:buFontTx/>
              <a:buNone/>
            </a:pPr>
            <a:r>
              <a:rPr lang="en-US" altLang="zh-CN" sz="1800" smtClean="0">
                <a:solidFill>
                  <a:srgbClr val="FF0000"/>
                </a:solidFill>
                <a:latin typeface="微软雅黑" panose="020B0503020204020204" pitchFamily="34" charset="-122"/>
                <a:ea typeface="微软雅黑" panose="020B0503020204020204" pitchFamily="34" charset="-122"/>
              </a:rPr>
              <a:t>∞</a:t>
            </a:r>
          </a:p>
        </p:txBody>
      </p:sp>
      <p:sp>
        <p:nvSpPr>
          <p:cNvPr id="68" name="Text Box 79"/>
          <p:cNvSpPr txBox="1">
            <a:spLocks noChangeArrowheads="1"/>
          </p:cNvSpPr>
          <p:nvPr/>
        </p:nvSpPr>
        <p:spPr bwMode="auto">
          <a:xfrm>
            <a:off x="3130550" y="6152371"/>
            <a:ext cx="57626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buClrTx/>
              <a:buSzTx/>
              <a:buFontTx/>
              <a:buNone/>
            </a:pPr>
            <a:r>
              <a:rPr lang="en-US" altLang="zh-CN" sz="1800" smtClean="0">
                <a:solidFill>
                  <a:srgbClr val="FF0000"/>
                </a:solidFill>
                <a:latin typeface="微软雅黑" panose="020B0503020204020204" pitchFamily="34" charset="-122"/>
                <a:ea typeface="微软雅黑" panose="020B0503020204020204" pitchFamily="34" charset="-122"/>
              </a:rPr>
              <a:t>∞</a:t>
            </a:r>
          </a:p>
        </p:txBody>
      </p:sp>
      <p:sp>
        <p:nvSpPr>
          <p:cNvPr id="69" name="Text Box 80"/>
          <p:cNvSpPr txBox="1">
            <a:spLocks noChangeArrowheads="1"/>
          </p:cNvSpPr>
          <p:nvPr/>
        </p:nvSpPr>
        <p:spPr bwMode="auto">
          <a:xfrm>
            <a:off x="4210050" y="6152371"/>
            <a:ext cx="57626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buClrTx/>
              <a:buSzTx/>
              <a:buFontTx/>
              <a:buNone/>
            </a:pPr>
            <a:r>
              <a:rPr lang="en-US" altLang="zh-CN" sz="1800" smtClean="0">
                <a:solidFill>
                  <a:srgbClr val="FF0000"/>
                </a:solidFill>
                <a:latin typeface="微软雅黑" panose="020B0503020204020204" pitchFamily="34" charset="-122"/>
                <a:ea typeface="微软雅黑" panose="020B0503020204020204" pitchFamily="34" charset="-122"/>
              </a:rPr>
              <a:t>∞</a:t>
            </a:r>
          </a:p>
        </p:txBody>
      </p:sp>
      <p:sp>
        <p:nvSpPr>
          <p:cNvPr id="70" name="Text Box 81"/>
          <p:cNvSpPr txBox="1">
            <a:spLocks noChangeArrowheads="1"/>
          </p:cNvSpPr>
          <p:nvPr/>
        </p:nvSpPr>
        <p:spPr bwMode="auto">
          <a:xfrm>
            <a:off x="6226175" y="6152371"/>
            <a:ext cx="57626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buClrTx/>
              <a:buSzTx/>
              <a:buFontTx/>
              <a:buNone/>
            </a:pPr>
            <a:r>
              <a:rPr lang="en-US" altLang="zh-CN" sz="1800" smtClean="0">
                <a:solidFill>
                  <a:srgbClr val="FF0000"/>
                </a:solidFill>
                <a:latin typeface="微软雅黑" panose="020B0503020204020204" pitchFamily="34" charset="-122"/>
                <a:ea typeface="微软雅黑" panose="020B0503020204020204" pitchFamily="34" charset="-122"/>
              </a:rPr>
              <a:t>∞</a:t>
            </a:r>
          </a:p>
        </p:txBody>
      </p:sp>
      <p:sp>
        <p:nvSpPr>
          <p:cNvPr id="71" name="Text Box 82"/>
          <p:cNvSpPr txBox="1">
            <a:spLocks noChangeArrowheads="1"/>
          </p:cNvSpPr>
          <p:nvPr/>
        </p:nvSpPr>
        <p:spPr bwMode="auto">
          <a:xfrm>
            <a:off x="5146675" y="4999846"/>
            <a:ext cx="57626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buClrTx/>
              <a:buSzTx/>
              <a:buFontTx/>
              <a:buNone/>
            </a:pPr>
            <a:r>
              <a:rPr lang="en-US" altLang="zh-CN" sz="1800" smtClean="0">
                <a:solidFill>
                  <a:srgbClr val="FF0000"/>
                </a:solidFill>
                <a:latin typeface="微软雅黑" panose="020B0503020204020204" pitchFamily="34" charset="-122"/>
                <a:ea typeface="微软雅黑" panose="020B0503020204020204" pitchFamily="34" charset="-122"/>
              </a:rPr>
              <a:t>∞</a:t>
            </a:r>
          </a:p>
        </p:txBody>
      </p:sp>
      <p:graphicFrame>
        <p:nvGraphicFramePr>
          <p:cNvPr id="73" name="Object 85"/>
          <p:cNvGraphicFramePr>
            <a:graphicFrameLocks noChangeAspect="1"/>
          </p:cNvGraphicFramePr>
          <p:nvPr>
            <p:extLst>
              <p:ext uri="{D42A27DB-BD31-4B8C-83A1-F6EECF244321}">
                <p14:modId xmlns:p14="http://schemas.microsoft.com/office/powerpoint/2010/main" val="2901389038"/>
              </p:ext>
            </p:extLst>
          </p:nvPr>
        </p:nvGraphicFramePr>
        <p:xfrm>
          <a:off x="9913938" y="1621646"/>
          <a:ext cx="1895475" cy="787400"/>
        </p:xfrm>
        <a:graphic>
          <a:graphicData uri="http://schemas.openxmlformats.org/presentationml/2006/ole">
            <mc:AlternateContent xmlns:mc="http://schemas.openxmlformats.org/markup-compatibility/2006">
              <mc:Choice xmlns:v="urn:schemas-microsoft-com:vml" Requires="v">
                <p:oleObj spid="_x0000_s23567" name="公式" r:id="rId6" imgW="825500" imgH="342900" progId="Equation.3">
                  <p:embed/>
                </p:oleObj>
              </mc:Choice>
              <mc:Fallback>
                <p:oleObj name="公式" r:id="rId6" imgW="825500" imgH="342900" progId="Equation.3">
                  <p:embed/>
                  <p:pic>
                    <p:nvPicPr>
                      <p:cNvPr id="83006" name="Object 8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913938" y="1621646"/>
                        <a:ext cx="1895475" cy="787400"/>
                      </a:xfrm>
                      <a:prstGeom prst="rect">
                        <a:avLst/>
                      </a:prstGeom>
                      <a:solidFill>
                        <a:srgbClr val="ADFFD6"/>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4" name="Rectangle 88"/>
          <p:cNvSpPr>
            <a:spLocks noChangeArrowheads="1"/>
          </p:cNvSpPr>
          <p:nvPr/>
        </p:nvSpPr>
        <p:spPr bwMode="auto">
          <a:xfrm>
            <a:off x="467519" y="1750500"/>
            <a:ext cx="2374900" cy="1631216"/>
          </a:xfrm>
          <a:prstGeom prst="rect">
            <a:avLst/>
          </a:prstGeom>
          <a:solidFill>
            <a:srgbClr val="006633">
              <a:lumMod val="20000"/>
              <a:lumOff val="80000"/>
            </a:srgbClr>
          </a:solidFill>
          <a:ln>
            <a:noFill/>
          </a:ln>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20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(p</a:t>
            </a:r>
            <a:r>
              <a:rPr kumimoji="0" lang="en-US" altLang="zh-CN" sz="2000" b="0" i="0" u="none" strike="noStrike" kern="0" cap="none" spc="0" normalizeH="0" baseline="-25000" noProof="0" dirty="0">
                <a:ln>
                  <a:noFill/>
                </a:ln>
                <a:solidFill>
                  <a:srgbClr val="000000"/>
                </a:solidFill>
                <a:effectLst/>
                <a:uLnTx/>
                <a:uFillTx/>
                <a:latin typeface="微软雅黑" panose="020B0503020204020204" pitchFamily="34" charset="-122"/>
                <a:ea typeface="微软雅黑" panose="020B0503020204020204" pitchFamily="34" charset="-122"/>
              </a:rPr>
              <a:t>1</a:t>
            </a:r>
            <a:r>
              <a:rPr kumimoji="0" lang="en-US" altLang="zh-CN" sz="20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,d</a:t>
            </a:r>
            <a:r>
              <a:rPr kumimoji="0" lang="en-US" altLang="zh-CN" sz="2000" b="0" i="0" u="none" strike="noStrike" kern="0" cap="none" spc="0" normalizeH="0" baseline="-25000" noProof="0" dirty="0">
                <a:ln>
                  <a:noFill/>
                </a:ln>
                <a:solidFill>
                  <a:srgbClr val="000000"/>
                </a:solidFill>
                <a:effectLst/>
                <a:uLnTx/>
                <a:uFillTx/>
                <a:latin typeface="微软雅黑" panose="020B0503020204020204" pitchFamily="34" charset="-122"/>
                <a:ea typeface="微软雅黑" panose="020B0503020204020204" pitchFamily="34" charset="-122"/>
              </a:rPr>
              <a:t>1</a:t>
            </a:r>
            <a:r>
              <a:rPr kumimoji="0" lang="en-US" altLang="zh-CN" sz="20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,t</a:t>
            </a:r>
            <a:r>
              <a:rPr kumimoji="0" lang="en-US" altLang="zh-CN" sz="2000" b="0" i="0" u="none" strike="noStrike" kern="0" cap="none" spc="0" normalizeH="0" baseline="-25000" noProof="0" dirty="0">
                <a:ln>
                  <a:noFill/>
                </a:ln>
                <a:solidFill>
                  <a:srgbClr val="000000"/>
                </a:solidFill>
                <a:effectLst/>
                <a:uLnTx/>
                <a:uFillTx/>
                <a:latin typeface="微软雅黑" panose="020B0503020204020204" pitchFamily="34" charset="-122"/>
                <a:ea typeface="微软雅黑" panose="020B0503020204020204" pitchFamily="34" charset="-122"/>
              </a:rPr>
              <a:t>1</a:t>
            </a:r>
            <a:r>
              <a:rPr kumimoji="0" lang="en-US" altLang="zh-CN" sz="20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 = (5,1,1);</a:t>
            </a:r>
          </a:p>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20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(p</a:t>
            </a:r>
            <a:r>
              <a:rPr kumimoji="0" lang="en-US" altLang="zh-CN" sz="2000" b="0" i="0" u="none" strike="noStrike" kern="0" cap="none" spc="0" normalizeH="0" baseline="-25000" noProof="0" dirty="0">
                <a:ln>
                  <a:noFill/>
                </a:ln>
                <a:solidFill>
                  <a:srgbClr val="000000"/>
                </a:solidFill>
                <a:effectLst/>
                <a:uLnTx/>
                <a:uFillTx/>
                <a:latin typeface="微软雅黑" panose="020B0503020204020204" pitchFamily="34" charset="-122"/>
                <a:ea typeface="微软雅黑" panose="020B0503020204020204" pitchFamily="34" charset="-122"/>
              </a:rPr>
              <a:t>2</a:t>
            </a:r>
            <a:r>
              <a:rPr kumimoji="0" lang="en-US" altLang="zh-CN" sz="20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,d</a:t>
            </a:r>
            <a:r>
              <a:rPr kumimoji="0" lang="en-US" altLang="zh-CN" sz="2000" b="0" i="0" u="none" strike="noStrike" kern="0" cap="none" spc="0" normalizeH="0" baseline="-25000" noProof="0" dirty="0">
                <a:ln>
                  <a:noFill/>
                </a:ln>
                <a:solidFill>
                  <a:srgbClr val="000000"/>
                </a:solidFill>
                <a:effectLst/>
                <a:uLnTx/>
                <a:uFillTx/>
                <a:latin typeface="微软雅黑" panose="020B0503020204020204" pitchFamily="34" charset="-122"/>
                <a:ea typeface="微软雅黑" panose="020B0503020204020204" pitchFamily="34" charset="-122"/>
              </a:rPr>
              <a:t>2</a:t>
            </a:r>
            <a:r>
              <a:rPr kumimoji="0" lang="en-US" altLang="zh-CN" sz="20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,t</a:t>
            </a:r>
            <a:r>
              <a:rPr kumimoji="0" lang="en-US" altLang="zh-CN" sz="2000" b="0" i="0" u="none" strike="noStrike" kern="0" cap="none" spc="0" normalizeH="0" baseline="-25000" noProof="0" dirty="0">
                <a:ln>
                  <a:noFill/>
                </a:ln>
                <a:solidFill>
                  <a:srgbClr val="000000"/>
                </a:solidFill>
                <a:effectLst/>
                <a:uLnTx/>
                <a:uFillTx/>
                <a:latin typeface="微软雅黑" panose="020B0503020204020204" pitchFamily="34" charset="-122"/>
                <a:ea typeface="微软雅黑" panose="020B0503020204020204" pitchFamily="34" charset="-122"/>
              </a:rPr>
              <a:t>2</a:t>
            </a:r>
            <a:r>
              <a:rPr kumimoji="0" lang="en-US" altLang="zh-CN" sz="20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 = (10,3,2);</a:t>
            </a:r>
          </a:p>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20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(p</a:t>
            </a:r>
            <a:r>
              <a:rPr kumimoji="0" lang="en-US" altLang="zh-CN" sz="2000" b="0" i="0" u="none" strike="noStrike" kern="0" cap="none" spc="0" normalizeH="0" baseline="-25000" noProof="0" dirty="0">
                <a:ln>
                  <a:noFill/>
                </a:ln>
                <a:solidFill>
                  <a:srgbClr val="000000"/>
                </a:solidFill>
                <a:effectLst/>
                <a:uLnTx/>
                <a:uFillTx/>
                <a:latin typeface="微软雅黑" panose="020B0503020204020204" pitchFamily="34" charset="-122"/>
                <a:ea typeface="微软雅黑" panose="020B0503020204020204" pitchFamily="34" charset="-122"/>
              </a:rPr>
              <a:t>3</a:t>
            </a:r>
            <a:r>
              <a:rPr kumimoji="0" lang="en-US" altLang="zh-CN" sz="20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,d</a:t>
            </a:r>
            <a:r>
              <a:rPr kumimoji="0" lang="en-US" altLang="zh-CN" sz="2000" b="0" i="0" u="none" strike="noStrike" kern="0" cap="none" spc="0" normalizeH="0" baseline="-25000" noProof="0" dirty="0">
                <a:ln>
                  <a:noFill/>
                </a:ln>
                <a:solidFill>
                  <a:srgbClr val="000000"/>
                </a:solidFill>
                <a:effectLst/>
                <a:uLnTx/>
                <a:uFillTx/>
                <a:latin typeface="微软雅黑" panose="020B0503020204020204" pitchFamily="34" charset="-122"/>
                <a:ea typeface="微软雅黑" panose="020B0503020204020204" pitchFamily="34" charset="-122"/>
              </a:rPr>
              <a:t>3</a:t>
            </a:r>
            <a:r>
              <a:rPr kumimoji="0" lang="en-US" altLang="zh-CN" sz="20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,t</a:t>
            </a:r>
            <a:r>
              <a:rPr kumimoji="0" lang="en-US" altLang="zh-CN" sz="2000" b="0" i="0" u="none" strike="noStrike" kern="0" cap="none" spc="0" normalizeH="0" baseline="-25000" noProof="0" dirty="0">
                <a:ln>
                  <a:noFill/>
                </a:ln>
                <a:solidFill>
                  <a:srgbClr val="000000"/>
                </a:solidFill>
                <a:effectLst/>
                <a:uLnTx/>
                <a:uFillTx/>
                <a:latin typeface="微软雅黑" panose="020B0503020204020204" pitchFamily="34" charset="-122"/>
                <a:ea typeface="微软雅黑" panose="020B0503020204020204" pitchFamily="34" charset="-122"/>
              </a:rPr>
              <a:t>3</a:t>
            </a:r>
            <a:r>
              <a:rPr kumimoji="0" lang="en-US" altLang="zh-CN" sz="20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 = (6,2,1);</a:t>
            </a:r>
          </a:p>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20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(p</a:t>
            </a:r>
            <a:r>
              <a:rPr kumimoji="0" lang="en-US" altLang="zh-CN" sz="2000" b="0" i="0" u="none" strike="noStrike" kern="0" cap="none" spc="0" normalizeH="0" baseline="-25000" noProof="0" dirty="0">
                <a:ln>
                  <a:noFill/>
                </a:ln>
                <a:solidFill>
                  <a:srgbClr val="000000"/>
                </a:solidFill>
                <a:effectLst/>
                <a:uLnTx/>
                <a:uFillTx/>
                <a:latin typeface="微软雅黑" panose="020B0503020204020204" pitchFamily="34" charset="-122"/>
                <a:ea typeface="微软雅黑" panose="020B0503020204020204" pitchFamily="34" charset="-122"/>
              </a:rPr>
              <a:t>4</a:t>
            </a:r>
            <a:r>
              <a:rPr kumimoji="0" lang="en-US" altLang="zh-CN" sz="20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,d</a:t>
            </a:r>
            <a:r>
              <a:rPr kumimoji="0" lang="en-US" altLang="zh-CN" sz="2000" b="0" i="0" u="none" strike="noStrike" kern="0" cap="none" spc="0" normalizeH="0" baseline="-25000" noProof="0" dirty="0">
                <a:ln>
                  <a:noFill/>
                </a:ln>
                <a:solidFill>
                  <a:srgbClr val="000000"/>
                </a:solidFill>
                <a:effectLst/>
                <a:uLnTx/>
                <a:uFillTx/>
                <a:latin typeface="微软雅黑" panose="020B0503020204020204" pitchFamily="34" charset="-122"/>
                <a:ea typeface="微软雅黑" panose="020B0503020204020204" pitchFamily="34" charset="-122"/>
              </a:rPr>
              <a:t>4</a:t>
            </a:r>
            <a:r>
              <a:rPr kumimoji="0" lang="en-US" altLang="zh-CN" sz="20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,t</a:t>
            </a:r>
            <a:r>
              <a:rPr kumimoji="0" lang="en-US" altLang="zh-CN" sz="2000" b="0" i="0" u="none" strike="noStrike" kern="0" cap="none" spc="0" normalizeH="0" baseline="-25000" noProof="0" dirty="0">
                <a:ln>
                  <a:noFill/>
                </a:ln>
                <a:solidFill>
                  <a:srgbClr val="000000"/>
                </a:solidFill>
                <a:effectLst/>
                <a:uLnTx/>
                <a:uFillTx/>
                <a:latin typeface="微软雅黑" panose="020B0503020204020204" pitchFamily="34" charset="-122"/>
                <a:ea typeface="微软雅黑" panose="020B0503020204020204" pitchFamily="34" charset="-122"/>
              </a:rPr>
              <a:t>4</a:t>
            </a:r>
            <a:r>
              <a:rPr kumimoji="0" lang="en-US" altLang="zh-CN" sz="20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 = (3,1,1);</a:t>
            </a:r>
          </a:p>
        </p:txBody>
      </p:sp>
    </p:spTree>
    <p:extLst>
      <p:ext uri="{BB962C8B-B14F-4D97-AF65-F5344CB8AC3E}">
        <p14:creationId xmlns:p14="http://schemas.microsoft.com/office/powerpoint/2010/main" val="20843952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anim calcmode="lin" valueType="num">
                                      <p:cBhvr additive="base">
                                        <p:cTn id="7" dur="500" fill="hold"/>
                                        <p:tgtEl>
                                          <p:spTgt spid="41"/>
                                        </p:tgtEl>
                                        <p:attrNameLst>
                                          <p:attrName>ppt_x</p:attrName>
                                        </p:attrNameLst>
                                      </p:cBhvr>
                                      <p:tavLst>
                                        <p:tav tm="0">
                                          <p:val>
                                            <p:strVal val="#ppt_x"/>
                                          </p:val>
                                        </p:tav>
                                        <p:tav tm="100000">
                                          <p:val>
                                            <p:strVal val="#ppt_x"/>
                                          </p:val>
                                        </p:tav>
                                      </p:tavLst>
                                    </p:anim>
                                    <p:anim calcmode="lin" valueType="num">
                                      <p:cBhvr additive="base">
                                        <p:cTn id="8" dur="500" fill="hold"/>
                                        <p:tgtEl>
                                          <p:spTgt spid="4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3333" y="338667"/>
            <a:ext cx="2607733" cy="593644"/>
          </a:xfrm>
          <a:prstGeom prst="rect">
            <a:avLst/>
          </a:prstGeom>
        </p:spPr>
      </p:pic>
      <p:pic>
        <p:nvPicPr>
          <p:cNvPr id="3" name="图片 2"/>
          <p:cNvPicPr>
            <a:picLocks noChangeAspect="1"/>
          </p:cNvPicPr>
          <p:nvPr/>
        </p:nvPicPr>
        <p:blipFill rotWithShape="1">
          <a:blip r:embed="rId5">
            <a:alphaModFix amt="4000"/>
            <a:extLst>
              <a:ext uri="{28A0092B-C50C-407E-A947-70E740481C1C}">
                <a14:useLocalDpi xmlns:a14="http://schemas.microsoft.com/office/drawing/2010/main" val="0"/>
              </a:ext>
            </a:extLst>
          </a:blip>
          <a:srcRect t="4939" r="28793" b="22469"/>
          <a:stretch/>
        </p:blipFill>
        <p:spPr>
          <a:xfrm>
            <a:off x="2641601" y="902926"/>
            <a:ext cx="9550400" cy="5955074"/>
          </a:xfrm>
          <a:prstGeom prst="rect">
            <a:avLst/>
          </a:prstGeom>
        </p:spPr>
      </p:pic>
      <p:sp>
        <p:nvSpPr>
          <p:cNvPr id="6" name="矩形 5"/>
          <p:cNvSpPr/>
          <p:nvPr/>
        </p:nvSpPr>
        <p:spPr>
          <a:xfrm flipV="1">
            <a:off x="2641601" y="1276281"/>
            <a:ext cx="9182904" cy="45719"/>
          </a:xfrm>
          <a:prstGeom prst="rect">
            <a:avLst/>
          </a:prstGeom>
          <a:solidFill>
            <a:srgbClr val="239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矩形 9"/>
          <p:cNvSpPr/>
          <p:nvPr/>
        </p:nvSpPr>
        <p:spPr>
          <a:xfrm>
            <a:off x="9218815" y="383465"/>
            <a:ext cx="2605688" cy="523220"/>
          </a:xfrm>
          <a:prstGeom prst="rect">
            <a:avLst/>
          </a:prstGeom>
          <a:solidFill>
            <a:srgbClr val="239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矩形 10"/>
          <p:cNvSpPr/>
          <p:nvPr/>
        </p:nvSpPr>
        <p:spPr>
          <a:xfrm>
            <a:off x="9102436" y="352688"/>
            <a:ext cx="2815627" cy="584775"/>
          </a:xfrm>
          <a:prstGeom prst="rect">
            <a:avLst/>
          </a:prstGeom>
        </p:spPr>
        <p:txBody>
          <a:bodyPr wrap="square" anchor="ct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lnSpc>
                <a:spcPct val="100000"/>
              </a:lnSpc>
              <a:spcBef>
                <a:spcPts val="0"/>
              </a:spcBef>
              <a:spcAft>
                <a:spcPts val="0"/>
              </a:spcAft>
              <a:defRPr/>
            </a:pPr>
            <a:r>
              <a:rPr lang="zh-CN" altLang="en-US" sz="3200" b="1" dirty="0" smtClean="0">
                <a:solidFill>
                  <a:schemeClr val="bg1"/>
                </a:solidFill>
                <a:latin typeface="微软雅黑" charset="-122"/>
                <a:ea typeface="微软雅黑" charset="-122"/>
                <a:sym typeface="+mn-ea"/>
              </a:rPr>
              <a:t>作业排序问题</a:t>
            </a:r>
            <a:endParaRPr lang="zh-CN" altLang="en-US" sz="3200" b="1" dirty="0">
              <a:solidFill>
                <a:schemeClr val="bg1"/>
              </a:solidFill>
              <a:latin typeface="微软雅黑" charset="-122"/>
              <a:ea typeface="微软雅黑" charset="-122"/>
              <a:sym typeface="+mn-ea"/>
            </a:endParaRPr>
          </a:p>
        </p:txBody>
      </p:sp>
      <p:sp>
        <p:nvSpPr>
          <p:cNvPr id="13" name="文本框 12"/>
          <p:cNvSpPr txBox="1"/>
          <p:nvPr/>
        </p:nvSpPr>
        <p:spPr>
          <a:xfrm>
            <a:off x="342669" y="1027613"/>
            <a:ext cx="2408844" cy="584775"/>
          </a:xfrm>
          <a:prstGeom prst="rect">
            <a:avLst/>
          </a:prstGeom>
          <a:noFill/>
        </p:spPr>
        <p:txBody>
          <a:bodyPr wrap="square" rtlCol="0">
            <a:spAutoFit/>
          </a:bodyPr>
          <a:lstStyle/>
          <a:p>
            <a:r>
              <a:rPr kumimoji="1" lang="zh-CN" altLang="en-US" sz="3200" b="1" i="1" dirty="0" smtClean="0">
                <a:latin typeface="Microsoft YaHei" charset="-122"/>
                <a:ea typeface="Microsoft YaHei" charset="-122"/>
                <a:cs typeface="Microsoft YaHei" charset="-122"/>
              </a:rPr>
              <a:t>实例：</a:t>
            </a:r>
            <a:r>
              <a:rPr kumimoji="1" lang="en-US" altLang="zh-CN" sz="3200" b="1" i="1" dirty="0" smtClean="0">
                <a:latin typeface="Microsoft YaHei" charset="-122"/>
                <a:ea typeface="Microsoft YaHei" charset="-122"/>
                <a:cs typeface="Microsoft YaHei" charset="-122"/>
              </a:rPr>
              <a:t>n=4</a:t>
            </a:r>
            <a:endParaRPr kumimoji="1" lang="zh-CN" altLang="en-US" sz="3200" b="1" i="1" dirty="0">
              <a:latin typeface="Microsoft YaHei" charset="-122"/>
              <a:ea typeface="Microsoft YaHei" charset="-122"/>
              <a:cs typeface="Microsoft YaHei" charset="-122"/>
            </a:endParaRPr>
          </a:p>
        </p:txBody>
      </p:sp>
      <p:sp>
        <p:nvSpPr>
          <p:cNvPr id="9" name="Oval 3"/>
          <p:cNvSpPr>
            <a:spLocks noChangeArrowheads="1"/>
          </p:cNvSpPr>
          <p:nvPr/>
        </p:nvSpPr>
        <p:spPr bwMode="auto">
          <a:xfrm>
            <a:off x="5547631" y="967707"/>
            <a:ext cx="504825" cy="504825"/>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1</a:t>
            </a:r>
          </a:p>
        </p:txBody>
      </p:sp>
      <p:sp>
        <p:nvSpPr>
          <p:cNvPr id="12" name="Oval 4"/>
          <p:cNvSpPr>
            <a:spLocks noChangeArrowheads="1"/>
          </p:cNvSpPr>
          <p:nvPr/>
        </p:nvSpPr>
        <p:spPr bwMode="auto">
          <a:xfrm>
            <a:off x="3242581" y="2191669"/>
            <a:ext cx="504825" cy="504825"/>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2</a:t>
            </a:r>
          </a:p>
        </p:txBody>
      </p:sp>
      <p:sp>
        <p:nvSpPr>
          <p:cNvPr id="14" name="Oval 5"/>
          <p:cNvSpPr>
            <a:spLocks noChangeArrowheads="1"/>
          </p:cNvSpPr>
          <p:nvPr/>
        </p:nvSpPr>
        <p:spPr bwMode="auto">
          <a:xfrm>
            <a:off x="7490731" y="2263107"/>
            <a:ext cx="504825" cy="504825"/>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3</a:t>
            </a:r>
          </a:p>
        </p:txBody>
      </p:sp>
      <p:sp>
        <p:nvSpPr>
          <p:cNvPr id="15" name="Oval 6"/>
          <p:cNvSpPr>
            <a:spLocks noChangeArrowheads="1"/>
          </p:cNvSpPr>
          <p:nvPr/>
        </p:nvSpPr>
        <p:spPr bwMode="auto">
          <a:xfrm>
            <a:off x="2090056" y="3415632"/>
            <a:ext cx="504825" cy="504825"/>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4</a:t>
            </a:r>
          </a:p>
        </p:txBody>
      </p:sp>
      <p:sp>
        <p:nvSpPr>
          <p:cNvPr id="16" name="Oval 7"/>
          <p:cNvSpPr>
            <a:spLocks noChangeArrowheads="1"/>
          </p:cNvSpPr>
          <p:nvPr/>
        </p:nvSpPr>
        <p:spPr bwMode="auto">
          <a:xfrm>
            <a:off x="4250644" y="3415632"/>
            <a:ext cx="504825" cy="504825"/>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5</a:t>
            </a:r>
          </a:p>
        </p:txBody>
      </p:sp>
      <p:sp>
        <p:nvSpPr>
          <p:cNvPr id="17" name="Line 8"/>
          <p:cNvSpPr>
            <a:spLocks noChangeShapeType="1"/>
          </p:cNvSpPr>
          <p:nvPr/>
        </p:nvSpPr>
        <p:spPr bwMode="auto">
          <a:xfrm flipH="1">
            <a:off x="3531506" y="1472532"/>
            <a:ext cx="2232025" cy="71913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18" name="Line 9"/>
          <p:cNvSpPr>
            <a:spLocks noChangeShapeType="1"/>
          </p:cNvSpPr>
          <p:nvPr/>
        </p:nvSpPr>
        <p:spPr bwMode="auto">
          <a:xfrm>
            <a:off x="5834969" y="1472532"/>
            <a:ext cx="1871662" cy="790575"/>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smtClean="0">
              <a:solidFill>
                <a:srgbClr val="000000"/>
              </a:solidFill>
              <a:latin typeface="Arial" panose="020B0604020202020204" pitchFamily="34" charset="0"/>
              <a:ea typeface="宋体" panose="02010600030101010101" pitchFamily="2" charset="-122"/>
            </a:endParaRPr>
          </a:p>
        </p:txBody>
      </p:sp>
      <p:sp>
        <p:nvSpPr>
          <p:cNvPr id="19" name="Line 10"/>
          <p:cNvSpPr>
            <a:spLocks noChangeShapeType="1"/>
          </p:cNvSpPr>
          <p:nvPr/>
        </p:nvSpPr>
        <p:spPr bwMode="auto">
          <a:xfrm flipH="1">
            <a:off x="2305956" y="2694907"/>
            <a:ext cx="1152525" cy="72072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20" name="Line 11"/>
          <p:cNvSpPr>
            <a:spLocks noChangeShapeType="1"/>
          </p:cNvSpPr>
          <p:nvPr/>
        </p:nvSpPr>
        <p:spPr bwMode="auto">
          <a:xfrm>
            <a:off x="3458481" y="2694907"/>
            <a:ext cx="1008063" cy="72072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21" name="Text Box 12"/>
          <p:cNvSpPr txBox="1">
            <a:spLocks noChangeArrowheads="1"/>
          </p:cNvSpPr>
          <p:nvPr/>
        </p:nvSpPr>
        <p:spPr bwMode="auto">
          <a:xfrm>
            <a:off x="5007881" y="823244"/>
            <a:ext cx="719138"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FF0000"/>
                </a:solidFill>
                <a:effectLst/>
                <a:uLnTx/>
                <a:uFillTx/>
                <a:latin typeface="Arial" panose="020B0604020202020204" pitchFamily="34" charset="0"/>
                <a:ea typeface="宋体" panose="02010600030101010101" pitchFamily="2" charset="-122"/>
              </a:rPr>
              <a:t>c=8</a:t>
            </a:r>
          </a:p>
          <a:p>
            <a:pPr marL="0" marR="0" lvl="0" indent="0" defTabSz="914400" eaLnBrk="1" fontAlgn="base" latinLnBrk="0" hangingPunct="1">
              <a:lnSpc>
                <a:spcPct val="100000"/>
              </a:lnSpc>
              <a:spcBef>
                <a:spcPct val="0"/>
              </a:spcBef>
              <a:spcAft>
                <a:spcPct val="0"/>
              </a:spcAft>
              <a:buClrTx/>
              <a:buSzTx/>
              <a:buFontTx/>
              <a:buNone/>
              <a:tabLst/>
              <a:defRPr/>
            </a:pPr>
            <a:endParaRPr kumimoji="0" lang="en-US" altLang="zh-CN" sz="1800" b="0" i="0" u="none" strike="noStrike" kern="0" cap="none" spc="0" normalizeH="0" baseline="0" noProof="0" smtClean="0">
              <a:ln>
                <a:noFill/>
              </a:ln>
              <a:solidFill>
                <a:srgbClr val="FF0000"/>
              </a:solidFill>
              <a:effectLst/>
              <a:uLnTx/>
              <a:uFillTx/>
              <a:latin typeface="Arial" panose="020B0604020202020204" pitchFamily="34" charset="0"/>
              <a:ea typeface="宋体" panose="02010600030101010101" pitchFamily="2" charset="-122"/>
            </a:endParaRPr>
          </a:p>
        </p:txBody>
      </p:sp>
      <p:sp>
        <p:nvSpPr>
          <p:cNvPr id="22" name="Text Box 14"/>
          <p:cNvSpPr txBox="1">
            <a:spLocks noChangeArrowheads="1"/>
          </p:cNvSpPr>
          <p:nvPr/>
        </p:nvSpPr>
        <p:spPr bwMode="auto">
          <a:xfrm>
            <a:off x="4250644" y="1470944"/>
            <a:ext cx="719137"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x</a:t>
            </a:r>
            <a:r>
              <a:rPr kumimoji="0" lang="en-US" altLang="zh-CN" sz="1800" b="0" i="0" u="none" strike="noStrike" kern="0" cap="none" spc="0" normalizeH="0" baseline="-25000" noProof="0" smtClean="0">
                <a:ln>
                  <a:noFill/>
                </a:ln>
                <a:solidFill>
                  <a:srgbClr val="000000"/>
                </a:solidFill>
                <a:effectLst/>
                <a:uLnTx/>
                <a:uFillTx/>
                <a:latin typeface="Arial" panose="020B0604020202020204" pitchFamily="34" charset="0"/>
                <a:ea typeface="宋体" panose="02010600030101010101" pitchFamily="2" charset="-122"/>
              </a:rPr>
              <a:t>1</a:t>
            </a: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=1</a:t>
            </a:r>
          </a:p>
        </p:txBody>
      </p:sp>
      <p:sp>
        <p:nvSpPr>
          <p:cNvPr id="23" name="Text Box 15"/>
          <p:cNvSpPr txBox="1">
            <a:spLocks noChangeArrowheads="1"/>
          </p:cNvSpPr>
          <p:nvPr/>
        </p:nvSpPr>
        <p:spPr bwMode="auto">
          <a:xfrm>
            <a:off x="6698569" y="1543969"/>
            <a:ext cx="719137"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x</a:t>
            </a:r>
            <a:r>
              <a:rPr kumimoji="0" lang="en-US" altLang="zh-CN" sz="1800" b="0" i="0" u="none" strike="noStrike" kern="0" cap="none" spc="0" normalizeH="0" baseline="-25000" noProof="0" smtClean="0">
                <a:ln>
                  <a:noFill/>
                </a:ln>
                <a:solidFill>
                  <a:srgbClr val="000000"/>
                </a:solidFill>
                <a:effectLst/>
                <a:uLnTx/>
                <a:uFillTx/>
                <a:latin typeface="Arial" panose="020B0604020202020204" pitchFamily="34" charset="0"/>
                <a:ea typeface="宋体" panose="02010600030101010101" pitchFamily="2" charset="-122"/>
              </a:rPr>
              <a:t>1</a:t>
            </a: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=0</a:t>
            </a:r>
          </a:p>
        </p:txBody>
      </p:sp>
      <p:sp>
        <p:nvSpPr>
          <p:cNvPr id="24" name="Rectangle 16"/>
          <p:cNvSpPr>
            <a:spLocks noChangeArrowheads="1"/>
          </p:cNvSpPr>
          <p:nvPr/>
        </p:nvSpPr>
        <p:spPr bwMode="auto">
          <a:xfrm>
            <a:off x="1658256" y="4423694"/>
            <a:ext cx="431800" cy="36036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8</a:t>
            </a:r>
          </a:p>
        </p:txBody>
      </p:sp>
      <p:sp>
        <p:nvSpPr>
          <p:cNvPr id="25" name="Oval 17"/>
          <p:cNvSpPr>
            <a:spLocks noChangeArrowheads="1"/>
          </p:cNvSpPr>
          <p:nvPr/>
        </p:nvSpPr>
        <p:spPr bwMode="auto">
          <a:xfrm>
            <a:off x="2594881" y="4279232"/>
            <a:ext cx="504825" cy="504825"/>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9</a:t>
            </a:r>
          </a:p>
        </p:txBody>
      </p:sp>
      <p:sp>
        <p:nvSpPr>
          <p:cNvPr id="26" name="Rectangle 18"/>
          <p:cNvSpPr>
            <a:spLocks noChangeArrowheads="1"/>
          </p:cNvSpPr>
          <p:nvPr/>
        </p:nvSpPr>
        <p:spPr bwMode="auto">
          <a:xfrm>
            <a:off x="2305956" y="5503194"/>
            <a:ext cx="431800" cy="36036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18</a:t>
            </a:r>
          </a:p>
        </p:txBody>
      </p:sp>
      <p:sp>
        <p:nvSpPr>
          <p:cNvPr id="27" name="Oval 19"/>
          <p:cNvSpPr>
            <a:spLocks noChangeArrowheads="1"/>
          </p:cNvSpPr>
          <p:nvPr/>
        </p:nvSpPr>
        <p:spPr bwMode="auto">
          <a:xfrm>
            <a:off x="2810781" y="5360319"/>
            <a:ext cx="504825" cy="504825"/>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19</a:t>
            </a:r>
          </a:p>
        </p:txBody>
      </p:sp>
      <p:sp>
        <p:nvSpPr>
          <p:cNvPr id="28" name="Line 20"/>
          <p:cNvSpPr>
            <a:spLocks noChangeShapeType="1"/>
          </p:cNvSpPr>
          <p:nvPr/>
        </p:nvSpPr>
        <p:spPr bwMode="auto">
          <a:xfrm flipH="1">
            <a:off x="2594881" y="4784057"/>
            <a:ext cx="215900" cy="71913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29" name="Line 21"/>
          <p:cNvSpPr>
            <a:spLocks noChangeShapeType="1"/>
          </p:cNvSpPr>
          <p:nvPr/>
        </p:nvSpPr>
        <p:spPr bwMode="auto">
          <a:xfrm>
            <a:off x="2882219" y="4784057"/>
            <a:ext cx="215900" cy="57626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30" name="Oval 22"/>
          <p:cNvSpPr>
            <a:spLocks noChangeArrowheads="1"/>
          </p:cNvSpPr>
          <p:nvPr/>
        </p:nvSpPr>
        <p:spPr bwMode="auto">
          <a:xfrm>
            <a:off x="3674381" y="4279232"/>
            <a:ext cx="504825" cy="504825"/>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10</a:t>
            </a:r>
          </a:p>
        </p:txBody>
      </p:sp>
      <p:sp>
        <p:nvSpPr>
          <p:cNvPr id="31" name="Rectangle 23"/>
          <p:cNvSpPr>
            <a:spLocks noChangeArrowheads="1"/>
          </p:cNvSpPr>
          <p:nvPr/>
        </p:nvSpPr>
        <p:spPr bwMode="auto">
          <a:xfrm>
            <a:off x="3385456" y="5503194"/>
            <a:ext cx="431800" cy="36036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20</a:t>
            </a:r>
          </a:p>
        </p:txBody>
      </p:sp>
      <p:sp>
        <p:nvSpPr>
          <p:cNvPr id="32" name="Oval 24"/>
          <p:cNvSpPr>
            <a:spLocks noChangeArrowheads="1"/>
          </p:cNvSpPr>
          <p:nvPr/>
        </p:nvSpPr>
        <p:spPr bwMode="auto">
          <a:xfrm>
            <a:off x="3890281" y="5360319"/>
            <a:ext cx="504825" cy="504825"/>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21</a:t>
            </a:r>
          </a:p>
        </p:txBody>
      </p:sp>
      <p:sp>
        <p:nvSpPr>
          <p:cNvPr id="33" name="Line 25"/>
          <p:cNvSpPr>
            <a:spLocks noChangeShapeType="1"/>
          </p:cNvSpPr>
          <p:nvPr/>
        </p:nvSpPr>
        <p:spPr bwMode="auto">
          <a:xfrm flipH="1">
            <a:off x="3674381" y="4784057"/>
            <a:ext cx="215900" cy="71913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34" name="Line 26"/>
          <p:cNvSpPr>
            <a:spLocks noChangeShapeType="1"/>
          </p:cNvSpPr>
          <p:nvPr/>
        </p:nvSpPr>
        <p:spPr bwMode="auto">
          <a:xfrm>
            <a:off x="3961719" y="4784057"/>
            <a:ext cx="215900" cy="57626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35" name="Oval 27"/>
          <p:cNvSpPr>
            <a:spLocks noChangeArrowheads="1"/>
          </p:cNvSpPr>
          <p:nvPr/>
        </p:nvSpPr>
        <p:spPr bwMode="auto">
          <a:xfrm>
            <a:off x="4753881" y="4279232"/>
            <a:ext cx="504825" cy="504825"/>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11</a:t>
            </a:r>
          </a:p>
        </p:txBody>
      </p:sp>
      <p:sp>
        <p:nvSpPr>
          <p:cNvPr id="36" name="Rectangle 28"/>
          <p:cNvSpPr>
            <a:spLocks noChangeArrowheads="1"/>
          </p:cNvSpPr>
          <p:nvPr/>
        </p:nvSpPr>
        <p:spPr bwMode="auto">
          <a:xfrm>
            <a:off x="4464956" y="5503194"/>
            <a:ext cx="431800" cy="36036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21</a:t>
            </a:r>
          </a:p>
        </p:txBody>
      </p:sp>
      <p:sp>
        <p:nvSpPr>
          <p:cNvPr id="37" name="Oval 29"/>
          <p:cNvSpPr>
            <a:spLocks noChangeArrowheads="1"/>
          </p:cNvSpPr>
          <p:nvPr/>
        </p:nvSpPr>
        <p:spPr bwMode="auto">
          <a:xfrm>
            <a:off x="4969781" y="5360319"/>
            <a:ext cx="504825" cy="504825"/>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23</a:t>
            </a:r>
          </a:p>
        </p:txBody>
      </p:sp>
      <p:sp>
        <p:nvSpPr>
          <p:cNvPr id="38" name="Line 30"/>
          <p:cNvSpPr>
            <a:spLocks noChangeShapeType="1"/>
          </p:cNvSpPr>
          <p:nvPr/>
        </p:nvSpPr>
        <p:spPr bwMode="auto">
          <a:xfrm flipH="1">
            <a:off x="4753881" y="4784057"/>
            <a:ext cx="215900" cy="71913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39" name="Line 31"/>
          <p:cNvSpPr>
            <a:spLocks noChangeShapeType="1"/>
          </p:cNvSpPr>
          <p:nvPr/>
        </p:nvSpPr>
        <p:spPr bwMode="auto">
          <a:xfrm>
            <a:off x="5041219" y="4784057"/>
            <a:ext cx="215900" cy="57626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40" name="Oval 32"/>
          <p:cNvSpPr>
            <a:spLocks noChangeArrowheads="1"/>
          </p:cNvSpPr>
          <p:nvPr/>
        </p:nvSpPr>
        <p:spPr bwMode="auto">
          <a:xfrm>
            <a:off x="5979431" y="4279232"/>
            <a:ext cx="504825" cy="504825"/>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12</a:t>
            </a:r>
          </a:p>
        </p:txBody>
      </p:sp>
      <p:sp>
        <p:nvSpPr>
          <p:cNvPr id="41" name="Rectangle 33"/>
          <p:cNvSpPr>
            <a:spLocks noChangeArrowheads="1"/>
          </p:cNvSpPr>
          <p:nvPr/>
        </p:nvSpPr>
        <p:spPr bwMode="auto">
          <a:xfrm>
            <a:off x="5690506" y="5503194"/>
            <a:ext cx="431800" cy="36036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24</a:t>
            </a:r>
          </a:p>
        </p:txBody>
      </p:sp>
      <p:sp>
        <p:nvSpPr>
          <p:cNvPr id="42" name="Oval 34"/>
          <p:cNvSpPr>
            <a:spLocks noChangeArrowheads="1"/>
          </p:cNvSpPr>
          <p:nvPr/>
        </p:nvSpPr>
        <p:spPr bwMode="auto">
          <a:xfrm>
            <a:off x="6195331" y="5360319"/>
            <a:ext cx="504825" cy="504825"/>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25</a:t>
            </a:r>
          </a:p>
        </p:txBody>
      </p:sp>
      <p:sp>
        <p:nvSpPr>
          <p:cNvPr id="43" name="Line 35"/>
          <p:cNvSpPr>
            <a:spLocks noChangeShapeType="1"/>
          </p:cNvSpPr>
          <p:nvPr/>
        </p:nvSpPr>
        <p:spPr bwMode="auto">
          <a:xfrm flipH="1">
            <a:off x="5979431" y="4784057"/>
            <a:ext cx="215900" cy="71913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44" name="Line 36"/>
          <p:cNvSpPr>
            <a:spLocks noChangeShapeType="1"/>
          </p:cNvSpPr>
          <p:nvPr/>
        </p:nvSpPr>
        <p:spPr bwMode="auto">
          <a:xfrm>
            <a:off x="6266769" y="4784057"/>
            <a:ext cx="215900" cy="576262"/>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smtClean="0">
              <a:solidFill>
                <a:srgbClr val="000000"/>
              </a:solidFill>
              <a:latin typeface="Arial" panose="020B0604020202020204" pitchFamily="34" charset="0"/>
              <a:ea typeface="宋体" panose="02010600030101010101" pitchFamily="2" charset="-122"/>
            </a:endParaRPr>
          </a:p>
        </p:txBody>
      </p:sp>
      <p:sp>
        <p:nvSpPr>
          <p:cNvPr id="45" name="Oval 37"/>
          <p:cNvSpPr>
            <a:spLocks noChangeArrowheads="1"/>
          </p:cNvSpPr>
          <p:nvPr/>
        </p:nvSpPr>
        <p:spPr bwMode="auto">
          <a:xfrm>
            <a:off x="7058931" y="4279232"/>
            <a:ext cx="504825" cy="504825"/>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13</a:t>
            </a:r>
          </a:p>
        </p:txBody>
      </p:sp>
      <p:sp>
        <p:nvSpPr>
          <p:cNvPr id="46" name="Oval 38"/>
          <p:cNvSpPr>
            <a:spLocks noChangeArrowheads="1"/>
          </p:cNvSpPr>
          <p:nvPr/>
        </p:nvSpPr>
        <p:spPr bwMode="auto">
          <a:xfrm>
            <a:off x="7346269" y="5360319"/>
            <a:ext cx="504825" cy="504825"/>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27</a:t>
            </a:r>
          </a:p>
        </p:txBody>
      </p:sp>
      <p:sp>
        <p:nvSpPr>
          <p:cNvPr id="47" name="Line 39"/>
          <p:cNvSpPr>
            <a:spLocks noChangeShapeType="1"/>
          </p:cNvSpPr>
          <p:nvPr/>
        </p:nvSpPr>
        <p:spPr bwMode="auto">
          <a:xfrm flipH="1">
            <a:off x="7058931" y="4784057"/>
            <a:ext cx="215900" cy="57626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48" name="Line 40"/>
          <p:cNvSpPr>
            <a:spLocks noChangeShapeType="1"/>
          </p:cNvSpPr>
          <p:nvPr/>
        </p:nvSpPr>
        <p:spPr bwMode="auto">
          <a:xfrm>
            <a:off x="7346269" y="4784057"/>
            <a:ext cx="215900" cy="57626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49" name="Oval 41"/>
          <p:cNvSpPr>
            <a:spLocks noChangeArrowheads="1"/>
          </p:cNvSpPr>
          <p:nvPr/>
        </p:nvSpPr>
        <p:spPr bwMode="auto">
          <a:xfrm>
            <a:off x="6770006" y="5360319"/>
            <a:ext cx="504825" cy="504825"/>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26</a:t>
            </a:r>
          </a:p>
        </p:txBody>
      </p:sp>
      <p:sp>
        <p:nvSpPr>
          <p:cNvPr id="50" name="Oval 42"/>
          <p:cNvSpPr>
            <a:spLocks noChangeArrowheads="1"/>
          </p:cNvSpPr>
          <p:nvPr/>
        </p:nvSpPr>
        <p:spPr bwMode="auto">
          <a:xfrm>
            <a:off x="8211456" y="4279232"/>
            <a:ext cx="504825" cy="504825"/>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14</a:t>
            </a:r>
          </a:p>
        </p:txBody>
      </p:sp>
      <p:sp>
        <p:nvSpPr>
          <p:cNvPr id="51" name="Oval 43"/>
          <p:cNvSpPr>
            <a:spLocks noChangeArrowheads="1"/>
          </p:cNvSpPr>
          <p:nvPr/>
        </p:nvSpPr>
        <p:spPr bwMode="auto">
          <a:xfrm>
            <a:off x="8498794" y="5360319"/>
            <a:ext cx="504825" cy="504825"/>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29</a:t>
            </a:r>
          </a:p>
        </p:txBody>
      </p:sp>
      <p:sp>
        <p:nvSpPr>
          <p:cNvPr id="52" name="Line 44"/>
          <p:cNvSpPr>
            <a:spLocks noChangeShapeType="1"/>
          </p:cNvSpPr>
          <p:nvPr/>
        </p:nvSpPr>
        <p:spPr bwMode="auto">
          <a:xfrm flipH="1">
            <a:off x="8211456" y="4784057"/>
            <a:ext cx="215900" cy="57626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53" name="Line 45"/>
          <p:cNvSpPr>
            <a:spLocks noChangeShapeType="1"/>
          </p:cNvSpPr>
          <p:nvPr/>
        </p:nvSpPr>
        <p:spPr bwMode="auto">
          <a:xfrm>
            <a:off x="8498794" y="4784057"/>
            <a:ext cx="215900" cy="57626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54" name="Oval 46"/>
          <p:cNvSpPr>
            <a:spLocks noChangeArrowheads="1"/>
          </p:cNvSpPr>
          <p:nvPr/>
        </p:nvSpPr>
        <p:spPr bwMode="auto">
          <a:xfrm>
            <a:off x="7922531" y="5360319"/>
            <a:ext cx="504825" cy="504825"/>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28</a:t>
            </a:r>
          </a:p>
        </p:txBody>
      </p:sp>
      <p:sp>
        <p:nvSpPr>
          <p:cNvPr id="55" name="Oval 47"/>
          <p:cNvSpPr>
            <a:spLocks noChangeArrowheads="1"/>
          </p:cNvSpPr>
          <p:nvPr/>
        </p:nvSpPr>
        <p:spPr bwMode="auto">
          <a:xfrm>
            <a:off x="9363981" y="4279232"/>
            <a:ext cx="504825" cy="504825"/>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15</a:t>
            </a:r>
          </a:p>
        </p:txBody>
      </p:sp>
      <p:sp>
        <p:nvSpPr>
          <p:cNvPr id="56" name="Oval 48"/>
          <p:cNvSpPr>
            <a:spLocks noChangeArrowheads="1"/>
          </p:cNvSpPr>
          <p:nvPr/>
        </p:nvSpPr>
        <p:spPr bwMode="auto">
          <a:xfrm>
            <a:off x="9651319" y="5360319"/>
            <a:ext cx="504825" cy="504825"/>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31</a:t>
            </a:r>
          </a:p>
        </p:txBody>
      </p:sp>
      <p:sp>
        <p:nvSpPr>
          <p:cNvPr id="57" name="Line 49"/>
          <p:cNvSpPr>
            <a:spLocks noChangeShapeType="1"/>
          </p:cNvSpPr>
          <p:nvPr/>
        </p:nvSpPr>
        <p:spPr bwMode="auto">
          <a:xfrm flipH="1">
            <a:off x="9363981" y="4784057"/>
            <a:ext cx="215900" cy="57626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58" name="Line 50"/>
          <p:cNvSpPr>
            <a:spLocks noChangeShapeType="1"/>
          </p:cNvSpPr>
          <p:nvPr/>
        </p:nvSpPr>
        <p:spPr bwMode="auto">
          <a:xfrm>
            <a:off x="9651319" y="4784057"/>
            <a:ext cx="215900" cy="57626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59" name="Oval 51"/>
          <p:cNvSpPr>
            <a:spLocks noChangeArrowheads="1"/>
          </p:cNvSpPr>
          <p:nvPr/>
        </p:nvSpPr>
        <p:spPr bwMode="auto">
          <a:xfrm>
            <a:off x="9075056" y="5360319"/>
            <a:ext cx="504825" cy="504825"/>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30</a:t>
            </a:r>
          </a:p>
        </p:txBody>
      </p:sp>
      <p:sp>
        <p:nvSpPr>
          <p:cNvPr id="60" name="Line 52"/>
          <p:cNvSpPr>
            <a:spLocks noChangeShapeType="1"/>
          </p:cNvSpPr>
          <p:nvPr/>
        </p:nvSpPr>
        <p:spPr bwMode="auto">
          <a:xfrm flipH="1">
            <a:off x="1874156" y="3918869"/>
            <a:ext cx="431800" cy="50482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61" name="Line 53"/>
          <p:cNvSpPr>
            <a:spLocks noChangeShapeType="1"/>
          </p:cNvSpPr>
          <p:nvPr/>
        </p:nvSpPr>
        <p:spPr bwMode="auto">
          <a:xfrm>
            <a:off x="2378981" y="3918869"/>
            <a:ext cx="431800" cy="36036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63" name="Line 54"/>
          <p:cNvSpPr>
            <a:spLocks noChangeShapeType="1"/>
          </p:cNvSpPr>
          <p:nvPr/>
        </p:nvSpPr>
        <p:spPr bwMode="auto">
          <a:xfrm flipH="1">
            <a:off x="3963306" y="3918869"/>
            <a:ext cx="503238" cy="36036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64" name="Line 55"/>
          <p:cNvSpPr>
            <a:spLocks noChangeShapeType="1"/>
          </p:cNvSpPr>
          <p:nvPr/>
        </p:nvSpPr>
        <p:spPr bwMode="auto">
          <a:xfrm>
            <a:off x="4466544" y="3918869"/>
            <a:ext cx="576262" cy="36036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65" name="Oval 56"/>
          <p:cNvSpPr>
            <a:spLocks noChangeArrowheads="1"/>
          </p:cNvSpPr>
          <p:nvPr/>
        </p:nvSpPr>
        <p:spPr bwMode="auto">
          <a:xfrm>
            <a:off x="6555694" y="3415632"/>
            <a:ext cx="504825" cy="504825"/>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6</a:t>
            </a:r>
          </a:p>
        </p:txBody>
      </p:sp>
      <p:sp>
        <p:nvSpPr>
          <p:cNvPr id="66" name="Oval 57"/>
          <p:cNvSpPr>
            <a:spLocks noChangeArrowheads="1"/>
          </p:cNvSpPr>
          <p:nvPr/>
        </p:nvSpPr>
        <p:spPr bwMode="auto">
          <a:xfrm>
            <a:off x="8787719" y="3344194"/>
            <a:ext cx="504825" cy="504825"/>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7</a:t>
            </a:r>
          </a:p>
        </p:txBody>
      </p:sp>
      <p:sp>
        <p:nvSpPr>
          <p:cNvPr id="67" name="Line 58"/>
          <p:cNvSpPr>
            <a:spLocks noChangeShapeType="1"/>
          </p:cNvSpPr>
          <p:nvPr/>
        </p:nvSpPr>
        <p:spPr bwMode="auto">
          <a:xfrm flipH="1">
            <a:off x="6843031" y="2766344"/>
            <a:ext cx="863600" cy="649288"/>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smtClean="0">
              <a:solidFill>
                <a:srgbClr val="000000"/>
              </a:solidFill>
              <a:latin typeface="Arial" panose="020B0604020202020204" pitchFamily="34" charset="0"/>
              <a:ea typeface="宋体" panose="02010600030101010101" pitchFamily="2" charset="-122"/>
            </a:endParaRPr>
          </a:p>
        </p:txBody>
      </p:sp>
      <p:sp>
        <p:nvSpPr>
          <p:cNvPr id="68" name="Line 59"/>
          <p:cNvSpPr>
            <a:spLocks noChangeShapeType="1"/>
          </p:cNvSpPr>
          <p:nvPr/>
        </p:nvSpPr>
        <p:spPr bwMode="auto">
          <a:xfrm>
            <a:off x="7706631" y="2766344"/>
            <a:ext cx="1296988" cy="57785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69" name="Line 60"/>
          <p:cNvSpPr>
            <a:spLocks noChangeShapeType="1"/>
          </p:cNvSpPr>
          <p:nvPr/>
        </p:nvSpPr>
        <p:spPr bwMode="auto">
          <a:xfrm flipH="1">
            <a:off x="6266769" y="3918869"/>
            <a:ext cx="504825" cy="36195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smtClean="0">
              <a:solidFill>
                <a:srgbClr val="000000"/>
              </a:solidFill>
              <a:latin typeface="Arial" panose="020B0604020202020204" pitchFamily="34" charset="0"/>
              <a:ea typeface="宋体" panose="02010600030101010101" pitchFamily="2" charset="-122"/>
            </a:endParaRPr>
          </a:p>
        </p:txBody>
      </p:sp>
      <p:sp>
        <p:nvSpPr>
          <p:cNvPr id="70" name="Line 61"/>
          <p:cNvSpPr>
            <a:spLocks noChangeShapeType="1"/>
          </p:cNvSpPr>
          <p:nvPr/>
        </p:nvSpPr>
        <p:spPr bwMode="auto">
          <a:xfrm>
            <a:off x="6843031" y="3918869"/>
            <a:ext cx="431800" cy="36036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71" name="Line 62"/>
          <p:cNvSpPr>
            <a:spLocks noChangeShapeType="1"/>
          </p:cNvSpPr>
          <p:nvPr/>
        </p:nvSpPr>
        <p:spPr bwMode="auto">
          <a:xfrm flipH="1">
            <a:off x="8498794" y="3847432"/>
            <a:ext cx="576262" cy="4318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72" name="Line 63"/>
          <p:cNvSpPr>
            <a:spLocks noChangeShapeType="1"/>
          </p:cNvSpPr>
          <p:nvPr/>
        </p:nvSpPr>
        <p:spPr bwMode="auto">
          <a:xfrm>
            <a:off x="9075056" y="3847432"/>
            <a:ext cx="504825" cy="4318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73" name="Text Box 64"/>
          <p:cNvSpPr txBox="1">
            <a:spLocks noChangeArrowheads="1"/>
          </p:cNvSpPr>
          <p:nvPr/>
        </p:nvSpPr>
        <p:spPr bwMode="auto">
          <a:xfrm>
            <a:off x="2450419" y="2623469"/>
            <a:ext cx="719137"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x</a:t>
            </a:r>
            <a:r>
              <a:rPr kumimoji="0" lang="en-US" altLang="zh-CN" sz="1800" b="0" i="0" u="none" strike="noStrike" kern="0" cap="none" spc="0" normalizeH="0" baseline="-25000" noProof="0" smtClean="0">
                <a:ln>
                  <a:noFill/>
                </a:ln>
                <a:solidFill>
                  <a:srgbClr val="000000"/>
                </a:solidFill>
                <a:effectLst/>
                <a:uLnTx/>
                <a:uFillTx/>
                <a:latin typeface="Arial" panose="020B0604020202020204" pitchFamily="34" charset="0"/>
                <a:ea typeface="宋体" panose="02010600030101010101" pitchFamily="2" charset="-122"/>
              </a:rPr>
              <a:t>2</a:t>
            </a: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=1</a:t>
            </a:r>
          </a:p>
        </p:txBody>
      </p:sp>
      <p:sp>
        <p:nvSpPr>
          <p:cNvPr id="74" name="Text Box 65"/>
          <p:cNvSpPr txBox="1">
            <a:spLocks noChangeArrowheads="1"/>
          </p:cNvSpPr>
          <p:nvPr/>
        </p:nvSpPr>
        <p:spPr bwMode="auto">
          <a:xfrm>
            <a:off x="3818844" y="2623469"/>
            <a:ext cx="719137"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x</a:t>
            </a:r>
            <a:r>
              <a:rPr kumimoji="0" lang="en-US" altLang="zh-CN" sz="1800" b="0" i="0" u="none" strike="noStrike" kern="0" cap="none" spc="0" normalizeH="0" baseline="-25000" noProof="0" smtClean="0">
                <a:ln>
                  <a:noFill/>
                </a:ln>
                <a:solidFill>
                  <a:srgbClr val="000000"/>
                </a:solidFill>
                <a:effectLst/>
                <a:uLnTx/>
                <a:uFillTx/>
                <a:latin typeface="Arial" panose="020B0604020202020204" pitchFamily="34" charset="0"/>
                <a:ea typeface="宋体" panose="02010600030101010101" pitchFamily="2" charset="-122"/>
              </a:rPr>
              <a:t>2</a:t>
            </a: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=0</a:t>
            </a:r>
          </a:p>
        </p:txBody>
      </p:sp>
      <p:sp>
        <p:nvSpPr>
          <p:cNvPr id="75" name="Text Box 66"/>
          <p:cNvSpPr txBox="1">
            <a:spLocks noChangeArrowheads="1"/>
          </p:cNvSpPr>
          <p:nvPr/>
        </p:nvSpPr>
        <p:spPr bwMode="auto">
          <a:xfrm>
            <a:off x="8355919" y="2767932"/>
            <a:ext cx="719137"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x</a:t>
            </a:r>
            <a:r>
              <a:rPr kumimoji="0" lang="en-US" altLang="zh-CN" sz="1800" b="0" i="0" u="none" strike="noStrike" kern="0" cap="none" spc="0" normalizeH="0" baseline="-25000" noProof="0" smtClean="0">
                <a:ln>
                  <a:noFill/>
                </a:ln>
                <a:solidFill>
                  <a:srgbClr val="000000"/>
                </a:solidFill>
                <a:effectLst/>
                <a:uLnTx/>
                <a:uFillTx/>
                <a:latin typeface="Arial" panose="020B0604020202020204" pitchFamily="34" charset="0"/>
                <a:ea typeface="宋体" panose="02010600030101010101" pitchFamily="2" charset="-122"/>
              </a:rPr>
              <a:t>2</a:t>
            </a: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=0</a:t>
            </a:r>
          </a:p>
        </p:txBody>
      </p:sp>
      <p:sp>
        <p:nvSpPr>
          <p:cNvPr id="76" name="Text Box 67"/>
          <p:cNvSpPr txBox="1">
            <a:spLocks noChangeArrowheads="1"/>
          </p:cNvSpPr>
          <p:nvPr/>
        </p:nvSpPr>
        <p:spPr bwMode="auto">
          <a:xfrm>
            <a:off x="6555694" y="2839369"/>
            <a:ext cx="719137"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x</a:t>
            </a:r>
            <a:r>
              <a:rPr kumimoji="0" lang="en-US" altLang="zh-CN" sz="1800" b="0" i="0" u="none" strike="noStrike" kern="0" cap="none" spc="0" normalizeH="0" baseline="-25000" noProof="0" smtClean="0">
                <a:ln>
                  <a:noFill/>
                </a:ln>
                <a:solidFill>
                  <a:srgbClr val="000000"/>
                </a:solidFill>
                <a:effectLst/>
                <a:uLnTx/>
                <a:uFillTx/>
                <a:latin typeface="Arial" panose="020B0604020202020204" pitchFamily="34" charset="0"/>
                <a:ea typeface="宋体" panose="02010600030101010101" pitchFamily="2" charset="-122"/>
              </a:rPr>
              <a:t>2</a:t>
            </a: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=1</a:t>
            </a:r>
          </a:p>
        </p:txBody>
      </p:sp>
      <p:sp>
        <p:nvSpPr>
          <p:cNvPr id="77" name="Text Box 68"/>
          <p:cNvSpPr txBox="1">
            <a:spLocks noChangeArrowheads="1"/>
          </p:cNvSpPr>
          <p:nvPr/>
        </p:nvSpPr>
        <p:spPr bwMode="auto">
          <a:xfrm>
            <a:off x="1513794" y="3847432"/>
            <a:ext cx="719137"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x</a:t>
            </a:r>
            <a:r>
              <a:rPr kumimoji="0" lang="en-US" altLang="zh-CN" sz="1800" b="0" i="0" u="none" strike="noStrike" kern="0" cap="none" spc="0" normalizeH="0" baseline="-25000" noProof="0" smtClean="0">
                <a:ln>
                  <a:noFill/>
                </a:ln>
                <a:solidFill>
                  <a:srgbClr val="000000"/>
                </a:solidFill>
                <a:effectLst/>
                <a:uLnTx/>
                <a:uFillTx/>
                <a:latin typeface="Arial" panose="020B0604020202020204" pitchFamily="34" charset="0"/>
                <a:ea typeface="宋体" panose="02010600030101010101" pitchFamily="2" charset="-122"/>
              </a:rPr>
              <a:t>3</a:t>
            </a: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=1</a:t>
            </a:r>
          </a:p>
        </p:txBody>
      </p:sp>
      <p:sp>
        <p:nvSpPr>
          <p:cNvPr id="78" name="Text Box 69"/>
          <p:cNvSpPr txBox="1">
            <a:spLocks noChangeArrowheads="1"/>
          </p:cNvSpPr>
          <p:nvPr/>
        </p:nvSpPr>
        <p:spPr bwMode="auto">
          <a:xfrm>
            <a:off x="2521856" y="3775994"/>
            <a:ext cx="71913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x</a:t>
            </a:r>
            <a:r>
              <a:rPr kumimoji="0" lang="en-US" altLang="zh-CN" sz="1800" b="0" i="0" u="none" strike="noStrike" kern="0" cap="none" spc="0" normalizeH="0" baseline="-25000" noProof="0" smtClean="0">
                <a:ln>
                  <a:noFill/>
                </a:ln>
                <a:solidFill>
                  <a:srgbClr val="000000"/>
                </a:solidFill>
                <a:effectLst/>
                <a:uLnTx/>
                <a:uFillTx/>
                <a:latin typeface="Arial" panose="020B0604020202020204" pitchFamily="34" charset="0"/>
                <a:ea typeface="宋体" panose="02010600030101010101" pitchFamily="2" charset="-122"/>
              </a:rPr>
              <a:t>3</a:t>
            </a: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=0</a:t>
            </a:r>
          </a:p>
        </p:txBody>
      </p:sp>
      <p:sp>
        <p:nvSpPr>
          <p:cNvPr id="79" name="Text Box 70"/>
          <p:cNvSpPr txBox="1">
            <a:spLocks noChangeArrowheads="1"/>
          </p:cNvSpPr>
          <p:nvPr/>
        </p:nvSpPr>
        <p:spPr bwMode="auto">
          <a:xfrm>
            <a:off x="4755469" y="3847432"/>
            <a:ext cx="719137"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x</a:t>
            </a:r>
            <a:r>
              <a:rPr kumimoji="0" lang="en-US" altLang="zh-CN" sz="1800" b="0" i="0" u="none" strike="noStrike" kern="0" cap="none" spc="0" normalizeH="0" baseline="-25000" noProof="0" smtClean="0">
                <a:ln>
                  <a:noFill/>
                </a:ln>
                <a:solidFill>
                  <a:srgbClr val="000000"/>
                </a:solidFill>
                <a:effectLst/>
                <a:uLnTx/>
                <a:uFillTx/>
                <a:latin typeface="Arial" panose="020B0604020202020204" pitchFamily="34" charset="0"/>
                <a:ea typeface="宋体" panose="02010600030101010101" pitchFamily="2" charset="-122"/>
              </a:rPr>
              <a:t>3</a:t>
            </a: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=0</a:t>
            </a:r>
          </a:p>
        </p:txBody>
      </p:sp>
      <p:sp>
        <p:nvSpPr>
          <p:cNvPr id="80" name="Text Box 71"/>
          <p:cNvSpPr txBox="1">
            <a:spLocks noChangeArrowheads="1"/>
          </p:cNvSpPr>
          <p:nvPr/>
        </p:nvSpPr>
        <p:spPr bwMode="auto">
          <a:xfrm>
            <a:off x="6987494" y="3847432"/>
            <a:ext cx="719137"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x</a:t>
            </a:r>
            <a:r>
              <a:rPr kumimoji="0" lang="en-US" altLang="zh-CN" sz="1800" b="0" i="0" u="none" strike="noStrike" kern="0" cap="none" spc="0" normalizeH="0" baseline="-25000" noProof="0" smtClean="0">
                <a:ln>
                  <a:noFill/>
                </a:ln>
                <a:solidFill>
                  <a:srgbClr val="000000"/>
                </a:solidFill>
                <a:effectLst/>
                <a:uLnTx/>
                <a:uFillTx/>
                <a:latin typeface="Arial" panose="020B0604020202020204" pitchFamily="34" charset="0"/>
                <a:ea typeface="宋体" panose="02010600030101010101" pitchFamily="2" charset="-122"/>
              </a:rPr>
              <a:t>3</a:t>
            </a: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=0</a:t>
            </a:r>
          </a:p>
        </p:txBody>
      </p:sp>
      <p:sp>
        <p:nvSpPr>
          <p:cNvPr id="81" name="Text Box 72"/>
          <p:cNvSpPr txBox="1">
            <a:spLocks noChangeArrowheads="1"/>
          </p:cNvSpPr>
          <p:nvPr/>
        </p:nvSpPr>
        <p:spPr bwMode="auto">
          <a:xfrm>
            <a:off x="9363981" y="3847432"/>
            <a:ext cx="719138"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x</a:t>
            </a:r>
            <a:r>
              <a:rPr kumimoji="0" lang="en-US" altLang="zh-CN" sz="1800" b="0" i="0" u="none" strike="noStrike" kern="0" cap="none" spc="0" normalizeH="0" baseline="-25000" noProof="0" smtClean="0">
                <a:ln>
                  <a:noFill/>
                </a:ln>
                <a:solidFill>
                  <a:srgbClr val="000000"/>
                </a:solidFill>
                <a:effectLst/>
                <a:uLnTx/>
                <a:uFillTx/>
                <a:latin typeface="Arial" panose="020B0604020202020204" pitchFamily="34" charset="0"/>
                <a:ea typeface="宋体" panose="02010600030101010101" pitchFamily="2" charset="-122"/>
              </a:rPr>
              <a:t>3</a:t>
            </a: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=0</a:t>
            </a:r>
          </a:p>
        </p:txBody>
      </p:sp>
      <p:sp>
        <p:nvSpPr>
          <p:cNvPr id="82" name="Text Box 73"/>
          <p:cNvSpPr txBox="1">
            <a:spLocks noChangeArrowheads="1"/>
          </p:cNvSpPr>
          <p:nvPr/>
        </p:nvSpPr>
        <p:spPr bwMode="auto">
          <a:xfrm>
            <a:off x="3602944" y="3847432"/>
            <a:ext cx="719137"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x</a:t>
            </a:r>
            <a:r>
              <a:rPr kumimoji="0" lang="en-US" altLang="zh-CN" sz="1800" b="0" i="0" u="none" strike="noStrike" kern="0" cap="none" spc="0" normalizeH="0" baseline="-25000" noProof="0" smtClean="0">
                <a:ln>
                  <a:noFill/>
                </a:ln>
                <a:solidFill>
                  <a:srgbClr val="000000"/>
                </a:solidFill>
                <a:effectLst/>
                <a:uLnTx/>
                <a:uFillTx/>
                <a:latin typeface="Arial" panose="020B0604020202020204" pitchFamily="34" charset="0"/>
                <a:ea typeface="宋体" panose="02010600030101010101" pitchFamily="2" charset="-122"/>
              </a:rPr>
              <a:t>3</a:t>
            </a: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=1</a:t>
            </a:r>
          </a:p>
        </p:txBody>
      </p:sp>
      <p:sp>
        <p:nvSpPr>
          <p:cNvPr id="83" name="Text Box 74"/>
          <p:cNvSpPr txBox="1">
            <a:spLocks noChangeArrowheads="1"/>
          </p:cNvSpPr>
          <p:nvPr/>
        </p:nvSpPr>
        <p:spPr bwMode="auto">
          <a:xfrm>
            <a:off x="5834969" y="3847432"/>
            <a:ext cx="719137"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x</a:t>
            </a:r>
            <a:r>
              <a:rPr kumimoji="0" lang="en-US" altLang="zh-CN" sz="1800" b="0" i="0" u="none" strike="noStrike" kern="0" cap="none" spc="0" normalizeH="0" baseline="-25000" noProof="0" smtClean="0">
                <a:ln>
                  <a:noFill/>
                </a:ln>
                <a:solidFill>
                  <a:srgbClr val="000000"/>
                </a:solidFill>
                <a:effectLst/>
                <a:uLnTx/>
                <a:uFillTx/>
                <a:latin typeface="Arial" panose="020B0604020202020204" pitchFamily="34" charset="0"/>
                <a:ea typeface="宋体" panose="02010600030101010101" pitchFamily="2" charset="-122"/>
              </a:rPr>
              <a:t>3</a:t>
            </a: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=1</a:t>
            </a:r>
          </a:p>
        </p:txBody>
      </p:sp>
      <p:sp>
        <p:nvSpPr>
          <p:cNvPr id="84" name="Text Box 75"/>
          <p:cNvSpPr txBox="1">
            <a:spLocks noChangeArrowheads="1"/>
          </p:cNvSpPr>
          <p:nvPr/>
        </p:nvSpPr>
        <p:spPr bwMode="auto">
          <a:xfrm>
            <a:off x="8211456" y="3847432"/>
            <a:ext cx="719138"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x</a:t>
            </a:r>
            <a:r>
              <a:rPr kumimoji="0" lang="en-US" altLang="zh-CN" sz="1800" b="0" i="0" u="none" strike="noStrike" kern="0" cap="none" spc="0" normalizeH="0" baseline="-25000" noProof="0" smtClean="0">
                <a:ln>
                  <a:noFill/>
                </a:ln>
                <a:solidFill>
                  <a:srgbClr val="000000"/>
                </a:solidFill>
                <a:effectLst/>
                <a:uLnTx/>
                <a:uFillTx/>
                <a:latin typeface="Arial" panose="020B0604020202020204" pitchFamily="34" charset="0"/>
                <a:ea typeface="宋体" panose="02010600030101010101" pitchFamily="2" charset="-122"/>
              </a:rPr>
              <a:t>3</a:t>
            </a: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=1</a:t>
            </a:r>
          </a:p>
        </p:txBody>
      </p:sp>
      <p:sp>
        <p:nvSpPr>
          <p:cNvPr id="85" name="Text Box 76"/>
          <p:cNvSpPr txBox="1">
            <a:spLocks noChangeArrowheads="1"/>
          </p:cNvSpPr>
          <p:nvPr/>
        </p:nvSpPr>
        <p:spPr bwMode="auto">
          <a:xfrm>
            <a:off x="2090056" y="4855494"/>
            <a:ext cx="71913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x</a:t>
            </a:r>
            <a:r>
              <a:rPr kumimoji="0" lang="en-US" altLang="zh-CN" sz="1800" b="0" i="0" u="none" strike="noStrike" kern="0" cap="none" spc="0" normalizeH="0" baseline="-25000" noProof="0" smtClean="0">
                <a:ln>
                  <a:noFill/>
                </a:ln>
                <a:solidFill>
                  <a:srgbClr val="000000"/>
                </a:solidFill>
                <a:effectLst/>
                <a:uLnTx/>
                <a:uFillTx/>
                <a:latin typeface="Arial" panose="020B0604020202020204" pitchFamily="34" charset="0"/>
                <a:ea typeface="宋体" panose="02010600030101010101" pitchFamily="2" charset="-122"/>
              </a:rPr>
              <a:t>4</a:t>
            </a: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=1</a:t>
            </a:r>
          </a:p>
        </p:txBody>
      </p:sp>
      <p:sp>
        <p:nvSpPr>
          <p:cNvPr id="86" name="Text Box 77"/>
          <p:cNvSpPr txBox="1">
            <a:spLocks noChangeArrowheads="1"/>
          </p:cNvSpPr>
          <p:nvPr/>
        </p:nvSpPr>
        <p:spPr bwMode="auto">
          <a:xfrm>
            <a:off x="2955244" y="4855494"/>
            <a:ext cx="719137"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x</a:t>
            </a:r>
            <a:r>
              <a:rPr kumimoji="0" lang="en-US" altLang="zh-CN" sz="1800" b="0" i="0" u="none" strike="noStrike" kern="0" cap="none" spc="0" normalizeH="0" baseline="-25000" noProof="0" smtClean="0">
                <a:ln>
                  <a:noFill/>
                </a:ln>
                <a:solidFill>
                  <a:srgbClr val="000000"/>
                </a:solidFill>
                <a:effectLst/>
                <a:uLnTx/>
                <a:uFillTx/>
                <a:latin typeface="Arial" panose="020B0604020202020204" pitchFamily="34" charset="0"/>
                <a:ea typeface="宋体" panose="02010600030101010101" pitchFamily="2" charset="-122"/>
              </a:rPr>
              <a:t>4</a:t>
            </a: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=0</a:t>
            </a:r>
          </a:p>
        </p:txBody>
      </p:sp>
      <p:sp>
        <p:nvSpPr>
          <p:cNvPr id="87" name="Text Box 78"/>
          <p:cNvSpPr txBox="1">
            <a:spLocks noChangeArrowheads="1"/>
          </p:cNvSpPr>
          <p:nvPr/>
        </p:nvSpPr>
        <p:spPr bwMode="auto">
          <a:xfrm>
            <a:off x="3098119" y="1902744"/>
            <a:ext cx="5048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800" b="0" i="0" u="none" strike="noStrike" kern="0" cap="none" spc="0" normalizeH="0" baseline="0" noProof="0" smtClean="0">
                <a:ln>
                  <a:noFill/>
                </a:ln>
                <a:solidFill>
                  <a:srgbClr val="FF0000"/>
                </a:solidFill>
                <a:effectLst/>
                <a:uLnTx/>
                <a:uFillTx/>
                <a:latin typeface="Arial" panose="020B0604020202020204" pitchFamily="34" charset="0"/>
                <a:ea typeface="宋体" panose="02010600030101010101" pitchFamily="2" charset="-122"/>
              </a:rPr>
              <a:t>9</a:t>
            </a:r>
          </a:p>
        </p:txBody>
      </p:sp>
      <p:sp>
        <p:nvSpPr>
          <p:cNvPr id="88" name="Text Box 79"/>
          <p:cNvSpPr txBox="1">
            <a:spLocks noChangeArrowheads="1"/>
          </p:cNvSpPr>
          <p:nvPr/>
        </p:nvSpPr>
        <p:spPr bwMode="auto">
          <a:xfrm>
            <a:off x="1947181" y="3199732"/>
            <a:ext cx="50482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800" b="0" i="0" u="none" strike="noStrike" kern="0" cap="none" spc="0" normalizeH="0" baseline="0" noProof="0" smtClean="0">
                <a:ln>
                  <a:noFill/>
                </a:ln>
                <a:solidFill>
                  <a:srgbClr val="FF0000"/>
                </a:solidFill>
                <a:effectLst/>
                <a:uLnTx/>
                <a:uFillTx/>
                <a:latin typeface="Arial" panose="020B0604020202020204" pitchFamily="34" charset="0"/>
                <a:ea typeface="宋体" panose="02010600030101010101" pitchFamily="2" charset="-122"/>
              </a:rPr>
              <a:t>9</a:t>
            </a:r>
          </a:p>
        </p:txBody>
      </p:sp>
      <p:sp>
        <p:nvSpPr>
          <p:cNvPr id="89" name="Text Box 80"/>
          <p:cNvSpPr txBox="1">
            <a:spLocks noChangeArrowheads="1"/>
          </p:cNvSpPr>
          <p:nvPr/>
        </p:nvSpPr>
        <p:spPr bwMode="auto">
          <a:xfrm>
            <a:off x="4539569" y="3126707"/>
            <a:ext cx="50482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800" b="0" i="0" u="none" strike="noStrike" kern="0" cap="none" spc="0" normalizeH="0" baseline="0" noProof="0" smtClean="0">
                <a:ln>
                  <a:noFill/>
                </a:ln>
                <a:solidFill>
                  <a:srgbClr val="FF0000"/>
                </a:solidFill>
                <a:effectLst/>
                <a:uLnTx/>
                <a:uFillTx/>
                <a:latin typeface="Arial" panose="020B0604020202020204" pitchFamily="34" charset="0"/>
                <a:ea typeface="宋体" panose="02010600030101010101" pitchFamily="2" charset="-122"/>
              </a:rPr>
              <a:t>13</a:t>
            </a:r>
          </a:p>
        </p:txBody>
      </p:sp>
      <p:sp>
        <p:nvSpPr>
          <p:cNvPr id="90" name="Text Box 81"/>
          <p:cNvSpPr txBox="1">
            <a:spLocks noChangeArrowheads="1"/>
          </p:cNvSpPr>
          <p:nvPr/>
        </p:nvSpPr>
        <p:spPr bwMode="auto">
          <a:xfrm>
            <a:off x="3314019" y="4207794"/>
            <a:ext cx="5048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800" b="0" i="0" u="none" strike="noStrike" kern="0" cap="none" spc="0" normalizeH="0" baseline="0" noProof="0" smtClean="0">
                <a:ln>
                  <a:noFill/>
                </a:ln>
                <a:solidFill>
                  <a:srgbClr val="FF0000"/>
                </a:solidFill>
                <a:effectLst/>
                <a:uLnTx/>
                <a:uFillTx/>
                <a:latin typeface="Arial" panose="020B0604020202020204" pitchFamily="34" charset="0"/>
                <a:ea typeface="宋体" panose="02010600030101010101" pitchFamily="2" charset="-122"/>
              </a:rPr>
              <a:t>13</a:t>
            </a:r>
          </a:p>
        </p:txBody>
      </p:sp>
      <p:sp>
        <p:nvSpPr>
          <p:cNvPr id="91" name="Text Box 82"/>
          <p:cNvSpPr txBox="1">
            <a:spLocks noChangeArrowheads="1"/>
          </p:cNvSpPr>
          <p:nvPr/>
        </p:nvSpPr>
        <p:spPr bwMode="auto">
          <a:xfrm>
            <a:off x="5114244" y="4136357"/>
            <a:ext cx="50482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800" b="0" i="0" u="none" strike="noStrike" kern="0" cap="none" spc="0" normalizeH="0" baseline="0" noProof="0" smtClean="0">
                <a:ln>
                  <a:noFill/>
                </a:ln>
                <a:solidFill>
                  <a:srgbClr val="FF0000"/>
                </a:solidFill>
                <a:effectLst/>
                <a:uLnTx/>
                <a:uFillTx/>
                <a:latin typeface="Arial" panose="020B0604020202020204" pitchFamily="34" charset="0"/>
                <a:ea typeface="宋体" panose="02010600030101010101" pitchFamily="2" charset="-122"/>
              </a:rPr>
              <a:t>19</a:t>
            </a:r>
          </a:p>
        </p:txBody>
      </p:sp>
      <p:sp>
        <p:nvSpPr>
          <p:cNvPr id="92" name="Text Box 83"/>
          <p:cNvSpPr txBox="1">
            <a:spLocks noChangeArrowheads="1"/>
          </p:cNvSpPr>
          <p:nvPr/>
        </p:nvSpPr>
        <p:spPr bwMode="auto">
          <a:xfrm>
            <a:off x="7779656" y="1975769"/>
            <a:ext cx="5048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800" b="0" i="0" u="none" strike="noStrike" kern="0" cap="none" spc="0" normalizeH="0" baseline="0" noProof="0" smtClean="0">
                <a:ln>
                  <a:noFill/>
                </a:ln>
                <a:solidFill>
                  <a:srgbClr val="FF0000"/>
                </a:solidFill>
                <a:effectLst/>
                <a:uLnTx/>
                <a:uFillTx/>
                <a:latin typeface="Arial" panose="020B0604020202020204" pitchFamily="34" charset="0"/>
                <a:ea typeface="宋体" panose="02010600030101010101" pitchFamily="2" charset="-122"/>
              </a:rPr>
              <a:t>8</a:t>
            </a:r>
          </a:p>
        </p:txBody>
      </p:sp>
      <p:sp>
        <p:nvSpPr>
          <p:cNvPr id="93" name="Text Box 84"/>
          <p:cNvSpPr txBox="1">
            <a:spLocks noChangeArrowheads="1"/>
          </p:cNvSpPr>
          <p:nvPr/>
        </p:nvSpPr>
        <p:spPr bwMode="auto">
          <a:xfrm>
            <a:off x="6339794" y="3271169"/>
            <a:ext cx="5048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800" b="0" i="0" u="none" strike="noStrike" kern="0" cap="none" spc="0" normalizeH="0" baseline="0" noProof="0" smtClean="0">
                <a:ln>
                  <a:noFill/>
                </a:ln>
                <a:solidFill>
                  <a:srgbClr val="FF0000"/>
                </a:solidFill>
                <a:effectLst/>
                <a:uLnTx/>
                <a:uFillTx/>
                <a:latin typeface="Arial" panose="020B0604020202020204" pitchFamily="34" charset="0"/>
                <a:ea typeface="宋体" panose="02010600030101010101" pitchFamily="2" charset="-122"/>
              </a:rPr>
              <a:t>8</a:t>
            </a:r>
          </a:p>
        </p:txBody>
      </p:sp>
      <p:sp>
        <p:nvSpPr>
          <p:cNvPr id="94" name="Text Box 85"/>
          <p:cNvSpPr txBox="1">
            <a:spLocks noChangeArrowheads="1"/>
          </p:cNvSpPr>
          <p:nvPr/>
        </p:nvSpPr>
        <p:spPr bwMode="auto">
          <a:xfrm>
            <a:off x="5690506" y="4207794"/>
            <a:ext cx="5048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800" b="0" i="0" u="none" strike="noStrike" kern="0" cap="none" spc="0" normalizeH="0" baseline="0" noProof="0" smtClean="0">
                <a:ln>
                  <a:noFill/>
                </a:ln>
                <a:solidFill>
                  <a:srgbClr val="FF0000"/>
                </a:solidFill>
                <a:effectLst/>
                <a:uLnTx/>
                <a:uFillTx/>
                <a:latin typeface="Arial" panose="020B0604020202020204" pitchFamily="34" charset="0"/>
                <a:ea typeface="宋体" panose="02010600030101010101" pitchFamily="2" charset="-122"/>
              </a:rPr>
              <a:t>8</a:t>
            </a:r>
          </a:p>
        </p:txBody>
      </p:sp>
      <p:sp>
        <p:nvSpPr>
          <p:cNvPr id="95" name="Text Box 86"/>
          <p:cNvSpPr txBox="1">
            <a:spLocks noChangeArrowheads="1"/>
          </p:cNvSpPr>
          <p:nvPr/>
        </p:nvSpPr>
        <p:spPr bwMode="auto">
          <a:xfrm>
            <a:off x="7419294" y="4136357"/>
            <a:ext cx="50482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800" b="0" i="0" u="none" strike="noStrike" kern="0" cap="none" spc="0" normalizeH="0" baseline="0" noProof="0" smtClean="0">
                <a:ln>
                  <a:noFill/>
                </a:ln>
                <a:solidFill>
                  <a:srgbClr val="FF0000"/>
                </a:solidFill>
                <a:effectLst/>
                <a:uLnTx/>
                <a:uFillTx/>
                <a:latin typeface="Arial" panose="020B0604020202020204" pitchFamily="34" charset="0"/>
                <a:ea typeface="宋体" panose="02010600030101010101" pitchFamily="2" charset="-122"/>
              </a:rPr>
              <a:t>11</a:t>
            </a:r>
          </a:p>
        </p:txBody>
      </p:sp>
      <p:sp>
        <p:nvSpPr>
          <p:cNvPr id="96" name="Text Box 87"/>
          <p:cNvSpPr txBox="1">
            <a:spLocks noChangeArrowheads="1"/>
          </p:cNvSpPr>
          <p:nvPr/>
        </p:nvSpPr>
        <p:spPr bwMode="auto">
          <a:xfrm>
            <a:off x="9184594" y="3128294"/>
            <a:ext cx="5048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800" b="0" i="0" u="none" strike="noStrike" kern="0" cap="none" spc="0" normalizeH="0" baseline="0" noProof="0" smtClean="0">
                <a:ln>
                  <a:noFill/>
                </a:ln>
                <a:solidFill>
                  <a:srgbClr val="FF0000"/>
                </a:solidFill>
                <a:effectLst/>
                <a:uLnTx/>
                <a:uFillTx/>
                <a:latin typeface="Arial" panose="020B0604020202020204" pitchFamily="34" charset="0"/>
                <a:ea typeface="宋体" panose="02010600030101010101" pitchFamily="2" charset="-122"/>
              </a:rPr>
              <a:t>15</a:t>
            </a:r>
          </a:p>
        </p:txBody>
      </p:sp>
      <p:sp>
        <p:nvSpPr>
          <p:cNvPr id="97" name="Text Box 88"/>
          <p:cNvSpPr txBox="1">
            <a:spLocks noChangeArrowheads="1"/>
          </p:cNvSpPr>
          <p:nvPr/>
        </p:nvSpPr>
        <p:spPr bwMode="auto">
          <a:xfrm>
            <a:off x="7851094" y="4136357"/>
            <a:ext cx="50482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800" b="0" i="0" u="none" strike="noStrike" kern="0" cap="none" spc="0" normalizeH="0" baseline="0" noProof="0" smtClean="0">
                <a:ln>
                  <a:noFill/>
                </a:ln>
                <a:solidFill>
                  <a:srgbClr val="FF0000"/>
                </a:solidFill>
                <a:effectLst/>
                <a:uLnTx/>
                <a:uFillTx/>
                <a:latin typeface="Arial" panose="020B0604020202020204" pitchFamily="34" charset="0"/>
                <a:ea typeface="宋体" panose="02010600030101010101" pitchFamily="2" charset="-122"/>
              </a:rPr>
              <a:t>15</a:t>
            </a:r>
          </a:p>
        </p:txBody>
      </p:sp>
      <p:sp>
        <p:nvSpPr>
          <p:cNvPr id="98" name="Text Box 89"/>
          <p:cNvSpPr txBox="1">
            <a:spLocks noChangeArrowheads="1"/>
          </p:cNvSpPr>
          <p:nvPr/>
        </p:nvSpPr>
        <p:spPr bwMode="auto">
          <a:xfrm>
            <a:off x="9722756" y="4136357"/>
            <a:ext cx="50482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800" b="0" i="0" u="none" strike="noStrike" kern="0" cap="none" spc="0" normalizeH="0" baseline="0" noProof="0" smtClean="0">
                <a:ln>
                  <a:noFill/>
                </a:ln>
                <a:solidFill>
                  <a:srgbClr val="FF0000"/>
                </a:solidFill>
                <a:effectLst/>
                <a:uLnTx/>
                <a:uFillTx/>
                <a:latin typeface="Arial" panose="020B0604020202020204" pitchFamily="34" charset="0"/>
                <a:ea typeface="宋体" panose="02010600030101010101" pitchFamily="2" charset="-122"/>
              </a:rPr>
              <a:t>21</a:t>
            </a:r>
          </a:p>
        </p:txBody>
      </p:sp>
      <p:sp>
        <p:nvSpPr>
          <p:cNvPr id="99" name="Text Box 90"/>
          <p:cNvSpPr txBox="1">
            <a:spLocks noChangeArrowheads="1"/>
          </p:cNvSpPr>
          <p:nvPr/>
        </p:nvSpPr>
        <p:spPr bwMode="auto">
          <a:xfrm>
            <a:off x="3026681" y="4136357"/>
            <a:ext cx="50482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800" b="0" i="0" u="none" strike="noStrike" kern="0" cap="none" spc="0" normalizeH="0" baseline="0" noProof="0" smtClean="0">
                <a:ln>
                  <a:noFill/>
                </a:ln>
                <a:solidFill>
                  <a:srgbClr val="FF0000"/>
                </a:solidFill>
                <a:effectLst/>
                <a:uLnTx/>
                <a:uFillTx/>
                <a:latin typeface="Arial" panose="020B0604020202020204" pitchFamily="34" charset="0"/>
                <a:ea typeface="宋体" panose="02010600030101010101" pitchFamily="2" charset="-122"/>
              </a:rPr>
              <a:t>9</a:t>
            </a:r>
          </a:p>
        </p:txBody>
      </p:sp>
      <p:sp>
        <p:nvSpPr>
          <p:cNvPr id="100" name="Text Box 91"/>
          <p:cNvSpPr txBox="1">
            <a:spLocks noChangeArrowheads="1"/>
          </p:cNvSpPr>
          <p:nvPr/>
        </p:nvSpPr>
        <p:spPr bwMode="auto">
          <a:xfrm>
            <a:off x="2882219" y="5792119"/>
            <a:ext cx="5048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800" b="0" i="0" u="none" strike="noStrike" kern="0" cap="none" spc="0" normalizeH="0" baseline="0" noProof="0" smtClean="0">
                <a:ln>
                  <a:noFill/>
                </a:ln>
                <a:solidFill>
                  <a:srgbClr val="FF0000"/>
                </a:solidFill>
                <a:effectLst/>
                <a:uLnTx/>
                <a:uFillTx/>
                <a:latin typeface="Arial" panose="020B0604020202020204" pitchFamily="34" charset="0"/>
                <a:ea typeface="宋体" panose="02010600030101010101" pitchFamily="2" charset="-122"/>
              </a:rPr>
              <a:t>9</a:t>
            </a:r>
          </a:p>
        </p:txBody>
      </p:sp>
      <p:sp>
        <p:nvSpPr>
          <p:cNvPr id="101" name="Text Box 92"/>
          <p:cNvSpPr txBox="1">
            <a:spLocks noChangeArrowheads="1"/>
          </p:cNvSpPr>
          <p:nvPr/>
        </p:nvSpPr>
        <p:spPr bwMode="auto">
          <a:xfrm>
            <a:off x="3961719" y="5792119"/>
            <a:ext cx="5048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800" b="0" i="0" u="none" strike="noStrike" kern="0" cap="none" spc="0" normalizeH="0" baseline="0" noProof="0" smtClean="0">
                <a:ln>
                  <a:noFill/>
                </a:ln>
                <a:solidFill>
                  <a:srgbClr val="FF0000"/>
                </a:solidFill>
                <a:effectLst/>
                <a:uLnTx/>
                <a:uFillTx/>
                <a:latin typeface="Arial" panose="020B0604020202020204" pitchFamily="34" charset="0"/>
                <a:ea typeface="宋体" panose="02010600030101010101" pitchFamily="2" charset="-122"/>
              </a:rPr>
              <a:t>13</a:t>
            </a:r>
          </a:p>
        </p:txBody>
      </p:sp>
      <p:sp>
        <p:nvSpPr>
          <p:cNvPr id="102" name="Text Box 93"/>
          <p:cNvSpPr txBox="1">
            <a:spLocks noChangeArrowheads="1"/>
          </p:cNvSpPr>
          <p:nvPr/>
        </p:nvSpPr>
        <p:spPr bwMode="auto">
          <a:xfrm>
            <a:off x="5042806" y="5792119"/>
            <a:ext cx="5048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800" b="0" i="0" u="none" strike="noStrike" kern="0" cap="none" spc="0" normalizeH="0" baseline="0" noProof="0" smtClean="0">
                <a:ln>
                  <a:noFill/>
                </a:ln>
                <a:solidFill>
                  <a:srgbClr val="FF0000"/>
                </a:solidFill>
                <a:effectLst/>
                <a:uLnTx/>
                <a:uFillTx/>
                <a:latin typeface="Arial" panose="020B0604020202020204" pitchFamily="34" charset="0"/>
                <a:ea typeface="宋体" panose="02010600030101010101" pitchFamily="2" charset="-122"/>
              </a:rPr>
              <a:t>19</a:t>
            </a:r>
          </a:p>
        </p:txBody>
      </p:sp>
      <p:sp>
        <p:nvSpPr>
          <p:cNvPr id="103" name="Text Box 94"/>
          <p:cNvSpPr txBox="1">
            <a:spLocks noChangeArrowheads="1"/>
          </p:cNvSpPr>
          <p:nvPr/>
        </p:nvSpPr>
        <p:spPr bwMode="auto">
          <a:xfrm>
            <a:off x="6266769" y="5792119"/>
            <a:ext cx="5048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800" b="0" i="0" u="none" strike="noStrike" kern="0" cap="none" spc="0" normalizeH="0" baseline="0" noProof="0" smtClean="0">
                <a:ln>
                  <a:noFill/>
                </a:ln>
                <a:solidFill>
                  <a:srgbClr val="FF0000"/>
                </a:solidFill>
                <a:effectLst/>
                <a:uLnTx/>
                <a:uFillTx/>
                <a:latin typeface="Arial" panose="020B0604020202020204" pitchFamily="34" charset="0"/>
                <a:ea typeface="宋体" panose="02010600030101010101" pitchFamily="2" charset="-122"/>
              </a:rPr>
              <a:t>8</a:t>
            </a:r>
          </a:p>
        </p:txBody>
      </p:sp>
      <p:sp>
        <p:nvSpPr>
          <p:cNvPr id="104" name="Text Box 95"/>
          <p:cNvSpPr txBox="1">
            <a:spLocks noChangeArrowheads="1"/>
          </p:cNvSpPr>
          <p:nvPr/>
        </p:nvSpPr>
        <p:spPr bwMode="auto">
          <a:xfrm>
            <a:off x="6914469" y="5792119"/>
            <a:ext cx="5048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800" b="0" i="0" u="none" strike="noStrike" kern="0" cap="none" spc="0" normalizeH="0" baseline="0" noProof="0" smtClean="0">
                <a:ln>
                  <a:noFill/>
                </a:ln>
                <a:solidFill>
                  <a:srgbClr val="FF0000"/>
                </a:solidFill>
                <a:effectLst/>
                <a:uLnTx/>
                <a:uFillTx/>
                <a:latin typeface="Arial" panose="020B0604020202020204" pitchFamily="34" charset="0"/>
                <a:ea typeface="宋体" panose="02010600030101010101" pitchFamily="2" charset="-122"/>
              </a:rPr>
              <a:t>11</a:t>
            </a:r>
          </a:p>
        </p:txBody>
      </p:sp>
      <p:sp>
        <p:nvSpPr>
          <p:cNvPr id="105" name="Text Box 96"/>
          <p:cNvSpPr txBox="1">
            <a:spLocks noChangeArrowheads="1"/>
          </p:cNvSpPr>
          <p:nvPr/>
        </p:nvSpPr>
        <p:spPr bwMode="auto">
          <a:xfrm>
            <a:off x="7490731" y="5792119"/>
            <a:ext cx="5048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800" b="0" i="0" u="none" strike="noStrike" kern="0" cap="none" spc="0" normalizeH="0" baseline="0" noProof="0" smtClean="0">
                <a:ln>
                  <a:noFill/>
                </a:ln>
                <a:solidFill>
                  <a:srgbClr val="FF0000"/>
                </a:solidFill>
                <a:effectLst/>
                <a:uLnTx/>
                <a:uFillTx/>
                <a:latin typeface="Arial" panose="020B0604020202020204" pitchFamily="34" charset="0"/>
                <a:ea typeface="宋体" panose="02010600030101010101" pitchFamily="2" charset="-122"/>
              </a:rPr>
              <a:t>14</a:t>
            </a:r>
          </a:p>
        </p:txBody>
      </p:sp>
      <p:sp>
        <p:nvSpPr>
          <p:cNvPr id="106" name="Text Box 97"/>
          <p:cNvSpPr txBox="1">
            <a:spLocks noChangeArrowheads="1"/>
          </p:cNvSpPr>
          <p:nvPr/>
        </p:nvSpPr>
        <p:spPr bwMode="auto">
          <a:xfrm>
            <a:off x="8066994" y="5792119"/>
            <a:ext cx="5048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800" b="0" i="0" u="none" strike="noStrike" kern="0" cap="none" spc="0" normalizeH="0" baseline="0" noProof="0" smtClean="0">
                <a:ln>
                  <a:noFill/>
                </a:ln>
                <a:solidFill>
                  <a:srgbClr val="FF0000"/>
                </a:solidFill>
                <a:effectLst/>
                <a:uLnTx/>
                <a:uFillTx/>
                <a:latin typeface="Arial" panose="020B0604020202020204" pitchFamily="34" charset="0"/>
                <a:ea typeface="宋体" panose="02010600030101010101" pitchFamily="2" charset="-122"/>
              </a:rPr>
              <a:t>15</a:t>
            </a:r>
          </a:p>
        </p:txBody>
      </p:sp>
      <p:sp>
        <p:nvSpPr>
          <p:cNvPr id="107" name="Text Box 98"/>
          <p:cNvSpPr txBox="1">
            <a:spLocks noChangeArrowheads="1"/>
          </p:cNvSpPr>
          <p:nvPr/>
        </p:nvSpPr>
        <p:spPr bwMode="auto">
          <a:xfrm>
            <a:off x="8643256" y="5792119"/>
            <a:ext cx="5048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800" b="0" i="0" u="none" strike="noStrike" kern="0" cap="none" spc="0" normalizeH="0" baseline="0" noProof="0" smtClean="0">
                <a:ln>
                  <a:noFill/>
                </a:ln>
                <a:solidFill>
                  <a:srgbClr val="FF0000"/>
                </a:solidFill>
                <a:effectLst/>
                <a:uLnTx/>
                <a:uFillTx/>
                <a:latin typeface="Arial" panose="020B0604020202020204" pitchFamily="34" charset="0"/>
                <a:ea typeface="宋体" panose="02010600030101010101" pitchFamily="2" charset="-122"/>
              </a:rPr>
              <a:t>18</a:t>
            </a:r>
          </a:p>
        </p:txBody>
      </p:sp>
      <p:sp>
        <p:nvSpPr>
          <p:cNvPr id="108" name="Text Box 99"/>
          <p:cNvSpPr txBox="1">
            <a:spLocks noChangeArrowheads="1"/>
          </p:cNvSpPr>
          <p:nvPr/>
        </p:nvSpPr>
        <p:spPr bwMode="auto">
          <a:xfrm>
            <a:off x="9219519" y="5792119"/>
            <a:ext cx="5048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800" b="0" i="0" u="none" strike="noStrike" kern="0" cap="none" spc="0" normalizeH="0" baseline="0" noProof="0" smtClean="0">
                <a:ln>
                  <a:noFill/>
                </a:ln>
                <a:solidFill>
                  <a:srgbClr val="FF0000"/>
                </a:solidFill>
                <a:effectLst/>
                <a:uLnTx/>
                <a:uFillTx/>
                <a:latin typeface="Arial" panose="020B0604020202020204" pitchFamily="34" charset="0"/>
                <a:ea typeface="宋体" panose="02010600030101010101" pitchFamily="2" charset="-122"/>
              </a:rPr>
              <a:t>21</a:t>
            </a:r>
          </a:p>
        </p:txBody>
      </p:sp>
      <p:sp>
        <p:nvSpPr>
          <p:cNvPr id="109" name="Text Box 100"/>
          <p:cNvSpPr txBox="1">
            <a:spLocks noChangeArrowheads="1"/>
          </p:cNvSpPr>
          <p:nvPr/>
        </p:nvSpPr>
        <p:spPr bwMode="auto">
          <a:xfrm>
            <a:off x="9722756" y="5792119"/>
            <a:ext cx="5048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800" b="0" i="0" u="none" strike="noStrike" kern="0" cap="none" spc="0" normalizeH="0" baseline="0" noProof="0" smtClean="0">
                <a:ln>
                  <a:noFill/>
                </a:ln>
                <a:solidFill>
                  <a:srgbClr val="FF0000"/>
                </a:solidFill>
                <a:effectLst/>
                <a:uLnTx/>
                <a:uFillTx/>
                <a:latin typeface="Arial" panose="020B0604020202020204" pitchFamily="34" charset="0"/>
                <a:ea typeface="宋体" panose="02010600030101010101" pitchFamily="2" charset="-122"/>
              </a:rPr>
              <a:t>24</a:t>
            </a:r>
          </a:p>
        </p:txBody>
      </p:sp>
      <p:sp>
        <p:nvSpPr>
          <p:cNvPr id="110" name="Text Box 101"/>
          <p:cNvSpPr txBox="1">
            <a:spLocks noChangeArrowheads="1"/>
          </p:cNvSpPr>
          <p:nvPr/>
        </p:nvSpPr>
        <p:spPr bwMode="auto">
          <a:xfrm>
            <a:off x="3063194" y="6152482"/>
            <a:ext cx="61928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zh-CN" altLang="en-US" sz="18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图</a:t>
            </a:r>
            <a:r>
              <a:rPr kumimoji="0" lang="en-US" altLang="zh-CN" sz="18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(d)  </a:t>
            </a:r>
            <a:r>
              <a:rPr kumimoji="0" lang="zh-CN" altLang="en-US" sz="18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采用大小固定的元组表示的状态空间树各结点的</a:t>
            </a:r>
            <a:r>
              <a:rPr kumimoji="0" lang="en-US" altLang="zh-CN" sz="18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c</a:t>
            </a:r>
            <a:r>
              <a:rPr kumimoji="0" lang="zh-CN" altLang="en-US" sz="18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值</a:t>
            </a:r>
          </a:p>
        </p:txBody>
      </p:sp>
      <p:sp>
        <p:nvSpPr>
          <p:cNvPr id="111" name="AutoShape 103"/>
          <p:cNvSpPr>
            <a:spLocks noChangeArrowheads="1"/>
          </p:cNvSpPr>
          <p:nvPr/>
        </p:nvSpPr>
        <p:spPr bwMode="auto">
          <a:xfrm>
            <a:off x="1407431" y="6296944"/>
            <a:ext cx="1295400" cy="431800"/>
          </a:xfrm>
          <a:prstGeom prst="wedgeRoundRectCallout">
            <a:avLst>
              <a:gd name="adj1" fmla="val 64463"/>
              <a:gd name="adj2" fmla="val -125000"/>
              <a:gd name="adj3" fmla="val 16667"/>
            </a:avLst>
          </a:prstGeom>
          <a:solidFill>
            <a:srgbClr val="006633">
              <a:lumMod val="20000"/>
              <a:lumOff val="80000"/>
            </a:srgbClr>
          </a:solidFill>
          <a:ln w="9525">
            <a:solidFill>
              <a:srgbClr val="000000"/>
            </a:solidFill>
            <a:miter lim="800000"/>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8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罚款值</a:t>
            </a:r>
          </a:p>
        </p:txBody>
      </p:sp>
      <p:sp>
        <p:nvSpPr>
          <p:cNvPr id="112" name="Text Box 104"/>
          <p:cNvSpPr txBox="1">
            <a:spLocks noChangeArrowheads="1"/>
          </p:cNvSpPr>
          <p:nvPr/>
        </p:nvSpPr>
        <p:spPr bwMode="auto">
          <a:xfrm>
            <a:off x="3352119" y="5792119"/>
            <a:ext cx="649287"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buClrTx/>
              <a:buSzTx/>
              <a:buFontTx/>
              <a:buNone/>
            </a:pPr>
            <a:r>
              <a:rPr lang="en-US" altLang="zh-CN" sz="1800" smtClean="0">
                <a:solidFill>
                  <a:srgbClr val="FF0000"/>
                </a:solidFill>
                <a:latin typeface="宋体" panose="02010600030101010101" pitchFamily="2" charset="-122"/>
              </a:rPr>
              <a:t>∞</a:t>
            </a:r>
          </a:p>
        </p:txBody>
      </p:sp>
      <p:sp>
        <p:nvSpPr>
          <p:cNvPr id="113" name="Text Box 105"/>
          <p:cNvSpPr txBox="1">
            <a:spLocks noChangeArrowheads="1"/>
          </p:cNvSpPr>
          <p:nvPr/>
        </p:nvSpPr>
        <p:spPr bwMode="auto">
          <a:xfrm>
            <a:off x="1623331" y="4712619"/>
            <a:ext cx="64928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buClrTx/>
              <a:buSzTx/>
              <a:buFontTx/>
              <a:buNone/>
            </a:pPr>
            <a:r>
              <a:rPr lang="en-US" altLang="zh-CN" sz="1800" smtClean="0">
                <a:solidFill>
                  <a:srgbClr val="FF0000"/>
                </a:solidFill>
                <a:latin typeface="宋体" panose="02010600030101010101" pitchFamily="2" charset="-122"/>
              </a:rPr>
              <a:t>∞</a:t>
            </a:r>
          </a:p>
        </p:txBody>
      </p:sp>
      <p:sp>
        <p:nvSpPr>
          <p:cNvPr id="114" name="Text Box 106"/>
          <p:cNvSpPr txBox="1">
            <a:spLocks noChangeArrowheads="1"/>
          </p:cNvSpPr>
          <p:nvPr/>
        </p:nvSpPr>
        <p:spPr bwMode="auto">
          <a:xfrm>
            <a:off x="2271031" y="5792119"/>
            <a:ext cx="64928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buClrTx/>
              <a:buSzTx/>
              <a:buFontTx/>
              <a:buNone/>
            </a:pPr>
            <a:r>
              <a:rPr lang="en-US" altLang="zh-CN" sz="1800" smtClean="0">
                <a:solidFill>
                  <a:srgbClr val="FF0000"/>
                </a:solidFill>
                <a:latin typeface="宋体" panose="02010600030101010101" pitchFamily="2" charset="-122"/>
              </a:rPr>
              <a:t>∞</a:t>
            </a:r>
          </a:p>
        </p:txBody>
      </p:sp>
      <p:sp>
        <p:nvSpPr>
          <p:cNvPr id="115" name="Text Box 107"/>
          <p:cNvSpPr txBox="1">
            <a:spLocks noChangeArrowheads="1"/>
          </p:cNvSpPr>
          <p:nvPr/>
        </p:nvSpPr>
        <p:spPr bwMode="auto">
          <a:xfrm>
            <a:off x="4431619" y="5792119"/>
            <a:ext cx="649287"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buClrTx/>
              <a:buSzTx/>
              <a:buFontTx/>
              <a:buNone/>
            </a:pPr>
            <a:r>
              <a:rPr lang="en-US" altLang="zh-CN" sz="1800" smtClean="0">
                <a:solidFill>
                  <a:srgbClr val="FF0000"/>
                </a:solidFill>
                <a:latin typeface="宋体" panose="02010600030101010101" pitchFamily="2" charset="-122"/>
              </a:rPr>
              <a:t>∞</a:t>
            </a:r>
          </a:p>
        </p:txBody>
      </p:sp>
      <p:sp>
        <p:nvSpPr>
          <p:cNvPr id="116" name="Text Box 108"/>
          <p:cNvSpPr txBox="1">
            <a:spLocks noChangeArrowheads="1"/>
          </p:cNvSpPr>
          <p:nvPr/>
        </p:nvSpPr>
        <p:spPr bwMode="auto">
          <a:xfrm>
            <a:off x="5655581" y="5792119"/>
            <a:ext cx="64928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buClrTx/>
              <a:buSzTx/>
              <a:buFontTx/>
              <a:buNone/>
            </a:pPr>
            <a:r>
              <a:rPr lang="en-US" altLang="zh-CN" sz="1800" smtClean="0">
                <a:solidFill>
                  <a:srgbClr val="FF0000"/>
                </a:solidFill>
                <a:latin typeface="宋体" panose="02010600030101010101" pitchFamily="2" charset="-122"/>
              </a:rPr>
              <a:t>∞</a:t>
            </a:r>
          </a:p>
        </p:txBody>
      </p:sp>
      <p:graphicFrame>
        <p:nvGraphicFramePr>
          <p:cNvPr id="117" name="Object 110"/>
          <p:cNvGraphicFramePr>
            <a:graphicFrameLocks noChangeAspect="1"/>
          </p:cNvGraphicFramePr>
          <p:nvPr>
            <p:extLst>
              <p:ext uri="{D42A27DB-BD31-4B8C-83A1-F6EECF244321}">
                <p14:modId xmlns:p14="http://schemas.microsoft.com/office/powerpoint/2010/main" val="1599344934"/>
              </p:ext>
            </p:extLst>
          </p:nvPr>
        </p:nvGraphicFramePr>
        <p:xfrm>
          <a:off x="9929030" y="1545697"/>
          <a:ext cx="1895475" cy="787400"/>
        </p:xfrm>
        <a:graphic>
          <a:graphicData uri="http://schemas.openxmlformats.org/presentationml/2006/ole">
            <mc:AlternateContent xmlns:mc="http://schemas.openxmlformats.org/markup-compatibility/2006">
              <mc:Choice xmlns:v="urn:schemas-microsoft-com:vml" Requires="v">
                <p:oleObj spid="_x0000_s24591" name="公式" r:id="rId6" imgW="825500" imgH="342900" progId="Equation.3">
                  <p:embed/>
                </p:oleObj>
              </mc:Choice>
              <mc:Fallback>
                <p:oleObj name="公式" r:id="rId6" imgW="825500" imgH="342900" progId="Equation.3">
                  <p:embed/>
                  <p:pic>
                    <p:nvPicPr>
                      <p:cNvPr id="85099" name="Object 11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929030" y="1545697"/>
                        <a:ext cx="1895475" cy="787400"/>
                      </a:xfrm>
                      <a:prstGeom prst="rect">
                        <a:avLst/>
                      </a:prstGeom>
                      <a:solidFill>
                        <a:srgbClr val="ADFFD6"/>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4274337426"/>
      </p:ext>
    </p:extLst>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3333" y="338667"/>
            <a:ext cx="2607733" cy="593644"/>
          </a:xfrm>
          <a:prstGeom prst="rect">
            <a:avLst/>
          </a:prstGeom>
        </p:spPr>
      </p:pic>
      <p:pic>
        <p:nvPicPr>
          <p:cNvPr id="3" name="图片 2"/>
          <p:cNvPicPr>
            <a:picLocks noChangeAspect="1"/>
          </p:cNvPicPr>
          <p:nvPr/>
        </p:nvPicPr>
        <p:blipFill rotWithShape="1">
          <a:blip r:embed="rId5">
            <a:alphaModFix amt="4000"/>
            <a:extLst>
              <a:ext uri="{28A0092B-C50C-407E-A947-70E740481C1C}">
                <a14:useLocalDpi xmlns:a14="http://schemas.microsoft.com/office/drawing/2010/main" val="0"/>
              </a:ext>
            </a:extLst>
          </a:blip>
          <a:srcRect t="4939" r="28793" b="22469"/>
          <a:stretch/>
        </p:blipFill>
        <p:spPr>
          <a:xfrm>
            <a:off x="2641601" y="902926"/>
            <a:ext cx="9550400" cy="5955074"/>
          </a:xfrm>
          <a:prstGeom prst="rect">
            <a:avLst/>
          </a:prstGeom>
        </p:spPr>
      </p:pic>
      <p:sp>
        <p:nvSpPr>
          <p:cNvPr id="6" name="矩形 5"/>
          <p:cNvSpPr/>
          <p:nvPr/>
        </p:nvSpPr>
        <p:spPr>
          <a:xfrm flipV="1">
            <a:off x="2641601" y="1276281"/>
            <a:ext cx="9182904" cy="45719"/>
          </a:xfrm>
          <a:prstGeom prst="rect">
            <a:avLst/>
          </a:prstGeom>
          <a:solidFill>
            <a:srgbClr val="239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矩形 9"/>
          <p:cNvSpPr/>
          <p:nvPr/>
        </p:nvSpPr>
        <p:spPr>
          <a:xfrm>
            <a:off x="9218815" y="383465"/>
            <a:ext cx="2605688" cy="523220"/>
          </a:xfrm>
          <a:prstGeom prst="rect">
            <a:avLst/>
          </a:prstGeom>
          <a:solidFill>
            <a:srgbClr val="239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矩形 10"/>
          <p:cNvSpPr/>
          <p:nvPr/>
        </p:nvSpPr>
        <p:spPr>
          <a:xfrm>
            <a:off x="9102436" y="352688"/>
            <a:ext cx="2815627" cy="584775"/>
          </a:xfrm>
          <a:prstGeom prst="rect">
            <a:avLst/>
          </a:prstGeom>
        </p:spPr>
        <p:txBody>
          <a:bodyPr wrap="square" anchor="ct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lnSpc>
                <a:spcPct val="100000"/>
              </a:lnSpc>
              <a:spcBef>
                <a:spcPts val="0"/>
              </a:spcBef>
              <a:spcAft>
                <a:spcPts val="0"/>
              </a:spcAft>
              <a:defRPr/>
            </a:pPr>
            <a:r>
              <a:rPr lang="zh-CN" altLang="en-US" sz="3200" b="1" dirty="0" smtClean="0">
                <a:solidFill>
                  <a:schemeClr val="bg1"/>
                </a:solidFill>
                <a:latin typeface="微软雅黑" charset="-122"/>
                <a:ea typeface="微软雅黑" charset="-122"/>
                <a:sym typeface="+mn-ea"/>
              </a:rPr>
              <a:t>作业排序问题</a:t>
            </a:r>
            <a:endParaRPr lang="zh-CN" altLang="en-US" sz="3200" b="1" dirty="0">
              <a:solidFill>
                <a:schemeClr val="bg1"/>
              </a:solidFill>
              <a:latin typeface="微软雅黑" charset="-122"/>
              <a:ea typeface="微软雅黑" charset="-122"/>
              <a:sym typeface="+mn-ea"/>
            </a:endParaRPr>
          </a:p>
        </p:txBody>
      </p:sp>
      <p:sp>
        <p:nvSpPr>
          <p:cNvPr id="13" name="文本框 12"/>
          <p:cNvSpPr txBox="1"/>
          <p:nvPr/>
        </p:nvSpPr>
        <p:spPr>
          <a:xfrm>
            <a:off x="342669" y="1027613"/>
            <a:ext cx="2408844" cy="584775"/>
          </a:xfrm>
          <a:prstGeom prst="rect">
            <a:avLst/>
          </a:prstGeom>
          <a:noFill/>
        </p:spPr>
        <p:txBody>
          <a:bodyPr wrap="square" rtlCol="0">
            <a:spAutoFit/>
          </a:bodyPr>
          <a:lstStyle/>
          <a:p>
            <a:r>
              <a:rPr kumimoji="1" lang="zh-CN" altLang="en-US" sz="3200" b="1" i="1" dirty="0" smtClean="0">
                <a:latin typeface="Microsoft YaHei" charset="-122"/>
                <a:ea typeface="Microsoft YaHei" charset="-122"/>
                <a:cs typeface="Microsoft YaHei" charset="-122"/>
              </a:rPr>
              <a:t>实例：</a:t>
            </a:r>
            <a:r>
              <a:rPr kumimoji="1" lang="en-US" altLang="zh-CN" sz="3200" b="1" i="1" dirty="0" smtClean="0">
                <a:latin typeface="Microsoft YaHei" charset="-122"/>
                <a:ea typeface="Microsoft YaHei" charset="-122"/>
                <a:cs typeface="Microsoft YaHei" charset="-122"/>
              </a:rPr>
              <a:t>n=4</a:t>
            </a:r>
            <a:endParaRPr kumimoji="1" lang="zh-CN" altLang="en-US" sz="3200" b="1" i="1" dirty="0">
              <a:latin typeface="Microsoft YaHei" charset="-122"/>
              <a:ea typeface="Microsoft YaHei" charset="-122"/>
              <a:cs typeface="Microsoft YaHei" charset="-122"/>
            </a:endParaRPr>
          </a:p>
        </p:txBody>
      </p:sp>
      <p:sp>
        <p:nvSpPr>
          <p:cNvPr id="15" name="Rectangle 2"/>
          <p:cNvSpPr>
            <a:spLocks noChangeArrowheads="1"/>
          </p:cNvSpPr>
          <p:nvPr/>
        </p:nvSpPr>
        <p:spPr bwMode="auto">
          <a:xfrm>
            <a:off x="395288" y="1570669"/>
            <a:ext cx="11429215" cy="4605688"/>
          </a:xfrm>
          <a:prstGeom prst="rect">
            <a:avLst/>
          </a:prstGeom>
          <a:noFill/>
          <a:ln>
            <a:noFill/>
          </a:ln>
        </p:spPr>
        <p:txBody>
          <a:bodyPr/>
          <a:lstStyle>
            <a:lvl1pPr marL="342900" indent="-34290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342900" marR="0" lvl="0" indent="-342900" defTabSz="914400" eaLnBrk="1" fontAlgn="base" latinLnBrk="0" hangingPunct="1">
              <a:lnSpc>
                <a:spcPct val="150000"/>
              </a:lnSpc>
              <a:spcBef>
                <a:spcPct val="0"/>
              </a:spcBef>
              <a:spcAft>
                <a:spcPct val="0"/>
              </a:spcAft>
              <a:buClr>
                <a:srgbClr val="CC9900"/>
              </a:buClr>
              <a:buSzPct val="65000"/>
              <a:buFont typeface="Wingdings" panose="05000000000000000000" pitchFamily="2" charset="2"/>
              <a:buNone/>
              <a:tabLst/>
              <a:defRPr/>
            </a:pPr>
            <a:r>
              <a:rPr kumimoji="0" lang="zh-CN" altLang="en-US" sz="28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成本估计函数        的</a:t>
            </a:r>
            <a:r>
              <a:rPr kumimoji="0" lang="zh-CN" altLang="en-US" sz="2800" b="1"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定义</a:t>
            </a:r>
            <a:r>
              <a:rPr kumimoji="0" lang="en-US" altLang="zh-CN" sz="2800" b="1"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a:t>
            </a:r>
            <a:endParaRPr kumimoji="0" lang="zh-CN" altLang="en-US" sz="28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a:p>
            <a:pPr marL="342900" marR="0" lvl="0" indent="-342900" defTabSz="914400" eaLnBrk="1" fontAlgn="base" latinLnBrk="0" hangingPunct="1">
              <a:lnSpc>
                <a:spcPct val="150000"/>
              </a:lnSpc>
              <a:spcBef>
                <a:spcPct val="0"/>
              </a:spcBef>
              <a:spcAft>
                <a:spcPct val="0"/>
              </a:spcAft>
              <a:buClr>
                <a:srgbClr val="CC9900"/>
              </a:buClr>
              <a:buSzPct val="65000"/>
              <a:buFont typeface="Wingdings" panose="05000000000000000000" pitchFamily="2" charset="2"/>
              <a:buNone/>
              <a:tabLst/>
              <a:defRPr/>
            </a:pPr>
            <a:r>
              <a:rPr kumimoji="0" lang="zh-CN" altLang="en-US" sz="26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    设</a:t>
            </a:r>
            <a:r>
              <a:rPr kumimoji="0" lang="en-US" altLang="zh-CN" sz="2600" b="1" i="0" u="none" strike="noStrike" kern="0" cap="none" spc="0" normalizeH="0" baseline="0" noProof="0" dirty="0" err="1">
                <a:ln>
                  <a:noFill/>
                </a:ln>
                <a:solidFill>
                  <a:srgbClr val="FF0000"/>
                </a:solidFill>
                <a:effectLst/>
                <a:uLnTx/>
                <a:uFillTx/>
                <a:latin typeface="微软雅黑" panose="020B0503020204020204" pitchFamily="34" charset="-122"/>
                <a:ea typeface="微软雅黑" panose="020B0503020204020204" pitchFamily="34" charset="-122"/>
              </a:rPr>
              <a:t>S</a:t>
            </a:r>
            <a:r>
              <a:rPr kumimoji="0" lang="en-US" altLang="zh-CN" sz="2600" b="1" i="0" u="none" strike="noStrike" kern="0" cap="none" spc="0" normalizeH="0" baseline="-25000" noProof="0" dirty="0" err="1">
                <a:ln>
                  <a:noFill/>
                </a:ln>
                <a:solidFill>
                  <a:srgbClr val="FF0000"/>
                </a:solidFill>
                <a:effectLst/>
                <a:uLnTx/>
                <a:uFillTx/>
                <a:latin typeface="微软雅黑" panose="020B0503020204020204" pitchFamily="34" charset="-122"/>
                <a:ea typeface="微软雅黑" panose="020B0503020204020204" pitchFamily="34" charset="-122"/>
              </a:rPr>
              <a:t>x</a:t>
            </a:r>
            <a:r>
              <a:rPr kumimoji="0" lang="zh-CN" altLang="en-US" sz="26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是考察结点</a:t>
            </a:r>
            <a:r>
              <a:rPr kumimoji="0" lang="en-US" altLang="zh-CN" sz="26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X</a:t>
            </a:r>
            <a:r>
              <a:rPr kumimoji="0" lang="zh-CN" altLang="en-US" sz="26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时，已计入</a:t>
            </a:r>
            <a:r>
              <a:rPr kumimoji="0" lang="en-US" altLang="zh-CN" sz="26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J</a:t>
            </a:r>
            <a:r>
              <a:rPr kumimoji="0" lang="zh-CN" altLang="en-US" sz="26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中的作业的集合。</a:t>
            </a:r>
          </a:p>
          <a:p>
            <a:pPr marL="342900" marR="0" lvl="0" indent="-342900" defTabSz="914400" eaLnBrk="1" fontAlgn="base" latinLnBrk="0" hangingPunct="1">
              <a:lnSpc>
                <a:spcPct val="150000"/>
              </a:lnSpc>
              <a:spcBef>
                <a:spcPct val="0"/>
              </a:spcBef>
              <a:spcAft>
                <a:spcPct val="0"/>
              </a:spcAft>
              <a:buClr>
                <a:srgbClr val="CC9900"/>
              </a:buClr>
              <a:buSzPct val="65000"/>
              <a:buFont typeface="Wingdings" panose="05000000000000000000" pitchFamily="2" charset="2"/>
              <a:buNone/>
              <a:tabLst/>
              <a:defRPr/>
            </a:pPr>
            <a:r>
              <a:rPr kumimoji="0" lang="zh-CN" altLang="en-US" sz="26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    令 </a:t>
            </a:r>
            <a:r>
              <a:rPr kumimoji="0" lang="en-US" altLang="zh-CN" sz="26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m = max{</a:t>
            </a:r>
            <a:r>
              <a:rPr kumimoji="0" lang="en-US" altLang="zh-CN" sz="2600" b="0" i="0" u="none" strike="noStrike" kern="0" cap="none" spc="0" normalizeH="0" baseline="0" noProof="0" dirty="0" err="1">
                <a:ln>
                  <a:noFill/>
                </a:ln>
                <a:solidFill>
                  <a:srgbClr val="000000"/>
                </a:solidFill>
                <a:effectLst/>
                <a:uLnTx/>
                <a:uFillTx/>
                <a:latin typeface="微软雅黑" panose="020B0503020204020204" pitchFamily="34" charset="-122"/>
                <a:ea typeface="微软雅黑" panose="020B0503020204020204" pitchFamily="34" charset="-122"/>
              </a:rPr>
              <a:t>i|i∈S</a:t>
            </a:r>
            <a:r>
              <a:rPr kumimoji="0" lang="en-US" altLang="zh-CN" sz="2600" b="0" i="0" u="none" strike="noStrike" kern="0" cap="none" spc="0" normalizeH="0" baseline="-25000" noProof="0" dirty="0" err="1">
                <a:ln>
                  <a:noFill/>
                </a:ln>
                <a:solidFill>
                  <a:srgbClr val="000000"/>
                </a:solidFill>
                <a:effectLst/>
                <a:uLnTx/>
                <a:uFillTx/>
                <a:latin typeface="微软雅黑" panose="020B0503020204020204" pitchFamily="34" charset="-122"/>
                <a:ea typeface="微软雅黑" panose="020B0503020204020204" pitchFamily="34" charset="-122"/>
              </a:rPr>
              <a:t>x</a:t>
            </a:r>
            <a:r>
              <a:rPr kumimoji="0" lang="en-US" altLang="zh-CN" sz="26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a:t>
            </a:r>
            <a:r>
              <a:rPr kumimoji="0" lang="zh-CN" altLang="en-US" sz="26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a:t>
            </a:r>
          </a:p>
          <a:p>
            <a:pPr marL="0" marR="0" lvl="0" indent="0" defTabSz="914400" eaLnBrk="1" fontAlgn="base" latinLnBrk="0" hangingPunct="1">
              <a:lnSpc>
                <a:spcPct val="150000"/>
              </a:lnSpc>
              <a:spcBef>
                <a:spcPts val="3000"/>
              </a:spcBef>
              <a:spcAft>
                <a:spcPct val="0"/>
              </a:spcAft>
              <a:buClr>
                <a:srgbClr val="CC9900"/>
              </a:buClr>
              <a:buSzPct val="65000"/>
              <a:buFont typeface="Wingdings" panose="05000000000000000000" pitchFamily="2" charset="2"/>
              <a:buNone/>
              <a:tabLst/>
              <a:defRPr/>
            </a:pPr>
            <a:r>
              <a:rPr kumimoji="0" lang="zh-CN" altLang="en-US" sz="26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即         代表</a:t>
            </a:r>
            <a:r>
              <a:rPr kumimoji="0" lang="zh-CN" altLang="en-US" sz="26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已经被考虑过但没有被计入</a:t>
            </a:r>
            <a:r>
              <a:rPr kumimoji="0" lang="en-US" altLang="zh-CN" sz="26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J</a:t>
            </a:r>
            <a:r>
              <a:rPr kumimoji="0" lang="zh-CN" altLang="en-US" sz="26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中的作业的罚款合计。这是已确定的罚款数</a:t>
            </a:r>
            <a:r>
              <a:rPr kumimoji="0" lang="en-US" altLang="zh-CN" sz="26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a:t>
            </a:r>
            <a:r>
              <a:rPr kumimoji="0" lang="zh-CN" altLang="en-US" sz="26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因此                   ，是         可以</a:t>
            </a:r>
            <a:r>
              <a:rPr kumimoji="0" lang="zh-CN" altLang="en-US" sz="26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作为</a:t>
            </a:r>
            <a:r>
              <a:rPr kumimoji="0" lang="en-US" altLang="zh-CN" sz="26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c(X)</a:t>
            </a:r>
            <a:r>
              <a:rPr kumimoji="0" lang="zh-CN" altLang="en-US" sz="26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的估计值</a:t>
            </a:r>
            <a:r>
              <a:rPr kumimoji="0" lang="en-US" altLang="zh-CN" sz="26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a:t>
            </a:r>
            <a:r>
              <a:rPr kumimoji="0" lang="zh-CN" altLang="en-US" sz="26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下界</a:t>
            </a:r>
            <a:r>
              <a:rPr kumimoji="0" lang="en-US" altLang="zh-CN" sz="26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a:t>
            </a:r>
            <a:r>
              <a:rPr kumimoji="0" lang="zh-CN" altLang="en-US" sz="26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a:t>
            </a:r>
            <a:endParaRPr kumimoji="0" lang="zh-CN" altLang="en-US" sz="26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p:txBody>
      </p:sp>
      <p:graphicFrame>
        <p:nvGraphicFramePr>
          <p:cNvPr id="16" name="Object 5"/>
          <p:cNvGraphicFramePr>
            <a:graphicFrameLocks noChangeAspect="1"/>
          </p:cNvGraphicFramePr>
          <p:nvPr>
            <p:extLst>
              <p:ext uri="{D42A27DB-BD31-4B8C-83A1-F6EECF244321}">
                <p14:modId xmlns:p14="http://schemas.microsoft.com/office/powerpoint/2010/main" val="47484357"/>
              </p:ext>
            </p:extLst>
          </p:nvPr>
        </p:nvGraphicFramePr>
        <p:xfrm>
          <a:off x="2691604" y="1746435"/>
          <a:ext cx="679450" cy="430212"/>
        </p:xfrm>
        <a:graphic>
          <a:graphicData uri="http://schemas.openxmlformats.org/presentationml/2006/ole">
            <mc:AlternateContent xmlns:mc="http://schemas.openxmlformats.org/markup-compatibility/2006">
              <mc:Choice xmlns:v="urn:schemas-microsoft-com:vml" Requires="v">
                <p:oleObj spid="_x0000_s25670" name="公式" r:id="rId6" imgW="291973" imgH="203112" progId="Equation.3">
                  <p:embed/>
                </p:oleObj>
              </mc:Choice>
              <mc:Fallback>
                <p:oleObj name="公式" r:id="rId6" imgW="291973" imgH="203112" progId="Equation.3">
                  <p:embed/>
                  <p:pic>
                    <p:nvPicPr>
                      <p:cNvPr id="86019" name="Object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91604" y="1746435"/>
                        <a:ext cx="679450" cy="430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7" name="Object 8"/>
          <p:cNvGraphicFramePr>
            <a:graphicFrameLocks noChangeAspect="1"/>
          </p:cNvGraphicFramePr>
          <p:nvPr>
            <p:extLst>
              <p:ext uri="{D42A27DB-BD31-4B8C-83A1-F6EECF244321}">
                <p14:modId xmlns:p14="http://schemas.microsoft.com/office/powerpoint/2010/main" val="873801002"/>
              </p:ext>
            </p:extLst>
          </p:nvPr>
        </p:nvGraphicFramePr>
        <p:xfrm>
          <a:off x="4218333" y="2872977"/>
          <a:ext cx="2665413" cy="968375"/>
        </p:xfrm>
        <a:graphic>
          <a:graphicData uri="http://schemas.openxmlformats.org/presentationml/2006/ole">
            <mc:AlternateContent xmlns:mc="http://schemas.openxmlformats.org/markup-compatibility/2006">
              <mc:Choice xmlns:v="urn:schemas-microsoft-com:vml" Requires="v">
                <p:oleObj spid="_x0000_s25671" name="公式" r:id="rId8" imgW="850900" imgH="457200" progId="Equation.3">
                  <p:embed/>
                </p:oleObj>
              </mc:Choice>
              <mc:Fallback>
                <p:oleObj name="公式" r:id="rId8" imgW="850900" imgH="457200" progId="Equation.3">
                  <p:embed/>
                  <p:pic>
                    <p:nvPicPr>
                      <p:cNvPr id="86020" name="Object 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218333" y="2872977"/>
                        <a:ext cx="2665413" cy="968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8" name="Object 12"/>
          <p:cNvGraphicFramePr>
            <a:graphicFrameLocks noChangeAspect="1"/>
          </p:cNvGraphicFramePr>
          <p:nvPr>
            <p:extLst>
              <p:ext uri="{D42A27DB-BD31-4B8C-83A1-F6EECF244321}">
                <p14:modId xmlns:p14="http://schemas.microsoft.com/office/powerpoint/2010/main" val="2736100807"/>
              </p:ext>
            </p:extLst>
          </p:nvPr>
        </p:nvGraphicFramePr>
        <p:xfrm>
          <a:off x="829659" y="3880687"/>
          <a:ext cx="911225" cy="431800"/>
        </p:xfrm>
        <a:graphic>
          <a:graphicData uri="http://schemas.openxmlformats.org/presentationml/2006/ole">
            <mc:AlternateContent xmlns:mc="http://schemas.openxmlformats.org/markup-compatibility/2006">
              <mc:Choice xmlns:v="urn:schemas-microsoft-com:vml" Requires="v">
                <p:oleObj spid="_x0000_s25672" name="公式" r:id="rId10" imgW="355292" imgH="203024" progId="Equation.3">
                  <p:embed/>
                </p:oleObj>
              </mc:Choice>
              <mc:Fallback>
                <p:oleObj name="公式" r:id="rId10" imgW="355292" imgH="203024" progId="Equation.3">
                  <p:embed/>
                  <p:pic>
                    <p:nvPicPr>
                      <p:cNvPr id="86022" name="Object 1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29659" y="3880687"/>
                        <a:ext cx="911225"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9" name="Object 11"/>
          <p:cNvGraphicFramePr>
            <a:graphicFrameLocks noChangeAspect="1"/>
          </p:cNvGraphicFramePr>
          <p:nvPr>
            <p:extLst>
              <p:ext uri="{D42A27DB-BD31-4B8C-83A1-F6EECF244321}">
                <p14:modId xmlns:p14="http://schemas.microsoft.com/office/powerpoint/2010/main" val="2933693384"/>
              </p:ext>
            </p:extLst>
          </p:nvPr>
        </p:nvGraphicFramePr>
        <p:xfrm>
          <a:off x="2558599" y="4508500"/>
          <a:ext cx="1944688" cy="403225"/>
        </p:xfrm>
        <a:graphic>
          <a:graphicData uri="http://schemas.openxmlformats.org/presentationml/2006/ole">
            <mc:AlternateContent xmlns:mc="http://schemas.openxmlformats.org/markup-compatibility/2006">
              <mc:Choice xmlns:v="urn:schemas-microsoft-com:vml" Requires="v">
                <p:oleObj spid="_x0000_s25673" name="公式" r:id="rId12" imgW="812447" imgH="203112" progId="Equation.3">
                  <p:embed/>
                </p:oleObj>
              </mc:Choice>
              <mc:Fallback>
                <p:oleObj name="公式" r:id="rId12" imgW="812447" imgH="203112" progId="Equation.3">
                  <p:embed/>
                  <p:pic>
                    <p:nvPicPr>
                      <p:cNvPr id="86021" name="Object 11"/>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558599" y="4508500"/>
                        <a:ext cx="1944688" cy="40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0" name="Object 12"/>
          <p:cNvGraphicFramePr>
            <a:graphicFrameLocks noChangeAspect="1"/>
          </p:cNvGraphicFramePr>
          <p:nvPr>
            <p:extLst>
              <p:ext uri="{D42A27DB-BD31-4B8C-83A1-F6EECF244321}">
                <p14:modId xmlns:p14="http://schemas.microsoft.com/office/powerpoint/2010/main" val="3714939843"/>
              </p:ext>
            </p:extLst>
          </p:nvPr>
        </p:nvGraphicFramePr>
        <p:xfrm>
          <a:off x="5094633" y="4493418"/>
          <a:ext cx="912812" cy="433387"/>
        </p:xfrm>
        <a:graphic>
          <a:graphicData uri="http://schemas.openxmlformats.org/presentationml/2006/ole">
            <mc:AlternateContent xmlns:mc="http://schemas.openxmlformats.org/markup-compatibility/2006">
              <mc:Choice xmlns:v="urn:schemas-microsoft-com:vml" Requires="v">
                <p:oleObj spid="_x0000_s25674" name="公式" r:id="rId14" imgW="355292" imgH="203024" progId="Equation.3">
                  <p:embed/>
                </p:oleObj>
              </mc:Choice>
              <mc:Fallback>
                <p:oleObj name="公式" r:id="rId14" imgW="355292" imgH="203024" progId="Equation.3">
                  <p:embed/>
                  <p:pic>
                    <p:nvPicPr>
                      <p:cNvPr id="86023" name="Object 1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094633" y="4493418"/>
                        <a:ext cx="912812" cy="433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27844886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3333" y="338667"/>
            <a:ext cx="2607733" cy="593644"/>
          </a:xfrm>
          <a:prstGeom prst="rect">
            <a:avLst/>
          </a:prstGeom>
        </p:spPr>
      </p:pic>
      <p:pic>
        <p:nvPicPr>
          <p:cNvPr id="3" name="图片 2"/>
          <p:cNvPicPr>
            <a:picLocks noChangeAspect="1"/>
          </p:cNvPicPr>
          <p:nvPr/>
        </p:nvPicPr>
        <p:blipFill rotWithShape="1">
          <a:blip r:embed="rId4">
            <a:alphaModFix amt="4000"/>
            <a:extLst>
              <a:ext uri="{28A0092B-C50C-407E-A947-70E740481C1C}">
                <a14:useLocalDpi xmlns:a14="http://schemas.microsoft.com/office/drawing/2010/main" val="0"/>
              </a:ext>
            </a:extLst>
          </a:blip>
          <a:srcRect t="4939" r="28793" b="22469"/>
          <a:stretch/>
        </p:blipFill>
        <p:spPr>
          <a:xfrm>
            <a:off x="2641601" y="902926"/>
            <a:ext cx="9550400" cy="5955074"/>
          </a:xfrm>
          <a:prstGeom prst="rect">
            <a:avLst/>
          </a:prstGeom>
        </p:spPr>
      </p:pic>
      <p:sp>
        <p:nvSpPr>
          <p:cNvPr id="6" name="矩形 5"/>
          <p:cNvSpPr/>
          <p:nvPr/>
        </p:nvSpPr>
        <p:spPr>
          <a:xfrm>
            <a:off x="2380890" y="1230573"/>
            <a:ext cx="9443613" cy="45719"/>
          </a:xfrm>
          <a:prstGeom prst="rect">
            <a:avLst/>
          </a:prstGeom>
          <a:solidFill>
            <a:srgbClr val="239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矩形 9"/>
          <p:cNvSpPr/>
          <p:nvPr/>
        </p:nvSpPr>
        <p:spPr>
          <a:xfrm>
            <a:off x="9618453" y="383465"/>
            <a:ext cx="2206050" cy="523220"/>
          </a:xfrm>
          <a:prstGeom prst="rect">
            <a:avLst/>
          </a:prstGeom>
          <a:solidFill>
            <a:srgbClr val="239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矩形 10"/>
          <p:cNvSpPr/>
          <p:nvPr/>
        </p:nvSpPr>
        <p:spPr>
          <a:xfrm>
            <a:off x="9558068" y="352688"/>
            <a:ext cx="2359995" cy="584775"/>
          </a:xfrm>
          <a:prstGeom prst="rect">
            <a:avLst/>
          </a:prstGeom>
        </p:spPr>
        <p:txBody>
          <a:bodyPr wrap="square" anchor="ct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lnSpc>
                <a:spcPct val="100000"/>
              </a:lnSpc>
              <a:spcBef>
                <a:spcPts val="0"/>
              </a:spcBef>
              <a:spcAft>
                <a:spcPts val="0"/>
              </a:spcAft>
              <a:defRPr/>
            </a:pPr>
            <a:r>
              <a:rPr lang="zh-CN" altLang="en-US" sz="3200" b="1" dirty="0">
                <a:solidFill>
                  <a:schemeClr val="bg1"/>
                </a:solidFill>
                <a:latin typeface="微软雅黑" charset="-122"/>
                <a:ea typeface="微软雅黑" charset="-122"/>
                <a:sym typeface="+mn-ea"/>
              </a:rPr>
              <a:t>搜索</a:t>
            </a:r>
            <a:r>
              <a:rPr lang="zh-CN" altLang="en-US" sz="3200" b="1" dirty="0" smtClean="0">
                <a:solidFill>
                  <a:schemeClr val="bg1"/>
                </a:solidFill>
                <a:latin typeface="微软雅黑" charset="-122"/>
                <a:ea typeface="微软雅黑" charset="-122"/>
                <a:sym typeface="+mn-ea"/>
              </a:rPr>
              <a:t>和遍历</a:t>
            </a:r>
            <a:endParaRPr lang="zh-CN" altLang="en-US" sz="3200" b="1" dirty="0">
              <a:solidFill>
                <a:schemeClr val="bg1"/>
              </a:solidFill>
              <a:latin typeface="微软雅黑" charset="-122"/>
              <a:ea typeface="微软雅黑" charset="-122"/>
              <a:sym typeface="+mn-ea"/>
            </a:endParaRPr>
          </a:p>
        </p:txBody>
      </p:sp>
      <p:sp>
        <p:nvSpPr>
          <p:cNvPr id="13" name="文本框 12"/>
          <p:cNvSpPr txBox="1"/>
          <p:nvPr/>
        </p:nvSpPr>
        <p:spPr>
          <a:xfrm>
            <a:off x="423333" y="972529"/>
            <a:ext cx="1957557" cy="584775"/>
          </a:xfrm>
          <a:prstGeom prst="rect">
            <a:avLst/>
          </a:prstGeom>
          <a:noFill/>
        </p:spPr>
        <p:txBody>
          <a:bodyPr wrap="square" rtlCol="0">
            <a:spAutoFit/>
          </a:bodyPr>
          <a:lstStyle/>
          <a:p>
            <a:r>
              <a:rPr kumimoji="1" lang="en-US" altLang="zh-CN" sz="3200" b="1" i="1" dirty="0" smtClean="0">
                <a:latin typeface="Microsoft YaHei" charset="-122"/>
                <a:ea typeface="Microsoft YaHei" charset="-122"/>
                <a:cs typeface="Microsoft YaHei" charset="-122"/>
              </a:rPr>
              <a:t>Example</a:t>
            </a:r>
            <a:endParaRPr kumimoji="1" lang="zh-CN" altLang="en-US" sz="3200" b="1" i="1" dirty="0">
              <a:latin typeface="Microsoft YaHei" charset="-122"/>
              <a:ea typeface="Microsoft YaHei" charset="-122"/>
              <a:cs typeface="Microsoft YaHei" charset="-122"/>
            </a:endParaRPr>
          </a:p>
        </p:txBody>
      </p:sp>
      <p:grpSp>
        <p:nvGrpSpPr>
          <p:cNvPr id="9" name="Group 3"/>
          <p:cNvGrpSpPr>
            <a:grpSpLocks/>
          </p:cNvGrpSpPr>
          <p:nvPr/>
        </p:nvGrpSpPr>
        <p:grpSpPr bwMode="auto">
          <a:xfrm>
            <a:off x="655520" y="2603977"/>
            <a:ext cx="2808287" cy="2238375"/>
            <a:chOff x="657" y="2387"/>
            <a:chExt cx="1769" cy="1410"/>
          </a:xfrm>
        </p:grpSpPr>
        <p:sp>
          <p:nvSpPr>
            <p:cNvPr id="12" name="Oval 4"/>
            <p:cNvSpPr>
              <a:spLocks noChangeArrowheads="1"/>
            </p:cNvSpPr>
            <p:nvPr/>
          </p:nvSpPr>
          <p:spPr bwMode="auto">
            <a:xfrm>
              <a:off x="1202" y="2387"/>
              <a:ext cx="227" cy="227"/>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1</a:t>
              </a:r>
            </a:p>
          </p:txBody>
        </p:sp>
        <p:sp>
          <p:nvSpPr>
            <p:cNvPr id="14" name="Oval 5"/>
            <p:cNvSpPr>
              <a:spLocks noChangeArrowheads="1"/>
            </p:cNvSpPr>
            <p:nvPr/>
          </p:nvSpPr>
          <p:spPr bwMode="auto">
            <a:xfrm>
              <a:off x="839" y="2750"/>
              <a:ext cx="227" cy="227"/>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2</a:t>
              </a:r>
            </a:p>
          </p:txBody>
        </p:sp>
        <p:sp>
          <p:nvSpPr>
            <p:cNvPr id="15" name="Oval 6"/>
            <p:cNvSpPr>
              <a:spLocks noChangeArrowheads="1"/>
            </p:cNvSpPr>
            <p:nvPr/>
          </p:nvSpPr>
          <p:spPr bwMode="auto">
            <a:xfrm>
              <a:off x="1519" y="2750"/>
              <a:ext cx="227" cy="227"/>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3</a:t>
              </a:r>
            </a:p>
          </p:txBody>
        </p:sp>
        <p:sp>
          <p:nvSpPr>
            <p:cNvPr id="16" name="Oval 7"/>
            <p:cNvSpPr>
              <a:spLocks noChangeArrowheads="1"/>
            </p:cNvSpPr>
            <p:nvPr/>
          </p:nvSpPr>
          <p:spPr bwMode="auto">
            <a:xfrm>
              <a:off x="657" y="3067"/>
              <a:ext cx="227" cy="227"/>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4</a:t>
              </a:r>
            </a:p>
          </p:txBody>
        </p:sp>
        <p:sp>
          <p:nvSpPr>
            <p:cNvPr id="17" name="Oval 8"/>
            <p:cNvSpPr>
              <a:spLocks noChangeArrowheads="1"/>
            </p:cNvSpPr>
            <p:nvPr/>
          </p:nvSpPr>
          <p:spPr bwMode="auto">
            <a:xfrm>
              <a:off x="975" y="3067"/>
              <a:ext cx="227" cy="227"/>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5</a:t>
              </a:r>
            </a:p>
          </p:txBody>
        </p:sp>
        <p:sp>
          <p:nvSpPr>
            <p:cNvPr id="18" name="Oval 9"/>
            <p:cNvSpPr>
              <a:spLocks noChangeArrowheads="1"/>
            </p:cNvSpPr>
            <p:nvPr/>
          </p:nvSpPr>
          <p:spPr bwMode="auto">
            <a:xfrm>
              <a:off x="1338" y="3067"/>
              <a:ext cx="227" cy="227"/>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6</a:t>
              </a:r>
            </a:p>
          </p:txBody>
        </p:sp>
        <p:sp>
          <p:nvSpPr>
            <p:cNvPr id="19" name="Oval 10"/>
            <p:cNvSpPr>
              <a:spLocks noChangeArrowheads="1"/>
            </p:cNvSpPr>
            <p:nvPr/>
          </p:nvSpPr>
          <p:spPr bwMode="auto">
            <a:xfrm>
              <a:off x="1701" y="3067"/>
              <a:ext cx="227" cy="227"/>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7</a:t>
              </a:r>
            </a:p>
          </p:txBody>
        </p:sp>
        <p:sp>
          <p:nvSpPr>
            <p:cNvPr id="20" name="Oval 11"/>
            <p:cNvSpPr>
              <a:spLocks noChangeArrowheads="1"/>
            </p:cNvSpPr>
            <p:nvPr/>
          </p:nvSpPr>
          <p:spPr bwMode="auto">
            <a:xfrm>
              <a:off x="1202" y="3566"/>
              <a:ext cx="227" cy="227"/>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8</a:t>
              </a:r>
            </a:p>
          </p:txBody>
        </p:sp>
        <p:sp>
          <p:nvSpPr>
            <p:cNvPr id="21" name="Line 12"/>
            <p:cNvSpPr>
              <a:spLocks noChangeShapeType="1"/>
            </p:cNvSpPr>
            <p:nvPr/>
          </p:nvSpPr>
          <p:spPr bwMode="auto">
            <a:xfrm flipH="1">
              <a:off x="975" y="2614"/>
              <a:ext cx="317" cy="13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22" name="Line 13"/>
            <p:cNvSpPr>
              <a:spLocks noChangeShapeType="1"/>
            </p:cNvSpPr>
            <p:nvPr/>
          </p:nvSpPr>
          <p:spPr bwMode="auto">
            <a:xfrm>
              <a:off x="1292" y="2614"/>
              <a:ext cx="318" cy="13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23" name="Line 14"/>
            <p:cNvSpPr>
              <a:spLocks noChangeShapeType="1"/>
            </p:cNvSpPr>
            <p:nvPr/>
          </p:nvSpPr>
          <p:spPr bwMode="auto">
            <a:xfrm flipH="1">
              <a:off x="793" y="2976"/>
              <a:ext cx="137" cy="9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24" name="Line 15"/>
            <p:cNvSpPr>
              <a:spLocks noChangeShapeType="1"/>
            </p:cNvSpPr>
            <p:nvPr/>
          </p:nvSpPr>
          <p:spPr bwMode="auto">
            <a:xfrm>
              <a:off x="975" y="2976"/>
              <a:ext cx="91" cy="9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25" name="Line 16"/>
            <p:cNvSpPr>
              <a:spLocks noChangeShapeType="1"/>
            </p:cNvSpPr>
            <p:nvPr/>
          </p:nvSpPr>
          <p:spPr bwMode="auto">
            <a:xfrm flipH="1">
              <a:off x="1474" y="2976"/>
              <a:ext cx="136" cy="9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26" name="Line 17"/>
            <p:cNvSpPr>
              <a:spLocks noChangeShapeType="1"/>
            </p:cNvSpPr>
            <p:nvPr/>
          </p:nvSpPr>
          <p:spPr bwMode="auto">
            <a:xfrm>
              <a:off x="1655" y="2976"/>
              <a:ext cx="136" cy="9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27" name="Line 18"/>
            <p:cNvSpPr>
              <a:spLocks noChangeShapeType="1"/>
            </p:cNvSpPr>
            <p:nvPr/>
          </p:nvSpPr>
          <p:spPr bwMode="auto">
            <a:xfrm>
              <a:off x="793" y="3294"/>
              <a:ext cx="409" cy="36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28" name="Line 19"/>
            <p:cNvSpPr>
              <a:spLocks noChangeShapeType="1"/>
            </p:cNvSpPr>
            <p:nvPr/>
          </p:nvSpPr>
          <p:spPr bwMode="auto">
            <a:xfrm>
              <a:off x="1111" y="3294"/>
              <a:ext cx="181" cy="27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29" name="Line 20"/>
            <p:cNvSpPr>
              <a:spLocks noChangeShapeType="1"/>
            </p:cNvSpPr>
            <p:nvPr/>
          </p:nvSpPr>
          <p:spPr bwMode="auto">
            <a:xfrm flipH="1">
              <a:off x="1338" y="3294"/>
              <a:ext cx="136" cy="27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30" name="Line 21"/>
            <p:cNvSpPr>
              <a:spLocks noChangeShapeType="1"/>
            </p:cNvSpPr>
            <p:nvPr/>
          </p:nvSpPr>
          <p:spPr bwMode="auto">
            <a:xfrm flipH="1">
              <a:off x="1429" y="3294"/>
              <a:ext cx="362" cy="36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31" name="Text Box 22"/>
            <p:cNvSpPr txBox="1">
              <a:spLocks noChangeArrowheads="1"/>
            </p:cNvSpPr>
            <p:nvPr/>
          </p:nvSpPr>
          <p:spPr bwMode="auto">
            <a:xfrm>
              <a:off x="1655" y="3566"/>
              <a:ext cx="771"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zh-CN" altLang="en-US" sz="18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无向图</a:t>
              </a:r>
              <a:r>
                <a:rPr kumimoji="0" lang="en-US" altLang="zh-CN" sz="18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G</a:t>
              </a:r>
            </a:p>
          </p:txBody>
        </p:sp>
      </p:grpSp>
      <p:sp>
        <p:nvSpPr>
          <p:cNvPr id="4" name="矩形 3"/>
          <p:cNvSpPr/>
          <p:nvPr/>
        </p:nvSpPr>
        <p:spPr>
          <a:xfrm>
            <a:off x="3879791" y="1440211"/>
            <a:ext cx="6096000" cy="4924425"/>
          </a:xfrm>
          <a:prstGeom prst="rect">
            <a:avLst/>
          </a:prstGeom>
        </p:spPr>
        <p:txBody>
          <a:bodyPr>
            <a:spAutoFit/>
          </a:bodyPr>
          <a:lstStyle/>
          <a:p>
            <a:pPr lvl="0" fontAlgn="base">
              <a:spcBef>
                <a:spcPts val="600"/>
              </a:spcBef>
              <a:spcAft>
                <a:spcPct val="0"/>
              </a:spcAft>
              <a:buClr>
                <a:srgbClr val="CC9900"/>
              </a:buClr>
              <a:buSzPct val="65000"/>
              <a:defRPr/>
            </a:pPr>
            <a:r>
              <a:rPr lang="zh-CN" altLang="en-US" sz="2400" b="1" kern="0" dirty="0">
                <a:solidFill>
                  <a:srgbClr val="000000"/>
                </a:solidFill>
                <a:latin typeface="微软雅黑" panose="020B0503020204020204" pitchFamily="34" charset="-122"/>
                <a:ea typeface="微软雅黑" panose="020B0503020204020204" pitchFamily="34" charset="-122"/>
              </a:rPr>
              <a:t>检测</a:t>
            </a:r>
            <a:r>
              <a:rPr lang="zh-CN" altLang="en-US" sz="2400" b="1" kern="0" dirty="0" smtClean="0">
                <a:solidFill>
                  <a:srgbClr val="000000"/>
                </a:solidFill>
                <a:latin typeface="微软雅黑" panose="020B0503020204020204" pitchFamily="34" charset="-122"/>
                <a:ea typeface="微软雅黑" panose="020B0503020204020204" pitchFamily="34" charset="-122"/>
              </a:rPr>
              <a:t>结点</a:t>
            </a:r>
            <a:r>
              <a:rPr lang="en-US" altLang="zh-CN" sz="2400" b="1" kern="0" dirty="0" smtClean="0">
                <a:solidFill>
                  <a:srgbClr val="000000"/>
                </a:solidFill>
                <a:latin typeface="微软雅黑" panose="020B0503020204020204" pitchFamily="34" charset="-122"/>
                <a:ea typeface="微软雅黑" panose="020B0503020204020204" pitchFamily="34" charset="-122"/>
              </a:rPr>
              <a:t>4 </a:t>
            </a:r>
            <a:r>
              <a:rPr lang="zh-CN" altLang="en-US" sz="2400" b="1" kern="0" dirty="0" smtClean="0">
                <a:solidFill>
                  <a:srgbClr val="000000"/>
                </a:solidFill>
                <a:latin typeface="微软雅黑" panose="020B0503020204020204" pitchFamily="34" charset="-122"/>
                <a:ea typeface="微软雅黑" panose="020B0503020204020204" pitchFamily="34" charset="-122"/>
              </a:rPr>
              <a:t>（结点</a:t>
            </a:r>
            <a:r>
              <a:rPr lang="en-US" altLang="zh-CN" sz="2400" b="1" kern="0" dirty="0" smtClean="0">
                <a:solidFill>
                  <a:srgbClr val="000000"/>
                </a:solidFill>
                <a:latin typeface="微软雅黑" panose="020B0503020204020204" pitchFamily="34" charset="-122"/>
                <a:ea typeface="微软雅黑" panose="020B0503020204020204" pitchFamily="34" charset="-122"/>
              </a:rPr>
              <a:t>4</a:t>
            </a:r>
            <a:r>
              <a:rPr lang="zh-CN" altLang="en-US" sz="2400" b="1" kern="0" dirty="0" smtClean="0">
                <a:solidFill>
                  <a:srgbClr val="000000"/>
                </a:solidFill>
                <a:latin typeface="微软雅黑" panose="020B0503020204020204" pitchFamily="34" charset="-122"/>
                <a:ea typeface="微软雅黑" panose="020B0503020204020204" pitchFamily="34" charset="-122"/>
              </a:rPr>
              <a:t>出队列）</a:t>
            </a:r>
            <a:r>
              <a:rPr lang="en-US" altLang="zh-CN" sz="2400" b="1" kern="0" dirty="0" smtClean="0">
                <a:solidFill>
                  <a:srgbClr val="000000"/>
                </a:solidFill>
                <a:latin typeface="微软雅黑" panose="020B0503020204020204" pitchFamily="34" charset="-122"/>
                <a:ea typeface="微软雅黑" panose="020B0503020204020204" pitchFamily="34" charset="-122"/>
              </a:rPr>
              <a:t>:</a:t>
            </a:r>
            <a:endParaRPr lang="en-US" altLang="zh-CN" sz="2400" b="1" kern="0" dirty="0">
              <a:solidFill>
                <a:srgbClr val="000000"/>
              </a:solidFill>
              <a:latin typeface="微软雅黑" panose="020B0503020204020204" pitchFamily="34" charset="-122"/>
              <a:ea typeface="微软雅黑" panose="020B0503020204020204" pitchFamily="34" charset="-122"/>
            </a:endParaRPr>
          </a:p>
          <a:p>
            <a:pPr lvl="0" fontAlgn="base">
              <a:spcBef>
                <a:spcPts val="600"/>
              </a:spcBef>
              <a:spcAft>
                <a:spcPct val="0"/>
              </a:spcAft>
              <a:buClr>
                <a:srgbClr val="CC9900"/>
              </a:buClr>
              <a:buSzPct val="65000"/>
              <a:defRPr/>
            </a:pPr>
            <a:r>
              <a:rPr lang="en-US" altLang="zh-CN" sz="2400" kern="0" dirty="0" smtClean="0">
                <a:solidFill>
                  <a:srgbClr val="000000"/>
                </a:solidFill>
                <a:latin typeface="微软雅黑" panose="020B0503020204020204" pitchFamily="34" charset="-122"/>
                <a:ea typeface="微软雅黑" panose="020B0503020204020204" pitchFamily="34" charset="-122"/>
              </a:rPr>
              <a:t>visited(8)=1</a:t>
            </a:r>
            <a:endParaRPr lang="en-US" altLang="zh-CN" sz="2400" kern="0" dirty="0">
              <a:solidFill>
                <a:srgbClr val="000000"/>
              </a:solidFill>
              <a:latin typeface="微软雅黑" panose="020B0503020204020204" pitchFamily="34" charset="-122"/>
              <a:ea typeface="微软雅黑" panose="020B0503020204020204" pitchFamily="34" charset="-122"/>
            </a:endParaRPr>
          </a:p>
          <a:p>
            <a:pPr lvl="0" fontAlgn="base">
              <a:spcBef>
                <a:spcPts val="600"/>
              </a:spcBef>
              <a:spcAft>
                <a:spcPct val="0"/>
              </a:spcAft>
              <a:buClr>
                <a:srgbClr val="CC9900"/>
              </a:buClr>
              <a:buSzPct val="65000"/>
              <a:defRPr/>
            </a:pPr>
            <a:r>
              <a:rPr lang="zh-CN" altLang="en-US" sz="2400" kern="0" dirty="0">
                <a:solidFill>
                  <a:srgbClr val="000000"/>
                </a:solidFill>
                <a:latin typeface="微软雅黑" panose="020B0503020204020204" pitchFamily="34" charset="-122"/>
                <a:ea typeface="微软雅黑" panose="020B0503020204020204" pitchFamily="34" charset="-122"/>
              </a:rPr>
              <a:t>队列状态：</a:t>
            </a:r>
          </a:p>
          <a:p>
            <a:pPr lvl="0" fontAlgn="base">
              <a:spcBef>
                <a:spcPts val="600"/>
              </a:spcBef>
              <a:spcAft>
                <a:spcPct val="0"/>
              </a:spcAft>
              <a:buClr>
                <a:srgbClr val="CC9900"/>
              </a:buClr>
              <a:buSzPct val="65000"/>
              <a:defRPr/>
            </a:pPr>
            <a:endParaRPr lang="zh-CN" altLang="en-US" sz="2400" kern="0" dirty="0">
              <a:solidFill>
                <a:srgbClr val="000000"/>
              </a:solidFill>
              <a:latin typeface="微软雅黑" panose="020B0503020204020204" pitchFamily="34" charset="-122"/>
              <a:ea typeface="微软雅黑" panose="020B0503020204020204" pitchFamily="34" charset="-122"/>
            </a:endParaRPr>
          </a:p>
          <a:p>
            <a:pPr lvl="0" fontAlgn="base">
              <a:spcBef>
                <a:spcPts val="600"/>
              </a:spcBef>
              <a:spcAft>
                <a:spcPct val="0"/>
              </a:spcAft>
              <a:buClr>
                <a:srgbClr val="CC9900"/>
              </a:buClr>
              <a:buSzPct val="65000"/>
              <a:defRPr/>
            </a:pPr>
            <a:endParaRPr lang="en-US" altLang="zh-CN" sz="2400" b="1" kern="0" dirty="0" smtClean="0">
              <a:solidFill>
                <a:srgbClr val="000000"/>
              </a:solidFill>
              <a:latin typeface="微软雅黑" panose="020B0503020204020204" pitchFamily="34" charset="-122"/>
              <a:ea typeface="微软雅黑" panose="020B0503020204020204" pitchFamily="34" charset="-122"/>
            </a:endParaRPr>
          </a:p>
          <a:p>
            <a:pPr lvl="0" fontAlgn="base">
              <a:spcBef>
                <a:spcPts val="600"/>
              </a:spcBef>
              <a:spcAft>
                <a:spcPct val="0"/>
              </a:spcAft>
              <a:buClr>
                <a:srgbClr val="CC9900"/>
              </a:buClr>
              <a:buSzPct val="65000"/>
              <a:defRPr/>
            </a:pPr>
            <a:r>
              <a:rPr lang="zh-CN" altLang="en-US" sz="2400" b="1" kern="0" dirty="0" smtClean="0">
                <a:solidFill>
                  <a:srgbClr val="000000"/>
                </a:solidFill>
                <a:latin typeface="微软雅黑" panose="020B0503020204020204" pitchFamily="34" charset="-122"/>
                <a:ea typeface="微软雅黑" panose="020B0503020204020204" pitchFamily="34" charset="-122"/>
              </a:rPr>
              <a:t>检测结点</a:t>
            </a:r>
            <a:r>
              <a:rPr lang="en-US" altLang="zh-CN" sz="2400" b="1" kern="0" dirty="0" smtClean="0">
                <a:solidFill>
                  <a:srgbClr val="000000"/>
                </a:solidFill>
                <a:latin typeface="微软雅黑" panose="020B0503020204020204" pitchFamily="34" charset="-122"/>
                <a:ea typeface="微软雅黑" panose="020B0503020204020204" pitchFamily="34" charset="-122"/>
              </a:rPr>
              <a:t>5</a:t>
            </a:r>
            <a:r>
              <a:rPr lang="zh-CN" altLang="en-US" sz="2400" b="1" kern="0" dirty="0" smtClean="0">
                <a:solidFill>
                  <a:srgbClr val="000000"/>
                </a:solidFill>
                <a:latin typeface="微软雅黑" panose="020B0503020204020204" pitchFamily="34" charset="-122"/>
                <a:ea typeface="微软雅黑" panose="020B0503020204020204" pitchFamily="34" charset="-122"/>
              </a:rPr>
              <a:t>（结点</a:t>
            </a:r>
            <a:r>
              <a:rPr lang="en-US" altLang="zh-CN" sz="2400" b="1" kern="0" dirty="0" smtClean="0">
                <a:solidFill>
                  <a:srgbClr val="000000"/>
                </a:solidFill>
                <a:latin typeface="微软雅黑" panose="020B0503020204020204" pitchFamily="34" charset="-122"/>
                <a:ea typeface="微软雅黑" panose="020B0503020204020204" pitchFamily="34" charset="-122"/>
              </a:rPr>
              <a:t>5</a:t>
            </a:r>
            <a:r>
              <a:rPr lang="zh-CN" altLang="en-US" sz="2400" b="1" kern="0" dirty="0" smtClean="0">
                <a:solidFill>
                  <a:srgbClr val="000000"/>
                </a:solidFill>
                <a:latin typeface="微软雅黑" panose="020B0503020204020204" pitchFamily="34" charset="-122"/>
                <a:ea typeface="微软雅黑" panose="020B0503020204020204" pitchFamily="34" charset="-122"/>
              </a:rPr>
              <a:t>出队列）</a:t>
            </a:r>
            <a:r>
              <a:rPr lang="en-US" altLang="zh-CN" sz="2400" kern="0" dirty="0" smtClean="0">
                <a:solidFill>
                  <a:srgbClr val="000000"/>
                </a:solidFill>
                <a:latin typeface="微软雅黑" panose="020B0503020204020204" pitchFamily="34" charset="-122"/>
                <a:ea typeface="微软雅黑" panose="020B0503020204020204" pitchFamily="34" charset="-122"/>
              </a:rPr>
              <a:t>:</a:t>
            </a:r>
            <a:endParaRPr lang="en-US" altLang="zh-CN" sz="2400" kern="0" dirty="0">
              <a:solidFill>
                <a:srgbClr val="000000"/>
              </a:solidFill>
              <a:latin typeface="微软雅黑" panose="020B0503020204020204" pitchFamily="34" charset="-122"/>
              <a:ea typeface="微软雅黑" panose="020B0503020204020204" pitchFamily="34" charset="-122"/>
            </a:endParaRPr>
          </a:p>
          <a:p>
            <a:pPr lvl="0" fontAlgn="base">
              <a:spcBef>
                <a:spcPts val="600"/>
              </a:spcBef>
              <a:spcAft>
                <a:spcPct val="0"/>
              </a:spcAft>
              <a:buClr>
                <a:srgbClr val="CC9900"/>
              </a:buClr>
              <a:buSzPct val="65000"/>
              <a:defRPr/>
            </a:pPr>
            <a:r>
              <a:rPr lang="zh-CN" altLang="en-US" sz="2400" kern="0" dirty="0" smtClean="0">
                <a:solidFill>
                  <a:srgbClr val="000000"/>
                </a:solidFill>
                <a:latin typeface="微软雅黑" panose="020B0503020204020204" pitchFamily="34" charset="-122"/>
                <a:ea typeface="微软雅黑" panose="020B0503020204020204" pitchFamily="34" charset="-122"/>
              </a:rPr>
              <a:t>队列</a:t>
            </a:r>
            <a:r>
              <a:rPr lang="zh-CN" altLang="en-US" sz="2400" kern="0" dirty="0">
                <a:solidFill>
                  <a:srgbClr val="000000"/>
                </a:solidFill>
                <a:latin typeface="微软雅黑" panose="020B0503020204020204" pitchFamily="34" charset="-122"/>
                <a:ea typeface="微软雅黑" panose="020B0503020204020204" pitchFamily="34" charset="-122"/>
              </a:rPr>
              <a:t>状态：</a:t>
            </a:r>
          </a:p>
          <a:p>
            <a:pPr lvl="0" fontAlgn="base">
              <a:spcBef>
                <a:spcPts val="600"/>
              </a:spcBef>
              <a:spcAft>
                <a:spcPct val="0"/>
              </a:spcAft>
              <a:buClr>
                <a:srgbClr val="CC9900"/>
              </a:buClr>
              <a:buSzPct val="65000"/>
              <a:defRPr/>
            </a:pPr>
            <a:endParaRPr lang="en-US" altLang="zh-CN" sz="2400" kern="0" dirty="0" smtClean="0">
              <a:solidFill>
                <a:srgbClr val="000000"/>
              </a:solidFill>
              <a:latin typeface="微软雅黑" panose="020B0503020204020204" pitchFamily="34" charset="-122"/>
              <a:ea typeface="微软雅黑" panose="020B0503020204020204" pitchFamily="34" charset="-122"/>
            </a:endParaRPr>
          </a:p>
          <a:p>
            <a:pPr lvl="0" fontAlgn="base">
              <a:spcBef>
                <a:spcPts val="600"/>
              </a:spcBef>
              <a:spcAft>
                <a:spcPct val="0"/>
              </a:spcAft>
              <a:buClr>
                <a:srgbClr val="CC9900"/>
              </a:buClr>
              <a:buSzPct val="65000"/>
              <a:defRPr/>
            </a:pPr>
            <a:endParaRPr lang="zh-CN" altLang="en-US" sz="2400" kern="0" dirty="0">
              <a:solidFill>
                <a:srgbClr val="000000"/>
              </a:solidFill>
              <a:latin typeface="微软雅黑" panose="020B0503020204020204" pitchFamily="34" charset="-122"/>
              <a:ea typeface="微软雅黑" panose="020B0503020204020204" pitchFamily="34" charset="-122"/>
            </a:endParaRPr>
          </a:p>
          <a:p>
            <a:pPr lvl="0" fontAlgn="base">
              <a:spcBef>
                <a:spcPts val="600"/>
              </a:spcBef>
              <a:spcAft>
                <a:spcPct val="0"/>
              </a:spcAft>
              <a:buClr>
                <a:srgbClr val="CC9900"/>
              </a:buClr>
              <a:buSzPct val="65000"/>
              <a:defRPr/>
            </a:pPr>
            <a:r>
              <a:rPr lang="zh-CN" altLang="en-US" sz="2400" b="1" kern="0" dirty="0">
                <a:solidFill>
                  <a:srgbClr val="000000"/>
                </a:solidFill>
                <a:latin typeface="微软雅黑" panose="020B0503020204020204" pitchFamily="34" charset="-122"/>
                <a:ea typeface="微软雅黑" panose="020B0503020204020204" pitchFamily="34" charset="-122"/>
              </a:rPr>
              <a:t>检测</a:t>
            </a:r>
            <a:r>
              <a:rPr lang="zh-CN" altLang="en-US" sz="2400" b="1" kern="0" dirty="0" smtClean="0">
                <a:solidFill>
                  <a:srgbClr val="000000"/>
                </a:solidFill>
                <a:latin typeface="微软雅黑" panose="020B0503020204020204" pitchFamily="34" charset="-122"/>
                <a:ea typeface="微软雅黑" panose="020B0503020204020204" pitchFamily="34" charset="-122"/>
              </a:rPr>
              <a:t>结点</a:t>
            </a:r>
            <a:r>
              <a:rPr lang="en-US" altLang="zh-CN" sz="2400" b="1" kern="0" dirty="0" smtClean="0">
                <a:solidFill>
                  <a:srgbClr val="000000"/>
                </a:solidFill>
                <a:latin typeface="微软雅黑" panose="020B0503020204020204" pitchFamily="34" charset="-122"/>
                <a:ea typeface="微软雅黑" panose="020B0503020204020204" pitchFamily="34" charset="-122"/>
              </a:rPr>
              <a:t>6</a:t>
            </a:r>
            <a:r>
              <a:rPr lang="zh-CN" altLang="en-US" sz="2400" kern="0" dirty="0" smtClean="0">
                <a:solidFill>
                  <a:srgbClr val="000000"/>
                </a:solidFill>
                <a:latin typeface="微软雅黑" panose="020B0503020204020204" pitchFamily="34" charset="-122"/>
                <a:ea typeface="微软雅黑" panose="020B0503020204020204" pitchFamily="34" charset="-122"/>
              </a:rPr>
              <a:t>（</a:t>
            </a:r>
            <a:r>
              <a:rPr lang="zh-CN" altLang="en-US" sz="2400" b="1" kern="0" dirty="0" smtClean="0">
                <a:solidFill>
                  <a:srgbClr val="000000"/>
                </a:solidFill>
                <a:latin typeface="微软雅黑" panose="020B0503020204020204" pitchFamily="34" charset="-122"/>
                <a:ea typeface="微软雅黑" panose="020B0503020204020204" pitchFamily="34" charset="-122"/>
              </a:rPr>
              <a:t>结点</a:t>
            </a:r>
            <a:r>
              <a:rPr lang="en-US" altLang="zh-CN" sz="2400" b="1" kern="0" dirty="0" smtClean="0">
                <a:solidFill>
                  <a:srgbClr val="000000"/>
                </a:solidFill>
                <a:latin typeface="微软雅黑" panose="020B0503020204020204" pitchFamily="34" charset="-122"/>
                <a:ea typeface="微软雅黑" panose="020B0503020204020204" pitchFamily="34" charset="-122"/>
              </a:rPr>
              <a:t>6</a:t>
            </a:r>
            <a:r>
              <a:rPr lang="zh-CN" altLang="en-US" sz="2400" b="1" kern="0" dirty="0" smtClean="0">
                <a:solidFill>
                  <a:srgbClr val="000000"/>
                </a:solidFill>
                <a:latin typeface="微软雅黑" panose="020B0503020204020204" pitchFamily="34" charset="-122"/>
                <a:ea typeface="微软雅黑" panose="020B0503020204020204" pitchFamily="34" charset="-122"/>
              </a:rPr>
              <a:t>出队列）</a:t>
            </a:r>
            <a:r>
              <a:rPr lang="en-US" altLang="zh-CN" sz="2400" kern="0" dirty="0" smtClean="0">
                <a:solidFill>
                  <a:srgbClr val="000000"/>
                </a:solidFill>
                <a:latin typeface="微软雅黑" panose="020B0503020204020204" pitchFamily="34" charset="-122"/>
                <a:ea typeface="微软雅黑" panose="020B0503020204020204" pitchFamily="34" charset="-122"/>
              </a:rPr>
              <a:t>:</a:t>
            </a:r>
            <a:endParaRPr lang="en-US" altLang="zh-CN" sz="2400" kern="0" dirty="0">
              <a:solidFill>
                <a:srgbClr val="000000"/>
              </a:solidFill>
              <a:latin typeface="微软雅黑" panose="020B0503020204020204" pitchFamily="34" charset="-122"/>
              <a:ea typeface="微软雅黑" panose="020B0503020204020204" pitchFamily="34" charset="-122"/>
            </a:endParaRPr>
          </a:p>
          <a:p>
            <a:pPr lvl="0" fontAlgn="base">
              <a:spcBef>
                <a:spcPts val="600"/>
              </a:spcBef>
              <a:spcAft>
                <a:spcPct val="0"/>
              </a:spcAft>
              <a:buClr>
                <a:srgbClr val="CC9900"/>
              </a:buClr>
              <a:buSzPct val="65000"/>
              <a:defRPr/>
            </a:pPr>
            <a:r>
              <a:rPr lang="zh-CN" altLang="en-US" sz="2400" kern="0" dirty="0" smtClean="0">
                <a:solidFill>
                  <a:srgbClr val="000000"/>
                </a:solidFill>
                <a:latin typeface="微软雅黑" panose="020B0503020204020204" pitchFamily="34" charset="-122"/>
                <a:ea typeface="微软雅黑" panose="020B0503020204020204" pitchFamily="34" charset="-122"/>
              </a:rPr>
              <a:t>队列</a:t>
            </a:r>
            <a:r>
              <a:rPr lang="zh-CN" altLang="en-US" sz="2400" kern="0" dirty="0">
                <a:solidFill>
                  <a:srgbClr val="000000"/>
                </a:solidFill>
                <a:latin typeface="微软雅黑" panose="020B0503020204020204" pitchFamily="34" charset="-122"/>
                <a:ea typeface="微软雅黑" panose="020B0503020204020204" pitchFamily="34" charset="-122"/>
              </a:rPr>
              <a:t>状态：</a:t>
            </a:r>
          </a:p>
        </p:txBody>
      </p:sp>
      <p:sp>
        <p:nvSpPr>
          <p:cNvPr id="58" name="Oval 4"/>
          <p:cNvSpPr>
            <a:spLocks noChangeArrowheads="1"/>
          </p:cNvSpPr>
          <p:nvPr/>
        </p:nvSpPr>
        <p:spPr bwMode="auto">
          <a:xfrm>
            <a:off x="10235923" y="1364170"/>
            <a:ext cx="360362" cy="360363"/>
          </a:xfrm>
          <a:prstGeom prst="ellipse">
            <a:avLst/>
          </a:prstGeom>
          <a:solidFill>
            <a:schemeClr val="bg1">
              <a:lumMod val="65000"/>
            </a:schemeClr>
          </a:solidFill>
          <a:ln w="9525">
            <a:solidFill>
              <a:srgbClr val="000000"/>
            </a:solidFill>
            <a:round/>
            <a:headEnd/>
            <a:tailEnd/>
          </a:ln>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1</a:t>
            </a:r>
          </a:p>
        </p:txBody>
      </p:sp>
      <p:sp>
        <p:nvSpPr>
          <p:cNvPr id="59" name="Oval 5"/>
          <p:cNvSpPr>
            <a:spLocks noChangeArrowheads="1"/>
          </p:cNvSpPr>
          <p:nvPr/>
        </p:nvSpPr>
        <p:spPr bwMode="auto">
          <a:xfrm>
            <a:off x="9659661" y="1940433"/>
            <a:ext cx="360362" cy="360363"/>
          </a:xfrm>
          <a:prstGeom prst="ellipse">
            <a:avLst/>
          </a:prstGeom>
          <a:solidFill>
            <a:schemeClr val="bg1">
              <a:lumMod val="65000"/>
            </a:schemeClr>
          </a:solidFill>
          <a:ln w="9525">
            <a:solidFill>
              <a:srgbClr val="000000"/>
            </a:solidFill>
            <a:round/>
            <a:headEnd/>
            <a:tailEnd/>
          </a:ln>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2</a:t>
            </a:r>
          </a:p>
        </p:txBody>
      </p:sp>
      <p:sp>
        <p:nvSpPr>
          <p:cNvPr id="60" name="Oval 6"/>
          <p:cNvSpPr>
            <a:spLocks noChangeArrowheads="1"/>
          </p:cNvSpPr>
          <p:nvPr/>
        </p:nvSpPr>
        <p:spPr bwMode="auto">
          <a:xfrm>
            <a:off x="10739161" y="1940433"/>
            <a:ext cx="360362" cy="360363"/>
          </a:xfrm>
          <a:prstGeom prst="ellipse">
            <a:avLst/>
          </a:prstGeom>
          <a:solidFill>
            <a:schemeClr val="bg1">
              <a:lumMod val="65000"/>
            </a:schemeClr>
          </a:solidFill>
          <a:ln w="9525">
            <a:solidFill>
              <a:srgbClr val="000000"/>
            </a:solidFill>
            <a:round/>
            <a:headEnd/>
            <a:tailEnd/>
          </a:ln>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3</a:t>
            </a:r>
          </a:p>
        </p:txBody>
      </p:sp>
      <p:sp>
        <p:nvSpPr>
          <p:cNvPr id="61" name="Line 12"/>
          <p:cNvSpPr>
            <a:spLocks noChangeShapeType="1"/>
          </p:cNvSpPr>
          <p:nvPr/>
        </p:nvSpPr>
        <p:spPr bwMode="auto">
          <a:xfrm flipH="1">
            <a:off x="9875561" y="1724533"/>
            <a:ext cx="503237" cy="2159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62" name="Line 13"/>
          <p:cNvSpPr>
            <a:spLocks noChangeShapeType="1"/>
          </p:cNvSpPr>
          <p:nvPr/>
        </p:nvSpPr>
        <p:spPr bwMode="auto">
          <a:xfrm>
            <a:off x="10378798" y="1724533"/>
            <a:ext cx="504825" cy="2159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63" name="Oval 7"/>
          <p:cNvSpPr>
            <a:spLocks noChangeArrowheads="1"/>
          </p:cNvSpPr>
          <p:nvPr/>
        </p:nvSpPr>
        <p:spPr bwMode="auto">
          <a:xfrm>
            <a:off x="9367898" y="2459893"/>
            <a:ext cx="360362" cy="360363"/>
          </a:xfrm>
          <a:prstGeom prst="ellipse">
            <a:avLst/>
          </a:prstGeom>
          <a:solidFill>
            <a:schemeClr val="accent2"/>
          </a:solidFill>
          <a:ln w="9525">
            <a:solidFill>
              <a:srgbClr val="000000"/>
            </a:solidFill>
            <a:round/>
            <a:headEnd/>
            <a:tailEnd/>
          </a:ln>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4</a:t>
            </a:r>
          </a:p>
        </p:txBody>
      </p:sp>
      <p:sp>
        <p:nvSpPr>
          <p:cNvPr id="64" name="Oval 8"/>
          <p:cNvSpPr>
            <a:spLocks noChangeArrowheads="1"/>
          </p:cNvSpPr>
          <p:nvPr/>
        </p:nvSpPr>
        <p:spPr bwMode="auto">
          <a:xfrm>
            <a:off x="9872723" y="2459893"/>
            <a:ext cx="360362" cy="360363"/>
          </a:xfrm>
          <a:prstGeom prst="ellipse">
            <a:avLst/>
          </a:prstGeom>
          <a:solidFill>
            <a:schemeClr val="accent4"/>
          </a:solidFill>
          <a:ln w="9525">
            <a:solidFill>
              <a:srgbClr val="000000"/>
            </a:solidFill>
            <a:round/>
            <a:headEnd/>
            <a:tailEnd/>
          </a:ln>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5</a:t>
            </a:r>
          </a:p>
        </p:txBody>
      </p:sp>
      <p:sp>
        <p:nvSpPr>
          <p:cNvPr id="65" name="Line 14"/>
          <p:cNvSpPr>
            <a:spLocks noChangeShapeType="1"/>
          </p:cNvSpPr>
          <p:nvPr/>
        </p:nvSpPr>
        <p:spPr bwMode="auto">
          <a:xfrm flipH="1">
            <a:off x="9583798" y="2315431"/>
            <a:ext cx="217487" cy="14446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66" name="Line 14"/>
          <p:cNvSpPr>
            <a:spLocks noChangeShapeType="1"/>
          </p:cNvSpPr>
          <p:nvPr/>
        </p:nvSpPr>
        <p:spPr bwMode="auto">
          <a:xfrm>
            <a:off x="9872723" y="2315432"/>
            <a:ext cx="108743" cy="14446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71" name="Oval 9"/>
          <p:cNvSpPr>
            <a:spLocks noChangeArrowheads="1"/>
          </p:cNvSpPr>
          <p:nvPr/>
        </p:nvSpPr>
        <p:spPr bwMode="auto">
          <a:xfrm>
            <a:off x="10457537" y="2459894"/>
            <a:ext cx="360362" cy="360363"/>
          </a:xfrm>
          <a:prstGeom prst="ellipse">
            <a:avLst/>
          </a:prstGeom>
          <a:solidFill>
            <a:schemeClr val="accent4"/>
          </a:solidFill>
          <a:ln w="9525">
            <a:solidFill>
              <a:srgbClr val="000000"/>
            </a:solidFill>
            <a:round/>
            <a:headEnd/>
            <a:tailEnd/>
          </a:ln>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6</a:t>
            </a:r>
          </a:p>
        </p:txBody>
      </p:sp>
      <p:sp>
        <p:nvSpPr>
          <p:cNvPr id="72" name="Oval 10"/>
          <p:cNvSpPr>
            <a:spLocks noChangeArrowheads="1"/>
          </p:cNvSpPr>
          <p:nvPr/>
        </p:nvSpPr>
        <p:spPr bwMode="auto">
          <a:xfrm>
            <a:off x="11033800" y="2459894"/>
            <a:ext cx="360362" cy="360363"/>
          </a:xfrm>
          <a:prstGeom prst="ellipse">
            <a:avLst/>
          </a:prstGeom>
          <a:solidFill>
            <a:schemeClr val="accent4"/>
          </a:solidFill>
          <a:ln w="9525">
            <a:solidFill>
              <a:srgbClr val="000000"/>
            </a:solidFill>
            <a:round/>
            <a:headEnd/>
            <a:tailEnd/>
          </a:ln>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7</a:t>
            </a:r>
          </a:p>
        </p:txBody>
      </p:sp>
      <p:sp>
        <p:nvSpPr>
          <p:cNvPr id="73" name="Line 16"/>
          <p:cNvSpPr>
            <a:spLocks noChangeShapeType="1"/>
          </p:cNvSpPr>
          <p:nvPr/>
        </p:nvSpPr>
        <p:spPr bwMode="auto">
          <a:xfrm flipH="1">
            <a:off x="10673437" y="2315432"/>
            <a:ext cx="215900" cy="14446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74" name="Line 17"/>
          <p:cNvSpPr>
            <a:spLocks noChangeShapeType="1"/>
          </p:cNvSpPr>
          <p:nvPr/>
        </p:nvSpPr>
        <p:spPr bwMode="auto">
          <a:xfrm>
            <a:off x="10960775" y="2315432"/>
            <a:ext cx="215900" cy="14446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77" name="Rectangle 23"/>
          <p:cNvSpPr>
            <a:spLocks noChangeArrowheads="1"/>
          </p:cNvSpPr>
          <p:nvPr/>
        </p:nvSpPr>
        <p:spPr bwMode="auto">
          <a:xfrm>
            <a:off x="7482120" y="2335421"/>
            <a:ext cx="431800" cy="360363"/>
          </a:xfrm>
          <a:prstGeom prst="rect">
            <a:avLst/>
          </a:prstGeom>
          <a:solidFill>
            <a:srgbClr val="92D050"/>
          </a:solidFill>
          <a:ln w="9525" algn="ctr">
            <a:solidFill>
              <a:srgbClr val="000000"/>
            </a:solidFill>
            <a:miter lim="800000"/>
            <a:headEnd/>
            <a:tailEnd/>
          </a:ln>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78" name="Rectangle 24"/>
          <p:cNvSpPr>
            <a:spLocks noChangeArrowheads="1"/>
          </p:cNvSpPr>
          <p:nvPr/>
        </p:nvSpPr>
        <p:spPr bwMode="auto">
          <a:xfrm>
            <a:off x="5751745" y="2335421"/>
            <a:ext cx="431800" cy="360363"/>
          </a:xfrm>
          <a:prstGeom prst="rect">
            <a:avLst/>
          </a:prstGeom>
          <a:solidFill>
            <a:srgbClr val="92D050"/>
          </a:solidFill>
          <a:ln w="9525" algn="ctr">
            <a:solidFill>
              <a:srgbClr val="000000"/>
            </a:solidFill>
            <a:miter lim="800000"/>
            <a:headEnd/>
            <a:tailEnd/>
          </a:ln>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5</a:t>
            </a:r>
          </a:p>
        </p:txBody>
      </p:sp>
      <p:sp>
        <p:nvSpPr>
          <p:cNvPr id="79" name="Rectangle 25"/>
          <p:cNvSpPr>
            <a:spLocks noChangeArrowheads="1"/>
          </p:cNvSpPr>
          <p:nvPr/>
        </p:nvSpPr>
        <p:spPr bwMode="auto">
          <a:xfrm>
            <a:off x="6185132" y="2335421"/>
            <a:ext cx="431800" cy="360363"/>
          </a:xfrm>
          <a:prstGeom prst="rect">
            <a:avLst/>
          </a:prstGeom>
          <a:solidFill>
            <a:srgbClr val="92D050"/>
          </a:solidFill>
          <a:ln w="9525" algn="ctr">
            <a:solidFill>
              <a:srgbClr val="000000"/>
            </a:solidFill>
            <a:miter lim="800000"/>
            <a:headEnd/>
            <a:tailEnd/>
          </a:ln>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6</a:t>
            </a:r>
          </a:p>
        </p:txBody>
      </p:sp>
      <p:sp>
        <p:nvSpPr>
          <p:cNvPr id="80" name="Rectangle 26"/>
          <p:cNvSpPr>
            <a:spLocks noChangeArrowheads="1"/>
          </p:cNvSpPr>
          <p:nvPr/>
        </p:nvSpPr>
        <p:spPr bwMode="auto">
          <a:xfrm>
            <a:off x="6616932" y="2335421"/>
            <a:ext cx="431800" cy="360363"/>
          </a:xfrm>
          <a:prstGeom prst="rect">
            <a:avLst/>
          </a:prstGeom>
          <a:solidFill>
            <a:srgbClr val="92D050"/>
          </a:solidFill>
          <a:ln w="9525" algn="ctr">
            <a:solidFill>
              <a:srgbClr val="000000"/>
            </a:solidFill>
            <a:miter lim="800000"/>
            <a:headEnd/>
            <a:tailEnd/>
          </a:ln>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7</a:t>
            </a:r>
          </a:p>
        </p:txBody>
      </p:sp>
      <p:sp>
        <p:nvSpPr>
          <p:cNvPr id="81" name="Rectangle 27"/>
          <p:cNvSpPr>
            <a:spLocks noChangeArrowheads="1"/>
          </p:cNvSpPr>
          <p:nvPr/>
        </p:nvSpPr>
        <p:spPr bwMode="auto">
          <a:xfrm>
            <a:off x="7050320" y="2335421"/>
            <a:ext cx="431800" cy="360363"/>
          </a:xfrm>
          <a:prstGeom prst="rect">
            <a:avLst/>
          </a:prstGeom>
          <a:solidFill>
            <a:srgbClr val="92D050"/>
          </a:solidFill>
          <a:ln w="9525" algn="ctr">
            <a:solidFill>
              <a:srgbClr val="000000"/>
            </a:solidFill>
            <a:miter lim="800000"/>
            <a:headEnd/>
            <a:tailEnd/>
          </a:ln>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8</a:t>
            </a:r>
          </a:p>
        </p:txBody>
      </p:sp>
      <p:sp>
        <p:nvSpPr>
          <p:cNvPr id="82" name="Rectangle 28"/>
          <p:cNvSpPr>
            <a:spLocks noChangeArrowheads="1"/>
          </p:cNvSpPr>
          <p:nvPr/>
        </p:nvSpPr>
        <p:spPr bwMode="auto">
          <a:xfrm>
            <a:off x="7048732" y="4169846"/>
            <a:ext cx="431800" cy="360363"/>
          </a:xfrm>
          <a:prstGeom prst="rect">
            <a:avLst/>
          </a:prstGeom>
          <a:solidFill>
            <a:srgbClr val="92D050"/>
          </a:solidFill>
          <a:ln w="9525" algn="ctr">
            <a:solidFill>
              <a:srgbClr val="000000"/>
            </a:solidFill>
            <a:miter lim="800000"/>
            <a:headEnd/>
            <a:tailEnd/>
          </a:ln>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83" name="Rectangle 29"/>
          <p:cNvSpPr>
            <a:spLocks noChangeArrowheads="1"/>
          </p:cNvSpPr>
          <p:nvPr/>
        </p:nvSpPr>
        <p:spPr bwMode="auto">
          <a:xfrm>
            <a:off x="5751744" y="4169846"/>
            <a:ext cx="431800" cy="360363"/>
          </a:xfrm>
          <a:prstGeom prst="rect">
            <a:avLst/>
          </a:prstGeom>
          <a:solidFill>
            <a:srgbClr val="92D050"/>
          </a:solidFill>
          <a:ln w="9525" algn="ctr">
            <a:solidFill>
              <a:srgbClr val="000000"/>
            </a:solidFill>
            <a:miter lim="800000"/>
            <a:headEnd/>
            <a:tailEnd/>
          </a:ln>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6</a:t>
            </a:r>
          </a:p>
        </p:txBody>
      </p:sp>
      <p:sp>
        <p:nvSpPr>
          <p:cNvPr id="84" name="Rectangle 30"/>
          <p:cNvSpPr>
            <a:spLocks noChangeArrowheads="1"/>
          </p:cNvSpPr>
          <p:nvPr/>
        </p:nvSpPr>
        <p:spPr bwMode="auto">
          <a:xfrm>
            <a:off x="6183544" y="4169846"/>
            <a:ext cx="431800" cy="360363"/>
          </a:xfrm>
          <a:prstGeom prst="rect">
            <a:avLst/>
          </a:prstGeom>
          <a:solidFill>
            <a:srgbClr val="92D050"/>
          </a:solidFill>
          <a:ln w="9525" algn="ctr">
            <a:solidFill>
              <a:srgbClr val="000000"/>
            </a:solidFill>
            <a:miter lim="800000"/>
            <a:headEnd/>
            <a:tailEnd/>
          </a:ln>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7</a:t>
            </a:r>
          </a:p>
        </p:txBody>
      </p:sp>
      <p:sp>
        <p:nvSpPr>
          <p:cNvPr id="85" name="Rectangle 31"/>
          <p:cNvSpPr>
            <a:spLocks noChangeArrowheads="1"/>
          </p:cNvSpPr>
          <p:nvPr/>
        </p:nvSpPr>
        <p:spPr bwMode="auto">
          <a:xfrm>
            <a:off x="6616932" y="4169846"/>
            <a:ext cx="431800" cy="360363"/>
          </a:xfrm>
          <a:prstGeom prst="rect">
            <a:avLst/>
          </a:prstGeom>
          <a:solidFill>
            <a:srgbClr val="92D050"/>
          </a:solidFill>
          <a:ln w="9525" algn="ctr">
            <a:solidFill>
              <a:srgbClr val="000000"/>
            </a:solidFill>
            <a:miter lim="800000"/>
            <a:headEnd/>
            <a:tailEnd/>
          </a:ln>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8</a:t>
            </a:r>
          </a:p>
        </p:txBody>
      </p:sp>
      <p:sp>
        <p:nvSpPr>
          <p:cNvPr id="86" name="Rectangle 32"/>
          <p:cNvSpPr>
            <a:spLocks noChangeArrowheads="1"/>
          </p:cNvSpPr>
          <p:nvPr/>
        </p:nvSpPr>
        <p:spPr bwMode="auto">
          <a:xfrm>
            <a:off x="6616932" y="5916295"/>
            <a:ext cx="431800" cy="360363"/>
          </a:xfrm>
          <a:prstGeom prst="rect">
            <a:avLst/>
          </a:prstGeom>
          <a:solidFill>
            <a:srgbClr val="92D050"/>
          </a:solidFill>
          <a:ln w="9525" algn="ctr">
            <a:solidFill>
              <a:srgbClr val="000000"/>
            </a:solidFill>
            <a:miter lim="800000"/>
            <a:headEnd/>
            <a:tailEnd/>
          </a:ln>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87" name="Rectangle 33"/>
          <p:cNvSpPr>
            <a:spLocks noChangeArrowheads="1"/>
          </p:cNvSpPr>
          <p:nvPr/>
        </p:nvSpPr>
        <p:spPr bwMode="auto">
          <a:xfrm>
            <a:off x="5751745" y="5916295"/>
            <a:ext cx="431800" cy="360363"/>
          </a:xfrm>
          <a:prstGeom prst="rect">
            <a:avLst/>
          </a:prstGeom>
          <a:solidFill>
            <a:srgbClr val="92D050"/>
          </a:solidFill>
          <a:ln w="9525" algn="ctr">
            <a:solidFill>
              <a:srgbClr val="000000"/>
            </a:solidFill>
            <a:miter lim="800000"/>
            <a:headEnd/>
            <a:tailEnd/>
          </a:ln>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7</a:t>
            </a:r>
          </a:p>
        </p:txBody>
      </p:sp>
      <p:sp>
        <p:nvSpPr>
          <p:cNvPr id="88" name="Rectangle 34"/>
          <p:cNvSpPr>
            <a:spLocks noChangeArrowheads="1"/>
          </p:cNvSpPr>
          <p:nvPr/>
        </p:nvSpPr>
        <p:spPr bwMode="auto">
          <a:xfrm>
            <a:off x="6185132" y="5916295"/>
            <a:ext cx="431800" cy="360363"/>
          </a:xfrm>
          <a:prstGeom prst="rect">
            <a:avLst/>
          </a:prstGeom>
          <a:solidFill>
            <a:srgbClr val="92D050"/>
          </a:solidFill>
          <a:ln w="9525" algn="ctr">
            <a:solidFill>
              <a:srgbClr val="000000"/>
            </a:solidFill>
            <a:miter lim="800000"/>
            <a:headEnd/>
            <a:tailEnd/>
          </a:ln>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8</a:t>
            </a:r>
          </a:p>
        </p:txBody>
      </p:sp>
      <p:sp>
        <p:nvSpPr>
          <p:cNvPr id="89" name="Oval 11"/>
          <p:cNvSpPr>
            <a:spLocks noChangeArrowheads="1"/>
          </p:cNvSpPr>
          <p:nvPr/>
        </p:nvSpPr>
        <p:spPr bwMode="auto">
          <a:xfrm>
            <a:off x="10204486" y="3246503"/>
            <a:ext cx="360362" cy="360363"/>
          </a:xfrm>
          <a:prstGeom prst="ellipse">
            <a:avLst/>
          </a:prstGeom>
          <a:solidFill>
            <a:schemeClr val="accent4"/>
          </a:solidFill>
          <a:ln w="9525">
            <a:solidFill>
              <a:srgbClr val="000000"/>
            </a:solidFill>
            <a:round/>
            <a:headEnd/>
            <a:tailEnd/>
          </a:ln>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8</a:t>
            </a:r>
          </a:p>
        </p:txBody>
      </p:sp>
      <p:sp>
        <p:nvSpPr>
          <p:cNvPr id="90" name="Line 18"/>
          <p:cNvSpPr>
            <a:spLocks noChangeShapeType="1"/>
          </p:cNvSpPr>
          <p:nvPr/>
        </p:nvSpPr>
        <p:spPr bwMode="auto">
          <a:xfrm>
            <a:off x="9555199" y="2814703"/>
            <a:ext cx="649287" cy="57626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91" name="Oval 4"/>
          <p:cNvSpPr>
            <a:spLocks noChangeArrowheads="1"/>
          </p:cNvSpPr>
          <p:nvPr/>
        </p:nvSpPr>
        <p:spPr bwMode="auto">
          <a:xfrm>
            <a:off x="8865205" y="3016439"/>
            <a:ext cx="360362" cy="360363"/>
          </a:xfrm>
          <a:prstGeom prst="ellipse">
            <a:avLst/>
          </a:prstGeom>
          <a:solidFill>
            <a:schemeClr val="bg1">
              <a:lumMod val="65000"/>
            </a:schemeClr>
          </a:solidFill>
          <a:ln w="9525">
            <a:solidFill>
              <a:srgbClr val="000000"/>
            </a:solidFill>
            <a:round/>
            <a:headEnd/>
            <a:tailEnd/>
          </a:ln>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1</a:t>
            </a:r>
          </a:p>
        </p:txBody>
      </p:sp>
      <p:sp>
        <p:nvSpPr>
          <p:cNvPr id="92" name="Oval 5"/>
          <p:cNvSpPr>
            <a:spLocks noChangeArrowheads="1"/>
          </p:cNvSpPr>
          <p:nvPr/>
        </p:nvSpPr>
        <p:spPr bwMode="auto">
          <a:xfrm>
            <a:off x="8288943" y="3592702"/>
            <a:ext cx="360362" cy="360363"/>
          </a:xfrm>
          <a:prstGeom prst="ellipse">
            <a:avLst/>
          </a:prstGeom>
          <a:solidFill>
            <a:schemeClr val="bg1">
              <a:lumMod val="65000"/>
            </a:schemeClr>
          </a:solidFill>
          <a:ln w="9525">
            <a:solidFill>
              <a:srgbClr val="000000"/>
            </a:solidFill>
            <a:round/>
            <a:headEnd/>
            <a:tailEnd/>
          </a:ln>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2</a:t>
            </a:r>
          </a:p>
        </p:txBody>
      </p:sp>
      <p:sp>
        <p:nvSpPr>
          <p:cNvPr id="93" name="Oval 6"/>
          <p:cNvSpPr>
            <a:spLocks noChangeArrowheads="1"/>
          </p:cNvSpPr>
          <p:nvPr/>
        </p:nvSpPr>
        <p:spPr bwMode="auto">
          <a:xfrm>
            <a:off x="9368443" y="3592702"/>
            <a:ext cx="360362" cy="360363"/>
          </a:xfrm>
          <a:prstGeom prst="ellipse">
            <a:avLst/>
          </a:prstGeom>
          <a:solidFill>
            <a:schemeClr val="bg1">
              <a:lumMod val="65000"/>
            </a:schemeClr>
          </a:solidFill>
          <a:ln w="9525">
            <a:solidFill>
              <a:srgbClr val="000000"/>
            </a:solidFill>
            <a:round/>
            <a:headEnd/>
            <a:tailEnd/>
          </a:ln>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3</a:t>
            </a:r>
          </a:p>
        </p:txBody>
      </p:sp>
      <p:sp>
        <p:nvSpPr>
          <p:cNvPr id="94" name="Line 12"/>
          <p:cNvSpPr>
            <a:spLocks noChangeShapeType="1"/>
          </p:cNvSpPr>
          <p:nvPr/>
        </p:nvSpPr>
        <p:spPr bwMode="auto">
          <a:xfrm flipH="1">
            <a:off x="8504843" y="3376802"/>
            <a:ext cx="503237" cy="2159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95" name="Line 13"/>
          <p:cNvSpPr>
            <a:spLocks noChangeShapeType="1"/>
          </p:cNvSpPr>
          <p:nvPr/>
        </p:nvSpPr>
        <p:spPr bwMode="auto">
          <a:xfrm>
            <a:off x="9008080" y="3376802"/>
            <a:ext cx="504825" cy="2159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96" name="Oval 7"/>
          <p:cNvSpPr>
            <a:spLocks noChangeArrowheads="1"/>
          </p:cNvSpPr>
          <p:nvPr/>
        </p:nvSpPr>
        <p:spPr bwMode="auto">
          <a:xfrm>
            <a:off x="7997180" y="4112162"/>
            <a:ext cx="360362" cy="360363"/>
          </a:xfrm>
          <a:prstGeom prst="ellipse">
            <a:avLst/>
          </a:prstGeom>
          <a:solidFill>
            <a:schemeClr val="bg1">
              <a:lumMod val="65000"/>
            </a:schemeClr>
          </a:solidFill>
          <a:ln w="9525">
            <a:solidFill>
              <a:srgbClr val="000000"/>
            </a:solidFill>
            <a:round/>
            <a:headEnd/>
            <a:tailEnd/>
          </a:ln>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4</a:t>
            </a:r>
          </a:p>
        </p:txBody>
      </p:sp>
      <p:sp>
        <p:nvSpPr>
          <p:cNvPr id="97" name="Oval 8"/>
          <p:cNvSpPr>
            <a:spLocks noChangeArrowheads="1"/>
          </p:cNvSpPr>
          <p:nvPr/>
        </p:nvSpPr>
        <p:spPr bwMode="auto">
          <a:xfrm>
            <a:off x="8502005" y="4112162"/>
            <a:ext cx="360362" cy="360363"/>
          </a:xfrm>
          <a:prstGeom prst="ellipse">
            <a:avLst/>
          </a:prstGeom>
          <a:solidFill>
            <a:schemeClr val="accent2"/>
          </a:solidFill>
          <a:ln w="9525">
            <a:solidFill>
              <a:srgbClr val="000000"/>
            </a:solidFill>
            <a:round/>
            <a:headEnd/>
            <a:tailEnd/>
          </a:ln>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5</a:t>
            </a:r>
          </a:p>
        </p:txBody>
      </p:sp>
      <p:sp>
        <p:nvSpPr>
          <p:cNvPr id="98" name="Line 14"/>
          <p:cNvSpPr>
            <a:spLocks noChangeShapeType="1"/>
          </p:cNvSpPr>
          <p:nvPr/>
        </p:nvSpPr>
        <p:spPr bwMode="auto">
          <a:xfrm flipH="1">
            <a:off x="8213080" y="3967700"/>
            <a:ext cx="217487" cy="14446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99" name="Line 14"/>
          <p:cNvSpPr>
            <a:spLocks noChangeShapeType="1"/>
          </p:cNvSpPr>
          <p:nvPr/>
        </p:nvSpPr>
        <p:spPr bwMode="auto">
          <a:xfrm>
            <a:off x="8502005" y="3967701"/>
            <a:ext cx="108743" cy="14446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100" name="Oval 9"/>
          <p:cNvSpPr>
            <a:spLocks noChangeArrowheads="1"/>
          </p:cNvSpPr>
          <p:nvPr/>
        </p:nvSpPr>
        <p:spPr bwMode="auto">
          <a:xfrm>
            <a:off x="9086819" y="4112163"/>
            <a:ext cx="360362" cy="360363"/>
          </a:xfrm>
          <a:prstGeom prst="ellipse">
            <a:avLst/>
          </a:prstGeom>
          <a:solidFill>
            <a:schemeClr val="accent4"/>
          </a:solidFill>
          <a:ln w="9525">
            <a:solidFill>
              <a:srgbClr val="000000"/>
            </a:solidFill>
            <a:round/>
            <a:headEnd/>
            <a:tailEnd/>
          </a:ln>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6</a:t>
            </a:r>
          </a:p>
        </p:txBody>
      </p:sp>
      <p:sp>
        <p:nvSpPr>
          <p:cNvPr id="101" name="Oval 10"/>
          <p:cNvSpPr>
            <a:spLocks noChangeArrowheads="1"/>
          </p:cNvSpPr>
          <p:nvPr/>
        </p:nvSpPr>
        <p:spPr bwMode="auto">
          <a:xfrm>
            <a:off x="9663082" y="4112163"/>
            <a:ext cx="360362" cy="360363"/>
          </a:xfrm>
          <a:prstGeom prst="ellipse">
            <a:avLst/>
          </a:prstGeom>
          <a:solidFill>
            <a:schemeClr val="accent4"/>
          </a:solidFill>
          <a:ln w="9525">
            <a:solidFill>
              <a:srgbClr val="000000"/>
            </a:solidFill>
            <a:round/>
            <a:headEnd/>
            <a:tailEnd/>
          </a:ln>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7</a:t>
            </a:r>
          </a:p>
        </p:txBody>
      </p:sp>
      <p:sp>
        <p:nvSpPr>
          <p:cNvPr id="102" name="Line 16"/>
          <p:cNvSpPr>
            <a:spLocks noChangeShapeType="1"/>
          </p:cNvSpPr>
          <p:nvPr/>
        </p:nvSpPr>
        <p:spPr bwMode="auto">
          <a:xfrm flipH="1">
            <a:off x="9302719" y="3967701"/>
            <a:ext cx="215900" cy="14446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103" name="Line 17"/>
          <p:cNvSpPr>
            <a:spLocks noChangeShapeType="1"/>
          </p:cNvSpPr>
          <p:nvPr/>
        </p:nvSpPr>
        <p:spPr bwMode="auto">
          <a:xfrm>
            <a:off x="9590057" y="3967701"/>
            <a:ext cx="215900" cy="14446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104" name="Oval 11"/>
          <p:cNvSpPr>
            <a:spLocks noChangeArrowheads="1"/>
          </p:cNvSpPr>
          <p:nvPr/>
        </p:nvSpPr>
        <p:spPr bwMode="auto">
          <a:xfrm>
            <a:off x="8833768" y="4898772"/>
            <a:ext cx="360362" cy="360363"/>
          </a:xfrm>
          <a:prstGeom prst="ellipse">
            <a:avLst/>
          </a:prstGeom>
          <a:solidFill>
            <a:schemeClr val="accent4"/>
          </a:solidFill>
          <a:ln w="9525">
            <a:solidFill>
              <a:srgbClr val="000000"/>
            </a:solidFill>
            <a:round/>
            <a:headEnd/>
            <a:tailEnd/>
          </a:ln>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8</a:t>
            </a:r>
          </a:p>
        </p:txBody>
      </p:sp>
      <p:sp>
        <p:nvSpPr>
          <p:cNvPr id="105" name="Line 18"/>
          <p:cNvSpPr>
            <a:spLocks noChangeShapeType="1"/>
          </p:cNvSpPr>
          <p:nvPr/>
        </p:nvSpPr>
        <p:spPr bwMode="auto">
          <a:xfrm>
            <a:off x="8184481" y="4466972"/>
            <a:ext cx="649287" cy="57626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106" name="Oval 4"/>
          <p:cNvSpPr>
            <a:spLocks noChangeArrowheads="1"/>
          </p:cNvSpPr>
          <p:nvPr/>
        </p:nvSpPr>
        <p:spPr bwMode="auto">
          <a:xfrm>
            <a:off x="10526862" y="4404518"/>
            <a:ext cx="360362" cy="360363"/>
          </a:xfrm>
          <a:prstGeom prst="ellipse">
            <a:avLst/>
          </a:prstGeom>
          <a:solidFill>
            <a:schemeClr val="bg1">
              <a:lumMod val="65000"/>
            </a:schemeClr>
          </a:solidFill>
          <a:ln w="9525">
            <a:solidFill>
              <a:srgbClr val="000000"/>
            </a:solidFill>
            <a:round/>
            <a:headEnd/>
            <a:tailEnd/>
          </a:ln>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1</a:t>
            </a:r>
          </a:p>
        </p:txBody>
      </p:sp>
      <p:sp>
        <p:nvSpPr>
          <p:cNvPr id="107" name="Oval 5"/>
          <p:cNvSpPr>
            <a:spLocks noChangeArrowheads="1"/>
          </p:cNvSpPr>
          <p:nvPr/>
        </p:nvSpPr>
        <p:spPr bwMode="auto">
          <a:xfrm>
            <a:off x="9950600" y="4980781"/>
            <a:ext cx="360362" cy="360363"/>
          </a:xfrm>
          <a:prstGeom prst="ellipse">
            <a:avLst/>
          </a:prstGeom>
          <a:solidFill>
            <a:schemeClr val="bg1">
              <a:lumMod val="65000"/>
            </a:schemeClr>
          </a:solidFill>
          <a:ln w="9525">
            <a:solidFill>
              <a:srgbClr val="000000"/>
            </a:solidFill>
            <a:round/>
            <a:headEnd/>
            <a:tailEnd/>
          </a:ln>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2</a:t>
            </a:r>
          </a:p>
        </p:txBody>
      </p:sp>
      <p:sp>
        <p:nvSpPr>
          <p:cNvPr id="108" name="Oval 6"/>
          <p:cNvSpPr>
            <a:spLocks noChangeArrowheads="1"/>
          </p:cNvSpPr>
          <p:nvPr/>
        </p:nvSpPr>
        <p:spPr bwMode="auto">
          <a:xfrm>
            <a:off x="11030100" y="4980781"/>
            <a:ext cx="360362" cy="360363"/>
          </a:xfrm>
          <a:prstGeom prst="ellipse">
            <a:avLst/>
          </a:prstGeom>
          <a:solidFill>
            <a:schemeClr val="bg1">
              <a:lumMod val="65000"/>
            </a:schemeClr>
          </a:solidFill>
          <a:ln w="9525">
            <a:solidFill>
              <a:srgbClr val="000000"/>
            </a:solidFill>
            <a:round/>
            <a:headEnd/>
            <a:tailEnd/>
          </a:ln>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3</a:t>
            </a:r>
          </a:p>
        </p:txBody>
      </p:sp>
      <p:sp>
        <p:nvSpPr>
          <p:cNvPr id="109" name="Line 12"/>
          <p:cNvSpPr>
            <a:spLocks noChangeShapeType="1"/>
          </p:cNvSpPr>
          <p:nvPr/>
        </p:nvSpPr>
        <p:spPr bwMode="auto">
          <a:xfrm flipH="1">
            <a:off x="10166500" y="4764881"/>
            <a:ext cx="503237" cy="2159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110" name="Line 13"/>
          <p:cNvSpPr>
            <a:spLocks noChangeShapeType="1"/>
          </p:cNvSpPr>
          <p:nvPr/>
        </p:nvSpPr>
        <p:spPr bwMode="auto">
          <a:xfrm>
            <a:off x="10669737" y="4764881"/>
            <a:ext cx="504825" cy="2159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111" name="Oval 7"/>
          <p:cNvSpPr>
            <a:spLocks noChangeArrowheads="1"/>
          </p:cNvSpPr>
          <p:nvPr/>
        </p:nvSpPr>
        <p:spPr bwMode="auto">
          <a:xfrm>
            <a:off x="9658837" y="5500241"/>
            <a:ext cx="360362" cy="360363"/>
          </a:xfrm>
          <a:prstGeom prst="ellipse">
            <a:avLst/>
          </a:prstGeom>
          <a:solidFill>
            <a:schemeClr val="bg1">
              <a:lumMod val="65000"/>
            </a:schemeClr>
          </a:solidFill>
          <a:ln w="9525">
            <a:solidFill>
              <a:srgbClr val="000000"/>
            </a:solidFill>
            <a:round/>
            <a:headEnd/>
            <a:tailEnd/>
          </a:ln>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4</a:t>
            </a:r>
          </a:p>
        </p:txBody>
      </p:sp>
      <p:sp>
        <p:nvSpPr>
          <p:cNvPr id="112" name="Oval 8"/>
          <p:cNvSpPr>
            <a:spLocks noChangeArrowheads="1"/>
          </p:cNvSpPr>
          <p:nvPr/>
        </p:nvSpPr>
        <p:spPr bwMode="auto">
          <a:xfrm>
            <a:off x="10163662" y="5500241"/>
            <a:ext cx="360362" cy="360363"/>
          </a:xfrm>
          <a:prstGeom prst="ellipse">
            <a:avLst/>
          </a:prstGeom>
          <a:solidFill>
            <a:schemeClr val="bg1">
              <a:lumMod val="65000"/>
            </a:schemeClr>
          </a:solidFill>
          <a:ln w="9525">
            <a:solidFill>
              <a:srgbClr val="000000"/>
            </a:solidFill>
            <a:round/>
            <a:headEnd/>
            <a:tailEnd/>
          </a:ln>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5</a:t>
            </a:r>
          </a:p>
        </p:txBody>
      </p:sp>
      <p:sp>
        <p:nvSpPr>
          <p:cNvPr id="113" name="Line 14"/>
          <p:cNvSpPr>
            <a:spLocks noChangeShapeType="1"/>
          </p:cNvSpPr>
          <p:nvPr/>
        </p:nvSpPr>
        <p:spPr bwMode="auto">
          <a:xfrm flipH="1">
            <a:off x="9874737" y="5355779"/>
            <a:ext cx="217487" cy="14446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114" name="Line 14"/>
          <p:cNvSpPr>
            <a:spLocks noChangeShapeType="1"/>
          </p:cNvSpPr>
          <p:nvPr/>
        </p:nvSpPr>
        <p:spPr bwMode="auto">
          <a:xfrm>
            <a:off x="10163662" y="5355780"/>
            <a:ext cx="108743" cy="14446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115" name="Oval 9"/>
          <p:cNvSpPr>
            <a:spLocks noChangeArrowheads="1"/>
          </p:cNvSpPr>
          <p:nvPr/>
        </p:nvSpPr>
        <p:spPr bwMode="auto">
          <a:xfrm>
            <a:off x="10748476" y="5500242"/>
            <a:ext cx="360362" cy="360363"/>
          </a:xfrm>
          <a:prstGeom prst="ellipse">
            <a:avLst/>
          </a:prstGeom>
          <a:solidFill>
            <a:schemeClr val="accent2"/>
          </a:solidFill>
          <a:ln w="9525">
            <a:solidFill>
              <a:srgbClr val="000000"/>
            </a:solidFill>
            <a:round/>
            <a:headEnd/>
            <a:tailEnd/>
          </a:ln>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6</a:t>
            </a:r>
          </a:p>
        </p:txBody>
      </p:sp>
      <p:sp>
        <p:nvSpPr>
          <p:cNvPr id="116" name="Oval 10"/>
          <p:cNvSpPr>
            <a:spLocks noChangeArrowheads="1"/>
          </p:cNvSpPr>
          <p:nvPr/>
        </p:nvSpPr>
        <p:spPr bwMode="auto">
          <a:xfrm>
            <a:off x="11324739" y="5500242"/>
            <a:ext cx="360362" cy="360363"/>
          </a:xfrm>
          <a:prstGeom prst="ellipse">
            <a:avLst/>
          </a:prstGeom>
          <a:solidFill>
            <a:schemeClr val="accent4"/>
          </a:solidFill>
          <a:ln w="9525">
            <a:solidFill>
              <a:srgbClr val="000000"/>
            </a:solidFill>
            <a:round/>
            <a:headEnd/>
            <a:tailEnd/>
          </a:ln>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7</a:t>
            </a:r>
          </a:p>
        </p:txBody>
      </p:sp>
      <p:sp>
        <p:nvSpPr>
          <p:cNvPr id="117" name="Line 16"/>
          <p:cNvSpPr>
            <a:spLocks noChangeShapeType="1"/>
          </p:cNvSpPr>
          <p:nvPr/>
        </p:nvSpPr>
        <p:spPr bwMode="auto">
          <a:xfrm flipH="1">
            <a:off x="10964376" y="5355780"/>
            <a:ext cx="215900" cy="14446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118" name="Line 17"/>
          <p:cNvSpPr>
            <a:spLocks noChangeShapeType="1"/>
          </p:cNvSpPr>
          <p:nvPr/>
        </p:nvSpPr>
        <p:spPr bwMode="auto">
          <a:xfrm>
            <a:off x="11251714" y="5355780"/>
            <a:ext cx="215900" cy="14446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119" name="Oval 11"/>
          <p:cNvSpPr>
            <a:spLocks noChangeArrowheads="1"/>
          </p:cNvSpPr>
          <p:nvPr/>
        </p:nvSpPr>
        <p:spPr bwMode="auto">
          <a:xfrm>
            <a:off x="10495425" y="6286851"/>
            <a:ext cx="360362" cy="360363"/>
          </a:xfrm>
          <a:prstGeom prst="ellipse">
            <a:avLst/>
          </a:prstGeom>
          <a:solidFill>
            <a:schemeClr val="accent4"/>
          </a:solidFill>
          <a:ln w="9525">
            <a:solidFill>
              <a:srgbClr val="000000"/>
            </a:solidFill>
            <a:round/>
            <a:headEnd/>
            <a:tailEnd/>
          </a:ln>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8</a:t>
            </a:r>
          </a:p>
        </p:txBody>
      </p:sp>
      <p:sp>
        <p:nvSpPr>
          <p:cNvPr id="120" name="Line 18"/>
          <p:cNvSpPr>
            <a:spLocks noChangeShapeType="1"/>
          </p:cNvSpPr>
          <p:nvPr/>
        </p:nvSpPr>
        <p:spPr bwMode="auto">
          <a:xfrm>
            <a:off x="9846138" y="5855051"/>
            <a:ext cx="649287" cy="57626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037291424"/>
      </p:ext>
    </p:extLst>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3333" y="338667"/>
            <a:ext cx="2607733" cy="593644"/>
          </a:xfrm>
          <a:prstGeom prst="rect">
            <a:avLst/>
          </a:prstGeom>
        </p:spPr>
      </p:pic>
      <p:pic>
        <p:nvPicPr>
          <p:cNvPr id="3" name="图片 2"/>
          <p:cNvPicPr>
            <a:picLocks noChangeAspect="1"/>
          </p:cNvPicPr>
          <p:nvPr/>
        </p:nvPicPr>
        <p:blipFill rotWithShape="1">
          <a:blip r:embed="rId5">
            <a:alphaModFix amt="4000"/>
            <a:extLst>
              <a:ext uri="{28A0092B-C50C-407E-A947-70E740481C1C}">
                <a14:useLocalDpi xmlns:a14="http://schemas.microsoft.com/office/drawing/2010/main" val="0"/>
              </a:ext>
            </a:extLst>
          </a:blip>
          <a:srcRect t="4939" r="28793" b="22469"/>
          <a:stretch/>
        </p:blipFill>
        <p:spPr>
          <a:xfrm>
            <a:off x="2641601" y="902926"/>
            <a:ext cx="9550400" cy="5955074"/>
          </a:xfrm>
          <a:prstGeom prst="rect">
            <a:avLst/>
          </a:prstGeom>
        </p:spPr>
      </p:pic>
      <p:sp>
        <p:nvSpPr>
          <p:cNvPr id="6" name="矩形 5"/>
          <p:cNvSpPr/>
          <p:nvPr/>
        </p:nvSpPr>
        <p:spPr>
          <a:xfrm flipV="1">
            <a:off x="2641601" y="1276281"/>
            <a:ext cx="9182904" cy="45719"/>
          </a:xfrm>
          <a:prstGeom prst="rect">
            <a:avLst/>
          </a:prstGeom>
          <a:solidFill>
            <a:srgbClr val="239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矩形 9"/>
          <p:cNvSpPr/>
          <p:nvPr/>
        </p:nvSpPr>
        <p:spPr>
          <a:xfrm>
            <a:off x="9218815" y="383465"/>
            <a:ext cx="2605688" cy="523220"/>
          </a:xfrm>
          <a:prstGeom prst="rect">
            <a:avLst/>
          </a:prstGeom>
          <a:solidFill>
            <a:srgbClr val="239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矩形 10"/>
          <p:cNvSpPr/>
          <p:nvPr/>
        </p:nvSpPr>
        <p:spPr>
          <a:xfrm>
            <a:off x="9102436" y="352688"/>
            <a:ext cx="2815627" cy="584775"/>
          </a:xfrm>
          <a:prstGeom prst="rect">
            <a:avLst/>
          </a:prstGeom>
        </p:spPr>
        <p:txBody>
          <a:bodyPr wrap="square" anchor="ct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lnSpc>
                <a:spcPct val="100000"/>
              </a:lnSpc>
              <a:spcBef>
                <a:spcPts val="0"/>
              </a:spcBef>
              <a:spcAft>
                <a:spcPts val="0"/>
              </a:spcAft>
              <a:defRPr/>
            </a:pPr>
            <a:r>
              <a:rPr lang="zh-CN" altLang="en-US" sz="3200" b="1" dirty="0" smtClean="0">
                <a:solidFill>
                  <a:schemeClr val="bg1"/>
                </a:solidFill>
                <a:latin typeface="微软雅黑" charset="-122"/>
                <a:ea typeface="微软雅黑" charset="-122"/>
                <a:sym typeface="+mn-ea"/>
              </a:rPr>
              <a:t>作业排序问题</a:t>
            </a:r>
            <a:endParaRPr lang="zh-CN" altLang="en-US" sz="3200" b="1" dirty="0">
              <a:solidFill>
                <a:schemeClr val="bg1"/>
              </a:solidFill>
              <a:latin typeface="微软雅黑" charset="-122"/>
              <a:ea typeface="微软雅黑" charset="-122"/>
              <a:sym typeface="+mn-ea"/>
            </a:endParaRPr>
          </a:p>
        </p:txBody>
      </p:sp>
      <p:sp>
        <p:nvSpPr>
          <p:cNvPr id="13" name="文本框 12"/>
          <p:cNvSpPr txBox="1"/>
          <p:nvPr/>
        </p:nvSpPr>
        <p:spPr>
          <a:xfrm>
            <a:off x="342669" y="1027613"/>
            <a:ext cx="2408844" cy="584775"/>
          </a:xfrm>
          <a:prstGeom prst="rect">
            <a:avLst/>
          </a:prstGeom>
          <a:noFill/>
        </p:spPr>
        <p:txBody>
          <a:bodyPr wrap="square" rtlCol="0">
            <a:spAutoFit/>
          </a:bodyPr>
          <a:lstStyle/>
          <a:p>
            <a:r>
              <a:rPr kumimoji="1" lang="zh-CN" altLang="en-US" sz="3200" b="1" i="1" dirty="0" smtClean="0">
                <a:latin typeface="Microsoft YaHei" charset="-122"/>
                <a:ea typeface="Microsoft YaHei" charset="-122"/>
                <a:cs typeface="Microsoft YaHei" charset="-122"/>
              </a:rPr>
              <a:t>实例：</a:t>
            </a:r>
            <a:r>
              <a:rPr kumimoji="1" lang="en-US" altLang="zh-CN" sz="3200" b="1" i="1" dirty="0" smtClean="0">
                <a:latin typeface="Microsoft YaHei" charset="-122"/>
                <a:ea typeface="Microsoft YaHei" charset="-122"/>
                <a:cs typeface="Microsoft YaHei" charset="-122"/>
              </a:rPr>
              <a:t>n=4</a:t>
            </a:r>
            <a:endParaRPr kumimoji="1" lang="zh-CN" altLang="en-US" sz="3200" b="1" i="1" dirty="0">
              <a:latin typeface="Microsoft YaHei" charset="-122"/>
              <a:ea typeface="Microsoft YaHei" charset="-122"/>
              <a:cs typeface="Microsoft YaHei" charset="-122"/>
            </a:endParaRPr>
          </a:p>
        </p:txBody>
      </p:sp>
      <p:sp>
        <p:nvSpPr>
          <p:cNvPr id="14" name="Text Box 65"/>
          <p:cNvSpPr txBox="1">
            <a:spLocks noChangeArrowheads="1"/>
          </p:cNvSpPr>
          <p:nvPr/>
        </p:nvSpPr>
        <p:spPr bwMode="auto">
          <a:xfrm>
            <a:off x="8396260" y="5026942"/>
            <a:ext cx="1728787" cy="400050"/>
          </a:xfrm>
          <a:prstGeom prst="rect">
            <a:avLst/>
          </a:prstGeom>
          <a:solidFill>
            <a:srgbClr val="006633">
              <a:lumMod val="20000"/>
              <a:lumOff val="80000"/>
            </a:srgbClr>
          </a:solidFill>
          <a:ln>
            <a:noFill/>
          </a:ln>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2000" b="0" i="0"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rPr>
              <a:t>  =p</a:t>
            </a:r>
            <a:r>
              <a:rPr kumimoji="0" lang="en-US" altLang="zh-CN" sz="2000" b="0" i="0" u="none" strike="noStrike" kern="0" cap="none" spc="0" normalizeH="0" baseline="-25000" noProof="0" dirty="0">
                <a:ln>
                  <a:noFill/>
                </a:ln>
                <a:solidFill>
                  <a:srgbClr val="000000"/>
                </a:solidFill>
                <a:effectLst/>
                <a:uLnTx/>
                <a:uFillTx/>
                <a:latin typeface="Arial" panose="020B0604020202020204" pitchFamily="34" charset="0"/>
                <a:ea typeface="宋体" panose="02010600030101010101" pitchFamily="2" charset="-122"/>
              </a:rPr>
              <a:t>1</a:t>
            </a:r>
            <a:r>
              <a:rPr kumimoji="0" lang="en-US" altLang="zh-CN" sz="2000" b="0" i="0"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rPr>
              <a:t>+p</a:t>
            </a:r>
            <a:r>
              <a:rPr kumimoji="0" lang="en-US" altLang="zh-CN" sz="2000" b="0" i="0" u="none" strike="noStrike" kern="0" cap="none" spc="0" normalizeH="0" baseline="-25000" noProof="0" dirty="0">
                <a:ln>
                  <a:noFill/>
                </a:ln>
                <a:solidFill>
                  <a:srgbClr val="000000"/>
                </a:solidFill>
                <a:effectLst/>
                <a:uLnTx/>
                <a:uFillTx/>
                <a:latin typeface="Arial" panose="020B0604020202020204" pitchFamily="34" charset="0"/>
                <a:ea typeface="宋体" panose="02010600030101010101" pitchFamily="2" charset="-122"/>
              </a:rPr>
              <a:t>2</a:t>
            </a:r>
            <a:r>
              <a:rPr kumimoji="0" lang="en-US" altLang="zh-CN" sz="2000" b="0" i="0"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rPr>
              <a:t>=</a:t>
            </a:r>
            <a:r>
              <a:rPr kumimoji="0" lang="en-US" altLang="zh-CN" sz="2000" b="0" i="0" u="none" strike="noStrike" kern="0" cap="none" spc="0" normalizeH="0" baseline="0" noProof="0" dirty="0">
                <a:ln>
                  <a:noFill/>
                </a:ln>
                <a:solidFill>
                  <a:srgbClr val="FF0000"/>
                </a:solidFill>
                <a:effectLst/>
                <a:uLnTx/>
                <a:uFillTx/>
                <a:latin typeface="Arial" panose="020B0604020202020204" pitchFamily="34" charset="0"/>
                <a:ea typeface="宋体" panose="02010600030101010101" pitchFamily="2" charset="-122"/>
              </a:rPr>
              <a:t>15</a:t>
            </a:r>
          </a:p>
        </p:txBody>
      </p:sp>
      <p:sp>
        <p:nvSpPr>
          <p:cNvPr id="21" name="Oval 3"/>
          <p:cNvSpPr>
            <a:spLocks noChangeArrowheads="1"/>
          </p:cNvSpPr>
          <p:nvPr/>
        </p:nvSpPr>
        <p:spPr bwMode="auto">
          <a:xfrm>
            <a:off x="5156172" y="1858292"/>
            <a:ext cx="504825" cy="504825"/>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1</a:t>
            </a:r>
          </a:p>
        </p:txBody>
      </p:sp>
      <p:sp>
        <p:nvSpPr>
          <p:cNvPr id="22" name="Oval 4"/>
          <p:cNvSpPr>
            <a:spLocks noChangeArrowheads="1"/>
          </p:cNvSpPr>
          <p:nvPr/>
        </p:nvSpPr>
        <p:spPr bwMode="auto">
          <a:xfrm>
            <a:off x="3140047" y="3442617"/>
            <a:ext cx="504825" cy="504825"/>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2</a:t>
            </a:r>
          </a:p>
        </p:txBody>
      </p:sp>
      <p:sp>
        <p:nvSpPr>
          <p:cNvPr id="23" name="Oval 5"/>
          <p:cNvSpPr>
            <a:spLocks noChangeArrowheads="1"/>
          </p:cNvSpPr>
          <p:nvPr/>
        </p:nvSpPr>
        <p:spPr bwMode="auto">
          <a:xfrm>
            <a:off x="6235672" y="3514055"/>
            <a:ext cx="504825" cy="504825"/>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3</a:t>
            </a:r>
          </a:p>
        </p:txBody>
      </p:sp>
      <p:sp>
        <p:nvSpPr>
          <p:cNvPr id="24" name="Oval 6"/>
          <p:cNvSpPr>
            <a:spLocks noChangeArrowheads="1"/>
          </p:cNvSpPr>
          <p:nvPr/>
        </p:nvSpPr>
        <p:spPr bwMode="auto">
          <a:xfrm>
            <a:off x="7748560" y="3514055"/>
            <a:ext cx="504825" cy="504825"/>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4</a:t>
            </a:r>
          </a:p>
        </p:txBody>
      </p:sp>
      <p:sp>
        <p:nvSpPr>
          <p:cNvPr id="25" name="Oval 7"/>
          <p:cNvSpPr>
            <a:spLocks noChangeArrowheads="1"/>
          </p:cNvSpPr>
          <p:nvPr/>
        </p:nvSpPr>
        <p:spPr bwMode="auto">
          <a:xfrm>
            <a:off x="9116985" y="3514055"/>
            <a:ext cx="504825" cy="504825"/>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5</a:t>
            </a:r>
          </a:p>
        </p:txBody>
      </p:sp>
      <p:sp>
        <p:nvSpPr>
          <p:cNvPr id="26" name="Oval 8"/>
          <p:cNvSpPr>
            <a:spLocks noChangeArrowheads="1"/>
          </p:cNvSpPr>
          <p:nvPr/>
        </p:nvSpPr>
        <p:spPr bwMode="auto">
          <a:xfrm>
            <a:off x="2347885" y="4882480"/>
            <a:ext cx="504825" cy="504825"/>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6</a:t>
            </a:r>
          </a:p>
        </p:txBody>
      </p:sp>
      <p:sp>
        <p:nvSpPr>
          <p:cNvPr id="27" name="Oval 9"/>
          <p:cNvSpPr>
            <a:spLocks noChangeArrowheads="1"/>
          </p:cNvSpPr>
          <p:nvPr/>
        </p:nvSpPr>
        <p:spPr bwMode="auto">
          <a:xfrm>
            <a:off x="3787747" y="4882480"/>
            <a:ext cx="504825" cy="504825"/>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7</a:t>
            </a:r>
          </a:p>
        </p:txBody>
      </p:sp>
      <p:sp>
        <p:nvSpPr>
          <p:cNvPr id="28" name="Oval 10"/>
          <p:cNvSpPr>
            <a:spLocks noChangeArrowheads="1"/>
          </p:cNvSpPr>
          <p:nvPr/>
        </p:nvSpPr>
        <p:spPr bwMode="auto">
          <a:xfrm>
            <a:off x="5803872" y="4955505"/>
            <a:ext cx="504825" cy="504825"/>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9</a:t>
            </a:r>
          </a:p>
        </p:txBody>
      </p:sp>
      <p:sp>
        <p:nvSpPr>
          <p:cNvPr id="29" name="Oval 11"/>
          <p:cNvSpPr>
            <a:spLocks noChangeArrowheads="1"/>
          </p:cNvSpPr>
          <p:nvPr/>
        </p:nvSpPr>
        <p:spPr bwMode="auto">
          <a:xfrm>
            <a:off x="6811935" y="4955505"/>
            <a:ext cx="504825" cy="504825"/>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10</a:t>
            </a:r>
          </a:p>
        </p:txBody>
      </p:sp>
      <p:sp>
        <p:nvSpPr>
          <p:cNvPr id="30" name="Oval 12"/>
          <p:cNvSpPr>
            <a:spLocks noChangeArrowheads="1"/>
          </p:cNvSpPr>
          <p:nvPr/>
        </p:nvSpPr>
        <p:spPr bwMode="auto">
          <a:xfrm>
            <a:off x="7748560" y="5026942"/>
            <a:ext cx="504825" cy="504825"/>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11</a:t>
            </a:r>
          </a:p>
        </p:txBody>
      </p:sp>
      <p:sp>
        <p:nvSpPr>
          <p:cNvPr id="31" name="Rectangle 13"/>
          <p:cNvSpPr>
            <a:spLocks noChangeArrowheads="1"/>
          </p:cNvSpPr>
          <p:nvPr/>
        </p:nvSpPr>
        <p:spPr bwMode="auto">
          <a:xfrm>
            <a:off x="3787747" y="6106442"/>
            <a:ext cx="503238" cy="4318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14</a:t>
            </a:r>
          </a:p>
        </p:txBody>
      </p:sp>
      <p:sp>
        <p:nvSpPr>
          <p:cNvPr id="32" name="Rectangle 14"/>
          <p:cNvSpPr>
            <a:spLocks noChangeArrowheads="1"/>
          </p:cNvSpPr>
          <p:nvPr/>
        </p:nvSpPr>
        <p:spPr bwMode="auto">
          <a:xfrm>
            <a:off x="4724372" y="4955505"/>
            <a:ext cx="503238" cy="4318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8</a:t>
            </a:r>
          </a:p>
        </p:txBody>
      </p:sp>
      <p:sp>
        <p:nvSpPr>
          <p:cNvPr id="33" name="Rectangle 15"/>
          <p:cNvSpPr>
            <a:spLocks noChangeArrowheads="1"/>
          </p:cNvSpPr>
          <p:nvPr/>
        </p:nvSpPr>
        <p:spPr bwMode="auto">
          <a:xfrm>
            <a:off x="1700185" y="6106442"/>
            <a:ext cx="503237" cy="4318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12</a:t>
            </a:r>
          </a:p>
        </p:txBody>
      </p:sp>
      <p:sp>
        <p:nvSpPr>
          <p:cNvPr id="34" name="Rectangle 16"/>
          <p:cNvSpPr>
            <a:spLocks noChangeArrowheads="1"/>
          </p:cNvSpPr>
          <p:nvPr/>
        </p:nvSpPr>
        <p:spPr bwMode="auto">
          <a:xfrm>
            <a:off x="2708247" y="6106442"/>
            <a:ext cx="503238" cy="4318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13</a:t>
            </a:r>
          </a:p>
        </p:txBody>
      </p:sp>
      <p:sp>
        <p:nvSpPr>
          <p:cNvPr id="35" name="Rectangle 17"/>
          <p:cNvSpPr>
            <a:spLocks noChangeArrowheads="1"/>
          </p:cNvSpPr>
          <p:nvPr/>
        </p:nvSpPr>
        <p:spPr bwMode="auto">
          <a:xfrm>
            <a:off x="5803872" y="6106442"/>
            <a:ext cx="503238" cy="4318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15</a:t>
            </a:r>
          </a:p>
        </p:txBody>
      </p:sp>
      <p:sp>
        <p:nvSpPr>
          <p:cNvPr id="36" name="Line 18"/>
          <p:cNvSpPr>
            <a:spLocks noChangeShapeType="1"/>
          </p:cNvSpPr>
          <p:nvPr/>
        </p:nvSpPr>
        <p:spPr bwMode="auto">
          <a:xfrm flipH="1">
            <a:off x="3427385" y="2363117"/>
            <a:ext cx="1944687" cy="10795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37" name="Line 19"/>
          <p:cNvSpPr>
            <a:spLocks noChangeShapeType="1"/>
          </p:cNvSpPr>
          <p:nvPr/>
        </p:nvSpPr>
        <p:spPr bwMode="auto">
          <a:xfrm>
            <a:off x="5443510" y="2363117"/>
            <a:ext cx="1009650" cy="115093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38" name="Line 20"/>
          <p:cNvSpPr>
            <a:spLocks noChangeShapeType="1"/>
          </p:cNvSpPr>
          <p:nvPr/>
        </p:nvSpPr>
        <p:spPr bwMode="auto">
          <a:xfrm>
            <a:off x="5443510" y="2363117"/>
            <a:ext cx="2592387" cy="115093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39" name="Line 21"/>
          <p:cNvSpPr>
            <a:spLocks noChangeShapeType="1"/>
          </p:cNvSpPr>
          <p:nvPr/>
        </p:nvSpPr>
        <p:spPr bwMode="auto">
          <a:xfrm>
            <a:off x="5443510" y="2363117"/>
            <a:ext cx="3889375" cy="115093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40" name="Line 22"/>
          <p:cNvSpPr>
            <a:spLocks noChangeShapeType="1"/>
          </p:cNvSpPr>
          <p:nvPr/>
        </p:nvSpPr>
        <p:spPr bwMode="auto">
          <a:xfrm flipH="1">
            <a:off x="2635222" y="3945855"/>
            <a:ext cx="720725" cy="93662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41" name="Line 23"/>
          <p:cNvSpPr>
            <a:spLocks noChangeShapeType="1"/>
          </p:cNvSpPr>
          <p:nvPr/>
        </p:nvSpPr>
        <p:spPr bwMode="auto">
          <a:xfrm>
            <a:off x="3355947" y="3945855"/>
            <a:ext cx="647700" cy="93662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42" name="Line 24"/>
          <p:cNvSpPr>
            <a:spLocks noChangeShapeType="1"/>
          </p:cNvSpPr>
          <p:nvPr/>
        </p:nvSpPr>
        <p:spPr bwMode="auto">
          <a:xfrm>
            <a:off x="3355947" y="3945855"/>
            <a:ext cx="1655763" cy="100965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43" name="Line 25"/>
          <p:cNvSpPr>
            <a:spLocks noChangeShapeType="1"/>
          </p:cNvSpPr>
          <p:nvPr/>
        </p:nvSpPr>
        <p:spPr bwMode="auto">
          <a:xfrm flipH="1">
            <a:off x="6019772" y="4018880"/>
            <a:ext cx="433388" cy="93662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44" name="Line 26"/>
          <p:cNvSpPr>
            <a:spLocks noChangeShapeType="1"/>
          </p:cNvSpPr>
          <p:nvPr/>
        </p:nvSpPr>
        <p:spPr bwMode="auto">
          <a:xfrm>
            <a:off x="6524597" y="4018880"/>
            <a:ext cx="503238" cy="93662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45" name="Line 27"/>
          <p:cNvSpPr>
            <a:spLocks noChangeShapeType="1"/>
          </p:cNvSpPr>
          <p:nvPr/>
        </p:nvSpPr>
        <p:spPr bwMode="auto">
          <a:xfrm>
            <a:off x="7964460" y="4018880"/>
            <a:ext cx="0" cy="100806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46" name="Line 28"/>
          <p:cNvSpPr>
            <a:spLocks noChangeShapeType="1"/>
          </p:cNvSpPr>
          <p:nvPr/>
        </p:nvSpPr>
        <p:spPr bwMode="auto">
          <a:xfrm flipH="1">
            <a:off x="1987522" y="5387305"/>
            <a:ext cx="576263" cy="71913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47" name="Line 29"/>
          <p:cNvSpPr>
            <a:spLocks noChangeShapeType="1"/>
          </p:cNvSpPr>
          <p:nvPr/>
        </p:nvSpPr>
        <p:spPr bwMode="auto">
          <a:xfrm>
            <a:off x="2563785" y="5387305"/>
            <a:ext cx="504825" cy="71913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48" name="Line 30"/>
          <p:cNvSpPr>
            <a:spLocks noChangeShapeType="1"/>
          </p:cNvSpPr>
          <p:nvPr/>
        </p:nvSpPr>
        <p:spPr bwMode="auto">
          <a:xfrm>
            <a:off x="4003647" y="5387305"/>
            <a:ext cx="0" cy="71913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49" name="Line 31"/>
          <p:cNvSpPr>
            <a:spLocks noChangeShapeType="1"/>
          </p:cNvSpPr>
          <p:nvPr/>
        </p:nvSpPr>
        <p:spPr bwMode="auto">
          <a:xfrm>
            <a:off x="6019772" y="5458742"/>
            <a:ext cx="0" cy="6477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50" name="Text Box 32"/>
          <p:cNvSpPr txBox="1">
            <a:spLocks noChangeArrowheads="1"/>
          </p:cNvSpPr>
          <p:nvPr/>
        </p:nvSpPr>
        <p:spPr bwMode="auto">
          <a:xfrm>
            <a:off x="4579910" y="1426492"/>
            <a:ext cx="719137"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c=8</a:t>
            </a:r>
          </a:p>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   =</a:t>
            </a:r>
            <a:r>
              <a:rPr kumimoji="0" lang="en-US" altLang="zh-CN" sz="1800" b="0" i="0" u="none" strike="noStrike" kern="0" cap="none" spc="0" normalizeH="0" baseline="0" noProof="0" smtClean="0">
                <a:ln>
                  <a:noFill/>
                </a:ln>
                <a:solidFill>
                  <a:srgbClr val="FF0000"/>
                </a:solidFill>
                <a:effectLst/>
                <a:uLnTx/>
                <a:uFillTx/>
                <a:latin typeface="Arial" panose="020B0604020202020204" pitchFamily="34" charset="0"/>
                <a:ea typeface="宋体" panose="02010600030101010101" pitchFamily="2" charset="-122"/>
              </a:rPr>
              <a:t>0</a:t>
            </a:r>
          </a:p>
        </p:txBody>
      </p:sp>
      <p:graphicFrame>
        <p:nvGraphicFramePr>
          <p:cNvPr id="51" name="Object 33"/>
          <p:cNvGraphicFramePr>
            <a:graphicFrameLocks noChangeAspect="1"/>
          </p:cNvGraphicFramePr>
          <p:nvPr>
            <p:extLst>
              <p:ext uri="{D42A27DB-BD31-4B8C-83A1-F6EECF244321}">
                <p14:modId xmlns:p14="http://schemas.microsoft.com/office/powerpoint/2010/main" val="2776499791"/>
              </p:ext>
            </p:extLst>
          </p:nvPr>
        </p:nvGraphicFramePr>
        <p:xfrm>
          <a:off x="4652935" y="1713830"/>
          <a:ext cx="179387" cy="327025"/>
        </p:xfrm>
        <a:graphic>
          <a:graphicData uri="http://schemas.openxmlformats.org/presentationml/2006/ole">
            <mc:AlternateContent xmlns:mc="http://schemas.openxmlformats.org/markup-compatibility/2006">
              <mc:Choice xmlns:v="urn:schemas-microsoft-com:vml" Requires="v">
                <p:oleObj spid="_x0000_s26758" name="公式" r:id="rId6" imgW="114102" imgH="177492" progId="Equation.3">
                  <p:embed/>
                </p:oleObj>
              </mc:Choice>
              <mc:Fallback>
                <p:oleObj name="公式" r:id="rId6" imgW="114102" imgH="177492" progId="Equation.3">
                  <p:embed/>
                  <p:pic>
                    <p:nvPicPr>
                      <p:cNvPr id="87073" name="Object 3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52935" y="1713830"/>
                        <a:ext cx="179387" cy="3270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2" name="Text Box 34"/>
          <p:cNvSpPr txBox="1">
            <a:spLocks noChangeArrowheads="1"/>
          </p:cNvSpPr>
          <p:nvPr/>
        </p:nvSpPr>
        <p:spPr bwMode="auto">
          <a:xfrm>
            <a:off x="3716310" y="2579017"/>
            <a:ext cx="719137"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x</a:t>
            </a:r>
            <a:r>
              <a:rPr kumimoji="0" lang="en-US" altLang="zh-CN" sz="1800" b="0" i="0" u="none" strike="noStrike" kern="0" cap="none" spc="0" normalizeH="0" baseline="-25000" noProof="0" smtClean="0">
                <a:ln>
                  <a:noFill/>
                </a:ln>
                <a:solidFill>
                  <a:srgbClr val="000000"/>
                </a:solidFill>
                <a:effectLst/>
                <a:uLnTx/>
                <a:uFillTx/>
                <a:latin typeface="Arial" panose="020B0604020202020204" pitchFamily="34" charset="0"/>
                <a:ea typeface="宋体" panose="02010600030101010101" pitchFamily="2" charset="-122"/>
              </a:rPr>
              <a:t>1</a:t>
            </a: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=1</a:t>
            </a:r>
          </a:p>
        </p:txBody>
      </p:sp>
      <p:sp>
        <p:nvSpPr>
          <p:cNvPr id="53" name="Text Box 35"/>
          <p:cNvSpPr txBox="1">
            <a:spLocks noChangeArrowheads="1"/>
          </p:cNvSpPr>
          <p:nvPr/>
        </p:nvSpPr>
        <p:spPr bwMode="auto">
          <a:xfrm>
            <a:off x="5300635" y="2794917"/>
            <a:ext cx="719137"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x</a:t>
            </a:r>
            <a:r>
              <a:rPr kumimoji="0" lang="en-US" altLang="zh-CN" sz="1800" b="0" i="0" u="none" strike="noStrike" kern="0" cap="none" spc="0" normalizeH="0" baseline="-25000" noProof="0" smtClean="0">
                <a:ln>
                  <a:noFill/>
                </a:ln>
                <a:solidFill>
                  <a:srgbClr val="000000"/>
                </a:solidFill>
                <a:effectLst/>
                <a:uLnTx/>
                <a:uFillTx/>
                <a:latin typeface="Arial" panose="020B0604020202020204" pitchFamily="34" charset="0"/>
                <a:ea typeface="宋体" panose="02010600030101010101" pitchFamily="2" charset="-122"/>
              </a:rPr>
              <a:t>1</a:t>
            </a: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=2</a:t>
            </a:r>
          </a:p>
        </p:txBody>
      </p:sp>
      <p:sp>
        <p:nvSpPr>
          <p:cNvPr id="54" name="Text Box 36"/>
          <p:cNvSpPr txBox="1">
            <a:spLocks noChangeArrowheads="1"/>
          </p:cNvSpPr>
          <p:nvPr/>
        </p:nvSpPr>
        <p:spPr bwMode="auto">
          <a:xfrm>
            <a:off x="6524597" y="2798092"/>
            <a:ext cx="71913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x</a:t>
            </a:r>
            <a:r>
              <a:rPr kumimoji="0" lang="en-US" altLang="zh-CN" sz="1800" b="0" i="0" u="none" strike="noStrike" kern="0" cap="none" spc="0" normalizeH="0" baseline="-25000" noProof="0" smtClean="0">
                <a:ln>
                  <a:noFill/>
                </a:ln>
                <a:solidFill>
                  <a:srgbClr val="000000"/>
                </a:solidFill>
                <a:effectLst/>
                <a:uLnTx/>
                <a:uFillTx/>
                <a:latin typeface="Arial" panose="020B0604020202020204" pitchFamily="34" charset="0"/>
                <a:ea typeface="宋体" panose="02010600030101010101" pitchFamily="2" charset="-122"/>
              </a:rPr>
              <a:t>1</a:t>
            </a: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=3</a:t>
            </a:r>
          </a:p>
        </p:txBody>
      </p:sp>
      <p:sp>
        <p:nvSpPr>
          <p:cNvPr id="55" name="Text Box 37"/>
          <p:cNvSpPr txBox="1">
            <a:spLocks noChangeArrowheads="1"/>
          </p:cNvSpPr>
          <p:nvPr/>
        </p:nvSpPr>
        <p:spPr bwMode="auto">
          <a:xfrm>
            <a:off x="7604097" y="2721892"/>
            <a:ext cx="71913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x</a:t>
            </a:r>
            <a:r>
              <a:rPr kumimoji="0" lang="en-US" altLang="zh-CN" sz="1800" b="0" i="0" u="none" strike="noStrike" kern="0" cap="none" spc="0" normalizeH="0" baseline="-25000" noProof="0" smtClean="0">
                <a:ln>
                  <a:noFill/>
                </a:ln>
                <a:solidFill>
                  <a:srgbClr val="000000"/>
                </a:solidFill>
                <a:effectLst/>
                <a:uLnTx/>
                <a:uFillTx/>
                <a:latin typeface="Arial" panose="020B0604020202020204" pitchFamily="34" charset="0"/>
                <a:ea typeface="宋体" panose="02010600030101010101" pitchFamily="2" charset="-122"/>
              </a:rPr>
              <a:t>1</a:t>
            </a: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=4</a:t>
            </a:r>
          </a:p>
        </p:txBody>
      </p:sp>
      <p:sp>
        <p:nvSpPr>
          <p:cNvPr id="56" name="Text Box 38"/>
          <p:cNvSpPr txBox="1">
            <a:spLocks noChangeArrowheads="1"/>
          </p:cNvSpPr>
          <p:nvPr/>
        </p:nvSpPr>
        <p:spPr bwMode="auto">
          <a:xfrm>
            <a:off x="2347885" y="4163342"/>
            <a:ext cx="719137"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x</a:t>
            </a:r>
            <a:r>
              <a:rPr kumimoji="0" lang="en-US" altLang="zh-CN" sz="1800" b="0" i="0" u="none" strike="noStrike" kern="0" cap="none" spc="0" normalizeH="0" baseline="-25000" noProof="0" smtClean="0">
                <a:ln>
                  <a:noFill/>
                </a:ln>
                <a:solidFill>
                  <a:srgbClr val="000000"/>
                </a:solidFill>
                <a:effectLst/>
                <a:uLnTx/>
                <a:uFillTx/>
                <a:latin typeface="Arial" panose="020B0604020202020204" pitchFamily="34" charset="0"/>
                <a:ea typeface="宋体" panose="02010600030101010101" pitchFamily="2" charset="-122"/>
              </a:rPr>
              <a:t>2</a:t>
            </a: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=2</a:t>
            </a:r>
          </a:p>
        </p:txBody>
      </p:sp>
      <p:sp>
        <p:nvSpPr>
          <p:cNvPr id="57" name="Text Box 39"/>
          <p:cNvSpPr txBox="1">
            <a:spLocks noChangeArrowheads="1"/>
          </p:cNvSpPr>
          <p:nvPr/>
        </p:nvSpPr>
        <p:spPr bwMode="auto">
          <a:xfrm>
            <a:off x="3211485" y="4450680"/>
            <a:ext cx="719137"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x</a:t>
            </a:r>
            <a:r>
              <a:rPr kumimoji="0" lang="en-US" altLang="zh-CN" sz="1800" b="0" i="0" u="none" strike="noStrike" kern="0" cap="none" spc="0" normalizeH="0" baseline="-25000" noProof="0" smtClean="0">
                <a:ln>
                  <a:noFill/>
                </a:ln>
                <a:solidFill>
                  <a:srgbClr val="000000"/>
                </a:solidFill>
                <a:effectLst/>
                <a:uLnTx/>
                <a:uFillTx/>
                <a:latin typeface="Arial" panose="020B0604020202020204" pitchFamily="34" charset="0"/>
                <a:ea typeface="宋体" panose="02010600030101010101" pitchFamily="2" charset="-122"/>
              </a:rPr>
              <a:t>2</a:t>
            </a: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=3</a:t>
            </a:r>
          </a:p>
        </p:txBody>
      </p:sp>
      <p:sp>
        <p:nvSpPr>
          <p:cNvPr id="58" name="Text Box 40"/>
          <p:cNvSpPr txBox="1">
            <a:spLocks noChangeArrowheads="1"/>
          </p:cNvSpPr>
          <p:nvPr/>
        </p:nvSpPr>
        <p:spPr bwMode="auto">
          <a:xfrm>
            <a:off x="4219547" y="4234780"/>
            <a:ext cx="719138"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x</a:t>
            </a:r>
            <a:r>
              <a:rPr kumimoji="0" lang="en-US" altLang="zh-CN" sz="1800" b="0" i="0" u="none" strike="noStrike" kern="0" cap="none" spc="0" normalizeH="0" baseline="-25000" noProof="0" smtClean="0">
                <a:ln>
                  <a:noFill/>
                </a:ln>
                <a:solidFill>
                  <a:srgbClr val="000000"/>
                </a:solidFill>
                <a:effectLst/>
                <a:uLnTx/>
                <a:uFillTx/>
                <a:latin typeface="Arial" panose="020B0604020202020204" pitchFamily="34" charset="0"/>
                <a:ea typeface="宋体" panose="02010600030101010101" pitchFamily="2" charset="-122"/>
              </a:rPr>
              <a:t>2</a:t>
            </a: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=4</a:t>
            </a:r>
          </a:p>
        </p:txBody>
      </p:sp>
      <p:sp>
        <p:nvSpPr>
          <p:cNvPr id="59" name="Text Box 41"/>
          <p:cNvSpPr txBox="1">
            <a:spLocks noChangeArrowheads="1"/>
          </p:cNvSpPr>
          <p:nvPr/>
        </p:nvSpPr>
        <p:spPr bwMode="auto">
          <a:xfrm>
            <a:off x="1627160" y="5387305"/>
            <a:ext cx="719137"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x</a:t>
            </a:r>
            <a:r>
              <a:rPr kumimoji="0" lang="en-US" altLang="zh-CN" sz="1800" b="0" i="0" u="none" strike="noStrike" kern="0" cap="none" spc="0" normalizeH="0" baseline="-25000" noProof="0" smtClean="0">
                <a:ln>
                  <a:noFill/>
                </a:ln>
                <a:solidFill>
                  <a:srgbClr val="000000"/>
                </a:solidFill>
                <a:effectLst/>
                <a:uLnTx/>
                <a:uFillTx/>
                <a:latin typeface="Arial" panose="020B0604020202020204" pitchFamily="34" charset="0"/>
                <a:ea typeface="宋体" panose="02010600030101010101" pitchFamily="2" charset="-122"/>
              </a:rPr>
              <a:t>3</a:t>
            </a: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=3</a:t>
            </a:r>
          </a:p>
        </p:txBody>
      </p:sp>
      <p:sp>
        <p:nvSpPr>
          <p:cNvPr id="60" name="Text Box 42"/>
          <p:cNvSpPr txBox="1">
            <a:spLocks noChangeArrowheads="1"/>
          </p:cNvSpPr>
          <p:nvPr/>
        </p:nvSpPr>
        <p:spPr bwMode="auto">
          <a:xfrm>
            <a:off x="2779685" y="5530180"/>
            <a:ext cx="719137"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x</a:t>
            </a:r>
            <a:r>
              <a:rPr kumimoji="0" lang="en-US" altLang="zh-CN" sz="1800" b="0" i="0" u="none" strike="noStrike" kern="0" cap="none" spc="0" normalizeH="0" baseline="-25000" noProof="0" smtClean="0">
                <a:ln>
                  <a:noFill/>
                </a:ln>
                <a:solidFill>
                  <a:srgbClr val="000000"/>
                </a:solidFill>
                <a:effectLst/>
                <a:uLnTx/>
                <a:uFillTx/>
                <a:latin typeface="Arial" panose="020B0604020202020204" pitchFamily="34" charset="0"/>
                <a:ea typeface="宋体" panose="02010600030101010101" pitchFamily="2" charset="-122"/>
              </a:rPr>
              <a:t>3</a:t>
            </a: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=4</a:t>
            </a:r>
          </a:p>
        </p:txBody>
      </p:sp>
      <p:sp>
        <p:nvSpPr>
          <p:cNvPr id="61" name="Text Box 43"/>
          <p:cNvSpPr txBox="1">
            <a:spLocks noChangeArrowheads="1"/>
          </p:cNvSpPr>
          <p:nvPr/>
        </p:nvSpPr>
        <p:spPr bwMode="auto">
          <a:xfrm>
            <a:off x="4003647" y="5530180"/>
            <a:ext cx="719138"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x</a:t>
            </a:r>
            <a:r>
              <a:rPr kumimoji="0" lang="en-US" altLang="zh-CN" sz="1800" b="0" i="0" u="none" strike="noStrike" kern="0" cap="none" spc="0" normalizeH="0" baseline="-25000" noProof="0" smtClean="0">
                <a:ln>
                  <a:noFill/>
                </a:ln>
                <a:solidFill>
                  <a:srgbClr val="000000"/>
                </a:solidFill>
                <a:effectLst/>
                <a:uLnTx/>
                <a:uFillTx/>
                <a:latin typeface="Arial" panose="020B0604020202020204" pitchFamily="34" charset="0"/>
                <a:ea typeface="宋体" panose="02010600030101010101" pitchFamily="2" charset="-122"/>
              </a:rPr>
              <a:t>3</a:t>
            </a: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=4</a:t>
            </a:r>
          </a:p>
        </p:txBody>
      </p:sp>
      <p:sp>
        <p:nvSpPr>
          <p:cNvPr id="62" name="Text Box 44"/>
          <p:cNvSpPr txBox="1">
            <a:spLocks noChangeArrowheads="1"/>
          </p:cNvSpPr>
          <p:nvPr/>
        </p:nvSpPr>
        <p:spPr bwMode="auto">
          <a:xfrm>
            <a:off x="5372072" y="5603205"/>
            <a:ext cx="719138"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x</a:t>
            </a:r>
            <a:r>
              <a:rPr kumimoji="0" lang="en-US" altLang="zh-CN" sz="1800" b="0" i="0" u="none" strike="noStrike" kern="0" cap="none" spc="0" normalizeH="0" baseline="-25000" noProof="0" smtClean="0">
                <a:ln>
                  <a:noFill/>
                </a:ln>
                <a:solidFill>
                  <a:srgbClr val="000000"/>
                </a:solidFill>
                <a:effectLst/>
                <a:uLnTx/>
                <a:uFillTx/>
                <a:latin typeface="Arial" panose="020B0604020202020204" pitchFamily="34" charset="0"/>
                <a:ea typeface="宋体" panose="02010600030101010101" pitchFamily="2" charset="-122"/>
              </a:rPr>
              <a:t>3</a:t>
            </a: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=4</a:t>
            </a:r>
          </a:p>
        </p:txBody>
      </p:sp>
      <p:sp>
        <p:nvSpPr>
          <p:cNvPr id="63" name="Text Box 45"/>
          <p:cNvSpPr txBox="1">
            <a:spLocks noChangeArrowheads="1"/>
          </p:cNvSpPr>
          <p:nvPr/>
        </p:nvSpPr>
        <p:spPr bwMode="auto">
          <a:xfrm>
            <a:off x="5660997" y="4234780"/>
            <a:ext cx="719138"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x</a:t>
            </a:r>
            <a:r>
              <a:rPr kumimoji="0" lang="en-US" altLang="zh-CN" sz="1800" b="0" i="0" u="none" strike="noStrike" kern="0" cap="none" spc="0" normalizeH="0" baseline="-25000" noProof="0" smtClean="0">
                <a:ln>
                  <a:noFill/>
                </a:ln>
                <a:solidFill>
                  <a:srgbClr val="000000"/>
                </a:solidFill>
                <a:effectLst/>
                <a:uLnTx/>
                <a:uFillTx/>
                <a:latin typeface="Arial" panose="020B0604020202020204" pitchFamily="34" charset="0"/>
                <a:ea typeface="宋体" panose="02010600030101010101" pitchFamily="2" charset="-122"/>
              </a:rPr>
              <a:t>2</a:t>
            </a: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=3</a:t>
            </a:r>
          </a:p>
        </p:txBody>
      </p:sp>
      <p:sp>
        <p:nvSpPr>
          <p:cNvPr id="64" name="Text Box 46"/>
          <p:cNvSpPr txBox="1">
            <a:spLocks noChangeArrowheads="1"/>
          </p:cNvSpPr>
          <p:nvPr/>
        </p:nvSpPr>
        <p:spPr bwMode="auto">
          <a:xfrm>
            <a:off x="6811935" y="4306217"/>
            <a:ext cx="719137"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x</a:t>
            </a:r>
            <a:r>
              <a:rPr kumimoji="0" lang="en-US" altLang="zh-CN" sz="1800" b="0" i="0" u="none" strike="noStrike" kern="0" cap="none" spc="0" normalizeH="0" baseline="-25000" noProof="0" smtClean="0">
                <a:ln>
                  <a:noFill/>
                </a:ln>
                <a:solidFill>
                  <a:srgbClr val="000000"/>
                </a:solidFill>
                <a:effectLst/>
                <a:uLnTx/>
                <a:uFillTx/>
                <a:latin typeface="Arial" panose="020B0604020202020204" pitchFamily="34" charset="0"/>
                <a:ea typeface="宋体" panose="02010600030101010101" pitchFamily="2" charset="-122"/>
              </a:rPr>
              <a:t>2</a:t>
            </a: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=4</a:t>
            </a:r>
          </a:p>
        </p:txBody>
      </p:sp>
      <p:sp>
        <p:nvSpPr>
          <p:cNvPr id="65" name="Text Box 47"/>
          <p:cNvSpPr txBox="1">
            <a:spLocks noChangeArrowheads="1"/>
          </p:cNvSpPr>
          <p:nvPr/>
        </p:nvSpPr>
        <p:spPr bwMode="auto">
          <a:xfrm>
            <a:off x="7964460" y="4306217"/>
            <a:ext cx="719137"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x</a:t>
            </a:r>
            <a:r>
              <a:rPr kumimoji="0" lang="en-US" altLang="zh-CN" sz="1800" b="0" i="0" u="none" strike="noStrike" kern="0" cap="none" spc="0" normalizeH="0" baseline="-25000" noProof="0" smtClean="0">
                <a:ln>
                  <a:noFill/>
                </a:ln>
                <a:solidFill>
                  <a:srgbClr val="000000"/>
                </a:solidFill>
                <a:effectLst/>
                <a:uLnTx/>
                <a:uFillTx/>
                <a:latin typeface="Arial" panose="020B0604020202020204" pitchFamily="34" charset="0"/>
                <a:ea typeface="宋体" panose="02010600030101010101" pitchFamily="2" charset="-122"/>
              </a:rPr>
              <a:t>2</a:t>
            </a: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=4</a:t>
            </a:r>
          </a:p>
        </p:txBody>
      </p:sp>
      <p:grpSp>
        <p:nvGrpSpPr>
          <p:cNvPr id="66" name="Group 48"/>
          <p:cNvGrpSpPr>
            <a:grpSpLocks/>
          </p:cNvGrpSpPr>
          <p:nvPr/>
        </p:nvGrpSpPr>
        <p:grpSpPr bwMode="auto">
          <a:xfrm>
            <a:off x="2563785" y="3442617"/>
            <a:ext cx="574675" cy="366713"/>
            <a:chOff x="703" y="1525"/>
            <a:chExt cx="362" cy="231"/>
          </a:xfrm>
        </p:grpSpPr>
        <p:graphicFrame>
          <p:nvGraphicFramePr>
            <p:cNvPr id="67" name="Object 49"/>
            <p:cNvGraphicFramePr>
              <a:graphicFrameLocks noChangeAspect="1"/>
            </p:cNvGraphicFramePr>
            <p:nvPr/>
          </p:nvGraphicFramePr>
          <p:xfrm>
            <a:off x="703" y="1525"/>
            <a:ext cx="113" cy="206"/>
          </p:xfrm>
          <a:graphic>
            <a:graphicData uri="http://schemas.openxmlformats.org/presentationml/2006/ole">
              <mc:AlternateContent xmlns:mc="http://schemas.openxmlformats.org/markup-compatibility/2006">
                <mc:Choice xmlns:v="urn:schemas-microsoft-com:vml" Requires="v">
                  <p:oleObj spid="_x0000_s26759" name="公式" r:id="rId8" imgW="114102" imgH="177492" progId="Equation.3">
                    <p:embed/>
                  </p:oleObj>
                </mc:Choice>
                <mc:Fallback>
                  <p:oleObj name="公式" r:id="rId8" imgW="114102" imgH="177492" progId="Equation.3">
                    <p:embed/>
                    <p:pic>
                      <p:nvPicPr>
                        <p:cNvPr id="87119" name="Object 4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3" y="1525"/>
                          <a:ext cx="113" cy="20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8" name="Text Box 50"/>
            <p:cNvSpPr txBox="1">
              <a:spLocks noChangeArrowheads="1"/>
            </p:cNvSpPr>
            <p:nvPr/>
          </p:nvSpPr>
          <p:spPr bwMode="auto">
            <a:xfrm>
              <a:off x="748" y="1525"/>
              <a:ext cx="317"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a:t>
              </a:r>
              <a:r>
                <a:rPr kumimoji="0" lang="en-US" altLang="zh-CN" sz="1800" b="0" i="0" u="none" strike="noStrike" kern="0" cap="none" spc="0" normalizeH="0" baseline="0" noProof="0" smtClean="0">
                  <a:ln>
                    <a:noFill/>
                  </a:ln>
                  <a:solidFill>
                    <a:srgbClr val="FF0000"/>
                  </a:solidFill>
                  <a:effectLst/>
                  <a:uLnTx/>
                  <a:uFillTx/>
                  <a:latin typeface="Arial" panose="020B0604020202020204" pitchFamily="34" charset="0"/>
                  <a:ea typeface="宋体" panose="02010600030101010101" pitchFamily="2" charset="-122"/>
                </a:rPr>
                <a:t>0</a:t>
              </a:r>
            </a:p>
          </p:txBody>
        </p:sp>
      </p:grpSp>
      <p:grpSp>
        <p:nvGrpSpPr>
          <p:cNvPr id="69" name="Group 51"/>
          <p:cNvGrpSpPr>
            <a:grpSpLocks/>
          </p:cNvGrpSpPr>
          <p:nvPr/>
        </p:nvGrpSpPr>
        <p:grpSpPr bwMode="auto">
          <a:xfrm>
            <a:off x="1844647" y="4882480"/>
            <a:ext cx="574675" cy="366712"/>
            <a:chOff x="703" y="1525"/>
            <a:chExt cx="362" cy="231"/>
          </a:xfrm>
        </p:grpSpPr>
        <p:graphicFrame>
          <p:nvGraphicFramePr>
            <p:cNvPr id="70" name="Object 52"/>
            <p:cNvGraphicFramePr>
              <a:graphicFrameLocks noChangeAspect="1"/>
            </p:cNvGraphicFramePr>
            <p:nvPr/>
          </p:nvGraphicFramePr>
          <p:xfrm>
            <a:off x="703" y="1525"/>
            <a:ext cx="113" cy="206"/>
          </p:xfrm>
          <a:graphic>
            <a:graphicData uri="http://schemas.openxmlformats.org/presentationml/2006/ole">
              <mc:AlternateContent xmlns:mc="http://schemas.openxmlformats.org/markup-compatibility/2006">
                <mc:Choice xmlns:v="urn:schemas-microsoft-com:vml" Requires="v">
                  <p:oleObj spid="_x0000_s26760" name="公式" r:id="rId9" imgW="114102" imgH="177492" progId="Equation.3">
                    <p:embed/>
                  </p:oleObj>
                </mc:Choice>
                <mc:Fallback>
                  <p:oleObj name="公式" r:id="rId9" imgW="114102" imgH="177492" progId="Equation.3">
                    <p:embed/>
                    <p:pic>
                      <p:nvPicPr>
                        <p:cNvPr id="87117" name="Object 5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3" y="1525"/>
                          <a:ext cx="113" cy="20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1" name="Text Box 53"/>
            <p:cNvSpPr txBox="1">
              <a:spLocks noChangeArrowheads="1"/>
            </p:cNvSpPr>
            <p:nvPr/>
          </p:nvSpPr>
          <p:spPr bwMode="auto">
            <a:xfrm>
              <a:off x="748" y="1525"/>
              <a:ext cx="317"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a:t>
              </a:r>
              <a:r>
                <a:rPr kumimoji="0" lang="en-US" altLang="zh-CN" sz="1800" b="0" i="0" u="none" strike="noStrike" kern="0" cap="none" spc="0" normalizeH="0" baseline="0" noProof="0" smtClean="0">
                  <a:ln>
                    <a:noFill/>
                  </a:ln>
                  <a:solidFill>
                    <a:srgbClr val="FF0000"/>
                  </a:solidFill>
                  <a:effectLst/>
                  <a:uLnTx/>
                  <a:uFillTx/>
                  <a:latin typeface="Arial" panose="020B0604020202020204" pitchFamily="34" charset="0"/>
                  <a:ea typeface="宋体" panose="02010600030101010101" pitchFamily="2" charset="-122"/>
                </a:rPr>
                <a:t>0</a:t>
              </a:r>
            </a:p>
          </p:txBody>
        </p:sp>
      </p:grpSp>
      <p:grpSp>
        <p:nvGrpSpPr>
          <p:cNvPr id="72" name="Group 54"/>
          <p:cNvGrpSpPr>
            <a:grpSpLocks/>
          </p:cNvGrpSpPr>
          <p:nvPr/>
        </p:nvGrpSpPr>
        <p:grpSpPr bwMode="auto">
          <a:xfrm>
            <a:off x="3140047" y="4882480"/>
            <a:ext cx="863600" cy="366712"/>
            <a:chOff x="703" y="1525"/>
            <a:chExt cx="362" cy="231"/>
          </a:xfrm>
        </p:grpSpPr>
        <p:graphicFrame>
          <p:nvGraphicFramePr>
            <p:cNvPr id="73" name="Object 55"/>
            <p:cNvGraphicFramePr>
              <a:graphicFrameLocks noChangeAspect="1"/>
            </p:cNvGraphicFramePr>
            <p:nvPr/>
          </p:nvGraphicFramePr>
          <p:xfrm>
            <a:off x="703" y="1525"/>
            <a:ext cx="113" cy="206"/>
          </p:xfrm>
          <a:graphic>
            <a:graphicData uri="http://schemas.openxmlformats.org/presentationml/2006/ole">
              <mc:AlternateContent xmlns:mc="http://schemas.openxmlformats.org/markup-compatibility/2006">
                <mc:Choice xmlns:v="urn:schemas-microsoft-com:vml" Requires="v">
                  <p:oleObj spid="_x0000_s26761" name="公式" r:id="rId10" imgW="114102" imgH="177492" progId="Equation.3">
                    <p:embed/>
                  </p:oleObj>
                </mc:Choice>
                <mc:Fallback>
                  <p:oleObj name="公式" r:id="rId10" imgW="114102" imgH="177492" progId="Equation.3">
                    <p:embed/>
                    <p:pic>
                      <p:nvPicPr>
                        <p:cNvPr id="87115" name="Object 5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3" y="1525"/>
                          <a:ext cx="113" cy="20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4" name="Text Box 56"/>
            <p:cNvSpPr txBox="1">
              <a:spLocks noChangeArrowheads="1"/>
            </p:cNvSpPr>
            <p:nvPr/>
          </p:nvSpPr>
          <p:spPr bwMode="auto">
            <a:xfrm>
              <a:off x="748" y="1525"/>
              <a:ext cx="317"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a:t>
              </a:r>
              <a:r>
                <a:rPr kumimoji="0" lang="en-US" altLang="zh-CN" sz="1800" b="0" i="0" u="none" strike="noStrike" kern="0" cap="none" spc="0" normalizeH="0" baseline="0" noProof="0" smtClean="0">
                  <a:ln>
                    <a:noFill/>
                  </a:ln>
                  <a:solidFill>
                    <a:srgbClr val="FF0000"/>
                  </a:solidFill>
                  <a:effectLst/>
                  <a:uLnTx/>
                  <a:uFillTx/>
                  <a:latin typeface="Arial" panose="020B0604020202020204" pitchFamily="34" charset="0"/>
                  <a:ea typeface="宋体" panose="02010600030101010101" pitchFamily="2" charset="-122"/>
                </a:rPr>
                <a:t>10</a:t>
              </a:r>
            </a:p>
          </p:txBody>
        </p:sp>
      </p:grpSp>
      <p:grpSp>
        <p:nvGrpSpPr>
          <p:cNvPr id="75" name="Group 57"/>
          <p:cNvGrpSpPr>
            <a:grpSpLocks/>
          </p:cNvGrpSpPr>
          <p:nvPr/>
        </p:nvGrpSpPr>
        <p:grpSpPr bwMode="auto">
          <a:xfrm>
            <a:off x="5372072" y="4738017"/>
            <a:ext cx="863600" cy="366713"/>
            <a:chOff x="703" y="1525"/>
            <a:chExt cx="362" cy="231"/>
          </a:xfrm>
        </p:grpSpPr>
        <p:graphicFrame>
          <p:nvGraphicFramePr>
            <p:cNvPr id="76" name="Object 58"/>
            <p:cNvGraphicFramePr>
              <a:graphicFrameLocks noChangeAspect="1"/>
            </p:cNvGraphicFramePr>
            <p:nvPr/>
          </p:nvGraphicFramePr>
          <p:xfrm>
            <a:off x="703" y="1525"/>
            <a:ext cx="113" cy="206"/>
          </p:xfrm>
          <a:graphic>
            <a:graphicData uri="http://schemas.openxmlformats.org/presentationml/2006/ole">
              <mc:AlternateContent xmlns:mc="http://schemas.openxmlformats.org/markup-compatibility/2006">
                <mc:Choice xmlns:v="urn:schemas-microsoft-com:vml" Requires="v">
                  <p:oleObj spid="_x0000_s26762" name="公式" r:id="rId11" imgW="114102" imgH="177492" progId="Equation.3">
                    <p:embed/>
                  </p:oleObj>
                </mc:Choice>
                <mc:Fallback>
                  <p:oleObj name="公式" r:id="rId11" imgW="114102" imgH="177492" progId="Equation.3">
                    <p:embed/>
                    <p:pic>
                      <p:nvPicPr>
                        <p:cNvPr id="87113" name="Object 5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3" y="1525"/>
                          <a:ext cx="113" cy="20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7" name="Text Box 59"/>
            <p:cNvSpPr txBox="1">
              <a:spLocks noChangeArrowheads="1"/>
            </p:cNvSpPr>
            <p:nvPr/>
          </p:nvSpPr>
          <p:spPr bwMode="auto">
            <a:xfrm>
              <a:off x="748" y="1525"/>
              <a:ext cx="317"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a:t>
              </a:r>
              <a:r>
                <a:rPr kumimoji="0" lang="en-US" altLang="zh-CN" sz="1800" b="0" i="0" u="none" strike="noStrike" kern="0" cap="none" spc="0" normalizeH="0" baseline="0" noProof="0" smtClean="0">
                  <a:ln>
                    <a:noFill/>
                  </a:ln>
                  <a:solidFill>
                    <a:srgbClr val="FF0000"/>
                  </a:solidFill>
                  <a:effectLst/>
                  <a:uLnTx/>
                  <a:uFillTx/>
                  <a:latin typeface="Arial" panose="020B0604020202020204" pitchFamily="34" charset="0"/>
                  <a:ea typeface="宋体" panose="02010600030101010101" pitchFamily="2" charset="-122"/>
                </a:rPr>
                <a:t>5</a:t>
              </a:r>
            </a:p>
          </p:txBody>
        </p:sp>
      </p:grpSp>
      <p:grpSp>
        <p:nvGrpSpPr>
          <p:cNvPr id="78" name="Group 60"/>
          <p:cNvGrpSpPr>
            <a:grpSpLocks/>
          </p:cNvGrpSpPr>
          <p:nvPr/>
        </p:nvGrpSpPr>
        <p:grpSpPr bwMode="auto">
          <a:xfrm>
            <a:off x="6308697" y="4738017"/>
            <a:ext cx="863600" cy="366713"/>
            <a:chOff x="703" y="1525"/>
            <a:chExt cx="362" cy="231"/>
          </a:xfrm>
        </p:grpSpPr>
        <p:graphicFrame>
          <p:nvGraphicFramePr>
            <p:cNvPr id="79" name="Object 61"/>
            <p:cNvGraphicFramePr>
              <a:graphicFrameLocks noChangeAspect="1"/>
            </p:cNvGraphicFramePr>
            <p:nvPr/>
          </p:nvGraphicFramePr>
          <p:xfrm>
            <a:off x="703" y="1525"/>
            <a:ext cx="113" cy="206"/>
          </p:xfrm>
          <a:graphic>
            <a:graphicData uri="http://schemas.openxmlformats.org/presentationml/2006/ole">
              <mc:AlternateContent xmlns:mc="http://schemas.openxmlformats.org/markup-compatibility/2006">
                <mc:Choice xmlns:v="urn:schemas-microsoft-com:vml" Requires="v">
                  <p:oleObj spid="_x0000_s26763" name="公式" r:id="rId12" imgW="114102" imgH="177492" progId="Equation.3">
                    <p:embed/>
                  </p:oleObj>
                </mc:Choice>
                <mc:Fallback>
                  <p:oleObj name="公式" r:id="rId12" imgW="114102" imgH="177492" progId="Equation.3">
                    <p:embed/>
                    <p:pic>
                      <p:nvPicPr>
                        <p:cNvPr id="87111" name="Object 6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3" y="1525"/>
                          <a:ext cx="113" cy="20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0" name="Text Box 62"/>
            <p:cNvSpPr txBox="1">
              <a:spLocks noChangeArrowheads="1"/>
            </p:cNvSpPr>
            <p:nvPr/>
          </p:nvSpPr>
          <p:spPr bwMode="auto">
            <a:xfrm>
              <a:off x="748" y="1525"/>
              <a:ext cx="317"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a:t>
              </a:r>
              <a:r>
                <a:rPr kumimoji="0" lang="en-US" altLang="zh-CN" sz="1800" b="0" i="0" u="none" strike="noStrike" kern="0" cap="none" spc="0" normalizeH="0" baseline="0" noProof="0" smtClean="0">
                  <a:ln>
                    <a:noFill/>
                  </a:ln>
                  <a:solidFill>
                    <a:srgbClr val="FF0000"/>
                  </a:solidFill>
                  <a:effectLst/>
                  <a:uLnTx/>
                  <a:uFillTx/>
                  <a:latin typeface="Arial" panose="020B0604020202020204" pitchFamily="34" charset="0"/>
                  <a:ea typeface="宋体" panose="02010600030101010101" pitchFamily="2" charset="-122"/>
                </a:rPr>
                <a:t>11</a:t>
              </a:r>
            </a:p>
          </p:txBody>
        </p:sp>
      </p:grpSp>
      <p:graphicFrame>
        <p:nvGraphicFramePr>
          <p:cNvPr id="81" name="Object 64"/>
          <p:cNvGraphicFramePr>
            <a:graphicFrameLocks noChangeAspect="1"/>
          </p:cNvGraphicFramePr>
          <p:nvPr>
            <p:extLst>
              <p:ext uri="{D42A27DB-BD31-4B8C-83A1-F6EECF244321}">
                <p14:modId xmlns:p14="http://schemas.microsoft.com/office/powerpoint/2010/main" val="866628083"/>
              </p:ext>
            </p:extLst>
          </p:nvPr>
        </p:nvGraphicFramePr>
        <p:xfrm>
          <a:off x="8324822" y="5026942"/>
          <a:ext cx="581025" cy="360363"/>
        </p:xfrm>
        <a:graphic>
          <a:graphicData uri="http://schemas.openxmlformats.org/presentationml/2006/ole">
            <mc:AlternateContent xmlns:mc="http://schemas.openxmlformats.org/markup-compatibility/2006">
              <mc:Choice xmlns:v="urn:schemas-microsoft-com:vml" Requires="v">
                <p:oleObj spid="_x0000_s26764" name="公式" r:id="rId13" imgW="114102" imgH="177492" progId="Equation.3">
                  <p:embed/>
                </p:oleObj>
              </mc:Choice>
              <mc:Fallback>
                <p:oleObj name="公式" r:id="rId13" imgW="114102" imgH="177492" progId="Equation.3">
                  <p:embed/>
                  <p:pic>
                    <p:nvPicPr>
                      <p:cNvPr id="87093" name="Object 6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324822" y="5026942"/>
                        <a:ext cx="581025"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82" name="Group 66"/>
          <p:cNvGrpSpPr>
            <a:grpSpLocks/>
          </p:cNvGrpSpPr>
          <p:nvPr/>
        </p:nvGrpSpPr>
        <p:grpSpPr bwMode="auto">
          <a:xfrm>
            <a:off x="8469285" y="3514055"/>
            <a:ext cx="863600" cy="366712"/>
            <a:chOff x="703" y="1525"/>
            <a:chExt cx="362" cy="231"/>
          </a:xfrm>
        </p:grpSpPr>
        <p:graphicFrame>
          <p:nvGraphicFramePr>
            <p:cNvPr id="83" name="Object 67"/>
            <p:cNvGraphicFramePr>
              <a:graphicFrameLocks noChangeAspect="1"/>
            </p:cNvGraphicFramePr>
            <p:nvPr/>
          </p:nvGraphicFramePr>
          <p:xfrm>
            <a:off x="703" y="1525"/>
            <a:ext cx="113" cy="206"/>
          </p:xfrm>
          <a:graphic>
            <a:graphicData uri="http://schemas.openxmlformats.org/presentationml/2006/ole">
              <mc:AlternateContent xmlns:mc="http://schemas.openxmlformats.org/markup-compatibility/2006">
                <mc:Choice xmlns:v="urn:schemas-microsoft-com:vml" Requires="v">
                  <p:oleObj spid="_x0000_s26765" name="公式" r:id="rId14" imgW="114102" imgH="177492" progId="Equation.3">
                    <p:embed/>
                  </p:oleObj>
                </mc:Choice>
                <mc:Fallback>
                  <p:oleObj name="公式" r:id="rId14" imgW="114102" imgH="177492" progId="Equation.3">
                    <p:embed/>
                    <p:pic>
                      <p:nvPicPr>
                        <p:cNvPr id="87109" name="Object 6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3" y="1525"/>
                          <a:ext cx="113" cy="20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4" name="Text Box 68"/>
            <p:cNvSpPr txBox="1">
              <a:spLocks noChangeArrowheads="1"/>
            </p:cNvSpPr>
            <p:nvPr/>
          </p:nvSpPr>
          <p:spPr bwMode="auto">
            <a:xfrm>
              <a:off x="748" y="1525"/>
              <a:ext cx="317"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a:t>
              </a:r>
              <a:r>
                <a:rPr kumimoji="0" lang="en-US" altLang="zh-CN" sz="1800" b="0" i="0" u="none" strike="noStrike" kern="0" cap="none" spc="0" normalizeH="0" baseline="0" noProof="0" smtClean="0">
                  <a:ln>
                    <a:noFill/>
                  </a:ln>
                  <a:solidFill>
                    <a:srgbClr val="FF0000"/>
                  </a:solidFill>
                  <a:effectLst/>
                  <a:uLnTx/>
                  <a:uFillTx/>
                  <a:latin typeface="Arial" panose="020B0604020202020204" pitchFamily="34" charset="0"/>
                  <a:ea typeface="宋体" panose="02010600030101010101" pitchFamily="2" charset="-122"/>
                </a:rPr>
                <a:t>21</a:t>
              </a:r>
            </a:p>
          </p:txBody>
        </p:sp>
      </p:grpSp>
      <p:grpSp>
        <p:nvGrpSpPr>
          <p:cNvPr id="85" name="Group 69"/>
          <p:cNvGrpSpPr>
            <a:grpSpLocks/>
          </p:cNvGrpSpPr>
          <p:nvPr/>
        </p:nvGrpSpPr>
        <p:grpSpPr bwMode="auto">
          <a:xfrm>
            <a:off x="7100860" y="3514055"/>
            <a:ext cx="863600" cy="366712"/>
            <a:chOff x="703" y="1525"/>
            <a:chExt cx="362" cy="231"/>
          </a:xfrm>
        </p:grpSpPr>
        <p:graphicFrame>
          <p:nvGraphicFramePr>
            <p:cNvPr id="86" name="Object 70"/>
            <p:cNvGraphicFramePr>
              <a:graphicFrameLocks noChangeAspect="1"/>
            </p:cNvGraphicFramePr>
            <p:nvPr/>
          </p:nvGraphicFramePr>
          <p:xfrm>
            <a:off x="703" y="1525"/>
            <a:ext cx="113" cy="206"/>
          </p:xfrm>
          <a:graphic>
            <a:graphicData uri="http://schemas.openxmlformats.org/presentationml/2006/ole">
              <mc:AlternateContent xmlns:mc="http://schemas.openxmlformats.org/markup-compatibility/2006">
                <mc:Choice xmlns:v="urn:schemas-microsoft-com:vml" Requires="v">
                  <p:oleObj spid="_x0000_s26766" name="公式" r:id="rId15" imgW="114102" imgH="177492" progId="Equation.3">
                    <p:embed/>
                  </p:oleObj>
                </mc:Choice>
                <mc:Fallback>
                  <p:oleObj name="公式" r:id="rId15" imgW="114102" imgH="177492" progId="Equation.3">
                    <p:embed/>
                    <p:pic>
                      <p:nvPicPr>
                        <p:cNvPr id="87107" name="Object 7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3" y="1525"/>
                          <a:ext cx="113" cy="20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7" name="Text Box 71"/>
            <p:cNvSpPr txBox="1">
              <a:spLocks noChangeArrowheads="1"/>
            </p:cNvSpPr>
            <p:nvPr/>
          </p:nvSpPr>
          <p:spPr bwMode="auto">
            <a:xfrm>
              <a:off x="748" y="1525"/>
              <a:ext cx="317"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a:t>
              </a:r>
              <a:r>
                <a:rPr kumimoji="0" lang="en-US" altLang="zh-CN" sz="1800" b="0" i="0" u="none" strike="noStrike" kern="0" cap="none" spc="0" normalizeH="0" baseline="0" noProof="0" smtClean="0">
                  <a:ln>
                    <a:noFill/>
                  </a:ln>
                  <a:solidFill>
                    <a:srgbClr val="FF0000"/>
                  </a:solidFill>
                  <a:effectLst/>
                  <a:uLnTx/>
                  <a:uFillTx/>
                  <a:latin typeface="Arial" panose="020B0604020202020204" pitchFamily="34" charset="0"/>
                  <a:ea typeface="宋体" panose="02010600030101010101" pitchFamily="2" charset="-122"/>
                </a:rPr>
                <a:t>15</a:t>
              </a:r>
            </a:p>
          </p:txBody>
        </p:sp>
      </p:grpSp>
      <p:grpSp>
        <p:nvGrpSpPr>
          <p:cNvPr id="88" name="Group 72"/>
          <p:cNvGrpSpPr>
            <a:grpSpLocks/>
          </p:cNvGrpSpPr>
          <p:nvPr/>
        </p:nvGrpSpPr>
        <p:grpSpPr bwMode="auto">
          <a:xfrm>
            <a:off x="5732435" y="3442617"/>
            <a:ext cx="863600" cy="366713"/>
            <a:chOff x="703" y="1525"/>
            <a:chExt cx="362" cy="231"/>
          </a:xfrm>
        </p:grpSpPr>
        <p:graphicFrame>
          <p:nvGraphicFramePr>
            <p:cNvPr id="89" name="Object 73"/>
            <p:cNvGraphicFramePr>
              <a:graphicFrameLocks noChangeAspect="1"/>
            </p:cNvGraphicFramePr>
            <p:nvPr/>
          </p:nvGraphicFramePr>
          <p:xfrm>
            <a:off x="703" y="1525"/>
            <a:ext cx="113" cy="206"/>
          </p:xfrm>
          <a:graphic>
            <a:graphicData uri="http://schemas.openxmlformats.org/presentationml/2006/ole">
              <mc:AlternateContent xmlns:mc="http://schemas.openxmlformats.org/markup-compatibility/2006">
                <mc:Choice xmlns:v="urn:schemas-microsoft-com:vml" Requires="v">
                  <p:oleObj spid="_x0000_s26767" name="公式" r:id="rId16" imgW="114102" imgH="177492" progId="Equation.3">
                    <p:embed/>
                  </p:oleObj>
                </mc:Choice>
                <mc:Fallback>
                  <p:oleObj name="公式" r:id="rId16" imgW="114102" imgH="177492" progId="Equation.3">
                    <p:embed/>
                    <p:pic>
                      <p:nvPicPr>
                        <p:cNvPr id="2" name="Object 7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3" y="1525"/>
                          <a:ext cx="113" cy="20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0" name="Text Box 74"/>
            <p:cNvSpPr txBox="1">
              <a:spLocks noChangeArrowheads="1"/>
            </p:cNvSpPr>
            <p:nvPr/>
          </p:nvSpPr>
          <p:spPr bwMode="auto">
            <a:xfrm>
              <a:off x="748" y="1525"/>
              <a:ext cx="317"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a:t>
              </a:r>
              <a:r>
                <a:rPr kumimoji="0" lang="en-US" altLang="zh-CN" sz="1800" b="0" i="0" u="none" strike="noStrike" kern="0" cap="none" spc="0" normalizeH="0" baseline="0" noProof="0" smtClean="0">
                  <a:ln>
                    <a:noFill/>
                  </a:ln>
                  <a:solidFill>
                    <a:srgbClr val="FF0000"/>
                  </a:solidFill>
                  <a:effectLst/>
                  <a:uLnTx/>
                  <a:uFillTx/>
                  <a:latin typeface="Arial" panose="020B0604020202020204" pitchFamily="34" charset="0"/>
                  <a:ea typeface="宋体" panose="02010600030101010101" pitchFamily="2" charset="-122"/>
                </a:rPr>
                <a:t>5</a:t>
              </a:r>
            </a:p>
          </p:txBody>
        </p:sp>
      </p:grpSp>
      <p:sp>
        <p:nvSpPr>
          <p:cNvPr id="91" name="Text Box 77"/>
          <p:cNvSpPr txBox="1">
            <a:spLocks noChangeArrowheads="1"/>
          </p:cNvSpPr>
          <p:nvPr/>
        </p:nvSpPr>
        <p:spPr bwMode="auto">
          <a:xfrm>
            <a:off x="1700185" y="6466805"/>
            <a:ext cx="503237"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buClrTx/>
              <a:buSzTx/>
              <a:buFontTx/>
              <a:buNone/>
            </a:pPr>
            <a:r>
              <a:rPr lang="en-US" altLang="zh-CN" sz="1800" smtClean="0">
                <a:solidFill>
                  <a:srgbClr val="FF0000"/>
                </a:solidFill>
                <a:latin typeface="宋体" panose="02010600030101010101" pitchFamily="2" charset="-122"/>
              </a:rPr>
              <a:t>∞</a:t>
            </a:r>
          </a:p>
        </p:txBody>
      </p:sp>
      <p:sp>
        <p:nvSpPr>
          <p:cNvPr id="92" name="Text Box 78"/>
          <p:cNvSpPr txBox="1">
            <a:spLocks noChangeArrowheads="1"/>
          </p:cNvSpPr>
          <p:nvPr/>
        </p:nvSpPr>
        <p:spPr bwMode="auto">
          <a:xfrm>
            <a:off x="2708247" y="6466805"/>
            <a:ext cx="503238"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buClrTx/>
              <a:buSzTx/>
              <a:buFontTx/>
              <a:buNone/>
            </a:pPr>
            <a:r>
              <a:rPr lang="en-US" altLang="zh-CN" sz="1800" smtClean="0">
                <a:solidFill>
                  <a:srgbClr val="FF0000"/>
                </a:solidFill>
                <a:latin typeface="宋体" panose="02010600030101010101" pitchFamily="2" charset="-122"/>
              </a:rPr>
              <a:t>∞</a:t>
            </a:r>
          </a:p>
        </p:txBody>
      </p:sp>
      <p:sp>
        <p:nvSpPr>
          <p:cNvPr id="93" name="Text Box 79"/>
          <p:cNvSpPr txBox="1">
            <a:spLocks noChangeArrowheads="1"/>
          </p:cNvSpPr>
          <p:nvPr/>
        </p:nvSpPr>
        <p:spPr bwMode="auto">
          <a:xfrm>
            <a:off x="3787747" y="6466805"/>
            <a:ext cx="503238"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buClrTx/>
              <a:buSzTx/>
              <a:buFontTx/>
              <a:buNone/>
            </a:pPr>
            <a:r>
              <a:rPr lang="en-US" altLang="zh-CN" sz="1800" smtClean="0">
                <a:solidFill>
                  <a:srgbClr val="FF0000"/>
                </a:solidFill>
                <a:latin typeface="宋体" panose="02010600030101010101" pitchFamily="2" charset="-122"/>
              </a:rPr>
              <a:t>∞</a:t>
            </a:r>
          </a:p>
        </p:txBody>
      </p:sp>
      <p:sp>
        <p:nvSpPr>
          <p:cNvPr id="94" name="Text Box 80"/>
          <p:cNvSpPr txBox="1">
            <a:spLocks noChangeArrowheads="1"/>
          </p:cNvSpPr>
          <p:nvPr/>
        </p:nvSpPr>
        <p:spPr bwMode="auto">
          <a:xfrm>
            <a:off x="5876897" y="6466805"/>
            <a:ext cx="503238"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buClrTx/>
              <a:buSzTx/>
              <a:buFontTx/>
              <a:buNone/>
            </a:pPr>
            <a:r>
              <a:rPr lang="en-US" altLang="zh-CN" sz="1800" smtClean="0">
                <a:solidFill>
                  <a:srgbClr val="FF0000"/>
                </a:solidFill>
                <a:latin typeface="宋体" panose="02010600030101010101" pitchFamily="2" charset="-122"/>
              </a:rPr>
              <a:t>∞</a:t>
            </a:r>
          </a:p>
        </p:txBody>
      </p:sp>
      <p:sp>
        <p:nvSpPr>
          <p:cNvPr id="95" name="Text Box 81"/>
          <p:cNvSpPr txBox="1">
            <a:spLocks noChangeArrowheads="1"/>
          </p:cNvSpPr>
          <p:nvPr/>
        </p:nvSpPr>
        <p:spPr bwMode="auto">
          <a:xfrm>
            <a:off x="4724372" y="5314280"/>
            <a:ext cx="503238"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buClrTx/>
              <a:buSzTx/>
              <a:buFontTx/>
              <a:buNone/>
            </a:pPr>
            <a:r>
              <a:rPr lang="en-US" altLang="zh-CN" sz="1800" smtClean="0">
                <a:solidFill>
                  <a:srgbClr val="FF0000"/>
                </a:solidFill>
                <a:latin typeface="宋体" panose="02010600030101010101" pitchFamily="2" charset="-122"/>
              </a:rPr>
              <a:t>∞</a:t>
            </a:r>
          </a:p>
        </p:txBody>
      </p:sp>
      <p:graphicFrame>
        <p:nvGraphicFramePr>
          <p:cNvPr id="96" name="Object 85"/>
          <p:cNvGraphicFramePr>
            <a:graphicFrameLocks noChangeAspect="1"/>
          </p:cNvGraphicFramePr>
          <p:nvPr>
            <p:extLst>
              <p:ext uri="{D42A27DB-BD31-4B8C-83A1-F6EECF244321}">
                <p14:modId xmlns:p14="http://schemas.microsoft.com/office/powerpoint/2010/main" val="1824696684"/>
              </p:ext>
            </p:extLst>
          </p:nvPr>
        </p:nvGraphicFramePr>
        <p:xfrm>
          <a:off x="9159092" y="1665552"/>
          <a:ext cx="2665413" cy="968375"/>
        </p:xfrm>
        <a:graphic>
          <a:graphicData uri="http://schemas.openxmlformats.org/presentationml/2006/ole">
            <mc:AlternateContent xmlns:mc="http://schemas.openxmlformats.org/markup-compatibility/2006">
              <mc:Choice xmlns:v="urn:schemas-microsoft-com:vml" Requires="v">
                <p:oleObj spid="_x0000_s26768" name="公式" r:id="rId17" imgW="850900" imgH="457200" progId="Equation.3">
                  <p:embed/>
                </p:oleObj>
              </mc:Choice>
              <mc:Fallback>
                <p:oleObj name="公式" r:id="rId17" imgW="850900" imgH="457200" progId="Equation.3">
                  <p:embed/>
                  <p:pic>
                    <p:nvPicPr>
                      <p:cNvPr id="87103" name="Object 85"/>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9159092" y="1665552"/>
                        <a:ext cx="2665413" cy="968375"/>
                      </a:xfrm>
                      <a:prstGeom prst="rect">
                        <a:avLst/>
                      </a:prstGeom>
                      <a:solidFill>
                        <a:srgbClr val="ADFFD6"/>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7" name="Rectangle 88"/>
          <p:cNvSpPr>
            <a:spLocks noChangeArrowheads="1"/>
          </p:cNvSpPr>
          <p:nvPr/>
        </p:nvSpPr>
        <p:spPr bwMode="auto">
          <a:xfrm>
            <a:off x="448050" y="1782354"/>
            <a:ext cx="2545947" cy="1323439"/>
          </a:xfrm>
          <a:prstGeom prst="rect">
            <a:avLst/>
          </a:prstGeom>
          <a:solidFill>
            <a:srgbClr val="006633">
              <a:lumMod val="20000"/>
              <a:lumOff val="80000"/>
            </a:srgbClr>
          </a:solidFill>
          <a:ln>
            <a:noFill/>
          </a:ln>
        </p:spPr>
        <p:txBody>
          <a:bodyPr wrap="square">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20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(p</a:t>
            </a:r>
            <a:r>
              <a:rPr kumimoji="0" lang="en-US" altLang="zh-CN" sz="2000" b="0" i="0" u="none" strike="noStrike" kern="0" cap="none" spc="0" normalizeH="0" baseline="-25000" noProof="0" dirty="0">
                <a:ln>
                  <a:noFill/>
                </a:ln>
                <a:solidFill>
                  <a:srgbClr val="000000"/>
                </a:solidFill>
                <a:effectLst/>
                <a:uLnTx/>
                <a:uFillTx/>
                <a:latin typeface="微软雅黑" panose="020B0503020204020204" pitchFamily="34" charset="-122"/>
                <a:ea typeface="微软雅黑" panose="020B0503020204020204" pitchFamily="34" charset="-122"/>
              </a:rPr>
              <a:t>1</a:t>
            </a:r>
            <a:r>
              <a:rPr kumimoji="0" lang="en-US" altLang="zh-CN" sz="20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,d</a:t>
            </a:r>
            <a:r>
              <a:rPr kumimoji="0" lang="en-US" altLang="zh-CN" sz="2000" b="0" i="0" u="none" strike="noStrike" kern="0" cap="none" spc="0" normalizeH="0" baseline="-25000" noProof="0" dirty="0">
                <a:ln>
                  <a:noFill/>
                </a:ln>
                <a:solidFill>
                  <a:srgbClr val="000000"/>
                </a:solidFill>
                <a:effectLst/>
                <a:uLnTx/>
                <a:uFillTx/>
                <a:latin typeface="微软雅黑" panose="020B0503020204020204" pitchFamily="34" charset="-122"/>
                <a:ea typeface="微软雅黑" panose="020B0503020204020204" pitchFamily="34" charset="-122"/>
              </a:rPr>
              <a:t>1</a:t>
            </a:r>
            <a:r>
              <a:rPr kumimoji="0" lang="en-US" altLang="zh-CN" sz="20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,t</a:t>
            </a:r>
            <a:r>
              <a:rPr kumimoji="0" lang="en-US" altLang="zh-CN" sz="2000" b="0" i="0" u="none" strike="noStrike" kern="0" cap="none" spc="0" normalizeH="0" baseline="-25000" noProof="0" dirty="0">
                <a:ln>
                  <a:noFill/>
                </a:ln>
                <a:solidFill>
                  <a:srgbClr val="000000"/>
                </a:solidFill>
                <a:effectLst/>
                <a:uLnTx/>
                <a:uFillTx/>
                <a:latin typeface="微软雅黑" panose="020B0503020204020204" pitchFamily="34" charset="-122"/>
                <a:ea typeface="微软雅黑" panose="020B0503020204020204" pitchFamily="34" charset="-122"/>
              </a:rPr>
              <a:t>1</a:t>
            </a:r>
            <a:r>
              <a:rPr kumimoji="0" lang="en-US" altLang="zh-CN" sz="20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 = (5,1,1);</a:t>
            </a:r>
          </a:p>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20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(p</a:t>
            </a:r>
            <a:r>
              <a:rPr kumimoji="0" lang="en-US" altLang="zh-CN" sz="2000" b="0" i="0" u="none" strike="noStrike" kern="0" cap="none" spc="0" normalizeH="0" baseline="-25000" noProof="0" dirty="0">
                <a:ln>
                  <a:noFill/>
                </a:ln>
                <a:solidFill>
                  <a:srgbClr val="000000"/>
                </a:solidFill>
                <a:effectLst/>
                <a:uLnTx/>
                <a:uFillTx/>
                <a:latin typeface="微软雅黑" panose="020B0503020204020204" pitchFamily="34" charset="-122"/>
                <a:ea typeface="微软雅黑" panose="020B0503020204020204" pitchFamily="34" charset="-122"/>
              </a:rPr>
              <a:t>2</a:t>
            </a:r>
            <a:r>
              <a:rPr kumimoji="0" lang="en-US" altLang="zh-CN" sz="20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,d</a:t>
            </a:r>
            <a:r>
              <a:rPr kumimoji="0" lang="en-US" altLang="zh-CN" sz="2000" b="0" i="0" u="none" strike="noStrike" kern="0" cap="none" spc="0" normalizeH="0" baseline="-25000" noProof="0" dirty="0">
                <a:ln>
                  <a:noFill/>
                </a:ln>
                <a:solidFill>
                  <a:srgbClr val="000000"/>
                </a:solidFill>
                <a:effectLst/>
                <a:uLnTx/>
                <a:uFillTx/>
                <a:latin typeface="微软雅黑" panose="020B0503020204020204" pitchFamily="34" charset="-122"/>
                <a:ea typeface="微软雅黑" panose="020B0503020204020204" pitchFamily="34" charset="-122"/>
              </a:rPr>
              <a:t>2</a:t>
            </a:r>
            <a:r>
              <a:rPr kumimoji="0" lang="en-US" altLang="zh-CN" sz="20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,t</a:t>
            </a:r>
            <a:r>
              <a:rPr kumimoji="0" lang="en-US" altLang="zh-CN" sz="2000" b="0" i="0" u="none" strike="noStrike" kern="0" cap="none" spc="0" normalizeH="0" baseline="-25000" noProof="0" dirty="0">
                <a:ln>
                  <a:noFill/>
                </a:ln>
                <a:solidFill>
                  <a:srgbClr val="000000"/>
                </a:solidFill>
                <a:effectLst/>
                <a:uLnTx/>
                <a:uFillTx/>
                <a:latin typeface="微软雅黑" panose="020B0503020204020204" pitchFamily="34" charset="-122"/>
                <a:ea typeface="微软雅黑" panose="020B0503020204020204" pitchFamily="34" charset="-122"/>
              </a:rPr>
              <a:t>2</a:t>
            </a:r>
            <a:r>
              <a:rPr kumimoji="0" lang="en-US" altLang="zh-CN" sz="20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 = (10,3,2);</a:t>
            </a:r>
          </a:p>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20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(p</a:t>
            </a:r>
            <a:r>
              <a:rPr kumimoji="0" lang="en-US" altLang="zh-CN" sz="2000" b="0" i="0" u="none" strike="noStrike" kern="0" cap="none" spc="0" normalizeH="0" baseline="-25000" noProof="0" dirty="0">
                <a:ln>
                  <a:noFill/>
                </a:ln>
                <a:solidFill>
                  <a:srgbClr val="000000"/>
                </a:solidFill>
                <a:effectLst/>
                <a:uLnTx/>
                <a:uFillTx/>
                <a:latin typeface="微软雅黑" panose="020B0503020204020204" pitchFamily="34" charset="-122"/>
                <a:ea typeface="微软雅黑" panose="020B0503020204020204" pitchFamily="34" charset="-122"/>
              </a:rPr>
              <a:t>3</a:t>
            </a:r>
            <a:r>
              <a:rPr kumimoji="0" lang="en-US" altLang="zh-CN" sz="20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,d</a:t>
            </a:r>
            <a:r>
              <a:rPr kumimoji="0" lang="en-US" altLang="zh-CN" sz="2000" b="0" i="0" u="none" strike="noStrike" kern="0" cap="none" spc="0" normalizeH="0" baseline="-25000" noProof="0" dirty="0">
                <a:ln>
                  <a:noFill/>
                </a:ln>
                <a:solidFill>
                  <a:srgbClr val="000000"/>
                </a:solidFill>
                <a:effectLst/>
                <a:uLnTx/>
                <a:uFillTx/>
                <a:latin typeface="微软雅黑" panose="020B0503020204020204" pitchFamily="34" charset="-122"/>
                <a:ea typeface="微软雅黑" panose="020B0503020204020204" pitchFamily="34" charset="-122"/>
              </a:rPr>
              <a:t>3</a:t>
            </a:r>
            <a:r>
              <a:rPr kumimoji="0" lang="en-US" altLang="zh-CN" sz="20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,t</a:t>
            </a:r>
            <a:r>
              <a:rPr kumimoji="0" lang="en-US" altLang="zh-CN" sz="2000" b="0" i="0" u="none" strike="noStrike" kern="0" cap="none" spc="0" normalizeH="0" baseline="-25000" noProof="0" dirty="0">
                <a:ln>
                  <a:noFill/>
                </a:ln>
                <a:solidFill>
                  <a:srgbClr val="000000"/>
                </a:solidFill>
                <a:effectLst/>
                <a:uLnTx/>
                <a:uFillTx/>
                <a:latin typeface="微软雅黑" panose="020B0503020204020204" pitchFamily="34" charset="-122"/>
                <a:ea typeface="微软雅黑" panose="020B0503020204020204" pitchFamily="34" charset="-122"/>
              </a:rPr>
              <a:t>3</a:t>
            </a:r>
            <a:r>
              <a:rPr kumimoji="0" lang="en-US" altLang="zh-CN" sz="20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 = (6,2,1);</a:t>
            </a:r>
          </a:p>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20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(p</a:t>
            </a:r>
            <a:r>
              <a:rPr kumimoji="0" lang="en-US" altLang="zh-CN" sz="2000" b="0" i="0" u="none" strike="noStrike" kern="0" cap="none" spc="0" normalizeH="0" baseline="-25000" noProof="0" dirty="0">
                <a:ln>
                  <a:noFill/>
                </a:ln>
                <a:solidFill>
                  <a:srgbClr val="000000"/>
                </a:solidFill>
                <a:effectLst/>
                <a:uLnTx/>
                <a:uFillTx/>
                <a:latin typeface="微软雅黑" panose="020B0503020204020204" pitchFamily="34" charset="-122"/>
                <a:ea typeface="微软雅黑" panose="020B0503020204020204" pitchFamily="34" charset="-122"/>
              </a:rPr>
              <a:t>4</a:t>
            </a:r>
            <a:r>
              <a:rPr kumimoji="0" lang="en-US" altLang="zh-CN" sz="20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,d</a:t>
            </a:r>
            <a:r>
              <a:rPr kumimoji="0" lang="en-US" altLang="zh-CN" sz="2000" b="0" i="0" u="none" strike="noStrike" kern="0" cap="none" spc="0" normalizeH="0" baseline="-25000" noProof="0" dirty="0">
                <a:ln>
                  <a:noFill/>
                </a:ln>
                <a:solidFill>
                  <a:srgbClr val="000000"/>
                </a:solidFill>
                <a:effectLst/>
                <a:uLnTx/>
                <a:uFillTx/>
                <a:latin typeface="微软雅黑" panose="020B0503020204020204" pitchFamily="34" charset="-122"/>
                <a:ea typeface="微软雅黑" panose="020B0503020204020204" pitchFamily="34" charset="-122"/>
              </a:rPr>
              <a:t>4</a:t>
            </a:r>
            <a:r>
              <a:rPr kumimoji="0" lang="en-US" altLang="zh-CN" sz="20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,t</a:t>
            </a:r>
            <a:r>
              <a:rPr kumimoji="0" lang="en-US" altLang="zh-CN" sz="2000" b="0" i="0" u="none" strike="noStrike" kern="0" cap="none" spc="0" normalizeH="0" baseline="-25000" noProof="0" dirty="0">
                <a:ln>
                  <a:noFill/>
                </a:ln>
                <a:solidFill>
                  <a:srgbClr val="000000"/>
                </a:solidFill>
                <a:effectLst/>
                <a:uLnTx/>
                <a:uFillTx/>
                <a:latin typeface="微软雅黑" panose="020B0503020204020204" pitchFamily="34" charset="-122"/>
                <a:ea typeface="微软雅黑" panose="020B0503020204020204" pitchFamily="34" charset="-122"/>
              </a:rPr>
              <a:t>4</a:t>
            </a:r>
            <a:r>
              <a:rPr kumimoji="0" lang="en-US" altLang="zh-CN" sz="20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 = (3,1,1);</a:t>
            </a:r>
          </a:p>
        </p:txBody>
      </p:sp>
    </p:spTree>
    <p:extLst>
      <p:ext uri="{BB962C8B-B14F-4D97-AF65-F5344CB8AC3E}">
        <p14:creationId xmlns:p14="http://schemas.microsoft.com/office/powerpoint/2010/main" val="2669352806"/>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3333" y="338667"/>
            <a:ext cx="2607733" cy="593644"/>
          </a:xfrm>
          <a:prstGeom prst="rect">
            <a:avLst/>
          </a:prstGeom>
        </p:spPr>
      </p:pic>
      <p:pic>
        <p:nvPicPr>
          <p:cNvPr id="3" name="图片 2"/>
          <p:cNvPicPr>
            <a:picLocks noChangeAspect="1"/>
          </p:cNvPicPr>
          <p:nvPr/>
        </p:nvPicPr>
        <p:blipFill rotWithShape="1">
          <a:blip r:embed="rId5">
            <a:alphaModFix amt="4000"/>
            <a:extLst>
              <a:ext uri="{28A0092B-C50C-407E-A947-70E740481C1C}">
                <a14:useLocalDpi xmlns:a14="http://schemas.microsoft.com/office/drawing/2010/main" val="0"/>
              </a:ext>
            </a:extLst>
          </a:blip>
          <a:srcRect t="4939" r="28793" b="22469"/>
          <a:stretch/>
        </p:blipFill>
        <p:spPr>
          <a:xfrm>
            <a:off x="2641601" y="902926"/>
            <a:ext cx="9550400" cy="5955074"/>
          </a:xfrm>
          <a:prstGeom prst="rect">
            <a:avLst/>
          </a:prstGeom>
        </p:spPr>
      </p:pic>
      <p:sp>
        <p:nvSpPr>
          <p:cNvPr id="6" name="矩形 5"/>
          <p:cNvSpPr/>
          <p:nvPr/>
        </p:nvSpPr>
        <p:spPr>
          <a:xfrm flipV="1">
            <a:off x="2641601" y="1276281"/>
            <a:ext cx="9182904" cy="45719"/>
          </a:xfrm>
          <a:prstGeom prst="rect">
            <a:avLst/>
          </a:prstGeom>
          <a:solidFill>
            <a:srgbClr val="239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矩形 9"/>
          <p:cNvSpPr/>
          <p:nvPr/>
        </p:nvSpPr>
        <p:spPr>
          <a:xfrm>
            <a:off x="9218815" y="383465"/>
            <a:ext cx="2605688" cy="523220"/>
          </a:xfrm>
          <a:prstGeom prst="rect">
            <a:avLst/>
          </a:prstGeom>
          <a:solidFill>
            <a:srgbClr val="239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矩形 10"/>
          <p:cNvSpPr/>
          <p:nvPr/>
        </p:nvSpPr>
        <p:spPr>
          <a:xfrm>
            <a:off x="9102436" y="352688"/>
            <a:ext cx="2815627" cy="584775"/>
          </a:xfrm>
          <a:prstGeom prst="rect">
            <a:avLst/>
          </a:prstGeom>
        </p:spPr>
        <p:txBody>
          <a:bodyPr wrap="square" anchor="ct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lnSpc>
                <a:spcPct val="100000"/>
              </a:lnSpc>
              <a:spcBef>
                <a:spcPts val="0"/>
              </a:spcBef>
              <a:spcAft>
                <a:spcPts val="0"/>
              </a:spcAft>
              <a:defRPr/>
            </a:pPr>
            <a:r>
              <a:rPr lang="zh-CN" altLang="en-US" sz="3200" b="1" dirty="0" smtClean="0">
                <a:solidFill>
                  <a:schemeClr val="bg1"/>
                </a:solidFill>
                <a:latin typeface="微软雅黑" charset="-122"/>
                <a:ea typeface="微软雅黑" charset="-122"/>
                <a:sym typeface="+mn-ea"/>
              </a:rPr>
              <a:t>作业排序问题</a:t>
            </a:r>
            <a:endParaRPr lang="zh-CN" altLang="en-US" sz="3200" b="1" dirty="0">
              <a:solidFill>
                <a:schemeClr val="bg1"/>
              </a:solidFill>
              <a:latin typeface="微软雅黑" charset="-122"/>
              <a:ea typeface="微软雅黑" charset="-122"/>
              <a:sym typeface="+mn-ea"/>
            </a:endParaRPr>
          </a:p>
        </p:txBody>
      </p:sp>
      <p:sp>
        <p:nvSpPr>
          <p:cNvPr id="13" name="文本框 12"/>
          <p:cNvSpPr txBox="1"/>
          <p:nvPr/>
        </p:nvSpPr>
        <p:spPr>
          <a:xfrm>
            <a:off x="342669" y="1027613"/>
            <a:ext cx="2408844" cy="584775"/>
          </a:xfrm>
          <a:prstGeom prst="rect">
            <a:avLst/>
          </a:prstGeom>
          <a:noFill/>
        </p:spPr>
        <p:txBody>
          <a:bodyPr wrap="square" rtlCol="0">
            <a:spAutoFit/>
          </a:bodyPr>
          <a:lstStyle/>
          <a:p>
            <a:r>
              <a:rPr kumimoji="1" lang="zh-CN" altLang="en-US" sz="3200" b="1" i="1" dirty="0" smtClean="0">
                <a:latin typeface="Microsoft YaHei" charset="-122"/>
                <a:ea typeface="Microsoft YaHei" charset="-122"/>
                <a:cs typeface="Microsoft YaHei" charset="-122"/>
              </a:rPr>
              <a:t>实例：</a:t>
            </a:r>
            <a:r>
              <a:rPr kumimoji="1" lang="en-US" altLang="zh-CN" sz="3200" b="1" i="1" dirty="0" smtClean="0">
                <a:latin typeface="Microsoft YaHei" charset="-122"/>
                <a:ea typeface="Microsoft YaHei" charset="-122"/>
                <a:cs typeface="Microsoft YaHei" charset="-122"/>
              </a:rPr>
              <a:t>n=4</a:t>
            </a:r>
            <a:endParaRPr kumimoji="1" lang="zh-CN" altLang="en-US" sz="3200" b="1" i="1" dirty="0">
              <a:latin typeface="Microsoft YaHei" charset="-122"/>
              <a:ea typeface="Microsoft YaHei" charset="-122"/>
              <a:cs typeface="Microsoft YaHei" charset="-122"/>
            </a:endParaRPr>
          </a:p>
        </p:txBody>
      </p:sp>
      <p:sp>
        <p:nvSpPr>
          <p:cNvPr id="14" name="Oval 3"/>
          <p:cNvSpPr>
            <a:spLocks noChangeArrowheads="1"/>
          </p:cNvSpPr>
          <p:nvPr/>
        </p:nvSpPr>
        <p:spPr bwMode="auto">
          <a:xfrm>
            <a:off x="5792788" y="1438487"/>
            <a:ext cx="504825" cy="504825"/>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1</a:t>
            </a:r>
          </a:p>
        </p:txBody>
      </p:sp>
      <p:sp>
        <p:nvSpPr>
          <p:cNvPr id="21" name="Oval 4"/>
          <p:cNvSpPr>
            <a:spLocks noChangeArrowheads="1"/>
          </p:cNvSpPr>
          <p:nvPr/>
        </p:nvSpPr>
        <p:spPr bwMode="auto">
          <a:xfrm>
            <a:off x="3487738" y="2662449"/>
            <a:ext cx="504825" cy="504825"/>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2</a:t>
            </a:r>
          </a:p>
        </p:txBody>
      </p:sp>
      <p:sp>
        <p:nvSpPr>
          <p:cNvPr id="22" name="Oval 5"/>
          <p:cNvSpPr>
            <a:spLocks noChangeArrowheads="1"/>
          </p:cNvSpPr>
          <p:nvPr/>
        </p:nvSpPr>
        <p:spPr bwMode="auto">
          <a:xfrm>
            <a:off x="7735888" y="2733887"/>
            <a:ext cx="504825" cy="504825"/>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3</a:t>
            </a:r>
          </a:p>
        </p:txBody>
      </p:sp>
      <p:sp>
        <p:nvSpPr>
          <p:cNvPr id="23" name="Oval 6"/>
          <p:cNvSpPr>
            <a:spLocks noChangeArrowheads="1"/>
          </p:cNvSpPr>
          <p:nvPr/>
        </p:nvSpPr>
        <p:spPr bwMode="auto">
          <a:xfrm>
            <a:off x="2335213" y="3886412"/>
            <a:ext cx="504825" cy="504825"/>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4</a:t>
            </a:r>
          </a:p>
        </p:txBody>
      </p:sp>
      <p:sp>
        <p:nvSpPr>
          <p:cNvPr id="24" name="Oval 7"/>
          <p:cNvSpPr>
            <a:spLocks noChangeArrowheads="1"/>
          </p:cNvSpPr>
          <p:nvPr/>
        </p:nvSpPr>
        <p:spPr bwMode="auto">
          <a:xfrm>
            <a:off x="4495800" y="3886412"/>
            <a:ext cx="504825" cy="504825"/>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5</a:t>
            </a:r>
          </a:p>
        </p:txBody>
      </p:sp>
      <p:sp>
        <p:nvSpPr>
          <p:cNvPr id="25" name="Line 8"/>
          <p:cNvSpPr>
            <a:spLocks noChangeShapeType="1"/>
          </p:cNvSpPr>
          <p:nvPr/>
        </p:nvSpPr>
        <p:spPr bwMode="auto">
          <a:xfrm flipH="1">
            <a:off x="3776663" y="1943312"/>
            <a:ext cx="2232025" cy="71913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26" name="Line 9"/>
          <p:cNvSpPr>
            <a:spLocks noChangeShapeType="1"/>
          </p:cNvSpPr>
          <p:nvPr/>
        </p:nvSpPr>
        <p:spPr bwMode="auto">
          <a:xfrm>
            <a:off x="6080125" y="1943312"/>
            <a:ext cx="1871663" cy="79057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27" name="Line 10"/>
          <p:cNvSpPr>
            <a:spLocks noChangeShapeType="1"/>
          </p:cNvSpPr>
          <p:nvPr/>
        </p:nvSpPr>
        <p:spPr bwMode="auto">
          <a:xfrm flipH="1">
            <a:off x="2551113" y="3165687"/>
            <a:ext cx="1152525" cy="72072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28" name="Line 11"/>
          <p:cNvSpPr>
            <a:spLocks noChangeShapeType="1"/>
          </p:cNvSpPr>
          <p:nvPr/>
        </p:nvSpPr>
        <p:spPr bwMode="auto">
          <a:xfrm>
            <a:off x="3703638" y="3165687"/>
            <a:ext cx="1008062" cy="72072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29" name="Text Box 12"/>
          <p:cNvSpPr txBox="1">
            <a:spLocks noChangeArrowheads="1"/>
          </p:cNvSpPr>
          <p:nvPr/>
        </p:nvSpPr>
        <p:spPr bwMode="auto">
          <a:xfrm>
            <a:off x="5216525" y="1006687"/>
            <a:ext cx="719138"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c=8</a:t>
            </a:r>
          </a:p>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   =0</a:t>
            </a:r>
          </a:p>
        </p:txBody>
      </p:sp>
      <p:graphicFrame>
        <p:nvGraphicFramePr>
          <p:cNvPr id="30" name="Object 13"/>
          <p:cNvGraphicFramePr>
            <a:graphicFrameLocks noChangeAspect="1"/>
          </p:cNvGraphicFramePr>
          <p:nvPr>
            <p:extLst>
              <p:ext uri="{D42A27DB-BD31-4B8C-83A1-F6EECF244321}">
                <p14:modId xmlns:p14="http://schemas.microsoft.com/office/powerpoint/2010/main" val="3424280014"/>
              </p:ext>
            </p:extLst>
          </p:nvPr>
        </p:nvGraphicFramePr>
        <p:xfrm>
          <a:off x="5289550" y="1294024"/>
          <a:ext cx="179388" cy="327025"/>
        </p:xfrm>
        <a:graphic>
          <a:graphicData uri="http://schemas.openxmlformats.org/presentationml/2006/ole">
            <mc:AlternateContent xmlns:mc="http://schemas.openxmlformats.org/markup-compatibility/2006">
              <mc:Choice xmlns:v="urn:schemas-microsoft-com:vml" Requires="v">
                <p:oleObj spid="_x0000_s27684" name="公式" r:id="rId6" imgW="114102" imgH="177492" progId="Equation.3">
                  <p:embed/>
                </p:oleObj>
              </mc:Choice>
              <mc:Fallback>
                <p:oleObj name="公式" r:id="rId6" imgW="114102" imgH="177492" progId="Equation.3">
                  <p:embed/>
                  <p:pic>
                    <p:nvPicPr>
                      <p:cNvPr id="89100" name="Object 1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289550" y="1294024"/>
                        <a:ext cx="179388" cy="3270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1" name="Text Box 14"/>
          <p:cNvSpPr txBox="1">
            <a:spLocks noChangeArrowheads="1"/>
          </p:cNvSpPr>
          <p:nvPr/>
        </p:nvSpPr>
        <p:spPr bwMode="auto">
          <a:xfrm>
            <a:off x="4495800" y="1941724"/>
            <a:ext cx="71913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x</a:t>
            </a:r>
            <a:r>
              <a:rPr kumimoji="0" lang="en-US" altLang="zh-CN" sz="1800" b="0" i="0" u="none" strike="noStrike" kern="0" cap="none" spc="0" normalizeH="0" baseline="-25000" noProof="0" smtClean="0">
                <a:ln>
                  <a:noFill/>
                </a:ln>
                <a:solidFill>
                  <a:srgbClr val="000000"/>
                </a:solidFill>
                <a:effectLst/>
                <a:uLnTx/>
                <a:uFillTx/>
                <a:latin typeface="Arial" panose="020B0604020202020204" pitchFamily="34" charset="0"/>
                <a:ea typeface="宋体" panose="02010600030101010101" pitchFamily="2" charset="-122"/>
              </a:rPr>
              <a:t>1</a:t>
            </a: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=1</a:t>
            </a:r>
          </a:p>
        </p:txBody>
      </p:sp>
      <p:sp>
        <p:nvSpPr>
          <p:cNvPr id="32" name="Text Box 15"/>
          <p:cNvSpPr txBox="1">
            <a:spLocks noChangeArrowheads="1"/>
          </p:cNvSpPr>
          <p:nvPr/>
        </p:nvSpPr>
        <p:spPr bwMode="auto">
          <a:xfrm>
            <a:off x="6943725" y="2014749"/>
            <a:ext cx="71913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x</a:t>
            </a:r>
            <a:r>
              <a:rPr kumimoji="0" lang="en-US" altLang="zh-CN" sz="1800" b="0" i="0" u="none" strike="noStrike" kern="0" cap="none" spc="0" normalizeH="0" baseline="-25000" noProof="0" smtClean="0">
                <a:ln>
                  <a:noFill/>
                </a:ln>
                <a:solidFill>
                  <a:srgbClr val="000000"/>
                </a:solidFill>
                <a:effectLst/>
                <a:uLnTx/>
                <a:uFillTx/>
                <a:latin typeface="Arial" panose="020B0604020202020204" pitchFamily="34" charset="0"/>
                <a:ea typeface="宋体" panose="02010600030101010101" pitchFamily="2" charset="-122"/>
              </a:rPr>
              <a:t>1</a:t>
            </a: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=0</a:t>
            </a:r>
          </a:p>
        </p:txBody>
      </p:sp>
      <p:sp>
        <p:nvSpPr>
          <p:cNvPr id="33" name="Rectangle 16"/>
          <p:cNvSpPr>
            <a:spLocks noChangeArrowheads="1"/>
          </p:cNvSpPr>
          <p:nvPr/>
        </p:nvSpPr>
        <p:spPr bwMode="auto">
          <a:xfrm>
            <a:off x="1903413" y="4894474"/>
            <a:ext cx="431800" cy="36036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8</a:t>
            </a:r>
          </a:p>
        </p:txBody>
      </p:sp>
      <p:sp>
        <p:nvSpPr>
          <p:cNvPr id="34" name="Oval 17"/>
          <p:cNvSpPr>
            <a:spLocks noChangeArrowheads="1"/>
          </p:cNvSpPr>
          <p:nvPr/>
        </p:nvSpPr>
        <p:spPr bwMode="auto">
          <a:xfrm>
            <a:off x="2840038" y="4750012"/>
            <a:ext cx="504825" cy="504825"/>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9</a:t>
            </a:r>
          </a:p>
        </p:txBody>
      </p:sp>
      <p:sp>
        <p:nvSpPr>
          <p:cNvPr id="35" name="Rectangle 18"/>
          <p:cNvSpPr>
            <a:spLocks noChangeArrowheads="1"/>
          </p:cNvSpPr>
          <p:nvPr/>
        </p:nvSpPr>
        <p:spPr bwMode="auto">
          <a:xfrm>
            <a:off x="2551113" y="5973974"/>
            <a:ext cx="431800" cy="36036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18</a:t>
            </a:r>
          </a:p>
        </p:txBody>
      </p:sp>
      <p:sp>
        <p:nvSpPr>
          <p:cNvPr id="36" name="Oval 19"/>
          <p:cNvSpPr>
            <a:spLocks noChangeArrowheads="1"/>
          </p:cNvSpPr>
          <p:nvPr/>
        </p:nvSpPr>
        <p:spPr bwMode="auto">
          <a:xfrm>
            <a:off x="3055938" y="5831099"/>
            <a:ext cx="504825" cy="504825"/>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19</a:t>
            </a:r>
          </a:p>
        </p:txBody>
      </p:sp>
      <p:sp>
        <p:nvSpPr>
          <p:cNvPr id="37" name="Line 20"/>
          <p:cNvSpPr>
            <a:spLocks noChangeShapeType="1"/>
          </p:cNvSpPr>
          <p:nvPr/>
        </p:nvSpPr>
        <p:spPr bwMode="auto">
          <a:xfrm flipH="1">
            <a:off x="2840038" y="5254837"/>
            <a:ext cx="215900" cy="71913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38" name="Line 21"/>
          <p:cNvSpPr>
            <a:spLocks noChangeShapeType="1"/>
          </p:cNvSpPr>
          <p:nvPr/>
        </p:nvSpPr>
        <p:spPr bwMode="auto">
          <a:xfrm>
            <a:off x="3127375" y="5254837"/>
            <a:ext cx="215900" cy="57626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39" name="Oval 22"/>
          <p:cNvSpPr>
            <a:spLocks noChangeArrowheads="1"/>
          </p:cNvSpPr>
          <p:nvPr/>
        </p:nvSpPr>
        <p:spPr bwMode="auto">
          <a:xfrm>
            <a:off x="3919538" y="4750012"/>
            <a:ext cx="504825" cy="504825"/>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10</a:t>
            </a:r>
          </a:p>
        </p:txBody>
      </p:sp>
      <p:sp>
        <p:nvSpPr>
          <p:cNvPr id="40" name="Rectangle 23"/>
          <p:cNvSpPr>
            <a:spLocks noChangeArrowheads="1"/>
          </p:cNvSpPr>
          <p:nvPr/>
        </p:nvSpPr>
        <p:spPr bwMode="auto">
          <a:xfrm>
            <a:off x="3630613" y="5973974"/>
            <a:ext cx="431800" cy="36036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20</a:t>
            </a:r>
          </a:p>
        </p:txBody>
      </p:sp>
      <p:sp>
        <p:nvSpPr>
          <p:cNvPr id="41" name="Oval 24"/>
          <p:cNvSpPr>
            <a:spLocks noChangeArrowheads="1"/>
          </p:cNvSpPr>
          <p:nvPr/>
        </p:nvSpPr>
        <p:spPr bwMode="auto">
          <a:xfrm>
            <a:off x="4135438" y="5831099"/>
            <a:ext cx="504825" cy="504825"/>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21</a:t>
            </a:r>
          </a:p>
        </p:txBody>
      </p:sp>
      <p:sp>
        <p:nvSpPr>
          <p:cNvPr id="42" name="Line 25"/>
          <p:cNvSpPr>
            <a:spLocks noChangeShapeType="1"/>
          </p:cNvSpPr>
          <p:nvPr/>
        </p:nvSpPr>
        <p:spPr bwMode="auto">
          <a:xfrm flipH="1">
            <a:off x="3919538" y="5254837"/>
            <a:ext cx="215900" cy="71913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43" name="Line 26"/>
          <p:cNvSpPr>
            <a:spLocks noChangeShapeType="1"/>
          </p:cNvSpPr>
          <p:nvPr/>
        </p:nvSpPr>
        <p:spPr bwMode="auto">
          <a:xfrm>
            <a:off x="4206875" y="5254837"/>
            <a:ext cx="215900" cy="57626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44" name="Oval 27"/>
          <p:cNvSpPr>
            <a:spLocks noChangeArrowheads="1"/>
          </p:cNvSpPr>
          <p:nvPr/>
        </p:nvSpPr>
        <p:spPr bwMode="auto">
          <a:xfrm>
            <a:off x="4999038" y="4750012"/>
            <a:ext cx="504825" cy="504825"/>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11</a:t>
            </a:r>
          </a:p>
        </p:txBody>
      </p:sp>
      <p:sp>
        <p:nvSpPr>
          <p:cNvPr id="45" name="Rectangle 28"/>
          <p:cNvSpPr>
            <a:spLocks noChangeArrowheads="1"/>
          </p:cNvSpPr>
          <p:nvPr/>
        </p:nvSpPr>
        <p:spPr bwMode="auto">
          <a:xfrm>
            <a:off x="4710113" y="5973974"/>
            <a:ext cx="431800" cy="36036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21</a:t>
            </a:r>
          </a:p>
        </p:txBody>
      </p:sp>
      <p:sp>
        <p:nvSpPr>
          <p:cNvPr id="46" name="Oval 29"/>
          <p:cNvSpPr>
            <a:spLocks noChangeArrowheads="1"/>
          </p:cNvSpPr>
          <p:nvPr/>
        </p:nvSpPr>
        <p:spPr bwMode="auto">
          <a:xfrm>
            <a:off x="5214938" y="5831099"/>
            <a:ext cx="504825" cy="504825"/>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23</a:t>
            </a:r>
          </a:p>
        </p:txBody>
      </p:sp>
      <p:sp>
        <p:nvSpPr>
          <p:cNvPr id="47" name="Line 30"/>
          <p:cNvSpPr>
            <a:spLocks noChangeShapeType="1"/>
          </p:cNvSpPr>
          <p:nvPr/>
        </p:nvSpPr>
        <p:spPr bwMode="auto">
          <a:xfrm flipH="1">
            <a:off x="4999038" y="5254837"/>
            <a:ext cx="215900" cy="71913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48" name="Line 31"/>
          <p:cNvSpPr>
            <a:spLocks noChangeShapeType="1"/>
          </p:cNvSpPr>
          <p:nvPr/>
        </p:nvSpPr>
        <p:spPr bwMode="auto">
          <a:xfrm>
            <a:off x="5286375" y="5254837"/>
            <a:ext cx="215900" cy="57626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49" name="Oval 32"/>
          <p:cNvSpPr>
            <a:spLocks noChangeArrowheads="1"/>
          </p:cNvSpPr>
          <p:nvPr/>
        </p:nvSpPr>
        <p:spPr bwMode="auto">
          <a:xfrm>
            <a:off x="6224588" y="4750012"/>
            <a:ext cx="504825" cy="504825"/>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12</a:t>
            </a:r>
          </a:p>
        </p:txBody>
      </p:sp>
      <p:sp>
        <p:nvSpPr>
          <p:cNvPr id="50" name="Rectangle 33"/>
          <p:cNvSpPr>
            <a:spLocks noChangeArrowheads="1"/>
          </p:cNvSpPr>
          <p:nvPr/>
        </p:nvSpPr>
        <p:spPr bwMode="auto">
          <a:xfrm>
            <a:off x="5935663" y="5973974"/>
            <a:ext cx="431800" cy="36036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24</a:t>
            </a:r>
          </a:p>
        </p:txBody>
      </p:sp>
      <p:sp>
        <p:nvSpPr>
          <p:cNvPr id="51" name="Oval 34"/>
          <p:cNvSpPr>
            <a:spLocks noChangeArrowheads="1"/>
          </p:cNvSpPr>
          <p:nvPr/>
        </p:nvSpPr>
        <p:spPr bwMode="auto">
          <a:xfrm>
            <a:off x="6440488" y="5831099"/>
            <a:ext cx="504825" cy="504825"/>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25</a:t>
            </a:r>
          </a:p>
        </p:txBody>
      </p:sp>
      <p:sp>
        <p:nvSpPr>
          <p:cNvPr id="52" name="Line 35"/>
          <p:cNvSpPr>
            <a:spLocks noChangeShapeType="1"/>
          </p:cNvSpPr>
          <p:nvPr/>
        </p:nvSpPr>
        <p:spPr bwMode="auto">
          <a:xfrm flipH="1">
            <a:off x="6224588" y="5254837"/>
            <a:ext cx="215900" cy="71913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53" name="Line 36"/>
          <p:cNvSpPr>
            <a:spLocks noChangeShapeType="1"/>
          </p:cNvSpPr>
          <p:nvPr/>
        </p:nvSpPr>
        <p:spPr bwMode="auto">
          <a:xfrm>
            <a:off x="6511925" y="5254837"/>
            <a:ext cx="215900" cy="57626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54" name="Oval 37"/>
          <p:cNvSpPr>
            <a:spLocks noChangeArrowheads="1"/>
          </p:cNvSpPr>
          <p:nvPr/>
        </p:nvSpPr>
        <p:spPr bwMode="auto">
          <a:xfrm>
            <a:off x="7304088" y="4750012"/>
            <a:ext cx="504825" cy="504825"/>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13</a:t>
            </a:r>
          </a:p>
        </p:txBody>
      </p:sp>
      <p:sp>
        <p:nvSpPr>
          <p:cNvPr id="55" name="Oval 38"/>
          <p:cNvSpPr>
            <a:spLocks noChangeArrowheads="1"/>
          </p:cNvSpPr>
          <p:nvPr/>
        </p:nvSpPr>
        <p:spPr bwMode="auto">
          <a:xfrm>
            <a:off x="7591425" y="5831099"/>
            <a:ext cx="504825" cy="504825"/>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27</a:t>
            </a:r>
          </a:p>
        </p:txBody>
      </p:sp>
      <p:sp>
        <p:nvSpPr>
          <p:cNvPr id="56" name="Line 39"/>
          <p:cNvSpPr>
            <a:spLocks noChangeShapeType="1"/>
          </p:cNvSpPr>
          <p:nvPr/>
        </p:nvSpPr>
        <p:spPr bwMode="auto">
          <a:xfrm flipH="1">
            <a:off x="7304088" y="5254837"/>
            <a:ext cx="215900" cy="57626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57" name="Line 40"/>
          <p:cNvSpPr>
            <a:spLocks noChangeShapeType="1"/>
          </p:cNvSpPr>
          <p:nvPr/>
        </p:nvSpPr>
        <p:spPr bwMode="auto">
          <a:xfrm>
            <a:off x="7591425" y="5254837"/>
            <a:ext cx="215900" cy="57626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58" name="Oval 41"/>
          <p:cNvSpPr>
            <a:spLocks noChangeArrowheads="1"/>
          </p:cNvSpPr>
          <p:nvPr/>
        </p:nvSpPr>
        <p:spPr bwMode="auto">
          <a:xfrm>
            <a:off x="7015163" y="5831099"/>
            <a:ext cx="504825" cy="504825"/>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26</a:t>
            </a:r>
          </a:p>
        </p:txBody>
      </p:sp>
      <p:sp>
        <p:nvSpPr>
          <p:cNvPr id="59" name="Oval 42"/>
          <p:cNvSpPr>
            <a:spLocks noChangeArrowheads="1"/>
          </p:cNvSpPr>
          <p:nvPr/>
        </p:nvSpPr>
        <p:spPr bwMode="auto">
          <a:xfrm>
            <a:off x="8456613" y="4750012"/>
            <a:ext cx="504825" cy="504825"/>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14</a:t>
            </a:r>
          </a:p>
        </p:txBody>
      </p:sp>
      <p:sp>
        <p:nvSpPr>
          <p:cNvPr id="60" name="Oval 43"/>
          <p:cNvSpPr>
            <a:spLocks noChangeArrowheads="1"/>
          </p:cNvSpPr>
          <p:nvPr/>
        </p:nvSpPr>
        <p:spPr bwMode="auto">
          <a:xfrm>
            <a:off x="8743950" y="5831099"/>
            <a:ext cx="504825" cy="504825"/>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29</a:t>
            </a:r>
          </a:p>
        </p:txBody>
      </p:sp>
      <p:sp>
        <p:nvSpPr>
          <p:cNvPr id="61" name="Line 44"/>
          <p:cNvSpPr>
            <a:spLocks noChangeShapeType="1"/>
          </p:cNvSpPr>
          <p:nvPr/>
        </p:nvSpPr>
        <p:spPr bwMode="auto">
          <a:xfrm flipH="1">
            <a:off x="8456613" y="5254837"/>
            <a:ext cx="215900" cy="57626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62" name="Line 45"/>
          <p:cNvSpPr>
            <a:spLocks noChangeShapeType="1"/>
          </p:cNvSpPr>
          <p:nvPr/>
        </p:nvSpPr>
        <p:spPr bwMode="auto">
          <a:xfrm>
            <a:off x="8743950" y="5254837"/>
            <a:ext cx="215900" cy="57626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63" name="Oval 46"/>
          <p:cNvSpPr>
            <a:spLocks noChangeArrowheads="1"/>
          </p:cNvSpPr>
          <p:nvPr/>
        </p:nvSpPr>
        <p:spPr bwMode="auto">
          <a:xfrm>
            <a:off x="8167688" y="5831099"/>
            <a:ext cx="504825" cy="504825"/>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28</a:t>
            </a:r>
          </a:p>
        </p:txBody>
      </p:sp>
      <p:sp>
        <p:nvSpPr>
          <p:cNvPr id="64" name="Oval 47"/>
          <p:cNvSpPr>
            <a:spLocks noChangeArrowheads="1"/>
          </p:cNvSpPr>
          <p:nvPr/>
        </p:nvSpPr>
        <p:spPr bwMode="auto">
          <a:xfrm>
            <a:off x="9609138" y="4750012"/>
            <a:ext cx="504825" cy="504825"/>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15</a:t>
            </a:r>
          </a:p>
        </p:txBody>
      </p:sp>
      <p:sp>
        <p:nvSpPr>
          <p:cNvPr id="65" name="Oval 48"/>
          <p:cNvSpPr>
            <a:spLocks noChangeArrowheads="1"/>
          </p:cNvSpPr>
          <p:nvPr/>
        </p:nvSpPr>
        <p:spPr bwMode="auto">
          <a:xfrm>
            <a:off x="9896475" y="5831099"/>
            <a:ext cx="504825" cy="504825"/>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31</a:t>
            </a:r>
          </a:p>
        </p:txBody>
      </p:sp>
      <p:sp>
        <p:nvSpPr>
          <p:cNvPr id="66" name="Line 49"/>
          <p:cNvSpPr>
            <a:spLocks noChangeShapeType="1"/>
          </p:cNvSpPr>
          <p:nvPr/>
        </p:nvSpPr>
        <p:spPr bwMode="auto">
          <a:xfrm flipH="1">
            <a:off x="9609138" y="5254837"/>
            <a:ext cx="215900" cy="57626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67" name="Line 50"/>
          <p:cNvSpPr>
            <a:spLocks noChangeShapeType="1"/>
          </p:cNvSpPr>
          <p:nvPr/>
        </p:nvSpPr>
        <p:spPr bwMode="auto">
          <a:xfrm>
            <a:off x="9896475" y="5254837"/>
            <a:ext cx="215900" cy="57626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68" name="Oval 51"/>
          <p:cNvSpPr>
            <a:spLocks noChangeArrowheads="1"/>
          </p:cNvSpPr>
          <p:nvPr/>
        </p:nvSpPr>
        <p:spPr bwMode="auto">
          <a:xfrm>
            <a:off x="9320213" y="5831099"/>
            <a:ext cx="504825" cy="504825"/>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30</a:t>
            </a:r>
          </a:p>
        </p:txBody>
      </p:sp>
      <p:sp>
        <p:nvSpPr>
          <p:cNvPr id="69" name="Line 52"/>
          <p:cNvSpPr>
            <a:spLocks noChangeShapeType="1"/>
          </p:cNvSpPr>
          <p:nvPr/>
        </p:nvSpPr>
        <p:spPr bwMode="auto">
          <a:xfrm flipH="1">
            <a:off x="2119313" y="4389649"/>
            <a:ext cx="431800" cy="50482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70" name="Line 53"/>
          <p:cNvSpPr>
            <a:spLocks noChangeShapeType="1"/>
          </p:cNvSpPr>
          <p:nvPr/>
        </p:nvSpPr>
        <p:spPr bwMode="auto">
          <a:xfrm>
            <a:off x="2624138" y="4389649"/>
            <a:ext cx="431800" cy="36036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71" name="Line 54"/>
          <p:cNvSpPr>
            <a:spLocks noChangeShapeType="1"/>
          </p:cNvSpPr>
          <p:nvPr/>
        </p:nvSpPr>
        <p:spPr bwMode="auto">
          <a:xfrm flipH="1">
            <a:off x="4208463" y="4389649"/>
            <a:ext cx="503237" cy="36036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72" name="Line 55"/>
          <p:cNvSpPr>
            <a:spLocks noChangeShapeType="1"/>
          </p:cNvSpPr>
          <p:nvPr/>
        </p:nvSpPr>
        <p:spPr bwMode="auto">
          <a:xfrm>
            <a:off x="4711700" y="4389649"/>
            <a:ext cx="576263" cy="36036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73" name="Oval 56"/>
          <p:cNvSpPr>
            <a:spLocks noChangeArrowheads="1"/>
          </p:cNvSpPr>
          <p:nvPr/>
        </p:nvSpPr>
        <p:spPr bwMode="auto">
          <a:xfrm>
            <a:off x="6800850" y="3886412"/>
            <a:ext cx="504825" cy="504825"/>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6</a:t>
            </a:r>
          </a:p>
        </p:txBody>
      </p:sp>
      <p:sp>
        <p:nvSpPr>
          <p:cNvPr id="74" name="Oval 57"/>
          <p:cNvSpPr>
            <a:spLocks noChangeArrowheads="1"/>
          </p:cNvSpPr>
          <p:nvPr/>
        </p:nvSpPr>
        <p:spPr bwMode="auto">
          <a:xfrm>
            <a:off x="9032875" y="3814974"/>
            <a:ext cx="504825" cy="504825"/>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7</a:t>
            </a:r>
          </a:p>
        </p:txBody>
      </p:sp>
      <p:sp>
        <p:nvSpPr>
          <p:cNvPr id="75" name="Line 58"/>
          <p:cNvSpPr>
            <a:spLocks noChangeShapeType="1"/>
          </p:cNvSpPr>
          <p:nvPr/>
        </p:nvSpPr>
        <p:spPr bwMode="auto">
          <a:xfrm flipH="1">
            <a:off x="7088188" y="3237124"/>
            <a:ext cx="863600" cy="64928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76" name="Line 59"/>
          <p:cNvSpPr>
            <a:spLocks noChangeShapeType="1"/>
          </p:cNvSpPr>
          <p:nvPr/>
        </p:nvSpPr>
        <p:spPr bwMode="auto">
          <a:xfrm>
            <a:off x="7951788" y="3237124"/>
            <a:ext cx="1296987" cy="57785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77" name="Line 60"/>
          <p:cNvSpPr>
            <a:spLocks noChangeShapeType="1"/>
          </p:cNvSpPr>
          <p:nvPr/>
        </p:nvSpPr>
        <p:spPr bwMode="auto">
          <a:xfrm flipH="1">
            <a:off x="6511925" y="4389649"/>
            <a:ext cx="504825" cy="36195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78" name="Line 61"/>
          <p:cNvSpPr>
            <a:spLocks noChangeShapeType="1"/>
          </p:cNvSpPr>
          <p:nvPr/>
        </p:nvSpPr>
        <p:spPr bwMode="auto">
          <a:xfrm>
            <a:off x="7088188" y="4389649"/>
            <a:ext cx="431800" cy="36036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79" name="Line 62"/>
          <p:cNvSpPr>
            <a:spLocks noChangeShapeType="1"/>
          </p:cNvSpPr>
          <p:nvPr/>
        </p:nvSpPr>
        <p:spPr bwMode="auto">
          <a:xfrm flipH="1">
            <a:off x="8743950" y="4318212"/>
            <a:ext cx="576263" cy="4318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80" name="Line 63"/>
          <p:cNvSpPr>
            <a:spLocks noChangeShapeType="1"/>
          </p:cNvSpPr>
          <p:nvPr/>
        </p:nvSpPr>
        <p:spPr bwMode="auto">
          <a:xfrm>
            <a:off x="9320213" y="4318212"/>
            <a:ext cx="504825" cy="4318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81" name="Text Box 64"/>
          <p:cNvSpPr txBox="1">
            <a:spLocks noChangeArrowheads="1"/>
          </p:cNvSpPr>
          <p:nvPr/>
        </p:nvSpPr>
        <p:spPr bwMode="auto">
          <a:xfrm>
            <a:off x="2695575" y="3094249"/>
            <a:ext cx="71913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x</a:t>
            </a:r>
            <a:r>
              <a:rPr kumimoji="0" lang="en-US" altLang="zh-CN" sz="1800" b="0" i="0" u="none" strike="noStrike" kern="0" cap="none" spc="0" normalizeH="0" baseline="-25000" noProof="0" smtClean="0">
                <a:ln>
                  <a:noFill/>
                </a:ln>
                <a:solidFill>
                  <a:srgbClr val="000000"/>
                </a:solidFill>
                <a:effectLst/>
                <a:uLnTx/>
                <a:uFillTx/>
                <a:latin typeface="Arial" panose="020B0604020202020204" pitchFamily="34" charset="0"/>
                <a:ea typeface="宋体" panose="02010600030101010101" pitchFamily="2" charset="-122"/>
              </a:rPr>
              <a:t>2</a:t>
            </a: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=1</a:t>
            </a:r>
          </a:p>
        </p:txBody>
      </p:sp>
      <p:sp>
        <p:nvSpPr>
          <p:cNvPr id="82" name="Text Box 65"/>
          <p:cNvSpPr txBox="1">
            <a:spLocks noChangeArrowheads="1"/>
          </p:cNvSpPr>
          <p:nvPr/>
        </p:nvSpPr>
        <p:spPr bwMode="auto">
          <a:xfrm>
            <a:off x="4064000" y="3094249"/>
            <a:ext cx="71913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x</a:t>
            </a:r>
            <a:r>
              <a:rPr kumimoji="0" lang="en-US" altLang="zh-CN" sz="1800" b="0" i="0" u="none" strike="noStrike" kern="0" cap="none" spc="0" normalizeH="0" baseline="-25000" noProof="0" smtClean="0">
                <a:ln>
                  <a:noFill/>
                </a:ln>
                <a:solidFill>
                  <a:srgbClr val="000000"/>
                </a:solidFill>
                <a:effectLst/>
                <a:uLnTx/>
                <a:uFillTx/>
                <a:latin typeface="Arial" panose="020B0604020202020204" pitchFamily="34" charset="0"/>
                <a:ea typeface="宋体" panose="02010600030101010101" pitchFamily="2" charset="-122"/>
              </a:rPr>
              <a:t>2</a:t>
            </a: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=0</a:t>
            </a:r>
          </a:p>
        </p:txBody>
      </p:sp>
      <p:sp>
        <p:nvSpPr>
          <p:cNvPr id="83" name="Text Box 66"/>
          <p:cNvSpPr txBox="1">
            <a:spLocks noChangeArrowheads="1"/>
          </p:cNvSpPr>
          <p:nvPr/>
        </p:nvSpPr>
        <p:spPr bwMode="auto">
          <a:xfrm>
            <a:off x="8601075" y="3238712"/>
            <a:ext cx="719138"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x</a:t>
            </a:r>
            <a:r>
              <a:rPr kumimoji="0" lang="en-US" altLang="zh-CN" sz="1800" b="0" i="0" u="none" strike="noStrike" kern="0" cap="none" spc="0" normalizeH="0" baseline="-25000" noProof="0" smtClean="0">
                <a:ln>
                  <a:noFill/>
                </a:ln>
                <a:solidFill>
                  <a:srgbClr val="000000"/>
                </a:solidFill>
                <a:effectLst/>
                <a:uLnTx/>
                <a:uFillTx/>
                <a:latin typeface="Arial" panose="020B0604020202020204" pitchFamily="34" charset="0"/>
                <a:ea typeface="宋体" panose="02010600030101010101" pitchFamily="2" charset="-122"/>
              </a:rPr>
              <a:t>2</a:t>
            </a: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=0</a:t>
            </a:r>
          </a:p>
        </p:txBody>
      </p:sp>
      <p:sp>
        <p:nvSpPr>
          <p:cNvPr id="84" name="Text Box 67"/>
          <p:cNvSpPr txBox="1">
            <a:spLocks noChangeArrowheads="1"/>
          </p:cNvSpPr>
          <p:nvPr/>
        </p:nvSpPr>
        <p:spPr bwMode="auto">
          <a:xfrm>
            <a:off x="6800850" y="3310149"/>
            <a:ext cx="71913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x</a:t>
            </a:r>
            <a:r>
              <a:rPr kumimoji="0" lang="en-US" altLang="zh-CN" sz="1800" b="0" i="0" u="none" strike="noStrike" kern="0" cap="none" spc="0" normalizeH="0" baseline="-25000" noProof="0" smtClean="0">
                <a:ln>
                  <a:noFill/>
                </a:ln>
                <a:solidFill>
                  <a:srgbClr val="000000"/>
                </a:solidFill>
                <a:effectLst/>
                <a:uLnTx/>
                <a:uFillTx/>
                <a:latin typeface="Arial" panose="020B0604020202020204" pitchFamily="34" charset="0"/>
                <a:ea typeface="宋体" panose="02010600030101010101" pitchFamily="2" charset="-122"/>
              </a:rPr>
              <a:t>2</a:t>
            </a: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=1</a:t>
            </a:r>
          </a:p>
        </p:txBody>
      </p:sp>
      <p:sp>
        <p:nvSpPr>
          <p:cNvPr id="85" name="Text Box 68"/>
          <p:cNvSpPr txBox="1">
            <a:spLocks noChangeArrowheads="1"/>
          </p:cNvSpPr>
          <p:nvPr/>
        </p:nvSpPr>
        <p:spPr bwMode="auto">
          <a:xfrm>
            <a:off x="1758950" y="4318212"/>
            <a:ext cx="719138"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x</a:t>
            </a:r>
            <a:r>
              <a:rPr kumimoji="0" lang="en-US" altLang="zh-CN" sz="1800" b="0" i="0" u="none" strike="noStrike" kern="0" cap="none" spc="0" normalizeH="0" baseline="-25000" noProof="0" smtClean="0">
                <a:ln>
                  <a:noFill/>
                </a:ln>
                <a:solidFill>
                  <a:srgbClr val="000000"/>
                </a:solidFill>
                <a:effectLst/>
                <a:uLnTx/>
                <a:uFillTx/>
                <a:latin typeface="Arial" panose="020B0604020202020204" pitchFamily="34" charset="0"/>
                <a:ea typeface="宋体" panose="02010600030101010101" pitchFamily="2" charset="-122"/>
              </a:rPr>
              <a:t>3</a:t>
            </a: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=1</a:t>
            </a:r>
          </a:p>
        </p:txBody>
      </p:sp>
      <p:sp>
        <p:nvSpPr>
          <p:cNvPr id="86" name="Text Box 69"/>
          <p:cNvSpPr txBox="1">
            <a:spLocks noChangeArrowheads="1"/>
          </p:cNvSpPr>
          <p:nvPr/>
        </p:nvSpPr>
        <p:spPr bwMode="auto">
          <a:xfrm>
            <a:off x="2767013" y="4246774"/>
            <a:ext cx="719137"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x</a:t>
            </a:r>
            <a:r>
              <a:rPr kumimoji="0" lang="en-US" altLang="zh-CN" sz="1800" b="0" i="0" u="none" strike="noStrike" kern="0" cap="none" spc="0" normalizeH="0" baseline="-25000" noProof="0" smtClean="0">
                <a:ln>
                  <a:noFill/>
                </a:ln>
                <a:solidFill>
                  <a:srgbClr val="000000"/>
                </a:solidFill>
                <a:effectLst/>
                <a:uLnTx/>
                <a:uFillTx/>
                <a:latin typeface="Arial" panose="020B0604020202020204" pitchFamily="34" charset="0"/>
                <a:ea typeface="宋体" panose="02010600030101010101" pitchFamily="2" charset="-122"/>
              </a:rPr>
              <a:t>3</a:t>
            </a: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=0</a:t>
            </a:r>
          </a:p>
        </p:txBody>
      </p:sp>
      <p:sp>
        <p:nvSpPr>
          <p:cNvPr id="87" name="Text Box 70"/>
          <p:cNvSpPr txBox="1">
            <a:spLocks noChangeArrowheads="1"/>
          </p:cNvSpPr>
          <p:nvPr/>
        </p:nvSpPr>
        <p:spPr bwMode="auto">
          <a:xfrm>
            <a:off x="5000625" y="4318212"/>
            <a:ext cx="719138"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x</a:t>
            </a:r>
            <a:r>
              <a:rPr kumimoji="0" lang="en-US" altLang="zh-CN" sz="1800" b="0" i="0" u="none" strike="noStrike" kern="0" cap="none" spc="0" normalizeH="0" baseline="-25000" noProof="0" smtClean="0">
                <a:ln>
                  <a:noFill/>
                </a:ln>
                <a:solidFill>
                  <a:srgbClr val="000000"/>
                </a:solidFill>
                <a:effectLst/>
                <a:uLnTx/>
                <a:uFillTx/>
                <a:latin typeface="Arial" panose="020B0604020202020204" pitchFamily="34" charset="0"/>
                <a:ea typeface="宋体" panose="02010600030101010101" pitchFamily="2" charset="-122"/>
              </a:rPr>
              <a:t>3</a:t>
            </a: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=0</a:t>
            </a:r>
          </a:p>
        </p:txBody>
      </p:sp>
      <p:sp>
        <p:nvSpPr>
          <p:cNvPr id="88" name="Text Box 71"/>
          <p:cNvSpPr txBox="1">
            <a:spLocks noChangeArrowheads="1"/>
          </p:cNvSpPr>
          <p:nvPr/>
        </p:nvSpPr>
        <p:spPr bwMode="auto">
          <a:xfrm>
            <a:off x="7232650" y="4318212"/>
            <a:ext cx="719138"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x</a:t>
            </a:r>
            <a:r>
              <a:rPr kumimoji="0" lang="en-US" altLang="zh-CN" sz="1800" b="0" i="0" u="none" strike="noStrike" kern="0" cap="none" spc="0" normalizeH="0" baseline="-25000" noProof="0" smtClean="0">
                <a:ln>
                  <a:noFill/>
                </a:ln>
                <a:solidFill>
                  <a:srgbClr val="000000"/>
                </a:solidFill>
                <a:effectLst/>
                <a:uLnTx/>
                <a:uFillTx/>
                <a:latin typeface="Arial" panose="020B0604020202020204" pitchFamily="34" charset="0"/>
                <a:ea typeface="宋体" panose="02010600030101010101" pitchFamily="2" charset="-122"/>
              </a:rPr>
              <a:t>3</a:t>
            </a: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=0</a:t>
            </a:r>
          </a:p>
        </p:txBody>
      </p:sp>
      <p:sp>
        <p:nvSpPr>
          <p:cNvPr id="89" name="Text Box 72"/>
          <p:cNvSpPr txBox="1">
            <a:spLocks noChangeArrowheads="1"/>
          </p:cNvSpPr>
          <p:nvPr/>
        </p:nvSpPr>
        <p:spPr bwMode="auto">
          <a:xfrm>
            <a:off x="9609138" y="4318212"/>
            <a:ext cx="719137"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x</a:t>
            </a:r>
            <a:r>
              <a:rPr kumimoji="0" lang="en-US" altLang="zh-CN" sz="1800" b="0" i="0" u="none" strike="noStrike" kern="0" cap="none" spc="0" normalizeH="0" baseline="-25000" noProof="0" smtClean="0">
                <a:ln>
                  <a:noFill/>
                </a:ln>
                <a:solidFill>
                  <a:srgbClr val="000000"/>
                </a:solidFill>
                <a:effectLst/>
                <a:uLnTx/>
                <a:uFillTx/>
                <a:latin typeface="Arial" panose="020B0604020202020204" pitchFamily="34" charset="0"/>
                <a:ea typeface="宋体" panose="02010600030101010101" pitchFamily="2" charset="-122"/>
              </a:rPr>
              <a:t>3</a:t>
            </a: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=0</a:t>
            </a:r>
          </a:p>
        </p:txBody>
      </p:sp>
      <p:sp>
        <p:nvSpPr>
          <p:cNvPr id="90" name="Text Box 73"/>
          <p:cNvSpPr txBox="1">
            <a:spLocks noChangeArrowheads="1"/>
          </p:cNvSpPr>
          <p:nvPr/>
        </p:nvSpPr>
        <p:spPr bwMode="auto">
          <a:xfrm>
            <a:off x="3848100" y="4318212"/>
            <a:ext cx="719138"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x</a:t>
            </a:r>
            <a:r>
              <a:rPr kumimoji="0" lang="en-US" altLang="zh-CN" sz="1800" b="0" i="0" u="none" strike="noStrike" kern="0" cap="none" spc="0" normalizeH="0" baseline="-25000" noProof="0" smtClean="0">
                <a:ln>
                  <a:noFill/>
                </a:ln>
                <a:solidFill>
                  <a:srgbClr val="000000"/>
                </a:solidFill>
                <a:effectLst/>
                <a:uLnTx/>
                <a:uFillTx/>
                <a:latin typeface="Arial" panose="020B0604020202020204" pitchFamily="34" charset="0"/>
                <a:ea typeface="宋体" panose="02010600030101010101" pitchFamily="2" charset="-122"/>
              </a:rPr>
              <a:t>3</a:t>
            </a: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=1</a:t>
            </a:r>
          </a:p>
        </p:txBody>
      </p:sp>
      <p:sp>
        <p:nvSpPr>
          <p:cNvPr id="91" name="Text Box 74"/>
          <p:cNvSpPr txBox="1">
            <a:spLocks noChangeArrowheads="1"/>
          </p:cNvSpPr>
          <p:nvPr/>
        </p:nvSpPr>
        <p:spPr bwMode="auto">
          <a:xfrm>
            <a:off x="6080125" y="4318212"/>
            <a:ext cx="719138"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x</a:t>
            </a:r>
            <a:r>
              <a:rPr kumimoji="0" lang="en-US" altLang="zh-CN" sz="1800" b="0" i="0" u="none" strike="noStrike" kern="0" cap="none" spc="0" normalizeH="0" baseline="-25000" noProof="0" smtClean="0">
                <a:ln>
                  <a:noFill/>
                </a:ln>
                <a:solidFill>
                  <a:srgbClr val="000000"/>
                </a:solidFill>
                <a:effectLst/>
                <a:uLnTx/>
                <a:uFillTx/>
                <a:latin typeface="Arial" panose="020B0604020202020204" pitchFamily="34" charset="0"/>
                <a:ea typeface="宋体" panose="02010600030101010101" pitchFamily="2" charset="-122"/>
              </a:rPr>
              <a:t>3</a:t>
            </a: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=1</a:t>
            </a:r>
          </a:p>
        </p:txBody>
      </p:sp>
      <p:sp>
        <p:nvSpPr>
          <p:cNvPr id="92" name="Text Box 75"/>
          <p:cNvSpPr txBox="1">
            <a:spLocks noChangeArrowheads="1"/>
          </p:cNvSpPr>
          <p:nvPr/>
        </p:nvSpPr>
        <p:spPr bwMode="auto">
          <a:xfrm>
            <a:off x="8456613" y="4318212"/>
            <a:ext cx="719137"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x</a:t>
            </a:r>
            <a:r>
              <a:rPr kumimoji="0" lang="en-US" altLang="zh-CN" sz="1800" b="0" i="0" u="none" strike="noStrike" kern="0" cap="none" spc="0" normalizeH="0" baseline="-25000" noProof="0" smtClean="0">
                <a:ln>
                  <a:noFill/>
                </a:ln>
                <a:solidFill>
                  <a:srgbClr val="000000"/>
                </a:solidFill>
                <a:effectLst/>
                <a:uLnTx/>
                <a:uFillTx/>
                <a:latin typeface="Arial" panose="020B0604020202020204" pitchFamily="34" charset="0"/>
                <a:ea typeface="宋体" panose="02010600030101010101" pitchFamily="2" charset="-122"/>
              </a:rPr>
              <a:t>3</a:t>
            </a: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=1</a:t>
            </a:r>
          </a:p>
        </p:txBody>
      </p:sp>
      <p:sp>
        <p:nvSpPr>
          <p:cNvPr id="93" name="Text Box 76"/>
          <p:cNvSpPr txBox="1">
            <a:spLocks noChangeArrowheads="1"/>
          </p:cNvSpPr>
          <p:nvPr/>
        </p:nvSpPr>
        <p:spPr bwMode="auto">
          <a:xfrm>
            <a:off x="2335213" y="5326274"/>
            <a:ext cx="719137"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x</a:t>
            </a:r>
            <a:r>
              <a:rPr kumimoji="0" lang="en-US" altLang="zh-CN" sz="1800" b="0" i="0" u="none" strike="noStrike" kern="0" cap="none" spc="0" normalizeH="0" baseline="-25000" noProof="0" smtClean="0">
                <a:ln>
                  <a:noFill/>
                </a:ln>
                <a:solidFill>
                  <a:srgbClr val="000000"/>
                </a:solidFill>
                <a:effectLst/>
                <a:uLnTx/>
                <a:uFillTx/>
                <a:latin typeface="Arial" panose="020B0604020202020204" pitchFamily="34" charset="0"/>
                <a:ea typeface="宋体" panose="02010600030101010101" pitchFamily="2" charset="-122"/>
              </a:rPr>
              <a:t>4</a:t>
            </a: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=1</a:t>
            </a:r>
          </a:p>
        </p:txBody>
      </p:sp>
      <p:sp>
        <p:nvSpPr>
          <p:cNvPr id="94" name="Text Box 77"/>
          <p:cNvSpPr txBox="1">
            <a:spLocks noChangeArrowheads="1"/>
          </p:cNvSpPr>
          <p:nvPr/>
        </p:nvSpPr>
        <p:spPr bwMode="auto">
          <a:xfrm>
            <a:off x="3200400" y="5326274"/>
            <a:ext cx="71913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x</a:t>
            </a:r>
            <a:r>
              <a:rPr kumimoji="0" lang="en-US" altLang="zh-CN" sz="1800" b="0" i="0" u="none" strike="noStrike" kern="0" cap="none" spc="0" normalizeH="0" baseline="-25000" noProof="0" smtClean="0">
                <a:ln>
                  <a:noFill/>
                </a:ln>
                <a:solidFill>
                  <a:srgbClr val="000000"/>
                </a:solidFill>
                <a:effectLst/>
                <a:uLnTx/>
                <a:uFillTx/>
                <a:latin typeface="Arial" panose="020B0604020202020204" pitchFamily="34" charset="0"/>
                <a:ea typeface="宋体" panose="02010600030101010101" pitchFamily="2" charset="-122"/>
              </a:rPr>
              <a:t>4</a:t>
            </a: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=0</a:t>
            </a:r>
          </a:p>
        </p:txBody>
      </p:sp>
      <p:sp>
        <p:nvSpPr>
          <p:cNvPr id="95" name="Text Box 78"/>
          <p:cNvSpPr txBox="1">
            <a:spLocks noChangeArrowheads="1"/>
          </p:cNvSpPr>
          <p:nvPr/>
        </p:nvSpPr>
        <p:spPr bwMode="auto">
          <a:xfrm>
            <a:off x="3343275" y="2373524"/>
            <a:ext cx="5048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0</a:t>
            </a:r>
          </a:p>
        </p:txBody>
      </p:sp>
      <p:sp>
        <p:nvSpPr>
          <p:cNvPr id="96" name="Text Box 79"/>
          <p:cNvSpPr txBox="1">
            <a:spLocks noChangeArrowheads="1"/>
          </p:cNvSpPr>
          <p:nvPr/>
        </p:nvSpPr>
        <p:spPr bwMode="auto">
          <a:xfrm>
            <a:off x="2192338" y="3670512"/>
            <a:ext cx="50482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0</a:t>
            </a:r>
          </a:p>
        </p:txBody>
      </p:sp>
      <p:sp>
        <p:nvSpPr>
          <p:cNvPr id="97" name="Text Box 80"/>
          <p:cNvSpPr txBox="1">
            <a:spLocks noChangeArrowheads="1"/>
          </p:cNvSpPr>
          <p:nvPr/>
        </p:nvSpPr>
        <p:spPr bwMode="auto">
          <a:xfrm>
            <a:off x="4733925" y="3495887"/>
            <a:ext cx="1296988" cy="400050"/>
          </a:xfrm>
          <a:prstGeom prst="rect">
            <a:avLst/>
          </a:prstGeom>
          <a:solidFill>
            <a:srgbClr val="006633">
              <a:lumMod val="20000"/>
              <a:lumOff val="80000"/>
            </a:srgbClr>
          </a:solidFill>
          <a:ln>
            <a:noFill/>
          </a:ln>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2000" b="0" i="0"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rPr>
              <a:t>  =p</a:t>
            </a:r>
            <a:r>
              <a:rPr kumimoji="0" lang="en-US" altLang="zh-CN" sz="2000" b="0" i="0" u="none" strike="noStrike" kern="0" cap="none" spc="0" normalizeH="0" baseline="-25000" noProof="0" dirty="0">
                <a:ln>
                  <a:noFill/>
                </a:ln>
                <a:solidFill>
                  <a:srgbClr val="000000"/>
                </a:solidFill>
                <a:effectLst/>
                <a:uLnTx/>
                <a:uFillTx/>
                <a:latin typeface="Arial" panose="020B0604020202020204" pitchFamily="34" charset="0"/>
                <a:ea typeface="宋体" panose="02010600030101010101" pitchFamily="2" charset="-122"/>
              </a:rPr>
              <a:t>2</a:t>
            </a:r>
            <a:r>
              <a:rPr kumimoji="0" lang="en-US" altLang="zh-CN" sz="2000" b="0" i="0"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rPr>
              <a:t>=10</a:t>
            </a:r>
          </a:p>
        </p:txBody>
      </p:sp>
      <p:sp>
        <p:nvSpPr>
          <p:cNvPr id="98" name="Text Box 81"/>
          <p:cNvSpPr txBox="1">
            <a:spLocks noChangeArrowheads="1"/>
          </p:cNvSpPr>
          <p:nvPr/>
        </p:nvSpPr>
        <p:spPr bwMode="auto">
          <a:xfrm>
            <a:off x="3559175" y="4678574"/>
            <a:ext cx="5048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10</a:t>
            </a:r>
          </a:p>
        </p:txBody>
      </p:sp>
      <p:sp>
        <p:nvSpPr>
          <p:cNvPr id="99" name="Text Box 82"/>
          <p:cNvSpPr txBox="1">
            <a:spLocks noChangeArrowheads="1"/>
          </p:cNvSpPr>
          <p:nvPr/>
        </p:nvSpPr>
        <p:spPr bwMode="auto">
          <a:xfrm>
            <a:off x="5359400" y="4607137"/>
            <a:ext cx="50482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16</a:t>
            </a:r>
          </a:p>
        </p:txBody>
      </p:sp>
      <p:sp>
        <p:nvSpPr>
          <p:cNvPr id="100" name="Text Box 83"/>
          <p:cNvSpPr txBox="1">
            <a:spLocks noChangeArrowheads="1"/>
          </p:cNvSpPr>
          <p:nvPr/>
        </p:nvSpPr>
        <p:spPr bwMode="auto">
          <a:xfrm>
            <a:off x="8024813" y="2446549"/>
            <a:ext cx="5048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5</a:t>
            </a:r>
          </a:p>
        </p:txBody>
      </p:sp>
      <p:sp>
        <p:nvSpPr>
          <p:cNvPr id="101" name="Text Box 84"/>
          <p:cNvSpPr txBox="1">
            <a:spLocks noChangeArrowheads="1"/>
          </p:cNvSpPr>
          <p:nvPr/>
        </p:nvSpPr>
        <p:spPr bwMode="auto">
          <a:xfrm>
            <a:off x="6584950" y="3741949"/>
            <a:ext cx="5048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5</a:t>
            </a:r>
          </a:p>
        </p:txBody>
      </p:sp>
      <p:sp>
        <p:nvSpPr>
          <p:cNvPr id="102" name="Text Box 85"/>
          <p:cNvSpPr txBox="1">
            <a:spLocks noChangeArrowheads="1"/>
          </p:cNvSpPr>
          <p:nvPr/>
        </p:nvSpPr>
        <p:spPr bwMode="auto">
          <a:xfrm>
            <a:off x="5935663" y="4678574"/>
            <a:ext cx="5048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5</a:t>
            </a:r>
          </a:p>
        </p:txBody>
      </p:sp>
      <p:sp>
        <p:nvSpPr>
          <p:cNvPr id="103" name="Text Box 86"/>
          <p:cNvSpPr txBox="1">
            <a:spLocks noChangeArrowheads="1"/>
          </p:cNvSpPr>
          <p:nvPr/>
        </p:nvSpPr>
        <p:spPr bwMode="auto">
          <a:xfrm>
            <a:off x="7664450" y="4607137"/>
            <a:ext cx="50482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11</a:t>
            </a:r>
          </a:p>
        </p:txBody>
      </p:sp>
      <p:sp>
        <p:nvSpPr>
          <p:cNvPr id="104" name="Text Box 87"/>
          <p:cNvSpPr txBox="1">
            <a:spLocks noChangeArrowheads="1"/>
          </p:cNvSpPr>
          <p:nvPr/>
        </p:nvSpPr>
        <p:spPr bwMode="auto">
          <a:xfrm>
            <a:off x="9464675" y="3597487"/>
            <a:ext cx="50482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15</a:t>
            </a:r>
          </a:p>
        </p:txBody>
      </p:sp>
      <p:sp>
        <p:nvSpPr>
          <p:cNvPr id="105" name="Text Box 88"/>
          <p:cNvSpPr txBox="1">
            <a:spLocks noChangeArrowheads="1"/>
          </p:cNvSpPr>
          <p:nvPr/>
        </p:nvSpPr>
        <p:spPr bwMode="auto">
          <a:xfrm>
            <a:off x="8096250" y="4607137"/>
            <a:ext cx="50482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15</a:t>
            </a:r>
          </a:p>
        </p:txBody>
      </p:sp>
      <p:sp>
        <p:nvSpPr>
          <p:cNvPr id="106" name="Text Box 89"/>
          <p:cNvSpPr txBox="1">
            <a:spLocks noChangeArrowheads="1"/>
          </p:cNvSpPr>
          <p:nvPr/>
        </p:nvSpPr>
        <p:spPr bwMode="auto">
          <a:xfrm>
            <a:off x="9967913" y="4607137"/>
            <a:ext cx="50482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21</a:t>
            </a:r>
          </a:p>
        </p:txBody>
      </p:sp>
      <p:sp>
        <p:nvSpPr>
          <p:cNvPr id="107" name="Text Box 90"/>
          <p:cNvSpPr txBox="1">
            <a:spLocks noChangeArrowheads="1"/>
          </p:cNvSpPr>
          <p:nvPr/>
        </p:nvSpPr>
        <p:spPr bwMode="auto">
          <a:xfrm>
            <a:off x="3271838" y="4607137"/>
            <a:ext cx="50482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6</a:t>
            </a:r>
          </a:p>
        </p:txBody>
      </p:sp>
      <p:sp>
        <p:nvSpPr>
          <p:cNvPr id="108" name="Text Box 91"/>
          <p:cNvSpPr txBox="1">
            <a:spLocks noChangeArrowheads="1"/>
          </p:cNvSpPr>
          <p:nvPr/>
        </p:nvSpPr>
        <p:spPr bwMode="auto">
          <a:xfrm>
            <a:off x="3127375" y="6262899"/>
            <a:ext cx="5048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9</a:t>
            </a:r>
          </a:p>
        </p:txBody>
      </p:sp>
      <p:sp>
        <p:nvSpPr>
          <p:cNvPr id="109" name="Text Box 92"/>
          <p:cNvSpPr txBox="1">
            <a:spLocks noChangeArrowheads="1"/>
          </p:cNvSpPr>
          <p:nvPr/>
        </p:nvSpPr>
        <p:spPr bwMode="auto">
          <a:xfrm>
            <a:off x="4206875" y="6262899"/>
            <a:ext cx="5048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13</a:t>
            </a:r>
          </a:p>
        </p:txBody>
      </p:sp>
      <p:sp>
        <p:nvSpPr>
          <p:cNvPr id="110" name="Text Box 93"/>
          <p:cNvSpPr txBox="1">
            <a:spLocks noChangeArrowheads="1"/>
          </p:cNvSpPr>
          <p:nvPr/>
        </p:nvSpPr>
        <p:spPr bwMode="auto">
          <a:xfrm>
            <a:off x="5287963" y="6262899"/>
            <a:ext cx="5048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19</a:t>
            </a:r>
          </a:p>
        </p:txBody>
      </p:sp>
      <p:sp>
        <p:nvSpPr>
          <p:cNvPr id="111" name="Text Box 94"/>
          <p:cNvSpPr txBox="1">
            <a:spLocks noChangeArrowheads="1"/>
          </p:cNvSpPr>
          <p:nvPr/>
        </p:nvSpPr>
        <p:spPr bwMode="auto">
          <a:xfrm>
            <a:off x="6511925" y="6262899"/>
            <a:ext cx="5048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8</a:t>
            </a:r>
          </a:p>
        </p:txBody>
      </p:sp>
      <p:sp>
        <p:nvSpPr>
          <p:cNvPr id="112" name="Text Box 95"/>
          <p:cNvSpPr txBox="1">
            <a:spLocks noChangeArrowheads="1"/>
          </p:cNvSpPr>
          <p:nvPr/>
        </p:nvSpPr>
        <p:spPr bwMode="auto">
          <a:xfrm>
            <a:off x="7159625" y="6262899"/>
            <a:ext cx="5048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11</a:t>
            </a:r>
          </a:p>
        </p:txBody>
      </p:sp>
      <p:sp>
        <p:nvSpPr>
          <p:cNvPr id="113" name="Text Box 96"/>
          <p:cNvSpPr txBox="1">
            <a:spLocks noChangeArrowheads="1"/>
          </p:cNvSpPr>
          <p:nvPr/>
        </p:nvSpPr>
        <p:spPr bwMode="auto">
          <a:xfrm>
            <a:off x="7735888" y="6262899"/>
            <a:ext cx="5048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14</a:t>
            </a:r>
          </a:p>
        </p:txBody>
      </p:sp>
      <p:sp>
        <p:nvSpPr>
          <p:cNvPr id="114" name="Text Box 97"/>
          <p:cNvSpPr txBox="1">
            <a:spLocks noChangeArrowheads="1"/>
          </p:cNvSpPr>
          <p:nvPr/>
        </p:nvSpPr>
        <p:spPr bwMode="auto">
          <a:xfrm>
            <a:off x="8312150" y="6262899"/>
            <a:ext cx="5048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15</a:t>
            </a:r>
          </a:p>
        </p:txBody>
      </p:sp>
      <p:sp>
        <p:nvSpPr>
          <p:cNvPr id="115" name="Text Box 98"/>
          <p:cNvSpPr txBox="1">
            <a:spLocks noChangeArrowheads="1"/>
          </p:cNvSpPr>
          <p:nvPr/>
        </p:nvSpPr>
        <p:spPr bwMode="auto">
          <a:xfrm>
            <a:off x="8888413" y="6262899"/>
            <a:ext cx="5048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18</a:t>
            </a:r>
          </a:p>
        </p:txBody>
      </p:sp>
      <p:sp>
        <p:nvSpPr>
          <p:cNvPr id="116" name="Text Box 99"/>
          <p:cNvSpPr txBox="1">
            <a:spLocks noChangeArrowheads="1"/>
          </p:cNvSpPr>
          <p:nvPr/>
        </p:nvSpPr>
        <p:spPr bwMode="auto">
          <a:xfrm>
            <a:off x="9464675" y="6262899"/>
            <a:ext cx="5048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21</a:t>
            </a:r>
          </a:p>
        </p:txBody>
      </p:sp>
      <p:sp>
        <p:nvSpPr>
          <p:cNvPr id="117" name="Text Box 100"/>
          <p:cNvSpPr txBox="1">
            <a:spLocks noChangeArrowheads="1"/>
          </p:cNvSpPr>
          <p:nvPr/>
        </p:nvSpPr>
        <p:spPr bwMode="auto">
          <a:xfrm>
            <a:off x="9967913" y="6262899"/>
            <a:ext cx="5048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24</a:t>
            </a:r>
          </a:p>
        </p:txBody>
      </p:sp>
      <p:sp>
        <p:nvSpPr>
          <p:cNvPr id="118" name="AutoShape 103"/>
          <p:cNvSpPr>
            <a:spLocks noChangeArrowheads="1"/>
          </p:cNvSpPr>
          <p:nvPr/>
        </p:nvSpPr>
        <p:spPr bwMode="auto">
          <a:xfrm>
            <a:off x="794279" y="6111399"/>
            <a:ext cx="1295400" cy="445875"/>
          </a:xfrm>
          <a:prstGeom prst="wedgeRoundRectCallout">
            <a:avLst>
              <a:gd name="adj1" fmla="val 140185"/>
              <a:gd name="adj2" fmla="val 11099"/>
              <a:gd name="adj3" fmla="val 16667"/>
            </a:avLst>
          </a:prstGeom>
          <a:solidFill>
            <a:srgbClr val="006633">
              <a:lumMod val="20000"/>
              <a:lumOff val="80000"/>
            </a:srgbClr>
          </a:solidFill>
          <a:ln w="9525">
            <a:solidFill>
              <a:srgbClr val="000000"/>
            </a:solidFill>
            <a:miter lim="800000"/>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8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罚款值</a:t>
            </a:r>
          </a:p>
        </p:txBody>
      </p:sp>
      <p:sp>
        <p:nvSpPr>
          <p:cNvPr id="119" name="Text Box 104"/>
          <p:cNvSpPr txBox="1">
            <a:spLocks noChangeArrowheads="1"/>
          </p:cNvSpPr>
          <p:nvPr/>
        </p:nvSpPr>
        <p:spPr bwMode="auto">
          <a:xfrm>
            <a:off x="1868488" y="5254837"/>
            <a:ext cx="503237"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buClrTx/>
              <a:buSzTx/>
              <a:buFontTx/>
              <a:buNone/>
            </a:pPr>
            <a:r>
              <a:rPr lang="en-US" altLang="zh-CN" sz="1800" smtClean="0">
                <a:solidFill>
                  <a:srgbClr val="FF0000"/>
                </a:solidFill>
                <a:latin typeface="宋体" panose="02010600030101010101" pitchFamily="2" charset="-122"/>
              </a:rPr>
              <a:t>∞</a:t>
            </a:r>
          </a:p>
        </p:txBody>
      </p:sp>
      <p:sp>
        <p:nvSpPr>
          <p:cNvPr id="120" name="Text Box 105"/>
          <p:cNvSpPr txBox="1">
            <a:spLocks noChangeArrowheads="1"/>
          </p:cNvSpPr>
          <p:nvPr/>
        </p:nvSpPr>
        <p:spPr bwMode="auto">
          <a:xfrm>
            <a:off x="2516188" y="6262899"/>
            <a:ext cx="503237"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buClrTx/>
              <a:buSzTx/>
              <a:buFontTx/>
              <a:buNone/>
            </a:pPr>
            <a:r>
              <a:rPr lang="en-US" altLang="zh-CN" sz="1800" smtClean="0">
                <a:solidFill>
                  <a:srgbClr val="FF0000"/>
                </a:solidFill>
                <a:latin typeface="宋体" panose="02010600030101010101" pitchFamily="2" charset="-122"/>
              </a:rPr>
              <a:t>∞</a:t>
            </a:r>
          </a:p>
        </p:txBody>
      </p:sp>
      <p:sp>
        <p:nvSpPr>
          <p:cNvPr id="121" name="Text Box 106"/>
          <p:cNvSpPr txBox="1">
            <a:spLocks noChangeArrowheads="1"/>
          </p:cNvSpPr>
          <p:nvPr/>
        </p:nvSpPr>
        <p:spPr bwMode="auto">
          <a:xfrm>
            <a:off x="3597275" y="6262899"/>
            <a:ext cx="50323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buClrTx/>
              <a:buSzTx/>
              <a:buFontTx/>
              <a:buNone/>
            </a:pPr>
            <a:r>
              <a:rPr lang="en-US" altLang="zh-CN" sz="1800" smtClean="0">
                <a:solidFill>
                  <a:srgbClr val="FF0000"/>
                </a:solidFill>
                <a:latin typeface="宋体" panose="02010600030101010101" pitchFamily="2" charset="-122"/>
              </a:rPr>
              <a:t>∞</a:t>
            </a:r>
          </a:p>
        </p:txBody>
      </p:sp>
      <p:sp>
        <p:nvSpPr>
          <p:cNvPr id="122" name="Text Box 107"/>
          <p:cNvSpPr txBox="1">
            <a:spLocks noChangeArrowheads="1"/>
          </p:cNvSpPr>
          <p:nvPr/>
        </p:nvSpPr>
        <p:spPr bwMode="auto">
          <a:xfrm>
            <a:off x="4676775" y="6262899"/>
            <a:ext cx="50323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buClrTx/>
              <a:buSzTx/>
              <a:buFontTx/>
              <a:buNone/>
            </a:pPr>
            <a:r>
              <a:rPr lang="en-US" altLang="zh-CN" sz="1800" smtClean="0">
                <a:solidFill>
                  <a:srgbClr val="FF0000"/>
                </a:solidFill>
                <a:latin typeface="宋体" panose="02010600030101010101" pitchFamily="2" charset="-122"/>
              </a:rPr>
              <a:t>∞</a:t>
            </a:r>
          </a:p>
        </p:txBody>
      </p:sp>
      <p:sp>
        <p:nvSpPr>
          <p:cNvPr id="123" name="Text Box 108"/>
          <p:cNvSpPr txBox="1">
            <a:spLocks noChangeArrowheads="1"/>
          </p:cNvSpPr>
          <p:nvPr/>
        </p:nvSpPr>
        <p:spPr bwMode="auto">
          <a:xfrm>
            <a:off x="5900738" y="6262899"/>
            <a:ext cx="503237"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buClrTx/>
              <a:buSzTx/>
              <a:buFontTx/>
              <a:buNone/>
            </a:pPr>
            <a:r>
              <a:rPr lang="en-US" altLang="zh-CN" sz="1800" smtClean="0">
                <a:solidFill>
                  <a:srgbClr val="FF0000"/>
                </a:solidFill>
                <a:latin typeface="宋体" panose="02010600030101010101" pitchFamily="2" charset="-122"/>
              </a:rPr>
              <a:t>∞</a:t>
            </a:r>
          </a:p>
        </p:txBody>
      </p:sp>
      <p:graphicFrame>
        <p:nvGraphicFramePr>
          <p:cNvPr id="124" name="Object 109"/>
          <p:cNvGraphicFramePr>
            <a:graphicFrameLocks noChangeAspect="1"/>
          </p:cNvGraphicFramePr>
          <p:nvPr>
            <p:extLst>
              <p:ext uri="{D42A27DB-BD31-4B8C-83A1-F6EECF244321}">
                <p14:modId xmlns:p14="http://schemas.microsoft.com/office/powerpoint/2010/main" val="3023246618"/>
              </p:ext>
            </p:extLst>
          </p:nvPr>
        </p:nvGraphicFramePr>
        <p:xfrm>
          <a:off x="4748213" y="3526049"/>
          <a:ext cx="179387" cy="327025"/>
        </p:xfrm>
        <a:graphic>
          <a:graphicData uri="http://schemas.openxmlformats.org/presentationml/2006/ole">
            <mc:AlternateContent xmlns:mc="http://schemas.openxmlformats.org/markup-compatibility/2006">
              <mc:Choice xmlns:v="urn:schemas-microsoft-com:vml" Requires="v">
                <p:oleObj spid="_x0000_s27685" name="公式" r:id="rId8" imgW="114102" imgH="177492" progId="Equation.3">
                  <p:embed/>
                </p:oleObj>
              </mc:Choice>
              <mc:Fallback>
                <p:oleObj name="公式" r:id="rId8" imgW="114102" imgH="177492" progId="Equation.3">
                  <p:embed/>
                  <p:pic>
                    <p:nvPicPr>
                      <p:cNvPr id="89194" name="Object 10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48213" y="3526049"/>
                        <a:ext cx="179387" cy="327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25" name="Rectangle 88"/>
          <p:cNvSpPr>
            <a:spLocks noChangeArrowheads="1"/>
          </p:cNvSpPr>
          <p:nvPr/>
        </p:nvSpPr>
        <p:spPr bwMode="auto">
          <a:xfrm>
            <a:off x="438368" y="1781537"/>
            <a:ext cx="2438182" cy="1323439"/>
          </a:xfrm>
          <a:prstGeom prst="rect">
            <a:avLst/>
          </a:prstGeom>
          <a:solidFill>
            <a:srgbClr val="006633">
              <a:lumMod val="20000"/>
              <a:lumOff val="80000"/>
            </a:srgbClr>
          </a:solidFill>
          <a:ln>
            <a:noFill/>
          </a:ln>
        </p:spPr>
        <p:txBody>
          <a:bodyPr wrap="square">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20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(p</a:t>
            </a:r>
            <a:r>
              <a:rPr kumimoji="0" lang="en-US" altLang="zh-CN" sz="2000" b="0" i="0" u="none" strike="noStrike" kern="0" cap="none" spc="0" normalizeH="0" baseline="-25000" noProof="0" dirty="0">
                <a:ln>
                  <a:noFill/>
                </a:ln>
                <a:solidFill>
                  <a:srgbClr val="000000"/>
                </a:solidFill>
                <a:effectLst/>
                <a:uLnTx/>
                <a:uFillTx/>
                <a:latin typeface="微软雅黑" panose="020B0503020204020204" pitchFamily="34" charset="-122"/>
                <a:ea typeface="微软雅黑" panose="020B0503020204020204" pitchFamily="34" charset="-122"/>
              </a:rPr>
              <a:t>1</a:t>
            </a:r>
            <a:r>
              <a:rPr kumimoji="0" lang="en-US" altLang="zh-CN" sz="20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,d</a:t>
            </a:r>
            <a:r>
              <a:rPr kumimoji="0" lang="en-US" altLang="zh-CN" sz="2000" b="0" i="0" u="none" strike="noStrike" kern="0" cap="none" spc="0" normalizeH="0" baseline="-25000" noProof="0" dirty="0">
                <a:ln>
                  <a:noFill/>
                </a:ln>
                <a:solidFill>
                  <a:srgbClr val="000000"/>
                </a:solidFill>
                <a:effectLst/>
                <a:uLnTx/>
                <a:uFillTx/>
                <a:latin typeface="微软雅黑" panose="020B0503020204020204" pitchFamily="34" charset="-122"/>
                <a:ea typeface="微软雅黑" panose="020B0503020204020204" pitchFamily="34" charset="-122"/>
              </a:rPr>
              <a:t>1</a:t>
            </a:r>
            <a:r>
              <a:rPr kumimoji="0" lang="en-US" altLang="zh-CN" sz="20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,t</a:t>
            </a:r>
            <a:r>
              <a:rPr kumimoji="0" lang="en-US" altLang="zh-CN" sz="2000" b="0" i="0" u="none" strike="noStrike" kern="0" cap="none" spc="0" normalizeH="0" baseline="-25000" noProof="0" dirty="0">
                <a:ln>
                  <a:noFill/>
                </a:ln>
                <a:solidFill>
                  <a:srgbClr val="000000"/>
                </a:solidFill>
                <a:effectLst/>
                <a:uLnTx/>
                <a:uFillTx/>
                <a:latin typeface="微软雅黑" panose="020B0503020204020204" pitchFamily="34" charset="-122"/>
                <a:ea typeface="微软雅黑" panose="020B0503020204020204" pitchFamily="34" charset="-122"/>
              </a:rPr>
              <a:t>1</a:t>
            </a:r>
            <a:r>
              <a:rPr kumimoji="0" lang="en-US" altLang="zh-CN" sz="20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 = (5,1,1);</a:t>
            </a:r>
          </a:p>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20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(p</a:t>
            </a:r>
            <a:r>
              <a:rPr kumimoji="0" lang="en-US" altLang="zh-CN" sz="2000" b="0" i="0" u="none" strike="noStrike" kern="0" cap="none" spc="0" normalizeH="0" baseline="-25000" noProof="0" dirty="0">
                <a:ln>
                  <a:noFill/>
                </a:ln>
                <a:solidFill>
                  <a:srgbClr val="000000"/>
                </a:solidFill>
                <a:effectLst/>
                <a:uLnTx/>
                <a:uFillTx/>
                <a:latin typeface="微软雅黑" panose="020B0503020204020204" pitchFamily="34" charset="-122"/>
                <a:ea typeface="微软雅黑" panose="020B0503020204020204" pitchFamily="34" charset="-122"/>
              </a:rPr>
              <a:t>2</a:t>
            </a:r>
            <a:r>
              <a:rPr kumimoji="0" lang="en-US" altLang="zh-CN" sz="20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,d</a:t>
            </a:r>
            <a:r>
              <a:rPr kumimoji="0" lang="en-US" altLang="zh-CN" sz="2000" b="0" i="0" u="none" strike="noStrike" kern="0" cap="none" spc="0" normalizeH="0" baseline="-25000" noProof="0" dirty="0">
                <a:ln>
                  <a:noFill/>
                </a:ln>
                <a:solidFill>
                  <a:srgbClr val="000000"/>
                </a:solidFill>
                <a:effectLst/>
                <a:uLnTx/>
                <a:uFillTx/>
                <a:latin typeface="微软雅黑" panose="020B0503020204020204" pitchFamily="34" charset="-122"/>
                <a:ea typeface="微软雅黑" panose="020B0503020204020204" pitchFamily="34" charset="-122"/>
              </a:rPr>
              <a:t>2</a:t>
            </a:r>
            <a:r>
              <a:rPr kumimoji="0" lang="en-US" altLang="zh-CN" sz="20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,t</a:t>
            </a:r>
            <a:r>
              <a:rPr kumimoji="0" lang="en-US" altLang="zh-CN" sz="2000" b="0" i="0" u="none" strike="noStrike" kern="0" cap="none" spc="0" normalizeH="0" baseline="-25000" noProof="0" dirty="0">
                <a:ln>
                  <a:noFill/>
                </a:ln>
                <a:solidFill>
                  <a:srgbClr val="000000"/>
                </a:solidFill>
                <a:effectLst/>
                <a:uLnTx/>
                <a:uFillTx/>
                <a:latin typeface="微软雅黑" panose="020B0503020204020204" pitchFamily="34" charset="-122"/>
                <a:ea typeface="微软雅黑" panose="020B0503020204020204" pitchFamily="34" charset="-122"/>
              </a:rPr>
              <a:t>2</a:t>
            </a:r>
            <a:r>
              <a:rPr kumimoji="0" lang="en-US" altLang="zh-CN" sz="20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 = (10,3,2);</a:t>
            </a:r>
          </a:p>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20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(p</a:t>
            </a:r>
            <a:r>
              <a:rPr kumimoji="0" lang="en-US" altLang="zh-CN" sz="2000" b="0" i="0" u="none" strike="noStrike" kern="0" cap="none" spc="0" normalizeH="0" baseline="-25000" noProof="0" dirty="0">
                <a:ln>
                  <a:noFill/>
                </a:ln>
                <a:solidFill>
                  <a:srgbClr val="000000"/>
                </a:solidFill>
                <a:effectLst/>
                <a:uLnTx/>
                <a:uFillTx/>
                <a:latin typeface="微软雅黑" panose="020B0503020204020204" pitchFamily="34" charset="-122"/>
                <a:ea typeface="微软雅黑" panose="020B0503020204020204" pitchFamily="34" charset="-122"/>
              </a:rPr>
              <a:t>3</a:t>
            </a:r>
            <a:r>
              <a:rPr kumimoji="0" lang="en-US" altLang="zh-CN" sz="20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,d</a:t>
            </a:r>
            <a:r>
              <a:rPr kumimoji="0" lang="en-US" altLang="zh-CN" sz="2000" b="0" i="0" u="none" strike="noStrike" kern="0" cap="none" spc="0" normalizeH="0" baseline="-25000" noProof="0" dirty="0">
                <a:ln>
                  <a:noFill/>
                </a:ln>
                <a:solidFill>
                  <a:srgbClr val="000000"/>
                </a:solidFill>
                <a:effectLst/>
                <a:uLnTx/>
                <a:uFillTx/>
                <a:latin typeface="微软雅黑" panose="020B0503020204020204" pitchFamily="34" charset="-122"/>
                <a:ea typeface="微软雅黑" panose="020B0503020204020204" pitchFamily="34" charset="-122"/>
              </a:rPr>
              <a:t>3</a:t>
            </a:r>
            <a:r>
              <a:rPr kumimoji="0" lang="en-US" altLang="zh-CN" sz="20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,t</a:t>
            </a:r>
            <a:r>
              <a:rPr kumimoji="0" lang="en-US" altLang="zh-CN" sz="2000" b="0" i="0" u="none" strike="noStrike" kern="0" cap="none" spc="0" normalizeH="0" baseline="-25000" noProof="0" dirty="0">
                <a:ln>
                  <a:noFill/>
                </a:ln>
                <a:solidFill>
                  <a:srgbClr val="000000"/>
                </a:solidFill>
                <a:effectLst/>
                <a:uLnTx/>
                <a:uFillTx/>
                <a:latin typeface="微软雅黑" panose="020B0503020204020204" pitchFamily="34" charset="-122"/>
                <a:ea typeface="微软雅黑" panose="020B0503020204020204" pitchFamily="34" charset="-122"/>
              </a:rPr>
              <a:t>3</a:t>
            </a:r>
            <a:r>
              <a:rPr kumimoji="0" lang="en-US" altLang="zh-CN" sz="20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 = (6,2,1);</a:t>
            </a:r>
          </a:p>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20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(p</a:t>
            </a:r>
            <a:r>
              <a:rPr kumimoji="0" lang="en-US" altLang="zh-CN" sz="2000" b="0" i="0" u="none" strike="noStrike" kern="0" cap="none" spc="0" normalizeH="0" baseline="-25000" noProof="0" dirty="0">
                <a:ln>
                  <a:noFill/>
                </a:ln>
                <a:solidFill>
                  <a:srgbClr val="000000"/>
                </a:solidFill>
                <a:effectLst/>
                <a:uLnTx/>
                <a:uFillTx/>
                <a:latin typeface="微软雅黑" panose="020B0503020204020204" pitchFamily="34" charset="-122"/>
                <a:ea typeface="微软雅黑" panose="020B0503020204020204" pitchFamily="34" charset="-122"/>
              </a:rPr>
              <a:t>4</a:t>
            </a:r>
            <a:r>
              <a:rPr kumimoji="0" lang="en-US" altLang="zh-CN" sz="20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,d</a:t>
            </a:r>
            <a:r>
              <a:rPr kumimoji="0" lang="en-US" altLang="zh-CN" sz="2000" b="0" i="0" u="none" strike="noStrike" kern="0" cap="none" spc="0" normalizeH="0" baseline="-25000" noProof="0" dirty="0">
                <a:ln>
                  <a:noFill/>
                </a:ln>
                <a:solidFill>
                  <a:srgbClr val="000000"/>
                </a:solidFill>
                <a:effectLst/>
                <a:uLnTx/>
                <a:uFillTx/>
                <a:latin typeface="微软雅黑" panose="020B0503020204020204" pitchFamily="34" charset="-122"/>
                <a:ea typeface="微软雅黑" panose="020B0503020204020204" pitchFamily="34" charset="-122"/>
              </a:rPr>
              <a:t>4</a:t>
            </a:r>
            <a:r>
              <a:rPr kumimoji="0" lang="en-US" altLang="zh-CN" sz="20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,t</a:t>
            </a:r>
            <a:r>
              <a:rPr kumimoji="0" lang="en-US" altLang="zh-CN" sz="2000" b="0" i="0" u="none" strike="noStrike" kern="0" cap="none" spc="0" normalizeH="0" baseline="-25000" noProof="0" dirty="0">
                <a:ln>
                  <a:noFill/>
                </a:ln>
                <a:solidFill>
                  <a:srgbClr val="000000"/>
                </a:solidFill>
                <a:effectLst/>
                <a:uLnTx/>
                <a:uFillTx/>
                <a:latin typeface="微软雅黑" panose="020B0503020204020204" pitchFamily="34" charset="-122"/>
                <a:ea typeface="微软雅黑" panose="020B0503020204020204" pitchFamily="34" charset="-122"/>
              </a:rPr>
              <a:t>4</a:t>
            </a:r>
            <a:r>
              <a:rPr kumimoji="0" lang="en-US" altLang="zh-CN" sz="20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 = (3,1,1);</a:t>
            </a:r>
          </a:p>
        </p:txBody>
      </p:sp>
      <p:graphicFrame>
        <p:nvGraphicFramePr>
          <p:cNvPr id="126" name="Object 111"/>
          <p:cNvGraphicFramePr>
            <a:graphicFrameLocks noChangeAspect="1"/>
          </p:cNvGraphicFramePr>
          <p:nvPr>
            <p:extLst>
              <p:ext uri="{D42A27DB-BD31-4B8C-83A1-F6EECF244321}">
                <p14:modId xmlns:p14="http://schemas.microsoft.com/office/powerpoint/2010/main" val="931418064"/>
              </p:ext>
            </p:extLst>
          </p:nvPr>
        </p:nvGraphicFramePr>
        <p:xfrm>
          <a:off x="9221499" y="1621049"/>
          <a:ext cx="2665413" cy="968375"/>
        </p:xfrm>
        <a:graphic>
          <a:graphicData uri="http://schemas.openxmlformats.org/presentationml/2006/ole">
            <mc:AlternateContent xmlns:mc="http://schemas.openxmlformats.org/markup-compatibility/2006">
              <mc:Choice xmlns:v="urn:schemas-microsoft-com:vml" Requires="v">
                <p:oleObj spid="_x0000_s27686" name="公式" r:id="rId9" imgW="850900" imgH="457200" progId="Equation.3">
                  <p:embed/>
                </p:oleObj>
              </mc:Choice>
              <mc:Fallback>
                <p:oleObj name="公式" r:id="rId9" imgW="850900" imgH="457200" progId="Equation.3">
                  <p:embed/>
                  <p:pic>
                    <p:nvPicPr>
                      <p:cNvPr id="89196" name="Object 11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221499" y="1621049"/>
                        <a:ext cx="2665413" cy="968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681901551"/>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3333" y="338667"/>
            <a:ext cx="2607733" cy="593644"/>
          </a:xfrm>
          <a:prstGeom prst="rect">
            <a:avLst/>
          </a:prstGeom>
        </p:spPr>
      </p:pic>
      <p:pic>
        <p:nvPicPr>
          <p:cNvPr id="3" name="图片 2"/>
          <p:cNvPicPr>
            <a:picLocks noChangeAspect="1"/>
          </p:cNvPicPr>
          <p:nvPr/>
        </p:nvPicPr>
        <p:blipFill rotWithShape="1">
          <a:blip r:embed="rId5">
            <a:alphaModFix amt="4000"/>
            <a:extLst>
              <a:ext uri="{28A0092B-C50C-407E-A947-70E740481C1C}">
                <a14:useLocalDpi xmlns:a14="http://schemas.microsoft.com/office/drawing/2010/main" val="0"/>
              </a:ext>
            </a:extLst>
          </a:blip>
          <a:srcRect t="4939" r="28793" b="22469"/>
          <a:stretch/>
        </p:blipFill>
        <p:spPr>
          <a:xfrm>
            <a:off x="2641601" y="902926"/>
            <a:ext cx="9550400" cy="5955074"/>
          </a:xfrm>
          <a:prstGeom prst="rect">
            <a:avLst/>
          </a:prstGeom>
        </p:spPr>
      </p:pic>
      <p:sp>
        <p:nvSpPr>
          <p:cNvPr id="6" name="矩形 5"/>
          <p:cNvSpPr/>
          <p:nvPr/>
        </p:nvSpPr>
        <p:spPr>
          <a:xfrm flipV="1">
            <a:off x="2641601" y="1276281"/>
            <a:ext cx="9182904" cy="45719"/>
          </a:xfrm>
          <a:prstGeom prst="rect">
            <a:avLst/>
          </a:prstGeom>
          <a:solidFill>
            <a:srgbClr val="239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矩形 9"/>
          <p:cNvSpPr/>
          <p:nvPr/>
        </p:nvSpPr>
        <p:spPr>
          <a:xfrm>
            <a:off x="9218815" y="383465"/>
            <a:ext cx="2605688" cy="523220"/>
          </a:xfrm>
          <a:prstGeom prst="rect">
            <a:avLst/>
          </a:prstGeom>
          <a:solidFill>
            <a:srgbClr val="239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矩形 10"/>
          <p:cNvSpPr/>
          <p:nvPr/>
        </p:nvSpPr>
        <p:spPr>
          <a:xfrm>
            <a:off x="9102436" y="352688"/>
            <a:ext cx="2815627" cy="584775"/>
          </a:xfrm>
          <a:prstGeom prst="rect">
            <a:avLst/>
          </a:prstGeom>
        </p:spPr>
        <p:txBody>
          <a:bodyPr wrap="square" anchor="ct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lnSpc>
                <a:spcPct val="100000"/>
              </a:lnSpc>
              <a:spcBef>
                <a:spcPts val="0"/>
              </a:spcBef>
              <a:spcAft>
                <a:spcPts val="0"/>
              </a:spcAft>
              <a:defRPr/>
            </a:pPr>
            <a:r>
              <a:rPr lang="zh-CN" altLang="en-US" sz="3200" b="1" dirty="0" smtClean="0">
                <a:solidFill>
                  <a:schemeClr val="bg1"/>
                </a:solidFill>
                <a:latin typeface="微软雅黑" charset="-122"/>
                <a:ea typeface="微软雅黑" charset="-122"/>
                <a:sym typeface="+mn-ea"/>
              </a:rPr>
              <a:t>作业排序问题</a:t>
            </a:r>
            <a:endParaRPr lang="zh-CN" altLang="en-US" sz="3200" b="1" dirty="0">
              <a:solidFill>
                <a:schemeClr val="bg1"/>
              </a:solidFill>
              <a:latin typeface="微软雅黑" charset="-122"/>
              <a:ea typeface="微软雅黑" charset="-122"/>
              <a:sym typeface="+mn-ea"/>
            </a:endParaRPr>
          </a:p>
        </p:txBody>
      </p:sp>
      <p:sp>
        <p:nvSpPr>
          <p:cNvPr id="13" name="文本框 12"/>
          <p:cNvSpPr txBox="1"/>
          <p:nvPr/>
        </p:nvSpPr>
        <p:spPr>
          <a:xfrm>
            <a:off x="342669" y="1027613"/>
            <a:ext cx="2408844" cy="584775"/>
          </a:xfrm>
          <a:prstGeom prst="rect">
            <a:avLst/>
          </a:prstGeom>
          <a:noFill/>
        </p:spPr>
        <p:txBody>
          <a:bodyPr wrap="square" rtlCol="0">
            <a:spAutoFit/>
          </a:bodyPr>
          <a:lstStyle/>
          <a:p>
            <a:r>
              <a:rPr kumimoji="1" lang="zh-CN" altLang="en-US" sz="3200" b="1" i="1" dirty="0" smtClean="0">
                <a:latin typeface="Microsoft YaHei" charset="-122"/>
                <a:ea typeface="Microsoft YaHei" charset="-122"/>
                <a:cs typeface="Microsoft YaHei" charset="-122"/>
              </a:rPr>
              <a:t>实例：</a:t>
            </a:r>
            <a:r>
              <a:rPr kumimoji="1" lang="en-US" altLang="zh-CN" sz="3200" b="1" i="1" dirty="0" smtClean="0">
                <a:latin typeface="Microsoft YaHei" charset="-122"/>
                <a:ea typeface="Microsoft YaHei" charset="-122"/>
                <a:cs typeface="Microsoft YaHei" charset="-122"/>
              </a:rPr>
              <a:t>n=4</a:t>
            </a:r>
            <a:endParaRPr kumimoji="1" lang="zh-CN" altLang="en-US" sz="3200" b="1" i="1" dirty="0">
              <a:latin typeface="Microsoft YaHei" charset="-122"/>
              <a:ea typeface="Microsoft YaHei" charset="-122"/>
              <a:cs typeface="Microsoft YaHei" charset="-122"/>
            </a:endParaRPr>
          </a:p>
        </p:txBody>
      </p:sp>
      <p:sp>
        <p:nvSpPr>
          <p:cNvPr id="14" name="Rectangle 2"/>
          <p:cNvSpPr>
            <a:spLocks noChangeArrowheads="1"/>
          </p:cNvSpPr>
          <p:nvPr/>
        </p:nvSpPr>
        <p:spPr bwMode="auto">
          <a:xfrm>
            <a:off x="433834" y="1599317"/>
            <a:ext cx="11356190" cy="3521324"/>
          </a:xfrm>
          <a:prstGeom prst="rect">
            <a:avLst/>
          </a:prstGeom>
          <a:noFill/>
          <a:ln>
            <a:noFill/>
          </a:ln>
        </p:spPr>
        <p:txBody>
          <a:bodyPr/>
          <a:lstStyle>
            <a:lvl1pPr marL="342900" indent="-34290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342900" marR="0" lvl="0" indent="-342900" defTabSz="914400" eaLnBrk="1" fontAlgn="base" latinLnBrk="0" hangingPunct="1">
              <a:lnSpc>
                <a:spcPct val="140000"/>
              </a:lnSpc>
              <a:spcBef>
                <a:spcPct val="0"/>
              </a:spcBef>
              <a:spcAft>
                <a:spcPct val="0"/>
              </a:spcAft>
              <a:buClr>
                <a:srgbClr val="CC9900"/>
              </a:buClr>
              <a:buSzPct val="65000"/>
              <a:buFont typeface="Wingdings" panose="05000000000000000000" pitchFamily="2" charset="2"/>
              <a:buNone/>
              <a:tabLst/>
              <a:defRPr/>
            </a:pPr>
            <a:r>
              <a:rPr kumimoji="0" lang="zh-CN" altLang="en-US" sz="26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成本估计函数上界的定义</a:t>
            </a:r>
          </a:p>
          <a:p>
            <a:pPr marL="342900" marR="0" lvl="0" indent="-342900" defTabSz="914400" eaLnBrk="1" fontAlgn="base" latinLnBrk="0" hangingPunct="1">
              <a:lnSpc>
                <a:spcPct val="140000"/>
              </a:lnSpc>
              <a:spcBef>
                <a:spcPct val="0"/>
              </a:spcBef>
              <a:spcAft>
                <a:spcPct val="0"/>
              </a:spcAft>
              <a:buClr>
                <a:srgbClr val="CC9900"/>
              </a:buClr>
              <a:buSzPct val="65000"/>
              <a:buFont typeface="Wingdings" panose="05000000000000000000" pitchFamily="2" charset="2"/>
              <a:buNone/>
              <a:tabLst/>
              <a:defRPr/>
            </a:pPr>
            <a:endParaRPr kumimoji="0" lang="zh-CN" altLang="en-US" sz="26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a:p>
            <a:pPr marL="342900" marR="0" lvl="0" indent="-342900" defTabSz="914400" eaLnBrk="1" fontAlgn="base" latinLnBrk="0" hangingPunct="1">
              <a:lnSpc>
                <a:spcPct val="140000"/>
              </a:lnSpc>
              <a:spcBef>
                <a:spcPct val="0"/>
              </a:spcBef>
              <a:spcAft>
                <a:spcPct val="0"/>
              </a:spcAft>
              <a:buClr>
                <a:srgbClr val="CC9900"/>
              </a:buClr>
              <a:buSzPct val="65000"/>
              <a:buFont typeface="Wingdings" panose="05000000000000000000" pitchFamily="2" charset="2"/>
              <a:buNone/>
              <a:tabLst/>
              <a:defRPr/>
            </a:pPr>
            <a:endParaRPr kumimoji="0" lang="zh-CN" altLang="en-US" sz="26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a:p>
            <a:pPr marL="342900" marR="0" lvl="0" indent="-342900" defTabSz="914400" eaLnBrk="1" fontAlgn="base" latinLnBrk="0" hangingPunct="1">
              <a:lnSpc>
                <a:spcPct val="140000"/>
              </a:lnSpc>
              <a:spcBef>
                <a:spcPct val="0"/>
              </a:spcBef>
              <a:spcAft>
                <a:spcPct val="0"/>
              </a:spcAft>
              <a:buClr>
                <a:srgbClr val="CC9900"/>
              </a:buClr>
              <a:buSzPct val="65000"/>
              <a:buFont typeface="Wingdings" panose="05000000000000000000" pitchFamily="2" charset="2"/>
              <a:buNone/>
              <a:tabLst/>
              <a:defRPr/>
            </a:pPr>
            <a:endParaRPr kumimoji="0" lang="zh-CN" altLang="en-US" sz="26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a:p>
            <a:pPr marL="0" marR="0" lvl="0" indent="625475" defTabSz="914400" eaLnBrk="1" fontAlgn="base" latinLnBrk="0" hangingPunct="1">
              <a:lnSpc>
                <a:spcPct val="140000"/>
              </a:lnSpc>
              <a:spcBef>
                <a:spcPct val="0"/>
              </a:spcBef>
              <a:spcAft>
                <a:spcPct val="0"/>
              </a:spcAft>
              <a:buClr>
                <a:srgbClr val="CC9900"/>
              </a:buClr>
              <a:buSzPct val="65000"/>
              <a:buFont typeface="Wingdings" panose="05000000000000000000" pitchFamily="2" charset="2"/>
              <a:buNone/>
              <a:tabLst/>
              <a:defRPr/>
            </a:pPr>
            <a:r>
              <a:rPr kumimoji="0" lang="zh-CN" altLang="en-US" sz="26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 </a:t>
            </a:r>
            <a:r>
              <a:rPr kumimoji="0" lang="en-US" altLang="zh-CN" sz="26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U(X)</a:t>
            </a:r>
            <a:r>
              <a:rPr kumimoji="0" lang="zh-CN" altLang="en-US" sz="26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是</a:t>
            </a:r>
            <a:r>
              <a:rPr kumimoji="0" lang="en-US" altLang="zh-CN" sz="26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c(X)</a:t>
            </a:r>
            <a:r>
              <a:rPr kumimoji="0" lang="zh-CN" altLang="en-US" sz="26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的一个“简单”上界，代表目前没有被计入到</a:t>
            </a:r>
            <a:r>
              <a:rPr kumimoji="0" lang="en-US" altLang="zh-CN" sz="26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J</a:t>
            </a:r>
            <a:r>
              <a:rPr kumimoji="0" lang="zh-CN" altLang="en-US" sz="26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中的作业的罚款合计</a:t>
            </a:r>
            <a:r>
              <a:rPr kumimoji="0" lang="en-US" altLang="zh-CN" sz="26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a:t>
            </a:r>
            <a:r>
              <a:rPr kumimoji="0" lang="zh-CN" altLang="en-US" sz="26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可能的最多罚款，因此是目前罚款的上线。</a:t>
            </a:r>
          </a:p>
        </p:txBody>
      </p:sp>
      <p:graphicFrame>
        <p:nvGraphicFramePr>
          <p:cNvPr id="21" name="Object 4"/>
          <p:cNvGraphicFramePr>
            <a:graphicFrameLocks noChangeAspect="1"/>
          </p:cNvGraphicFramePr>
          <p:nvPr>
            <p:extLst>
              <p:ext uri="{D42A27DB-BD31-4B8C-83A1-F6EECF244321}">
                <p14:modId xmlns:p14="http://schemas.microsoft.com/office/powerpoint/2010/main" val="1043525540"/>
              </p:ext>
            </p:extLst>
          </p:nvPr>
        </p:nvGraphicFramePr>
        <p:xfrm>
          <a:off x="4608426" y="2787621"/>
          <a:ext cx="2208213" cy="779462"/>
        </p:xfrm>
        <a:graphic>
          <a:graphicData uri="http://schemas.openxmlformats.org/presentationml/2006/ole">
            <mc:AlternateContent xmlns:mc="http://schemas.openxmlformats.org/markup-compatibility/2006">
              <mc:Choice xmlns:v="urn:schemas-microsoft-com:vml" Requires="v">
                <p:oleObj spid="_x0000_s28684" name="公式" r:id="rId6" imgW="889000" imgH="368300" progId="Equation.3">
                  <p:embed/>
                </p:oleObj>
              </mc:Choice>
              <mc:Fallback>
                <p:oleObj name="公式" r:id="rId6" imgW="889000" imgH="368300" progId="Equation.3">
                  <p:embed/>
                  <p:pic>
                    <p:nvPicPr>
                      <p:cNvPr id="91139" name="Object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08426" y="2787621"/>
                        <a:ext cx="2208213" cy="779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987512375"/>
      </p:ext>
    </p:extLst>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3333" y="338667"/>
            <a:ext cx="2607733" cy="593644"/>
          </a:xfrm>
          <a:prstGeom prst="rect">
            <a:avLst/>
          </a:prstGeom>
        </p:spPr>
      </p:pic>
      <p:pic>
        <p:nvPicPr>
          <p:cNvPr id="3" name="图片 2"/>
          <p:cNvPicPr>
            <a:picLocks noChangeAspect="1"/>
          </p:cNvPicPr>
          <p:nvPr/>
        </p:nvPicPr>
        <p:blipFill rotWithShape="1">
          <a:blip r:embed="rId5">
            <a:alphaModFix amt="4000"/>
            <a:extLst>
              <a:ext uri="{28A0092B-C50C-407E-A947-70E740481C1C}">
                <a14:useLocalDpi xmlns:a14="http://schemas.microsoft.com/office/drawing/2010/main" val="0"/>
              </a:ext>
            </a:extLst>
          </a:blip>
          <a:srcRect t="4939" r="28793" b="22469"/>
          <a:stretch/>
        </p:blipFill>
        <p:spPr>
          <a:xfrm>
            <a:off x="2641601" y="902926"/>
            <a:ext cx="9550400" cy="5955074"/>
          </a:xfrm>
          <a:prstGeom prst="rect">
            <a:avLst/>
          </a:prstGeom>
        </p:spPr>
      </p:pic>
      <p:sp>
        <p:nvSpPr>
          <p:cNvPr id="6" name="矩形 5"/>
          <p:cNvSpPr/>
          <p:nvPr/>
        </p:nvSpPr>
        <p:spPr>
          <a:xfrm flipV="1">
            <a:off x="2641601" y="1276281"/>
            <a:ext cx="9182904" cy="45719"/>
          </a:xfrm>
          <a:prstGeom prst="rect">
            <a:avLst/>
          </a:prstGeom>
          <a:solidFill>
            <a:srgbClr val="239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矩形 9"/>
          <p:cNvSpPr/>
          <p:nvPr/>
        </p:nvSpPr>
        <p:spPr>
          <a:xfrm>
            <a:off x="9218815" y="383465"/>
            <a:ext cx="2605688" cy="523220"/>
          </a:xfrm>
          <a:prstGeom prst="rect">
            <a:avLst/>
          </a:prstGeom>
          <a:solidFill>
            <a:srgbClr val="239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矩形 10"/>
          <p:cNvSpPr/>
          <p:nvPr/>
        </p:nvSpPr>
        <p:spPr>
          <a:xfrm>
            <a:off x="9102436" y="352688"/>
            <a:ext cx="2815627" cy="584775"/>
          </a:xfrm>
          <a:prstGeom prst="rect">
            <a:avLst/>
          </a:prstGeom>
        </p:spPr>
        <p:txBody>
          <a:bodyPr wrap="square" anchor="ct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lnSpc>
                <a:spcPct val="100000"/>
              </a:lnSpc>
              <a:spcBef>
                <a:spcPts val="0"/>
              </a:spcBef>
              <a:spcAft>
                <a:spcPts val="0"/>
              </a:spcAft>
              <a:defRPr/>
            </a:pPr>
            <a:r>
              <a:rPr lang="zh-CN" altLang="en-US" sz="3200" b="1" dirty="0" smtClean="0">
                <a:solidFill>
                  <a:schemeClr val="bg1"/>
                </a:solidFill>
                <a:latin typeface="微软雅黑" charset="-122"/>
                <a:ea typeface="微软雅黑" charset="-122"/>
                <a:sym typeface="+mn-ea"/>
              </a:rPr>
              <a:t>作业排序问题</a:t>
            </a:r>
            <a:endParaRPr lang="zh-CN" altLang="en-US" sz="3200" b="1" dirty="0">
              <a:solidFill>
                <a:schemeClr val="bg1"/>
              </a:solidFill>
              <a:latin typeface="微软雅黑" charset="-122"/>
              <a:ea typeface="微软雅黑" charset="-122"/>
              <a:sym typeface="+mn-ea"/>
            </a:endParaRPr>
          </a:p>
        </p:txBody>
      </p:sp>
      <p:sp>
        <p:nvSpPr>
          <p:cNvPr id="13" name="文本框 12"/>
          <p:cNvSpPr txBox="1"/>
          <p:nvPr/>
        </p:nvSpPr>
        <p:spPr>
          <a:xfrm>
            <a:off x="342669" y="1027613"/>
            <a:ext cx="2408844" cy="584775"/>
          </a:xfrm>
          <a:prstGeom prst="rect">
            <a:avLst/>
          </a:prstGeom>
          <a:noFill/>
        </p:spPr>
        <p:txBody>
          <a:bodyPr wrap="square" rtlCol="0">
            <a:spAutoFit/>
          </a:bodyPr>
          <a:lstStyle/>
          <a:p>
            <a:r>
              <a:rPr kumimoji="1" lang="zh-CN" altLang="en-US" sz="3200" b="1" i="1" dirty="0" smtClean="0">
                <a:latin typeface="Microsoft YaHei" charset="-122"/>
                <a:ea typeface="Microsoft YaHei" charset="-122"/>
                <a:cs typeface="Microsoft YaHei" charset="-122"/>
              </a:rPr>
              <a:t>实例：</a:t>
            </a:r>
            <a:r>
              <a:rPr kumimoji="1" lang="en-US" altLang="zh-CN" sz="3200" b="1" i="1" dirty="0" smtClean="0">
                <a:latin typeface="Microsoft YaHei" charset="-122"/>
                <a:ea typeface="Microsoft YaHei" charset="-122"/>
                <a:cs typeface="Microsoft YaHei" charset="-122"/>
              </a:rPr>
              <a:t>n=4</a:t>
            </a:r>
            <a:endParaRPr kumimoji="1" lang="zh-CN" altLang="en-US" sz="3200" b="1" i="1" dirty="0">
              <a:latin typeface="Microsoft YaHei" charset="-122"/>
              <a:ea typeface="Microsoft YaHei" charset="-122"/>
              <a:cs typeface="Microsoft YaHei" charset="-122"/>
            </a:endParaRPr>
          </a:p>
        </p:txBody>
      </p:sp>
      <p:sp>
        <p:nvSpPr>
          <p:cNvPr id="12" name="Oval 3"/>
          <p:cNvSpPr>
            <a:spLocks noChangeArrowheads="1"/>
          </p:cNvSpPr>
          <p:nvPr/>
        </p:nvSpPr>
        <p:spPr bwMode="auto">
          <a:xfrm>
            <a:off x="5444290" y="1052513"/>
            <a:ext cx="504825" cy="504825"/>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1</a:t>
            </a:r>
          </a:p>
        </p:txBody>
      </p:sp>
      <p:sp>
        <p:nvSpPr>
          <p:cNvPr id="15" name="Oval 4"/>
          <p:cNvSpPr>
            <a:spLocks noChangeArrowheads="1"/>
          </p:cNvSpPr>
          <p:nvPr/>
        </p:nvSpPr>
        <p:spPr bwMode="auto">
          <a:xfrm>
            <a:off x="3428165" y="2636838"/>
            <a:ext cx="504825" cy="504825"/>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2</a:t>
            </a:r>
          </a:p>
        </p:txBody>
      </p:sp>
      <p:sp>
        <p:nvSpPr>
          <p:cNvPr id="16" name="Oval 5"/>
          <p:cNvSpPr>
            <a:spLocks noChangeArrowheads="1"/>
          </p:cNvSpPr>
          <p:nvPr/>
        </p:nvSpPr>
        <p:spPr bwMode="auto">
          <a:xfrm>
            <a:off x="6523790" y="2708275"/>
            <a:ext cx="504825" cy="504825"/>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3</a:t>
            </a:r>
          </a:p>
        </p:txBody>
      </p:sp>
      <p:sp>
        <p:nvSpPr>
          <p:cNvPr id="17" name="Oval 6"/>
          <p:cNvSpPr>
            <a:spLocks noChangeArrowheads="1"/>
          </p:cNvSpPr>
          <p:nvPr/>
        </p:nvSpPr>
        <p:spPr bwMode="auto">
          <a:xfrm>
            <a:off x="8036677" y="2708275"/>
            <a:ext cx="504825" cy="504825"/>
          </a:xfrm>
          <a:prstGeom prst="ellipse">
            <a:avLst/>
          </a:prstGeom>
          <a:noFill/>
          <a:ln w="9525">
            <a:solidFill>
              <a:srgbClr val="FF0000"/>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4</a:t>
            </a:r>
          </a:p>
        </p:txBody>
      </p:sp>
      <p:sp>
        <p:nvSpPr>
          <p:cNvPr id="18" name="Oval 7"/>
          <p:cNvSpPr>
            <a:spLocks noChangeArrowheads="1"/>
          </p:cNvSpPr>
          <p:nvPr/>
        </p:nvSpPr>
        <p:spPr bwMode="auto">
          <a:xfrm>
            <a:off x="9405102" y="2708275"/>
            <a:ext cx="504825" cy="504825"/>
          </a:xfrm>
          <a:prstGeom prst="ellipse">
            <a:avLst/>
          </a:prstGeom>
          <a:noFill/>
          <a:ln w="9525">
            <a:solidFill>
              <a:srgbClr val="FF0000"/>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5</a:t>
            </a:r>
          </a:p>
        </p:txBody>
      </p:sp>
      <p:sp>
        <p:nvSpPr>
          <p:cNvPr id="19" name="Oval 8"/>
          <p:cNvSpPr>
            <a:spLocks noChangeArrowheads="1"/>
          </p:cNvSpPr>
          <p:nvPr/>
        </p:nvSpPr>
        <p:spPr bwMode="auto">
          <a:xfrm>
            <a:off x="2636002" y="4076700"/>
            <a:ext cx="504825" cy="504825"/>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6</a:t>
            </a:r>
          </a:p>
        </p:txBody>
      </p:sp>
      <p:sp>
        <p:nvSpPr>
          <p:cNvPr id="20" name="Oval 9"/>
          <p:cNvSpPr>
            <a:spLocks noChangeArrowheads="1"/>
          </p:cNvSpPr>
          <p:nvPr/>
        </p:nvSpPr>
        <p:spPr bwMode="auto">
          <a:xfrm>
            <a:off x="4075865" y="4076700"/>
            <a:ext cx="504825" cy="504825"/>
          </a:xfrm>
          <a:prstGeom prst="ellipse">
            <a:avLst/>
          </a:prstGeom>
          <a:noFill/>
          <a:ln w="9525">
            <a:solidFill>
              <a:srgbClr val="FF0000"/>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7</a:t>
            </a:r>
          </a:p>
        </p:txBody>
      </p:sp>
      <p:sp>
        <p:nvSpPr>
          <p:cNvPr id="22" name="Oval 10"/>
          <p:cNvSpPr>
            <a:spLocks noChangeArrowheads="1"/>
          </p:cNvSpPr>
          <p:nvPr/>
        </p:nvSpPr>
        <p:spPr bwMode="auto">
          <a:xfrm>
            <a:off x="6091990" y="4149725"/>
            <a:ext cx="504825" cy="504825"/>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9</a:t>
            </a:r>
          </a:p>
        </p:txBody>
      </p:sp>
      <p:sp>
        <p:nvSpPr>
          <p:cNvPr id="23" name="Oval 11"/>
          <p:cNvSpPr>
            <a:spLocks noChangeArrowheads="1"/>
          </p:cNvSpPr>
          <p:nvPr/>
        </p:nvSpPr>
        <p:spPr bwMode="auto">
          <a:xfrm>
            <a:off x="7100052" y="4149725"/>
            <a:ext cx="504825" cy="504825"/>
          </a:xfrm>
          <a:prstGeom prst="ellipse">
            <a:avLst/>
          </a:prstGeom>
          <a:noFill/>
          <a:ln w="9525">
            <a:solidFill>
              <a:srgbClr val="FF0000"/>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10</a:t>
            </a:r>
          </a:p>
        </p:txBody>
      </p:sp>
      <p:sp>
        <p:nvSpPr>
          <p:cNvPr id="24" name="Rectangle 14"/>
          <p:cNvSpPr>
            <a:spLocks noChangeArrowheads="1"/>
          </p:cNvSpPr>
          <p:nvPr/>
        </p:nvSpPr>
        <p:spPr bwMode="auto">
          <a:xfrm>
            <a:off x="5012490" y="4149725"/>
            <a:ext cx="503237" cy="431800"/>
          </a:xfrm>
          <a:prstGeom prst="rect">
            <a:avLst/>
          </a:prstGeom>
          <a:noFill/>
          <a:ln w="9525">
            <a:solidFill>
              <a:srgbClr val="FF0000"/>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8</a:t>
            </a:r>
          </a:p>
        </p:txBody>
      </p:sp>
      <p:sp>
        <p:nvSpPr>
          <p:cNvPr id="25" name="Rectangle 15"/>
          <p:cNvSpPr>
            <a:spLocks noChangeArrowheads="1"/>
          </p:cNvSpPr>
          <p:nvPr/>
        </p:nvSpPr>
        <p:spPr bwMode="auto">
          <a:xfrm>
            <a:off x="1988302" y="5300663"/>
            <a:ext cx="503238" cy="431800"/>
          </a:xfrm>
          <a:prstGeom prst="rect">
            <a:avLst/>
          </a:prstGeom>
          <a:noFill/>
          <a:ln w="9525">
            <a:solidFill>
              <a:srgbClr val="FF0000"/>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12</a:t>
            </a:r>
          </a:p>
        </p:txBody>
      </p:sp>
      <p:sp>
        <p:nvSpPr>
          <p:cNvPr id="26" name="Rectangle 16"/>
          <p:cNvSpPr>
            <a:spLocks noChangeArrowheads="1"/>
          </p:cNvSpPr>
          <p:nvPr/>
        </p:nvSpPr>
        <p:spPr bwMode="auto">
          <a:xfrm>
            <a:off x="2996365" y="5300663"/>
            <a:ext cx="503237" cy="431800"/>
          </a:xfrm>
          <a:prstGeom prst="rect">
            <a:avLst/>
          </a:prstGeom>
          <a:noFill/>
          <a:ln w="9525">
            <a:solidFill>
              <a:srgbClr val="FF0000"/>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13</a:t>
            </a:r>
          </a:p>
        </p:txBody>
      </p:sp>
      <p:sp>
        <p:nvSpPr>
          <p:cNvPr id="27" name="Rectangle 17"/>
          <p:cNvSpPr>
            <a:spLocks noChangeArrowheads="1"/>
          </p:cNvSpPr>
          <p:nvPr/>
        </p:nvSpPr>
        <p:spPr bwMode="auto">
          <a:xfrm>
            <a:off x="6091990" y="5300663"/>
            <a:ext cx="503237" cy="431800"/>
          </a:xfrm>
          <a:prstGeom prst="rect">
            <a:avLst/>
          </a:prstGeom>
          <a:noFill/>
          <a:ln w="9525">
            <a:solidFill>
              <a:srgbClr val="FF0000"/>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15</a:t>
            </a:r>
          </a:p>
        </p:txBody>
      </p:sp>
      <p:sp>
        <p:nvSpPr>
          <p:cNvPr id="28" name="Line 18"/>
          <p:cNvSpPr>
            <a:spLocks noChangeShapeType="1"/>
          </p:cNvSpPr>
          <p:nvPr/>
        </p:nvSpPr>
        <p:spPr bwMode="auto">
          <a:xfrm flipH="1">
            <a:off x="3715502" y="1557338"/>
            <a:ext cx="1944688" cy="10795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29" name="Line 19"/>
          <p:cNvSpPr>
            <a:spLocks noChangeShapeType="1"/>
          </p:cNvSpPr>
          <p:nvPr/>
        </p:nvSpPr>
        <p:spPr bwMode="auto">
          <a:xfrm>
            <a:off x="5731627" y="1557338"/>
            <a:ext cx="1009650" cy="115093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30" name="Line 20"/>
          <p:cNvSpPr>
            <a:spLocks noChangeShapeType="1"/>
          </p:cNvSpPr>
          <p:nvPr/>
        </p:nvSpPr>
        <p:spPr bwMode="auto">
          <a:xfrm>
            <a:off x="5731627" y="1557338"/>
            <a:ext cx="2592388" cy="115093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31" name="Line 21"/>
          <p:cNvSpPr>
            <a:spLocks noChangeShapeType="1"/>
          </p:cNvSpPr>
          <p:nvPr/>
        </p:nvSpPr>
        <p:spPr bwMode="auto">
          <a:xfrm>
            <a:off x="5731627" y="1557338"/>
            <a:ext cx="3889375" cy="115093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32" name="Line 22"/>
          <p:cNvSpPr>
            <a:spLocks noChangeShapeType="1"/>
          </p:cNvSpPr>
          <p:nvPr/>
        </p:nvSpPr>
        <p:spPr bwMode="auto">
          <a:xfrm flipH="1">
            <a:off x="2923340" y="3140075"/>
            <a:ext cx="720725" cy="93662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33" name="Line 23"/>
          <p:cNvSpPr>
            <a:spLocks noChangeShapeType="1"/>
          </p:cNvSpPr>
          <p:nvPr/>
        </p:nvSpPr>
        <p:spPr bwMode="auto">
          <a:xfrm>
            <a:off x="3644065" y="3140075"/>
            <a:ext cx="647700" cy="93662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34" name="Line 24"/>
          <p:cNvSpPr>
            <a:spLocks noChangeShapeType="1"/>
          </p:cNvSpPr>
          <p:nvPr/>
        </p:nvSpPr>
        <p:spPr bwMode="auto">
          <a:xfrm>
            <a:off x="3644065" y="3140075"/>
            <a:ext cx="1655762" cy="100965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35" name="Line 25"/>
          <p:cNvSpPr>
            <a:spLocks noChangeShapeType="1"/>
          </p:cNvSpPr>
          <p:nvPr/>
        </p:nvSpPr>
        <p:spPr bwMode="auto">
          <a:xfrm flipH="1">
            <a:off x="6307890" y="3213100"/>
            <a:ext cx="433387" cy="93662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36" name="Line 26"/>
          <p:cNvSpPr>
            <a:spLocks noChangeShapeType="1"/>
          </p:cNvSpPr>
          <p:nvPr/>
        </p:nvSpPr>
        <p:spPr bwMode="auto">
          <a:xfrm>
            <a:off x="6812715" y="3213100"/>
            <a:ext cx="503237" cy="93662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37" name="Line 28"/>
          <p:cNvSpPr>
            <a:spLocks noChangeShapeType="1"/>
          </p:cNvSpPr>
          <p:nvPr/>
        </p:nvSpPr>
        <p:spPr bwMode="auto">
          <a:xfrm flipH="1">
            <a:off x="2275640" y="4581525"/>
            <a:ext cx="576262" cy="71913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38" name="Line 29"/>
          <p:cNvSpPr>
            <a:spLocks noChangeShapeType="1"/>
          </p:cNvSpPr>
          <p:nvPr/>
        </p:nvSpPr>
        <p:spPr bwMode="auto">
          <a:xfrm>
            <a:off x="2851902" y="4581525"/>
            <a:ext cx="504825" cy="71913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39" name="Line 31"/>
          <p:cNvSpPr>
            <a:spLocks noChangeShapeType="1"/>
          </p:cNvSpPr>
          <p:nvPr/>
        </p:nvSpPr>
        <p:spPr bwMode="auto">
          <a:xfrm>
            <a:off x="6307890" y="4652963"/>
            <a:ext cx="0" cy="6477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40" name="Text Box 32"/>
          <p:cNvSpPr txBox="1">
            <a:spLocks noChangeArrowheads="1"/>
          </p:cNvSpPr>
          <p:nvPr/>
        </p:nvSpPr>
        <p:spPr bwMode="auto">
          <a:xfrm>
            <a:off x="4723565" y="619125"/>
            <a:ext cx="719137"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c=8</a:t>
            </a:r>
          </a:p>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   =</a:t>
            </a:r>
            <a:r>
              <a:rPr kumimoji="0" lang="en-US" altLang="zh-CN" sz="1800" b="0" i="0" u="none" strike="noStrike" kern="0" cap="none" spc="0" normalizeH="0" baseline="0" noProof="0" smtClean="0">
                <a:ln>
                  <a:noFill/>
                </a:ln>
                <a:solidFill>
                  <a:srgbClr val="FF0000"/>
                </a:solidFill>
                <a:effectLst/>
                <a:uLnTx/>
                <a:uFillTx/>
                <a:latin typeface="Arial" panose="020B0604020202020204" pitchFamily="34" charset="0"/>
                <a:ea typeface="宋体" panose="02010600030101010101" pitchFamily="2" charset="-122"/>
              </a:rPr>
              <a:t>0</a:t>
            </a:r>
          </a:p>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u=24</a:t>
            </a:r>
          </a:p>
        </p:txBody>
      </p:sp>
      <p:graphicFrame>
        <p:nvGraphicFramePr>
          <p:cNvPr id="41" name="Object 33"/>
          <p:cNvGraphicFramePr>
            <a:graphicFrameLocks noChangeAspect="1"/>
          </p:cNvGraphicFramePr>
          <p:nvPr>
            <p:extLst>
              <p:ext uri="{D42A27DB-BD31-4B8C-83A1-F6EECF244321}">
                <p14:modId xmlns:p14="http://schemas.microsoft.com/office/powerpoint/2010/main" val="3303744969"/>
              </p:ext>
            </p:extLst>
          </p:nvPr>
        </p:nvGraphicFramePr>
        <p:xfrm>
          <a:off x="4796590" y="908050"/>
          <a:ext cx="179387" cy="327025"/>
        </p:xfrm>
        <a:graphic>
          <a:graphicData uri="http://schemas.openxmlformats.org/presentationml/2006/ole">
            <mc:AlternateContent xmlns:mc="http://schemas.openxmlformats.org/markup-compatibility/2006">
              <mc:Choice xmlns:v="urn:schemas-microsoft-com:vml" Requires="v">
                <p:oleObj spid="_x0000_s29858" name="公式" r:id="rId6" imgW="114102" imgH="177492" progId="Equation.3">
                  <p:embed/>
                </p:oleObj>
              </mc:Choice>
              <mc:Fallback>
                <p:oleObj name="公式" r:id="rId6" imgW="114102" imgH="177492" progId="Equation.3">
                  <p:embed/>
                  <p:pic>
                    <p:nvPicPr>
                      <p:cNvPr id="92188" name="Object 3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96590" y="908050"/>
                        <a:ext cx="179387" cy="3270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2" name="Text Box 34"/>
          <p:cNvSpPr txBox="1">
            <a:spLocks noChangeArrowheads="1"/>
          </p:cNvSpPr>
          <p:nvPr/>
        </p:nvSpPr>
        <p:spPr bwMode="auto">
          <a:xfrm>
            <a:off x="4004427" y="1773238"/>
            <a:ext cx="719138"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x</a:t>
            </a:r>
            <a:r>
              <a:rPr kumimoji="0" lang="en-US" altLang="zh-CN" sz="1800" b="0" i="0" u="none" strike="noStrike" kern="0" cap="none" spc="0" normalizeH="0" baseline="-25000" noProof="0" smtClean="0">
                <a:ln>
                  <a:noFill/>
                </a:ln>
                <a:solidFill>
                  <a:srgbClr val="000000"/>
                </a:solidFill>
                <a:effectLst/>
                <a:uLnTx/>
                <a:uFillTx/>
                <a:latin typeface="Arial" panose="020B0604020202020204" pitchFamily="34" charset="0"/>
                <a:ea typeface="宋体" panose="02010600030101010101" pitchFamily="2" charset="-122"/>
              </a:rPr>
              <a:t>1</a:t>
            </a: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=1</a:t>
            </a:r>
          </a:p>
        </p:txBody>
      </p:sp>
      <p:sp>
        <p:nvSpPr>
          <p:cNvPr id="43" name="Text Box 35"/>
          <p:cNvSpPr txBox="1">
            <a:spLocks noChangeArrowheads="1"/>
          </p:cNvSpPr>
          <p:nvPr/>
        </p:nvSpPr>
        <p:spPr bwMode="auto">
          <a:xfrm>
            <a:off x="5588752" y="1989138"/>
            <a:ext cx="719138"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x</a:t>
            </a:r>
            <a:r>
              <a:rPr kumimoji="0" lang="en-US" altLang="zh-CN" sz="1800" b="0" i="0" u="none" strike="noStrike" kern="0" cap="none" spc="0" normalizeH="0" baseline="-25000" noProof="0" smtClean="0">
                <a:ln>
                  <a:noFill/>
                </a:ln>
                <a:solidFill>
                  <a:srgbClr val="000000"/>
                </a:solidFill>
                <a:effectLst/>
                <a:uLnTx/>
                <a:uFillTx/>
                <a:latin typeface="Arial" panose="020B0604020202020204" pitchFamily="34" charset="0"/>
                <a:ea typeface="宋体" panose="02010600030101010101" pitchFamily="2" charset="-122"/>
              </a:rPr>
              <a:t>1</a:t>
            </a: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=2</a:t>
            </a:r>
          </a:p>
        </p:txBody>
      </p:sp>
      <p:sp>
        <p:nvSpPr>
          <p:cNvPr id="44" name="Text Box 36"/>
          <p:cNvSpPr txBox="1">
            <a:spLocks noChangeArrowheads="1"/>
          </p:cNvSpPr>
          <p:nvPr/>
        </p:nvSpPr>
        <p:spPr bwMode="auto">
          <a:xfrm>
            <a:off x="6668252" y="2132013"/>
            <a:ext cx="719138"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x</a:t>
            </a:r>
            <a:r>
              <a:rPr kumimoji="0" lang="en-US" altLang="zh-CN" sz="1800" b="0" i="0" u="none" strike="noStrike" kern="0" cap="none" spc="0" normalizeH="0" baseline="-25000" noProof="0" smtClean="0">
                <a:ln>
                  <a:noFill/>
                </a:ln>
                <a:solidFill>
                  <a:srgbClr val="000000"/>
                </a:solidFill>
                <a:effectLst/>
                <a:uLnTx/>
                <a:uFillTx/>
                <a:latin typeface="Arial" panose="020B0604020202020204" pitchFamily="34" charset="0"/>
                <a:ea typeface="宋体" panose="02010600030101010101" pitchFamily="2" charset="-122"/>
              </a:rPr>
              <a:t>1</a:t>
            </a: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=3</a:t>
            </a:r>
          </a:p>
        </p:txBody>
      </p:sp>
      <p:sp>
        <p:nvSpPr>
          <p:cNvPr id="45" name="Text Box 37"/>
          <p:cNvSpPr txBox="1">
            <a:spLocks noChangeArrowheads="1"/>
          </p:cNvSpPr>
          <p:nvPr/>
        </p:nvSpPr>
        <p:spPr bwMode="auto">
          <a:xfrm>
            <a:off x="7892215" y="1916113"/>
            <a:ext cx="719137"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x</a:t>
            </a:r>
            <a:r>
              <a:rPr kumimoji="0" lang="en-US" altLang="zh-CN" sz="1800" b="0" i="0" u="none" strike="noStrike" kern="0" cap="none" spc="0" normalizeH="0" baseline="-25000" noProof="0" smtClean="0">
                <a:ln>
                  <a:noFill/>
                </a:ln>
                <a:solidFill>
                  <a:srgbClr val="000000"/>
                </a:solidFill>
                <a:effectLst/>
                <a:uLnTx/>
                <a:uFillTx/>
                <a:latin typeface="Arial" panose="020B0604020202020204" pitchFamily="34" charset="0"/>
                <a:ea typeface="宋体" panose="02010600030101010101" pitchFamily="2" charset="-122"/>
              </a:rPr>
              <a:t>1</a:t>
            </a: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=4</a:t>
            </a:r>
          </a:p>
        </p:txBody>
      </p:sp>
      <p:sp>
        <p:nvSpPr>
          <p:cNvPr id="46" name="Text Box 38"/>
          <p:cNvSpPr txBox="1">
            <a:spLocks noChangeArrowheads="1"/>
          </p:cNvSpPr>
          <p:nvPr/>
        </p:nvSpPr>
        <p:spPr bwMode="auto">
          <a:xfrm>
            <a:off x="2636002" y="3357563"/>
            <a:ext cx="719138"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x</a:t>
            </a:r>
            <a:r>
              <a:rPr kumimoji="0" lang="en-US" altLang="zh-CN" sz="1800" b="0" i="0" u="none" strike="noStrike" kern="0" cap="none" spc="0" normalizeH="0" baseline="-25000" noProof="0" smtClean="0">
                <a:ln>
                  <a:noFill/>
                </a:ln>
                <a:solidFill>
                  <a:srgbClr val="000000"/>
                </a:solidFill>
                <a:effectLst/>
                <a:uLnTx/>
                <a:uFillTx/>
                <a:latin typeface="Arial" panose="020B0604020202020204" pitchFamily="34" charset="0"/>
                <a:ea typeface="宋体" panose="02010600030101010101" pitchFamily="2" charset="-122"/>
              </a:rPr>
              <a:t>2</a:t>
            </a: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=2</a:t>
            </a:r>
          </a:p>
        </p:txBody>
      </p:sp>
      <p:sp>
        <p:nvSpPr>
          <p:cNvPr id="47" name="Text Box 39"/>
          <p:cNvSpPr txBox="1">
            <a:spLocks noChangeArrowheads="1"/>
          </p:cNvSpPr>
          <p:nvPr/>
        </p:nvSpPr>
        <p:spPr bwMode="auto">
          <a:xfrm>
            <a:off x="3499602" y="3644900"/>
            <a:ext cx="71913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x</a:t>
            </a:r>
            <a:r>
              <a:rPr kumimoji="0" lang="en-US" altLang="zh-CN" sz="1800" b="0" i="0" u="none" strike="noStrike" kern="0" cap="none" spc="0" normalizeH="0" baseline="-25000" noProof="0" smtClean="0">
                <a:ln>
                  <a:noFill/>
                </a:ln>
                <a:solidFill>
                  <a:srgbClr val="000000"/>
                </a:solidFill>
                <a:effectLst/>
                <a:uLnTx/>
                <a:uFillTx/>
                <a:latin typeface="Arial" panose="020B0604020202020204" pitchFamily="34" charset="0"/>
                <a:ea typeface="宋体" panose="02010600030101010101" pitchFamily="2" charset="-122"/>
              </a:rPr>
              <a:t>2</a:t>
            </a: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=3</a:t>
            </a:r>
          </a:p>
        </p:txBody>
      </p:sp>
      <p:sp>
        <p:nvSpPr>
          <p:cNvPr id="48" name="Text Box 40"/>
          <p:cNvSpPr txBox="1">
            <a:spLocks noChangeArrowheads="1"/>
          </p:cNvSpPr>
          <p:nvPr/>
        </p:nvSpPr>
        <p:spPr bwMode="auto">
          <a:xfrm>
            <a:off x="4507665" y="3429000"/>
            <a:ext cx="719137"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x</a:t>
            </a:r>
            <a:r>
              <a:rPr kumimoji="0" lang="en-US" altLang="zh-CN" sz="1800" b="0" i="0" u="none" strike="noStrike" kern="0" cap="none" spc="0" normalizeH="0" baseline="-25000" noProof="0" smtClean="0">
                <a:ln>
                  <a:noFill/>
                </a:ln>
                <a:solidFill>
                  <a:srgbClr val="000000"/>
                </a:solidFill>
                <a:effectLst/>
                <a:uLnTx/>
                <a:uFillTx/>
                <a:latin typeface="Arial" panose="020B0604020202020204" pitchFamily="34" charset="0"/>
                <a:ea typeface="宋体" panose="02010600030101010101" pitchFamily="2" charset="-122"/>
              </a:rPr>
              <a:t>2</a:t>
            </a: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=4</a:t>
            </a:r>
          </a:p>
        </p:txBody>
      </p:sp>
      <p:sp>
        <p:nvSpPr>
          <p:cNvPr id="49" name="Text Box 41"/>
          <p:cNvSpPr txBox="1">
            <a:spLocks noChangeArrowheads="1"/>
          </p:cNvSpPr>
          <p:nvPr/>
        </p:nvSpPr>
        <p:spPr bwMode="auto">
          <a:xfrm>
            <a:off x="1988302" y="4724400"/>
            <a:ext cx="71913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x</a:t>
            </a:r>
            <a:r>
              <a:rPr kumimoji="0" lang="en-US" altLang="zh-CN" sz="1800" b="0" i="0" u="none" strike="noStrike" kern="0" cap="none" spc="0" normalizeH="0" baseline="-25000" noProof="0" smtClean="0">
                <a:ln>
                  <a:noFill/>
                </a:ln>
                <a:solidFill>
                  <a:srgbClr val="000000"/>
                </a:solidFill>
                <a:effectLst/>
                <a:uLnTx/>
                <a:uFillTx/>
                <a:latin typeface="Arial" panose="020B0604020202020204" pitchFamily="34" charset="0"/>
                <a:ea typeface="宋体" panose="02010600030101010101" pitchFamily="2" charset="-122"/>
              </a:rPr>
              <a:t>3</a:t>
            </a: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=3</a:t>
            </a:r>
          </a:p>
        </p:txBody>
      </p:sp>
      <p:sp>
        <p:nvSpPr>
          <p:cNvPr id="50" name="Text Box 42"/>
          <p:cNvSpPr txBox="1">
            <a:spLocks noChangeArrowheads="1"/>
          </p:cNvSpPr>
          <p:nvPr/>
        </p:nvSpPr>
        <p:spPr bwMode="auto">
          <a:xfrm>
            <a:off x="3067802" y="4724400"/>
            <a:ext cx="71913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x</a:t>
            </a:r>
            <a:r>
              <a:rPr kumimoji="0" lang="en-US" altLang="zh-CN" sz="1800" b="0" i="0" u="none" strike="noStrike" kern="0" cap="none" spc="0" normalizeH="0" baseline="-25000" noProof="0" smtClean="0">
                <a:ln>
                  <a:noFill/>
                </a:ln>
                <a:solidFill>
                  <a:srgbClr val="000000"/>
                </a:solidFill>
                <a:effectLst/>
                <a:uLnTx/>
                <a:uFillTx/>
                <a:latin typeface="Arial" panose="020B0604020202020204" pitchFamily="34" charset="0"/>
                <a:ea typeface="宋体" panose="02010600030101010101" pitchFamily="2" charset="-122"/>
              </a:rPr>
              <a:t>3</a:t>
            </a: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=4</a:t>
            </a:r>
          </a:p>
        </p:txBody>
      </p:sp>
      <p:sp>
        <p:nvSpPr>
          <p:cNvPr id="51" name="Text Box 44"/>
          <p:cNvSpPr txBox="1">
            <a:spLocks noChangeArrowheads="1"/>
          </p:cNvSpPr>
          <p:nvPr/>
        </p:nvSpPr>
        <p:spPr bwMode="auto">
          <a:xfrm>
            <a:off x="5660190" y="4797425"/>
            <a:ext cx="719137"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x</a:t>
            </a:r>
            <a:r>
              <a:rPr kumimoji="0" lang="en-US" altLang="zh-CN" sz="1800" b="0" i="0" u="none" strike="noStrike" kern="0" cap="none" spc="0" normalizeH="0" baseline="-25000" noProof="0" smtClean="0">
                <a:ln>
                  <a:noFill/>
                </a:ln>
                <a:solidFill>
                  <a:srgbClr val="000000"/>
                </a:solidFill>
                <a:effectLst/>
                <a:uLnTx/>
                <a:uFillTx/>
                <a:latin typeface="Arial" panose="020B0604020202020204" pitchFamily="34" charset="0"/>
                <a:ea typeface="宋体" panose="02010600030101010101" pitchFamily="2" charset="-122"/>
              </a:rPr>
              <a:t>3</a:t>
            </a: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=4</a:t>
            </a:r>
          </a:p>
        </p:txBody>
      </p:sp>
      <p:sp>
        <p:nvSpPr>
          <p:cNvPr id="52" name="Text Box 45"/>
          <p:cNvSpPr txBox="1">
            <a:spLocks noChangeArrowheads="1"/>
          </p:cNvSpPr>
          <p:nvPr/>
        </p:nvSpPr>
        <p:spPr bwMode="auto">
          <a:xfrm>
            <a:off x="5949115" y="3429000"/>
            <a:ext cx="719137"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x</a:t>
            </a:r>
            <a:r>
              <a:rPr kumimoji="0" lang="en-US" altLang="zh-CN" sz="1800" b="0" i="0" u="none" strike="noStrike" kern="0" cap="none" spc="0" normalizeH="0" baseline="-25000" noProof="0" smtClean="0">
                <a:ln>
                  <a:noFill/>
                </a:ln>
                <a:solidFill>
                  <a:srgbClr val="000000"/>
                </a:solidFill>
                <a:effectLst/>
                <a:uLnTx/>
                <a:uFillTx/>
                <a:latin typeface="Arial" panose="020B0604020202020204" pitchFamily="34" charset="0"/>
                <a:ea typeface="宋体" panose="02010600030101010101" pitchFamily="2" charset="-122"/>
              </a:rPr>
              <a:t>2</a:t>
            </a: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=3</a:t>
            </a:r>
          </a:p>
        </p:txBody>
      </p:sp>
      <p:sp>
        <p:nvSpPr>
          <p:cNvPr id="53" name="Text Box 46"/>
          <p:cNvSpPr txBox="1">
            <a:spLocks noChangeArrowheads="1"/>
          </p:cNvSpPr>
          <p:nvPr/>
        </p:nvSpPr>
        <p:spPr bwMode="auto">
          <a:xfrm>
            <a:off x="7100052" y="3500438"/>
            <a:ext cx="719138"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x</a:t>
            </a:r>
            <a:r>
              <a:rPr kumimoji="0" lang="en-US" altLang="zh-CN" sz="1800" b="0" i="0" u="none" strike="noStrike" kern="0" cap="none" spc="0" normalizeH="0" baseline="-25000" noProof="0" smtClean="0">
                <a:ln>
                  <a:noFill/>
                </a:ln>
                <a:solidFill>
                  <a:srgbClr val="000000"/>
                </a:solidFill>
                <a:effectLst/>
                <a:uLnTx/>
                <a:uFillTx/>
                <a:latin typeface="Arial" panose="020B0604020202020204" pitchFamily="34" charset="0"/>
                <a:ea typeface="宋体" panose="02010600030101010101" pitchFamily="2" charset="-122"/>
              </a:rPr>
              <a:t>2</a:t>
            </a: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=4</a:t>
            </a:r>
          </a:p>
        </p:txBody>
      </p:sp>
      <p:graphicFrame>
        <p:nvGraphicFramePr>
          <p:cNvPr id="54" name="Object 49"/>
          <p:cNvGraphicFramePr>
            <a:graphicFrameLocks noChangeAspect="1"/>
          </p:cNvGraphicFramePr>
          <p:nvPr>
            <p:extLst>
              <p:ext uri="{D42A27DB-BD31-4B8C-83A1-F6EECF244321}">
                <p14:modId xmlns:p14="http://schemas.microsoft.com/office/powerpoint/2010/main" val="3567981598"/>
              </p:ext>
            </p:extLst>
          </p:nvPr>
        </p:nvGraphicFramePr>
        <p:xfrm>
          <a:off x="2801102" y="2636838"/>
          <a:ext cx="333375" cy="327025"/>
        </p:xfrm>
        <a:graphic>
          <a:graphicData uri="http://schemas.openxmlformats.org/presentationml/2006/ole">
            <mc:AlternateContent xmlns:mc="http://schemas.openxmlformats.org/markup-compatibility/2006">
              <mc:Choice xmlns:v="urn:schemas-microsoft-com:vml" Requires="v">
                <p:oleObj spid="_x0000_s29859" name="公式" r:id="rId8" imgW="114102" imgH="177492" progId="Equation.3">
                  <p:embed/>
                </p:oleObj>
              </mc:Choice>
              <mc:Fallback>
                <p:oleObj name="公式" r:id="rId8" imgW="114102" imgH="177492" progId="Equation.3">
                  <p:embed/>
                  <p:pic>
                    <p:nvPicPr>
                      <p:cNvPr id="241713" name="Object 4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01102" y="2636838"/>
                        <a:ext cx="333375" cy="3270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5" name="Text Box 50"/>
          <p:cNvSpPr txBox="1">
            <a:spLocks noChangeArrowheads="1"/>
          </p:cNvSpPr>
          <p:nvPr/>
        </p:nvSpPr>
        <p:spPr bwMode="auto">
          <a:xfrm>
            <a:off x="2780465" y="2636838"/>
            <a:ext cx="935037"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  =</a:t>
            </a:r>
            <a:r>
              <a:rPr kumimoji="0" lang="en-US" altLang="zh-CN" sz="1800" b="0" i="0" u="none" strike="noStrike" kern="0" cap="none" spc="0" normalizeH="0" baseline="0" noProof="0" smtClean="0">
                <a:ln>
                  <a:noFill/>
                </a:ln>
                <a:solidFill>
                  <a:srgbClr val="FF0000"/>
                </a:solidFill>
                <a:effectLst/>
                <a:uLnTx/>
                <a:uFillTx/>
                <a:latin typeface="Arial" panose="020B0604020202020204" pitchFamily="34" charset="0"/>
                <a:ea typeface="宋体" panose="02010600030101010101" pitchFamily="2" charset="-122"/>
              </a:rPr>
              <a:t>0</a:t>
            </a:r>
          </a:p>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FF0000"/>
                </a:solidFill>
                <a:effectLst/>
                <a:uLnTx/>
                <a:uFillTx/>
                <a:latin typeface="Arial" panose="020B0604020202020204" pitchFamily="34" charset="0"/>
                <a:ea typeface="宋体" panose="02010600030101010101" pitchFamily="2" charset="-122"/>
              </a:rPr>
              <a:t>u=19</a:t>
            </a:r>
          </a:p>
        </p:txBody>
      </p:sp>
      <p:graphicFrame>
        <p:nvGraphicFramePr>
          <p:cNvPr id="56" name="Object 52"/>
          <p:cNvGraphicFramePr>
            <a:graphicFrameLocks noChangeAspect="1"/>
          </p:cNvGraphicFramePr>
          <p:nvPr>
            <p:extLst>
              <p:ext uri="{D42A27DB-BD31-4B8C-83A1-F6EECF244321}">
                <p14:modId xmlns:p14="http://schemas.microsoft.com/office/powerpoint/2010/main" val="2548472066"/>
              </p:ext>
            </p:extLst>
          </p:nvPr>
        </p:nvGraphicFramePr>
        <p:xfrm>
          <a:off x="2056565" y="4076700"/>
          <a:ext cx="255587" cy="327025"/>
        </p:xfrm>
        <a:graphic>
          <a:graphicData uri="http://schemas.openxmlformats.org/presentationml/2006/ole">
            <mc:AlternateContent xmlns:mc="http://schemas.openxmlformats.org/markup-compatibility/2006">
              <mc:Choice xmlns:v="urn:schemas-microsoft-com:vml" Requires="v">
                <p:oleObj spid="_x0000_s29860" name="公式" r:id="rId9" imgW="114102" imgH="177492" progId="Equation.3">
                  <p:embed/>
                </p:oleObj>
              </mc:Choice>
              <mc:Fallback>
                <p:oleObj name="公式" r:id="rId9" imgW="114102" imgH="177492" progId="Equation.3">
                  <p:embed/>
                  <p:pic>
                    <p:nvPicPr>
                      <p:cNvPr id="241716" name="Object 5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56565" y="4076700"/>
                        <a:ext cx="255587" cy="3270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7" name="Text Box 53"/>
          <p:cNvSpPr txBox="1">
            <a:spLocks noChangeArrowheads="1"/>
          </p:cNvSpPr>
          <p:nvPr/>
        </p:nvSpPr>
        <p:spPr bwMode="auto">
          <a:xfrm>
            <a:off x="1988302" y="4076700"/>
            <a:ext cx="719138"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   =</a:t>
            </a:r>
            <a:r>
              <a:rPr kumimoji="0" lang="en-US" altLang="zh-CN" sz="1800" b="0" i="0" u="none" strike="noStrike" kern="0" cap="none" spc="0" normalizeH="0" baseline="0" noProof="0" smtClean="0">
                <a:ln>
                  <a:noFill/>
                </a:ln>
                <a:solidFill>
                  <a:srgbClr val="FF0000"/>
                </a:solidFill>
                <a:effectLst/>
                <a:uLnTx/>
                <a:uFillTx/>
                <a:latin typeface="Arial" panose="020B0604020202020204" pitchFamily="34" charset="0"/>
                <a:ea typeface="宋体" panose="02010600030101010101" pitchFamily="2" charset="-122"/>
              </a:rPr>
              <a:t>0</a:t>
            </a:r>
          </a:p>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FF0000"/>
                </a:solidFill>
                <a:effectLst/>
                <a:uLnTx/>
                <a:uFillTx/>
                <a:latin typeface="Arial" panose="020B0604020202020204" pitchFamily="34" charset="0"/>
                <a:ea typeface="宋体" panose="02010600030101010101" pitchFamily="2" charset="-122"/>
              </a:rPr>
              <a:t>u=9</a:t>
            </a:r>
          </a:p>
        </p:txBody>
      </p:sp>
      <p:graphicFrame>
        <p:nvGraphicFramePr>
          <p:cNvPr id="58" name="Object 55"/>
          <p:cNvGraphicFramePr>
            <a:graphicFrameLocks noChangeAspect="1"/>
          </p:cNvGraphicFramePr>
          <p:nvPr>
            <p:extLst>
              <p:ext uri="{D42A27DB-BD31-4B8C-83A1-F6EECF244321}">
                <p14:modId xmlns:p14="http://schemas.microsoft.com/office/powerpoint/2010/main" val="4059339909"/>
              </p:ext>
            </p:extLst>
          </p:nvPr>
        </p:nvGraphicFramePr>
        <p:xfrm>
          <a:off x="3428165" y="4076700"/>
          <a:ext cx="269875" cy="327025"/>
        </p:xfrm>
        <a:graphic>
          <a:graphicData uri="http://schemas.openxmlformats.org/presentationml/2006/ole">
            <mc:AlternateContent xmlns:mc="http://schemas.openxmlformats.org/markup-compatibility/2006">
              <mc:Choice xmlns:v="urn:schemas-microsoft-com:vml" Requires="v">
                <p:oleObj spid="_x0000_s29861" name="公式" r:id="rId10" imgW="114102" imgH="177492" progId="Equation.3">
                  <p:embed/>
                </p:oleObj>
              </mc:Choice>
              <mc:Fallback>
                <p:oleObj name="公式" r:id="rId10" imgW="114102" imgH="177492" progId="Equation.3">
                  <p:embed/>
                  <p:pic>
                    <p:nvPicPr>
                      <p:cNvPr id="241719" name="Object 5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28165" y="4076700"/>
                        <a:ext cx="269875" cy="3270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9" name="Text Box 56"/>
          <p:cNvSpPr txBox="1">
            <a:spLocks noChangeArrowheads="1"/>
          </p:cNvSpPr>
          <p:nvPr/>
        </p:nvSpPr>
        <p:spPr bwMode="auto">
          <a:xfrm>
            <a:off x="3356727" y="4076700"/>
            <a:ext cx="935038"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   =</a:t>
            </a:r>
            <a:r>
              <a:rPr kumimoji="0" lang="en-US" altLang="zh-CN" sz="1800" b="0" i="0" u="none" strike="noStrike" kern="0" cap="none" spc="0" normalizeH="0" baseline="0" noProof="0" smtClean="0">
                <a:ln>
                  <a:noFill/>
                </a:ln>
                <a:solidFill>
                  <a:srgbClr val="FF0000"/>
                </a:solidFill>
                <a:effectLst/>
                <a:uLnTx/>
                <a:uFillTx/>
                <a:latin typeface="Arial" panose="020B0604020202020204" pitchFamily="34" charset="0"/>
                <a:ea typeface="宋体" panose="02010600030101010101" pitchFamily="2" charset="-122"/>
              </a:rPr>
              <a:t>10</a:t>
            </a:r>
          </a:p>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FF0000"/>
                </a:solidFill>
                <a:effectLst/>
                <a:uLnTx/>
                <a:uFillTx/>
                <a:latin typeface="Arial" panose="020B0604020202020204" pitchFamily="34" charset="0"/>
                <a:ea typeface="宋体" panose="02010600030101010101" pitchFamily="2" charset="-122"/>
              </a:rPr>
              <a:t> u=13</a:t>
            </a:r>
          </a:p>
        </p:txBody>
      </p:sp>
      <p:graphicFrame>
        <p:nvGraphicFramePr>
          <p:cNvPr id="60" name="Object 58"/>
          <p:cNvGraphicFramePr>
            <a:graphicFrameLocks noChangeAspect="1"/>
          </p:cNvGraphicFramePr>
          <p:nvPr>
            <p:extLst>
              <p:ext uri="{D42A27DB-BD31-4B8C-83A1-F6EECF244321}">
                <p14:modId xmlns:p14="http://schemas.microsoft.com/office/powerpoint/2010/main" val="3289049524"/>
              </p:ext>
            </p:extLst>
          </p:nvPr>
        </p:nvGraphicFramePr>
        <p:xfrm>
          <a:off x="5660190" y="3932238"/>
          <a:ext cx="269875" cy="327025"/>
        </p:xfrm>
        <a:graphic>
          <a:graphicData uri="http://schemas.openxmlformats.org/presentationml/2006/ole">
            <mc:AlternateContent xmlns:mc="http://schemas.openxmlformats.org/markup-compatibility/2006">
              <mc:Choice xmlns:v="urn:schemas-microsoft-com:vml" Requires="v">
                <p:oleObj spid="_x0000_s29862" name="公式" r:id="rId11" imgW="114102" imgH="177492" progId="Equation.3">
                  <p:embed/>
                </p:oleObj>
              </mc:Choice>
              <mc:Fallback>
                <p:oleObj name="公式" r:id="rId11" imgW="114102" imgH="177492" progId="Equation.3">
                  <p:embed/>
                  <p:pic>
                    <p:nvPicPr>
                      <p:cNvPr id="241722" name="Object 5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60190" y="3932238"/>
                        <a:ext cx="269875" cy="3270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1" name="Text Box 59"/>
          <p:cNvSpPr txBox="1">
            <a:spLocks noChangeArrowheads="1"/>
          </p:cNvSpPr>
          <p:nvPr/>
        </p:nvSpPr>
        <p:spPr bwMode="auto">
          <a:xfrm>
            <a:off x="5588752" y="3932238"/>
            <a:ext cx="935038"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  =</a:t>
            </a:r>
            <a:r>
              <a:rPr kumimoji="0" lang="en-US" altLang="zh-CN" sz="1800" b="0" i="0" u="none" strike="noStrike" kern="0" cap="none" spc="0" normalizeH="0" baseline="0" noProof="0" smtClean="0">
                <a:ln>
                  <a:noFill/>
                </a:ln>
                <a:solidFill>
                  <a:srgbClr val="FF0000"/>
                </a:solidFill>
                <a:effectLst/>
                <a:uLnTx/>
                <a:uFillTx/>
                <a:latin typeface="Arial" panose="020B0604020202020204" pitchFamily="34" charset="0"/>
                <a:ea typeface="宋体" panose="02010600030101010101" pitchFamily="2" charset="-122"/>
              </a:rPr>
              <a:t>5</a:t>
            </a:r>
          </a:p>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FF0000"/>
                </a:solidFill>
                <a:effectLst/>
                <a:uLnTx/>
                <a:uFillTx/>
                <a:latin typeface="Arial" panose="020B0604020202020204" pitchFamily="34" charset="0"/>
                <a:ea typeface="宋体" panose="02010600030101010101" pitchFamily="2" charset="-122"/>
              </a:rPr>
              <a:t>u=8</a:t>
            </a:r>
          </a:p>
        </p:txBody>
      </p:sp>
      <p:grpSp>
        <p:nvGrpSpPr>
          <p:cNvPr id="62" name="Group 60"/>
          <p:cNvGrpSpPr>
            <a:grpSpLocks/>
          </p:cNvGrpSpPr>
          <p:nvPr/>
        </p:nvGrpSpPr>
        <p:grpSpPr bwMode="auto">
          <a:xfrm>
            <a:off x="6596815" y="3932238"/>
            <a:ext cx="863600" cy="366712"/>
            <a:chOff x="703" y="1525"/>
            <a:chExt cx="362" cy="231"/>
          </a:xfrm>
        </p:grpSpPr>
        <p:graphicFrame>
          <p:nvGraphicFramePr>
            <p:cNvPr id="63" name="Object 61"/>
            <p:cNvGraphicFramePr>
              <a:graphicFrameLocks noChangeAspect="1"/>
            </p:cNvGraphicFramePr>
            <p:nvPr/>
          </p:nvGraphicFramePr>
          <p:xfrm>
            <a:off x="703" y="1525"/>
            <a:ext cx="113" cy="206"/>
          </p:xfrm>
          <a:graphic>
            <a:graphicData uri="http://schemas.openxmlformats.org/presentationml/2006/ole">
              <mc:AlternateContent xmlns:mc="http://schemas.openxmlformats.org/markup-compatibility/2006">
                <mc:Choice xmlns:v="urn:schemas-microsoft-com:vml" Requires="v">
                  <p:oleObj spid="_x0000_s29863" name="公式" r:id="rId12" imgW="114102" imgH="177492" progId="Equation.3">
                    <p:embed/>
                  </p:oleObj>
                </mc:Choice>
                <mc:Fallback>
                  <p:oleObj name="公式" r:id="rId12" imgW="114102" imgH="177492" progId="Equation.3">
                    <p:embed/>
                    <p:pic>
                      <p:nvPicPr>
                        <p:cNvPr id="92246" name="Object 6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3" y="1525"/>
                          <a:ext cx="113" cy="20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4" name="Text Box 62"/>
            <p:cNvSpPr txBox="1">
              <a:spLocks noChangeArrowheads="1"/>
            </p:cNvSpPr>
            <p:nvPr/>
          </p:nvSpPr>
          <p:spPr bwMode="auto">
            <a:xfrm>
              <a:off x="748" y="1525"/>
              <a:ext cx="317"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a:t>
              </a:r>
              <a:r>
                <a:rPr kumimoji="0" lang="en-US" altLang="zh-CN" sz="1800" b="0" i="0" u="none" strike="noStrike" kern="0" cap="none" spc="0" normalizeH="0" baseline="0" noProof="0" smtClean="0">
                  <a:ln>
                    <a:noFill/>
                  </a:ln>
                  <a:solidFill>
                    <a:srgbClr val="FF0000"/>
                  </a:solidFill>
                  <a:effectLst/>
                  <a:uLnTx/>
                  <a:uFillTx/>
                  <a:latin typeface="Arial" panose="020B0604020202020204" pitchFamily="34" charset="0"/>
                  <a:ea typeface="宋体" panose="02010600030101010101" pitchFamily="2" charset="-122"/>
                </a:rPr>
                <a:t>11</a:t>
              </a:r>
            </a:p>
          </p:txBody>
        </p:sp>
      </p:grpSp>
      <p:graphicFrame>
        <p:nvGraphicFramePr>
          <p:cNvPr id="65" name="Object 65"/>
          <p:cNvGraphicFramePr>
            <a:graphicFrameLocks noChangeAspect="1"/>
          </p:cNvGraphicFramePr>
          <p:nvPr>
            <p:extLst>
              <p:ext uri="{D42A27DB-BD31-4B8C-83A1-F6EECF244321}">
                <p14:modId xmlns:p14="http://schemas.microsoft.com/office/powerpoint/2010/main" val="3994040243"/>
              </p:ext>
            </p:extLst>
          </p:nvPr>
        </p:nvGraphicFramePr>
        <p:xfrm>
          <a:off x="8757402" y="2708275"/>
          <a:ext cx="269875" cy="327025"/>
        </p:xfrm>
        <a:graphic>
          <a:graphicData uri="http://schemas.openxmlformats.org/presentationml/2006/ole">
            <mc:AlternateContent xmlns:mc="http://schemas.openxmlformats.org/markup-compatibility/2006">
              <mc:Choice xmlns:v="urn:schemas-microsoft-com:vml" Requires="v">
                <p:oleObj spid="_x0000_s29864" name="公式" r:id="rId13" imgW="114102" imgH="177492" progId="Equation.3">
                  <p:embed/>
                </p:oleObj>
              </mc:Choice>
              <mc:Fallback>
                <p:oleObj name="公式" r:id="rId13" imgW="114102" imgH="177492" progId="Equation.3">
                  <p:embed/>
                  <p:pic>
                    <p:nvPicPr>
                      <p:cNvPr id="241729" name="Object 6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757402" y="2708275"/>
                        <a:ext cx="269875" cy="3270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6" name="Text Box 66"/>
          <p:cNvSpPr txBox="1">
            <a:spLocks noChangeArrowheads="1"/>
          </p:cNvSpPr>
          <p:nvPr/>
        </p:nvSpPr>
        <p:spPr bwMode="auto">
          <a:xfrm>
            <a:off x="8757402" y="2708275"/>
            <a:ext cx="8636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 =</a:t>
            </a:r>
            <a:r>
              <a:rPr kumimoji="0" lang="en-US" altLang="zh-CN" sz="1800" b="0" i="0" u="none" strike="noStrike" kern="0" cap="none" spc="0" normalizeH="0" baseline="0" noProof="0" smtClean="0">
                <a:ln>
                  <a:noFill/>
                </a:ln>
                <a:solidFill>
                  <a:srgbClr val="FF0000"/>
                </a:solidFill>
                <a:effectLst/>
                <a:uLnTx/>
                <a:uFillTx/>
                <a:latin typeface="Arial" panose="020B0604020202020204" pitchFamily="34" charset="0"/>
                <a:ea typeface="宋体" panose="02010600030101010101" pitchFamily="2" charset="-122"/>
              </a:rPr>
              <a:t>21</a:t>
            </a:r>
          </a:p>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FF0000"/>
                </a:solidFill>
                <a:effectLst/>
                <a:uLnTx/>
                <a:uFillTx/>
                <a:latin typeface="Arial" panose="020B0604020202020204" pitchFamily="34" charset="0"/>
                <a:ea typeface="宋体" panose="02010600030101010101" pitchFamily="2" charset="-122"/>
              </a:rPr>
              <a:t>u=21</a:t>
            </a:r>
          </a:p>
        </p:txBody>
      </p:sp>
      <p:graphicFrame>
        <p:nvGraphicFramePr>
          <p:cNvPr id="67" name="Object 68"/>
          <p:cNvGraphicFramePr>
            <a:graphicFrameLocks noChangeAspect="1"/>
          </p:cNvGraphicFramePr>
          <p:nvPr>
            <p:extLst>
              <p:ext uri="{D42A27DB-BD31-4B8C-83A1-F6EECF244321}">
                <p14:modId xmlns:p14="http://schemas.microsoft.com/office/powerpoint/2010/main" val="544483596"/>
              </p:ext>
            </p:extLst>
          </p:nvPr>
        </p:nvGraphicFramePr>
        <p:xfrm>
          <a:off x="7323890" y="2708275"/>
          <a:ext cx="334962" cy="327025"/>
        </p:xfrm>
        <a:graphic>
          <a:graphicData uri="http://schemas.openxmlformats.org/presentationml/2006/ole">
            <mc:AlternateContent xmlns:mc="http://schemas.openxmlformats.org/markup-compatibility/2006">
              <mc:Choice xmlns:v="urn:schemas-microsoft-com:vml" Requires="v">
                <p:oleObj spid="_x0000_s29865" name="公式" r:id="rId14" imgW="114102" imgH="177492" progId="Equation.3">
                  <p:embed/>
                </p:oleObj>
              </mc:Choice>
              <mc:Fallback>
                <p:oleObj name="公式" r:id="rId14" imgW="114102" imgH="177492" progId="Equation.3">
                  <p:embed/>
                  <p:pic>
                    <p:nvPicPr>
                      <p:cNvPr id="241732" name="Object 6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23890" y="2708275"/>
                        <a:ext cx="334962" cy="3270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8" name="Text Box 69"/>
          <p:cNvSpPr txBox="1">
            <a:spLocks noChangeArrowheads="1"/>
          </p:cNvSpPr>
          <p:nvPr/>
        </p:nvSpPr>
        <p:spPr bwMode="auto">
          <a:xfrm>
            <a:off x="7315952" y="2708275"/>
            <a:ext cx="93662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 =</a:t>
            </a:r>
            <a:r>
              <a:rPr kumimoji="0" lang="en-US" altLang="zh-CN" sz="1800" b="0" i="0" u="none" strike="noStrike" kern="0" cap="none" spc="0" normalizeH="0" baseline="0" noProof="0" smtClean="0">
                <a:ln>
                  <a:noFill/>
                </a:ln>
                <a:solidFill>
                  <a:srgbClr val="FF0000"/>
                </a:solidFill>
                <a:effectLst/>
                <a:uLnTx/>
                <a:uFillTx/>
                <a:latin typeface="Arial" panose="020B0604020202020204" pitchFamily="34" charset="0"/>
                <a:ea typeface="宋体" panose="02010600030101010101" pitchFamily="2" charset="-122"/>
              </a:rPr>
              <a:t>15</a:t>
            </a:r>
          </a:p>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FF0000"/>
                </a:solidFill>
                <a:effectLst/>
                <a:uLnTx/>
                <a:uFillTx/>
                <a:latin typeface="Arial" panose="020B0604020202020204" pitchFamily="34" charset="0"/>
                <a:ea typeface="宋体" panose="02010600030101010101" pitchFamily="2" charset="-122"/>
              </a:rPr>
              <a:t>u=18</a:t>
            </a:r>
          </a:p>
        </p:txBody>
      </p:sp>
      <p:graphicFrame>
        <p:nvGraphicFramePr>
          <p:cNvPr id="69" name="Object 71"/>
          <p:cNvGraphicFramePr>
            <a:graphicFrameLocks noChangeAspect="1"/>
          </p:cNvGraphicFramePr>
          <p:nvPr>
            <p:extLst>
              <p:ext uri="{D42A27DB-BD31-4B8C-83A1-F6EECF244321}">
                <p14:modId xmlns:p14="http://schemas.microsoft.com/office/powerpoint/2010/main" val="3216108693"/>
              </p:ext>
            </p:extLst>
          </p:nvPr>
        </p:nvGraphicFramePr>
        <p:xfrm>
          <a:off x="6020552" y="2636838"/>
          <a:ext cx="269875" cy="327025"/>
        </p:xfrm>
        <a:graphic>
          <a:graphicData uri="http://schemas.openxmlformats.org/presentationml/2006/ole">
            <mc:AlternateContent xmlns:mc="http://schemas.openxmlformats.org/markup-compatibility/2006">
              <mc:Choice xmlns:v="urn:schemas-microsoft-com:vml" Requires="v">
                <p:oleObj spid="_x0000_s29866" name="公式" r:id="rId15" imgW="114102" imgH="177492" progId="Equation.3">
                  <p:embed/>
                </p:oleObj>
              </mc:Choice>
              <mc:Fallback>
                <p:oleObj name="公式" r:id="rId15" imgW="114102" imgH="177492" progId="Equation.3">
                  <p:embed/>
                  <p:pic>
                    <p:nvPicPr>
                      <p:cNvPr id="241735" name="Object 7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20552" y="2636838"/>
                        <a:ext cx="269875" cy="3270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0" name="Text Box 72"/>
          <p:cNvSpPr txBox="1">
            <a:spLocks noChangeArrowheads="1"/>
          </p:cNvSpPr>
          <p:nvPr/>
        </p:nvSpPr>
        <p:spPr bwMode="auto">
          <a:xfrm>
            <a:off x="5949115" y="2636838"/>
            <a:ext cx="935037"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  =</a:t>
            </a:r>
            <a:r>
              <a:rPr kumimoji="0" lang="en-US" altLang="zh-CN" sz="1800" b="0" i="0" u="none" strike="noStrike" kern="0" cap="none" spc="0" normalizeH="0" baseline="0" noProof="0" smtClean="0">
                <a:ln>
                  <a:noFill/>
                </a:ln>
                <a:solidFill>
                  <a:srgbClr val="FF0000"/>
                </a:solidFill>
                <a:effectLst/>
                <a:uLnTx/>
                <a:uFillTx/>
                <a:latin typeface="Arial" panose="020B0604020202020204" pitchFamily="34" charset="0"/>
                <a:ea typeface="宋体" panose="02010600030101010101" pitchFamily="2" charset="-122"/>
              </a:rPr>
              <a:t>5</a:t>
            </a:r>
          </a:p>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FF0000"/>
                </a:solidFill>
                <a:effectLst/>
                <a:uLnTx/>
                <a:uFillTx/>
                <a:latin typeface="Arial" panose="020B0604020202020204" pitchFamily="34" charset="0"/>
                <a:ea typeface="宋体" panose="02010600030101010101" pitchFamily="2" charset="-122"/>
              </a:rPr>
              <a:t>u=14</a:t>
            </a:r>
          </a:p>
        </p:txBody>
      </p:sp>
      <p:sp>
        <p:nvSpPr>
          <p:cNvPr id="71" name="Text Box 73"/>
          <p:cNvSpPr txBox="1">
            <a:spLocks noChangeArrowheads="1"/>
          </p:cNvSpPr>
          <p:nvPr/>
        </p:nvSpPr>
        <p:spPr bwMode="auto">
          <a:xfrm>
            <a:off x="3572627" y="6418263"/>
            <a:ext cx="6408738"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zh-CN" altLang="en-US"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图</a:t>
            </a:r>
            <a:r>
              <a:rPr kumimoji="0" lang="en-US" altLang="zh-CN"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9.7    </a:t>
            </a:r>
            <a:r>
              <a:rPr kumimoji="0" lang="zh-CN" altLang="en-US"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采用大小可变的元组表示的状态空间树的成本估计值</a:t>
            </a:r>
          </a:p>
        </p:txBody>
      </p:sp>
      <p:sp>
        <p:nvSpPr>
          <p:cNvPr id="72" name="Text Box 75"/>
          <p:cNvSpPr txBox="1">
            <a:spLocks noChangeArrowheads="1"/>
          </p:cNvSpPr>
          <p:nvPr/>
        </p:nvSpPr>
        <p:spPr bwMode="auto">
          <a:xfrm>
            <a:off x="1988302" y="5661025"/>
            <a:ext cx="50323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buClrTx/>
              <a:buSzTx/>
              <a:buFontTx/>
              <a:buNone/>
            </a:pPr>
            <a:r>
              <a:rPr lang="en-US" altLang="zh-CN" sz="1800" smtClean="0">
                <a:solidFill>
                  <a:srgbClr val="FF0000"/>
                </a:solidFill>
                <a:latin typeface="宋体" panose="02010600030101010101" pitchFamily="2" charset="-122"/>
              </a:rPr>
              <a:t>∞</a:t>
            </a:r>
          </a:p>
        </p:txBody>
      </p:sp>
      <p:sp>
        <p:nvSpPr>
          <p:cNvPr id="73" name="Text Box 76"/>
          <p:cNvSpPr txBox="1">
            <a:spLocks noChangeArrowheads="1"/>
          </p:cNvSpPr>
          <p:nvPr/>
        </p:nvSpPr>
        <p:spPr bwMode="auto">
          <a:xfrm>
            <a:off x="2996365" y="5661025"/>
            <a:ext cx="503237"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buClrTx/>
              <a:buSzTx/>
              <a:buFontTx/>
              <a:buNone/>
            </a:pPr>
            <a:r>
              <a:rPr lang="en-US" altLang="zh-CN" sz="1800" smtClean="0">
                <a:solidFill>
                  <a:srgbClr val="FF0000"/>
                </a:solidFill>
                <a:latin typeface="宋体" panose="02010600030101010101" pitchFamily="2" charset="-122"/>
              </a:rPr>
              <a:t>∞</a:t>
            </a:r>
          </a:p>
        </p:txBody>
      </p:sp>
      <p:sp>
        <p:nvSpPr>
          <p:cNvPr id="74" name="Text Box 78"/>
          <p:cNvSpPr txBox="1">
            <a:spLocks noChangeArrowheads="1"/>
          </p:cNvSpPr>
          <p:nvPr/>
        </p:nvSpPr>
        <p:spPr bwMode="auto">
          <a:xfrm>
            <a:off x="6165015" y="5661025"/>
            <a:ext cx="503237"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buClrTx/>
              <a:buSzTx/>
              <a:buFontTx/>
              <a:buNone/>
            </a:pPr>
            <a:r>
              <a:rPr lang="en-US" altLang="zh-CN" sz="1800" smtClean="0">
                <a:solidFill>
                  <a:srgbClr val="FF0000"/>
                </a:solidFill>
                <a:latin typeface="宋体" panose="02010600030101010101" pitchFamily="2" charset="-122"/>
              </a:rPr>
              <a:t>∞</a:t>
            </a:r>
          </a:p>
        </p:txBody>
      </p:sp>
      <p:sp>
        <p:nvSpPr>
          <p:cNvPr id="75" name="Text Box 79"/>
          <p:cNvSpPr txBox="1">
            <a:spLocks noChangeArrowheads="1"/>
          </p:cNvSpPr>
          <p:nvPr/>
        </p:nvSpPr>
        <p:spPr bwMode="auto">
          <a:xfrm>
            <a:off x="5012490" y="4508500"/>
            <a:ext cx="503237"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buClrTx/>
              <a:buSzTx/>
              <a:buFontTx/>
              <a:buNone/>
            </a:pPr>
            <a:r>
              <a:rPr lang="en-US" altLang="zh-CN" sz="1800" smtClean="0">
                <a:solidFill>
                  <a:srgbClr val="FF0000"/>
                </a:solidFill>
                <a:latin typeface="宋体" panose="02010600030101010101" pitchFamily="2" charset="-122"/>
              </a:rPr>
              <a:t>∞</a:t>
            </a:r>
          </a:p>
        </p:txBody>
      </p:sp>
      <p:graphicFrame>
        <p:nvGraphicFramePr>
          <p:cNvPr id="76" name="Object 80"/>
          <p:cNvGraphicFramePr>
            <a:graphicFrameLocks noChangeAspect="1"/>
          </p:cNvGraphicFramePr>
          <p:nvPr>
            <p:extLst>
              <p:ext uri="{D42A27DB-BD31-4B8C-83A1-F6EECF244321}">
                <p14:modId xmlns:p14="http://schemas.microsoft.com/office/powerpoint/2010/main" val="3812150670"/>
              </p:ext>
            </p:extLst>
          </p:nvPr>
        </p:nvGraphicFramePr>
        <p:xfrm>
          <a:off x="10086270" y="1360638"/>
          <a:ext cx="1800225" cy="720725"/>
        </p:xfrm>
        <a:graphic>
          <a:graphicData uri="http://schemas.openxmlformats.org/presentationml/2006/ole">
            <mc:AlternateContent xmlns:mc="http://schemas.openxmlformats.org/markup-compatibility/2006">
              <mc:Choice xmlns:v="urn:schemas-microsoft-com:vml" Requires="v">
                <p:oleObj spid="_x0000_s29867" name="公式" r:id="rId16" imgW="850900" imgH="457200" progId="Equation.3">
                  <p:embed/>
                </p:oleObj>
              </mc:Choice>
              <mc:Fallback>
                <p:oleObj name="公式" r:id="rId16" imgW="850900" imgH="457200" progId="Equation.3">
                  <p:embed/>
                  <p:pic>
                    <p:nvPicPr>
                      <p:cNvPr id="92222" name="Object 80"/>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0086270" y="1360638"/>
                        <a:ext cx="1800225" cy="720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7" name="Object 82"/>
          <p:cNvGraphicFramePr>
            <a:graphicFrameLocks noChangeAspect="1"/>
          </p:cNvGraphicFramePr>
          <p:nvPr>
            <p:extLst>
              <p:ext uri="{D42A27DB-BD31-4B8C-83A1-F6EECF244321}">
                <p14:modId xmlns:p14="http://schemas.microsoft.com/office/powerpoint/2010/main" val="2588587010"/>
              </p:ext>
            </p:extLst>
          </p:nvPr>
        </p:nvGraphicFramePr>
        <p:xfrm>
          <a:off x="10546025" y="2097088"/>
          <a:ext cx="1316038" cy="598488"/>
        </p:xfrm>
        <a:graphic>
          <a:graphicData uri="http://schemas.openxmlformats.org/presentationml/2006/ole">
            <mc:AlternateContent xmlns:mc="http://schemas.openxmlformats.org/markup-compatibility/2006">
              <mc:Choice xmlns:v="urn:schemas-microsoft-com:vml" Requires="v">
                <p:oleObj spid="_x0000_s29868" name="公式" r:id="rId18" imgW="774364" imgH="342751" progId="Equation.3">
                  <p:embed/>
                </p:oleObj>
              </mc:Choice>
              <mc:Fallback>
                <p:oleObj name="公式" r:id="rId18" imgW="774364" imgH="342751" progId="Equation.3">
                  <p:embed/>
                  <p:pic>
                    <p:nvPicPr>
                      <p:cNvPr id="92223" name="Object 82"/>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0546025" y="2097088"/>
                        <a:ext cx="1316038" cy="5984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8" name="Object 86"/>
          <p:cNvGraphicFramePr>
            <a:graphicFrameLocks noChangeAspect="1"/>
          </p:cNvGraphicFramePr>
          <p:nvPr>
            <p:extLst>
              <p:ext uri="{D42A27DB-BD31-4B8C-83A1-F6EECF244321}">
                <p14:modId xmlns:p14="http://schemas.microsoft.com/office/powerpoint/2010/main" val="779925575"/>
              </p:ext>
            </p:extLst>
          </p:nvPr>
        </p:nvGraphicFramePr>
        <p:xfrm>
          <a:off x="10438695" y="3043237"/>
          <a:ext cx="1447800" cy="625475"/>
        </p:xfrm>
        <a:graphic>
          <a:graphicData uri="http://schemas.openxmlformats.org/presentationml/2006/ole">
            <mc:AlternateContent xmlns:mc="http://schemas.openxmlformats.org/markup-compatibility/2006">
              <mc:Choice xmlns:v="urn:schemas-microsoft-com:vml" Requires="v">
                <p:oleObj spid="_x0000_s29869" name="公式" r:id="rId20" imgW="850900" imgH="368300" progId="Equation.3">
                  <p:embed/>
                </p:oleObj>
              </mc:Choice>
              <mc:Fallback>
                <p:oleObj name="公式" r:id="rId20" imgW="850900" imgH="368300" progId="Equation.3">
                  <p:embed/>
                  <p:pic>
                    <p:nvPicPr>
                      <p:cNvPr id="92224" name="Object 86"/>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0438695" y="3043237"/>
                        <a:ext cx="1447800" cy="625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9" name="Oval 87"/>
          <p:cNvSpPr>
            <a:spLocks noChangeArrowheads="1"/>
          </p:cNvSpPr>
          <p:nvPr/>
        </p:nvSpPr>
        <p:spPr bwMode="auto">
          <a:xfrm>
            <a:off x="5731627" y="2851150"/>
            <a:ext cx="1081088" cy="576263"/>
          </a:xfrm>
          <a:prstGeom prst="ellipse">
            <a:avLst/>
          </a:prstGeom>
          <a:noFill/>
          <a:ln w="9525">
            <a:solidFill>
              <a:srgbClr val="FF0000"/>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graphicFrame>
        <p:nvGraphicFramePr>
          <p:cNvPr id="80" name="Object 88"/>
          <p:cNvGraphicFramePr>
            <a:graphicFrameLocks noChangeAspect="1"/>
          </p:cNvGraphicFramePr>
          <p:nvPr>
            <p:extLst>
              <p:ext uri="{D42A27DB-BD31-4B8C-83A1-F6EECF244321}">
                <p14:modId xmlns:p14="http://schemas.microsoft.com/office/powerpoint/2010/main" val="3306950616"/>
              </p:ext>
            </p:extLst>
          </p:nvPr>
        </p:nvGraphicFramePr>
        <p:xfrm>
          <a:off x="10330745" y="3989515"/>
          <a:ext cx="1663700" cy="344488"/>
        </p:xfrm>
        <a:graphic>
          <a:graphicData uri="http://schemas.openxmlformats.org/presentationml/2006/ole">
            <mc:AlternateContent xmlns:mc="http://schemas.openxmlformats.org/markup-compatibility/2006">
              <mc:Choice xmlns:v="urn:schemas-microsoft-com:vml" Requires="v">
                <p:oleObj spid="_x0000_s29870" name="公式" r:id="rId22" imgW="977476" imgH="203112" progId="Equation.3">
                  <p:embed/>
                </p:oleObj>
              </mc:Choice>
              <mc:Fallback>
                <p:oleObj name="公式" r:id="rId22" imgW="977476" imgH="203112" progId="Equation.3">
                  <p:embed/>
                  <p:pic>
                    <p:nvPicPr>
                      <p:cNvPr id="92226" name="Object 88"/>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10330745" y="3989515"/>
                        <a:ext cx="1663700" cy="3444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1" name="Text Box 89"/>
          <p:cNvSpPr txBox="1">
            <a:spLocks noChangeArrowheads="1"/>
          </p:cNvSpPr>
          <p:nvPr/>
        </p:nvSpPr>
        <p:spPr bwMode="auto">
          <a:xfrm>
            <a:off x="8324015" y="3787775"/>
            <a:ext cx="1657350" cy="1192213"/>
          </a:xfrm>
          <a:prstGeom prst="rect">
            <a:avLst/>
          </a:prstGeom>
          <a:solidFill>
            <a:srgbClr val="F4F426"/>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U=u(3)=14</a:t>
            </a:r>
          </a:p>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               &gt;U,</a:t>
            </a:r>
          </a:p>
          <a:p>
            <a:pPr marL="0" marR="0" lvl="0" indent="0" defTabSz="914400" eaLnBrk="1" fontAlgn="base" latinLnBrk="0" hangingPunct="1">
              <a:lnSpc>
                <a:spcPct val="100000"/>
              </a:lnSpc>
              <a:spcBef>
                <a:spcPct val="50000"/>
              </a:spcBef>
              <a:spcAft>
                <a:spcPct val="0"/>
              </a:spcAft>
              <a:buClrTx/>
              <a:buSzTx/>
              <a:buFontTx/>
              <a:buNone/>
              <a:tabLst/>
              <a:defRPr/>
            </a:pPr>
            <a:r>
              <a:rPr kumimoji="0" lang="zh-CN" altLang="en-US"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结点</a:t>
            </a:r>
            <a:r>
              <a:rPr kumimoji="0" lang="en-US" altLang="zh-CN"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4,5</a:t>
            </a:r>
            <a:r>
              <a:rPr kumimoji="0" lang="zh-CN" altLang="en-US"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被杀死</a:t>
            </a:r>
          </a:p>
        </p:txBody>
      </p:sp>
      <p:graphicFrame>
        <p:nvGraphicFramePr>
          <p:cNvPr id="82" name="Object 90"/>
          <p:cNvGraphicFramePr>
            <a:graphicFrameLocks noChangeAspect="1"/>
          </p:cNvGraphicFramePr>
          <p:nvPr>
            <p:extLst>
              <p:ext uri="{D42A27DB-BD31-4B8C-83A1-F6EECF244321}">
                <p14:modId xmlns:p14="http://schemas.microsoft.com/office/powerpoint/2010/main" val="1032627588"/>
              </p:ext>
            </p:extLst>
          </p:nvPr>
        </p:nvGraphicFramePr>
        <p:xfrm>
          <a:off x="8395452" y="4252913"/>
          <a:ext cx="938213" cy="288925"/>
        </p:xfrm>
        <a:graphic>
          <a:graphicData uri="http://schemas.openxmlformats.org/presentationml/2006/ole">
            <mc:AlternateContent xmlns:mc="http://schemas.openxmlformats.org/markup-compatibility/2006">
              <mc:Choice xmlns:v="urn:schemas-microsoft-com:vml" Requires="v">
                <p:oleObj spid="_x0000_s29871" name="公式" r:id="rId24" imgW="596641" imgH="203112" progId="Equation.3">
                  <p:embed/>
                </p:oleObj>
              </mc:Choice>
              <mc:Fallback>
                <p:oleObj name="公式" r:id="rId24" imgW="596641" imgH="203112" progId="Equation.3">
                  <p:embed/>
                  <p:pic>
                    <p:nvPicPr>
                      <p:cNvPr id="241754" name="Object 90"/>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8395452" y="4252913"/>
                        <a:ext cx="938213" cy="2889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3" name="Line 91"/>
          <p:cNvSpPr>
            <a:spLocks noChangeShapeType="1"/>
          </p:cNvSpPr>
          <p:nvPr/>
        </p:nvSpPr>
        <p:spPr bwMode="auto">
          <a:xfrm flipH="1" flipV="1">
            <a:off x="8468477" y="3355975"/>
            <a:ext cx="576263" cy="431800"/>
          </a:xfrm>
          <a:prstGeom prst="line">
            <a:avLst/>
          </a:prstGeom>
          <a:noFill/>
          <a:ln w="9525">
            <a:solidFill>
              <a:srgbClr val="FF0000"/>
            </a:solidFill>
            <a:prstDash val="dash"/>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smtClean="0">
              <a:solidFill>
                <a:srgbClr val="000000"/>
              </a:solidFill>
              <a:latin typeface="Arial" panose="020B0604020202020204" pitchFamily="34" charset="0"/>
              <a:ea typeface="宋体" panose="02010600030101010101" pitchFamily="2" charset="-122"/>
            </a:endParaRPr>
          </a:p>
        </p:txBody>
      </p:sp>
      <p:sp>
        <p:nvSpPr>
          <p:cNvPr id="84" name="Line 92"/>
          <p:cNvSpPr>
            <a:spLocks noChangeShapeType="1"/>
          </p:cNvSpPr>
          <p:nvPr/>
        </p:nvSpPr>
        <p:spPr bwMode="auto">
          <a:xfrm flipV="1">
            <a:off x="9116177" y="3355975"/>
            <a:ext cx="504825" cy="504825"/>
          </a:xfrm>
          <a:prstGeom prst="line">
            <a:avLst/>
          </a:prstGeom>
          <a:noFill/>
          <a:ln w="9525">
            <a:solidFill>
              <a:srgbClr val="FF0000"/>
            </a:solidFill>
            <a:prstDash val="dash"/>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smtClean="0">
              <a:solidFill>
                <a:srgbClr val="000000"/>
              </a:solidFill>
              <a:latin typeface="Arial" panose="020B0604020202020204" pitchFamily="34" charset="0"/>
              <a:ea typeface="宋体" panose="02010600030101010101" pitchFamily="2" charset="-122"/>
            </a:endParaRPr>
          </a:p>
        </p:txBody>
      </p:sp>
      <p:sp>
        <p:nvSpPr>
          <p:cNvPr id="85" name="Text Box 93"/>
          <p:cNvSpPr txBox="1">
            <a:spLocks noChangeArrowheads="1"/>
          </p:cNvSpPr>
          <p:nvPr/>
        </p:nvSpPr>
        <p:spPr bwMode="auto">
          <a:xfrm>
            <a:off x="3788527" y="5005388"/>
            <a:ext cx="1800225" cy="954107"/>
          </a:xfrm>
          <a:prstGeom prst="rect">
            <a:avLst/>
          </a:prstGeom>
          <a:solidFill>
            <a:srgbClr val="F4F426"/>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4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U=u(6)=9</a:t>
            </a:r>
          </a:p>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4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         &gt;U,8</a:t>
            </a:r>
            <a:r>
              <a:rPr kumimoji="0" lang="zh-CN" altLang="en-US" sz="14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不可行</a:t>
            </a:r>
          </a:p>
          <a:p>
            <a:pPr marL="0" marR="0" lvl="0" indent="0" defTabSz="914400" eaLnBrk="1" fontAlgn="base" latinLnBrk="0" hangingPunct="1">
              <a:lnSpc>
                <a:spcPct val="100000"/>
              </a:lnSpc>
              <a:spcBef>
                <a:spcPct val="50000"/>
              </a:spcBef>
              <a:spcAft>
                <a:spcPct val="0"/>
              </a:spcAft>
              <a:buClrTx/>
              <a:buSzTx/>
              <a:buFontTx/>
              <a:buNone/>
              <a:tabLst/>
              <a:defRPr/>
            </a:pPr>
            <a:r>
              <a:rPr kumimoji="0" lang="zh-CN" altLang="en-US" sz="14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结点</a:t>
            </a:r>
            <a:r>
              <a:rPr kumimoji="0" lang="en-US" altLang="zh-CN" sz="14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7,8</a:t>
            </a:r>
            <a:r>
              <a:rPr kumimoji="0" lang="zh-CN" altLang="en-US" sz="14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被杀死</a:t>
            </a:r>
          </a:p>
        </p:txBody>
      </p:sp>
      <p:graphicFrame>
        <p:nvGraphicFramePr>
          <p:cNvPr id="86" name="Object 94"/>
          <p:cNvGraphicFramePr>
            <a:graphicFrameLocks noChangeAspect="1"/>
          </p:cNvGraphicFramePr>
          <p:nvPr>
            <p:extLst>
              <p:ext uri="{D42A27DB-BD31-4B8C-83A1-F6EECF244321}">
                <p14:modId xmlns:p14="http://schemas.microsoft.com/office/powerpoint/2010/main" val="2657369313"/>
              </p:ext>
            </p:extLst>
          </p:nvPr>
        </p:nvGraphicFramePr>
        <p:xfrm>
          <a:off x="3884904" y="5336049"/>
          <a:ext cx="479425" cy="293687"/>
        </p:xfrm>
        <a:graphic>
          <a:graphicData uri="http://schemas.openxmlformats.org/presentationml/2006/ole">
            <mc:AlternateContent xmlns:mc="http://schemas.openxmlformats.org/markup-compatibility/2006">
              <mc:Choice xmlns:v="urn:schemas-microsoft-com:vml" Requires="v">
                <p:oleObj spid="_x0000_s29872" name="公式" r:id="rId26" imgW="304536" imgH="203024" progId="Equation.3">
                  <p:embed/>
                </p:oleObj>
              </mc:Choice>
              <mc:Fallback>
                <p:oleObj name="公式" r:id="rId26" imgW="304536" imgH="203024" progId="Equation.3">
                  <p:embed/>
                  <p:pic>
                    <p:nvPicPr>
                      <p:cNvPr id="241758" name="Object 94"/>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3884904" y="5336049"/>
                        <a:ext cx="479425" cy="2936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7" name="Line 95"/>
          <p:cNvSpPr>
            <a:spLocks noChangeShapeType="1"/>
          </p:cNvSpPr>
          <p:nvPr/>
        </p:nvSpPr>
        <p:spPr bwMode="auto">
          <a:xfrm flipH="1" flipV="1">
            <a:off x="4436227" y="4579938"/>
            <a:ext cx="71438" cy="431800"/>
          </a:xfrm>
          <a:prstGeom prst="line">
            <a:avLst/>
          </a:prstGeom>
          <a:noFill/>
          <a:ln w="9525">
            <a:solidFill>
              <a:srgbClr val="FF0000"/>
            </a:solidFill>
            <a:prstDash val="dash"/>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smtClean="0">
              <a:solidFill>
                <a:srgbClr val="000000"/>
              </a:solidFill>
              <a:latin typeface="Arial" panose="020B0604020202020204" pitchFamily="34" charset="0"/>
              <a:ea typeface="宋体" panose="02010600030101010101" pitchFamily="2" charset="-122"/>
            </a:endParaRPr>
          </a:p>
        </p:txBody>
      </p:sp>
      <p:sp>
        <p:nvSpPr>
          <p:cNvPr id="88" name="Line 96"/>
          <p:cNvSpPr>
            <a:spLocks noChangeShapeType="1"/>
          </p:cNvSpPr>
          <p:nvPr/>
        </p:nvSpPr>
        <p:spPr bwMode="auto">
          <a:xfrm flipV="1">
            <a:off x="4507665" y="4579938"/>
            <a:ext cx="433387" cy="360362"/>
          </a:xfrm>
          <a:prstGeom prst="line">
            <a:avLst/>
          </a:prstGeom>
          <a:noFill/>
          <a:ln w="9525">
            <a:solidFill>
              <a:srgbClr val="FF0000"/>
            </a:solidFill>
            <a:prstDash val="dash"/>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smtClean="0">
              <a:solidFill>
                <a:srgbClr val="000000"/>
              </a:solidFill>
              <a:latin typeface="Arial" panose="020B0604020202020204" pitchFamily="34" charset="0"/>
              <a:ea typeface="宋体" panose="02010600030101010101" pitchFamily="2" charset="-122"/>
            </a:endParaRPr>
          </a:p>
        </p:txBody>
      </p:sp>
      <p:sp>
        <p:nvSpPr>
          <p:cNvPr id="89" name="Text Box 97"/>
          <p:cNvSpPr txBox="1">
            <a:spLocks noChangeArrowheads="1"/>
          </p:cNvSpPr>
          <p:nvPr/>
        </p:nvSpPr>
        <p:spPr bwMode="auto">
          <a:xfrm>
            <a:off x="6741277" y="5084763"/>
            <a:ext cx="1295400" cy="954107"/>
          </a:xfrm>
          <a:prstGeom prst="rect">
            <a:avLst/>
          </a:prstGeom>
          <a:solidFill>
            <a:srgbClr val="F4F426"/>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4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U=u(9)=8</a:t>
            </a:r>
          </a:p>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4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           &gt;U</a:t>
            </a:r>
          </a:p>
          <a:p>
            <a:pPr marL="0" marR="0" lvl="0" indent="0" defTabSz="914400" eaLnBrk="1" fontAlgn="base" latinLnBrk="0" hangingPunct="1">
              <a:lnSpc>
                <a:spcPct val="100000"/>
              </a:lnSpc>
              <a:spcBef>
                <a:spcPct val="50000"/>
              </a:spcBef>
              <a:spcAft>
                <a:spcPct val="0"/>
              </a:spcAft>
              <a:buClrTx/>
              <a:buSzTx/>
              <a:buFontTx/>
              <a:buNone/>
              <a:tabLst/>
              <a:defRPr/>
            </a:pPr>
            <a:r>
              <a:rPr kumimoji="0" lang="zh-CN" altLang="en-US" sz="14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结点</a:t>
            </a:r>
            <a:r>
              <a:rPr kumimoji="0" lang="en-US" altLang="zh-CN" sz="14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10</a:t>
            </a:r>
            <a:r>
              <a:rPr kumimoji="0" lang="zh-CN" altLang="en-US" sz="14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被杀死</a:t>
            </a:r>
          </a:p>
        </p:txBody>
      </p:sp>
      <p:graphicFrame>
        <p:nvGraphicFramePr>
          <p:cNvPr id="90" name="Object 98"/>
          <p:cNvGraphicFramePr>
            <a:graphicFrameLocks noChangeAspect="1"/>
          </p:cNvGraphicFramePr>
          <p:nvPr>
            <p:extLst>
              <p:ext uri="{D42A27DB-BD31-4B8C-83A1-F6EECF244321}">
                <p14:modId xmlns:p14="http://schemas.microsoft.com/office/powerpoint/2010/main" val="3149366185"/>
              </p:ext>
            </p:extLst>
          </p:nvPr>
        </p:nvGraphicFramePr>
        <p:xfrm>
          <a:off x="6884152" y="5445125"/>
          <a:ext cx="471488" cy="244475"/>
        </p:xfrm>
        <a:graphic>
          <a:graphicData uri="http://schemas.openxmlformats.org/presentationml/2006/ole">
            <mc:AlternateContent xmlns:mc="http://schemas.openxmlformats.org/markup-compatibility/2006">
              <mc:Choice xmlns:v="urn:schemas-microsoft-com:vml" Requires="v">
                <p:oleObj spid="_x0000_s29873" name="公式" r:id="rId28" imgW="355292" imgH="203024" progId="Equation.3">
                  <p:embed/>
                </p:oleObj>
              </mc:Choice>
              <mc:Fallback>
                <p:oleObj name="公式" r:id="rId28" imgW="355292" imgH="203024" progId="Equation.3">
                  <p:embed/>
                  <p:pic>
                    <p:nvPicPr>
                      <p:cNvPr id="241762" name="Object 98"/>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6884152" y="5445125"/>
                        <a:ext cx="471488" cy="244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1" name="Line 99"/>
          <p:cNvSpPr>
            <a:spLocks noChangeShapeType="1"/>
          </p:cNvSpPr>
          <p:nvPr/>
        </p:nvSpPr>
        <p:spPr bwMode="auto">
          <a:xfrm flipH="1" flipV="1">
            <a:off x="7388977" y="4659313"/>
            <a:ext cx="71438" cy="431800"/>
          </a:xfrm>
          <a:prstGeom prst="line">
            <a:avLst/>
          </a:prstGeom>
          <a:noFill/>
          <a:ln w="9525">
            <a:solidFill>
              <a:srgbClr val="FF0000"/>
            </a:solidFill>
            <a:prstDash val="dash"/>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smtClean="0">
              <a:solidFill>
                <a:srgbClr val="000000"/>
              </a:solidFill>
              <a:latin typeface="Arial" panose="020B0604020202020204" pitchFamily="34" charset="0"/>
              <a:ea typeface="宋体" panose="02010600030101010101" pitchFamily="2" charset="-122"/>
            </a:endParaRPr>
          </a:p>
        </p:txBody>
      </p:sp>
      <p:sp>
        <p:nvSpPr>
          <p:cNvPr id="92" name="Text Box 100"/>
          <p:cNvSpPr txBox="1">
            <a:spLocks noChangeArrowheads="1"/>
          </p:cNvSpPr>
          <p:nvPr/>
        </p:nvSpPr>
        <p:spPr bwMode="auto">
          <a:xfrm>
            <a:off x="1988302" y="6164263"/>
            <a:ext cx="1871663" cy="304800"/>
          </a:xfrm>
          <a:prstGeom prst="rect">
            <a:avLst/>
          </a:prstGeom>
          <a:solidFill>
            <a:srgbClr val="F4F426"/>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zh-CN" altLang="en-US" sz="14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结点</a:t>
            </a:r>
            <a:r>
              <a:rPr kumimoji="0" lang="en-US" altLang="zh-CN" sz="14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12</a:t>
            </a:r>
            <a:r>
              <a:rPr kumimoji="0" lang="zh-CN" altLang="en-US" sz="14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a:t>
            </a:r>
            <a:r>
              <a:rPr kumimoji="0" lang="en-US" altLang="zh-CN" sz="14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13</a:t>
            </a:r>
            <a:r>
              <a:rPr kumimoji="0" lang="zh-CN" altLang="en-US" sz="14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不可行</a:t>
            </a:r>
          </a:p>
        </p:txBody>
      </p:sp>
      <p:sp>
        <p:nvSpPr>
          <p:cNvPr id="93" name="Line 102"/>
          <p:cNvSpPr>
            <a:spLocks noChangeShapeType="1"/>
          </p:cNvSpPr>
          <p:nvPr/>
        </p:nvSpPr>
        <p:spPr bwMode="auto">
          <a:xfrm flipH="1" flipV="1">
            <a:off x="2491540" y="5732463"/>
            <a:ext cx="71437" cy="431800"/>
          </a:xfrm>
          <a:prstGeom prst="line">
            <a:avLst/>
          </a:prstGeom>
          <a:noFill/>
          <a:ln w="9525">
            <a:solidFill>
              <a:srgbClr val="FF0000"/>
            </a:solidFill>
            <a:prstDash val="dash"/>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smtClean="0">
              <a:solidFill>
                <a:srgbClr val="000000"/>
              </a:solidFill>
              <a:latin typeface="Arial" panose="020B0604020202020204" pitchFamily="34" charset="0"/>
              <a:ea typeface="宋体" panose="02010600030101010101" pitchFamily="2" charset="-122"/>
            </a:endParaRPr>
          </a:p>
        </p:txBody>
      </p:sp>
      <p:sp>
        <p:nvSpPr>
          <p:cNvPr id="94" name="Line 103"/>
          <p:cNvSpPr>
            <a:spLocks noChangeShapeType="1"/>
          </p:cNvSpPr>
          <p:nvPr/>
        </p:nvSpPr>
        <p:spPr bwMode="auto">
          <a:xfrm flipV="1">
            <a:off x="2707440" y="5732463"/>
            <a:ext cx="360362" cy="431800"/>
          </a:xfrm>
          <a:prstGeom prst="line">
            <a:avLst/>
          </a:prstGeom>
          <a:noFill/>
          <a:ln w="9525">
            <a:solidFill>
              <a:srgbClr val="FF0000"/>
            </a:solidFill>
            <a:prstDash val="dash"/>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smtClean="0">
              <a:solidFill>
                <a:srgbClr val="000000"/>
              </a:solidFill>
              <a:latin typeface="Arial" panose="020B0604020202020204" pitchFamily="34" charset="0"/>
              <a:ea typeface="宋体" panose="02010600030101010101" pitchFamily="2" charset="-122"/>
            </a:endParaRPr>
          </a:p>
        </p:txBody>
      </p:sp>
      <p:sp>
        <p:nvSpPr>
          <p:cNvPr id="95" name="Text Box 104"/>
          <p:cNvSpPr txBox="1">
            <a:spLocks noChangeArrowheads="1"/>
          </p:cNvSpPr>
          <p:nvPr/>
        </p:nvSpPr>
        <p:spPr bwMode="auto">
          <a:xfrm>
            <a:off x="5372852" y="6092825"/>
            <a:ext cx="1871663" cy="304800"/>
          </a:xfrm>
          <a:prstGeom prst="rect">
            <a:avLst/>
          </a:prstGeom>
          <a:solidFill>
            <a:srgbClr val="F4F426"/>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zh-CN" altLang="en-US" sz="14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结点</a:t>
            </a:r>
            <a:r>
              <a:rPr kumimoji="0" lang="en-US" altLang="zh-CN" sz="14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15</a:t>
            </a:r>
            <a:r>
              <a:rPr kumimoji="0" lang="zh-CN" altLang="en-US" sz="14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不可行</a:t>
            </a:r>
          </a:p>
        </p:txBody>
      </p:sp>
      <p:sp>
        <p:nvSpPr>
          <p:cNvPr id="96" name="Line 105"/>
          <p:cNvSpPr>
            <a:spLocks noChangeShapeType="1"/>
          </p:cNvSpPr>
          <p:nvPr/>
        </p:nvSpPr>
        <p:spPr bwMode="auto">
          <a:xfrm flipV="1">
            <a:off x="6020552" y="5732463"/>
            <a:ext cx="144463" cy="360362"/>
          </a:xfrm>
          <a:prstGeom prst="line">
            <a:avLst/>
          </a:prstGeom>
          <a:noFill/>
          <a:ln w="9525">
            <a:solidFill>
              <a:srgbClr val="FF0000"/>
            </a:solidFill>
            <a:prstDash val="dash"/>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smtClean="0">
              <a:solidFill>
                <a:srgbClr val="000000"/>
              </a:solidFill>
              <a:latin typeface="Arial" panose="020B0604020202020204" pitchFamily="34" charset="0"/>
              <a:ea typeface="宋体" panose="02010600030101010101" pitchFamily="2" charset="-122"/>
            </a:endParaRPr>
          </a:p>
        </p:txBody>
      </p:sp>
      <p:sp>
        <p:nvSpPr>
          <p:cNvPr id="97" name="Oval 106"/>
          <p:cNvSpPr>
            <a:spLocks noChangeArrowheads="1"/>
          </p:cNvSpPr>
          <p:nvPr/>
        </p:nvSpPr>
        <p:spPr bwMode="auto">
          <a:xfrm>
            <a:off x="1664452" y="4292600"/>
            <a:ext cx="1081088" cy="576263"/>
          </a:xfrm>
          <a:prstGeom prst="ellipse">
            <a:avLst/>
          </a:prstGeom>
          <a:noFill/>
          <a:ln w="9525">
            <a:solidFill>
              <a:srgbClr val="FF0000"/>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98" name="Oval 107"/>
          <p:cNvSpPr>
            <a:spLocks noChangeArrowheads="1"/>
          </p:cNvSpPr>
          <p:nvPr/>
        </p:nvSpPr>
        <p:spPr bwMode="auto">
          <a:xfrm>
            <a:off x="5444290" y="4219575"/>
            <a:ext cx="1081087" cy="576263"/>
          </a:xfrm>
          <a:prstGeom prst="ellipse">
            <a:avLst/>
          </a:prstGeom>
          <a:noFill/>
          <a:ln w="9525">
            <a:solidFill>
              <a:srgbClr val="FF0000"/>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99" name="Rectangle 88"/>
          <p:cNvSpPr>
            <a:spLocks noChangeArrowheads="1"/>
          </p:cNvSpPr>
          <p:nvPr/>
        </p:nvSpPr>
        <p:spPr bwMode="auto">
          <a:xfrm>
            <a:off x="200777" y="2087839"/>
            <a:ext cx="2440824" cy="1323439"/>
          </a:xfrm>
          <a:prstGeom prst="rect">
            <a:avLst/>
          </a:prstGeom>
          <a:solidFill>
            <a:srgbClr val="006633">
              <a:lumMod val="20000"/>
              <a:lumOff val="80000"/>
            </a:srgbClr>
          </a:solidFill>
          <a:ln>
            <a:noFill/>
          </a:ln>
        </p:spPr>
        <p:txBody>
          <a:bodyPr wrap="square">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20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(p</a:t>
            </a:r>
            <a:r>
              <a:rPr kumimoji="0" lang="en-US" altLang="zh-CN" sz="2000" b="0" i="0" u="none" strike="noStrike" kern="0" cap="none" spc="0" normalizeH="0" baseline="-25000" noProof="0" dirty="0">
                <a:ln>
                  <a:noFill/>
                </a:ln>
                <a:solidFill>
                  <a:srgbClr val="000000"/>
                </a:solidFill>
                <a:effectLst/>
                <a:uLnTx/>
                <a:uFillTx/>
                <a:latin typeface="微软雅黑" panose="020B0503020204020204" pitchFamily="34" charset="-122"/>
                <a:ea typeface="微软雅黑" panose="020B0503020204020204" pitchFamily="34" charset="-122"/>
              </a:rPr>
              <a:t>1</a:t>
            </a:r>
            <a:r>
              <a:rPr kumimoji="0" lang="en-US" altLang="zh-CN" sz="20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,d</a:t>
            </a:r>
            <a:r>
              <a:rPr kumimoji="0" lang="en-US" altLang="zh-CN" sz="2000" b="0" i="0" u="none" strike="noStrike" kern="0" cap="none" spc="0" normalizeH="0" baseline="-25000" noProof="0" dirty="0">
                <a:ln>
                  <a:noFill/>
                </a:ln>
                <a:solidFill>
                  <a:srgbClr val="000000"/>
                </a:solidFill>
                <a:effectLst/>
                <a:uLnTx/>
                <a:uFillTx/>
                <a:latin typeface="微软雅黑" panose="020B0503020204020204" pitchFamily="34" charset="-122"/>
                <a:ea typeface="微软雅黑" panose="020B0503020204020204" pitchFamily="34" charset="-122"/>
              </a:rPr>
              <a:t>1</a:t>
            </a:r>
            <a:r>
              <a:rPr kumimoji="0" lang="en-US" altLang="zh-CN" sz="20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,t</a:t>
            </a:r>
            <a:r>
              <a:rPr kumimoji="0" lang="en-US" altLang="zh-CN" sz="2000" b="0" i="0" u="none" strike="noStrike" kern="0" cap="none" spc="0" normalizeH="0" baseline="-25000" noProof="0" dirty="0">
                <a:ln>
                  <a:noFill/>
                </a:ln>
                <a:solidFill>
                  <a:srgbClr val="000000"/>
                </a:solidFill>
                <a:effectLst/>
                <a:uLnTx/>
                <a:uFillTx/>
                <a:latin typeface="微软雅黑" panose="020B0503020204020204" pitchFamily="34" charset="-122"/>
                <a:ea typeface="微软雅黑" panose="020B0503020204020204" pitchFamily="34" charset="-122"/>
              </a:rPr>
              <a:t>1</a:t>
            </a:r>
            <a:r>
              <a:rPr kumimoji="0" lang="en-US" altLang="zh-CN" sz="20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 = (5,1,1);</a:t>
            </a:r>
          </a:p>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20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(p</a:t>
            </a:r>
            <a:r>
              <a:rPr kumimoji="0" lang="en-US" altLang="zh-CN" sz="2000" b="0" i="0" u="none" strike="noStrike" kern="0" cap="none" spc="0" normalizeH="0" baseline="-25000" noProof="0" dirty="0">
                <a:ln>
                  <a:noFill/>
                </a:ln>
                <a:solidFill>
                  <a:srgbClr val="000000"/>
                </a:solidFill>
                <a:effectLst/>
                <a:uLnTx/>
                <a:uFillTx/>
                <a:latin typeface="微软雅黑" panose="020B0503020204020204" pitchFamily="34" charset="-122"/>
                <a:ea typeface="微软雅黑" panose="020B0503020204020204" pitchFamily="34" charset="-122"/>
              </a:rPr>
              <a:t>2</a:t>
            </a:r>
            <a:r>
              <a:rPr kumimoji="0" lang="en-US" altLang="zh-CN" sz="20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,d</a:t>
            </a:r>
            <a:r>
              <a:rPr kumimoji="0" lang="en-US" altLang="zh-CN" sz="2000" b="0" i="0" u="none" strike="noStrike" kern="0" cap="none" spc="0" normalizeH="0" baseline="-25000" noProof="0" dirty="0">
                <a:ln>
                  <a:noFill/>
                </a:ln>
                <a:solidFill>
                  <a:srgbClr val="000000"/>
                </a:solidFill>
                <a:effectLst/>
                <a:uLnTx/>
                <a:uFillTx/>
                <a:latin typeface="微软雅黑" panose="020B0503020204020204" pitchFamily="34" charset="-122"/>
                <a:ea typeface="微软雅黑" panose="020B0503020204020204" pitchFamily="34" charset="-122"/>
              </a:rPr>
              <a:t>2</a:t>
            </a:r>
            <a:r>
              <a:rPr kumimoji="0" lang="en-US" altLang="zh-CN" sz="20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,t</a:t>
            </a:r>
            <a:r>
              <a:rPr kumimoji="0" lang="en-US" altLang="zh-CN" sz="2000" b="0" i="0" u="none" strike="noStrike" kern="0" cap="none" spc="0" normalizeH="0" baseline="-25000" noProof="0" dirty="0">
                <a:ln>
                  <a:noFill/>
                </a:ln>
                <a:solidFill>
                  <a:srgbClr val="000000"/>
                </a:solidFill>
                <a:effectLst/>
                <a:uLnTx/>
                <a:uFillTx/>
                <a:latin typeface="微软雅黑" panose="020B0503020204020204" pitchFamily="34" charset="-122"/>
                <a:ea typeface="微软雅黑" panose="020B0503020204020204" pitchFamily="34" charset="-122"/>
              </a:rPr>
              <a:t>2</a:t>
            </a:r>
            <a:r>
              <a:rPr kumimoji="0" lang="en-US" altLang="zh-CN" sz="20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 = (10,3,2);</a:t>
            </a:r>
          </a:p>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20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(p</a:t>
            </a:r>
            <a:r>
              <a:rPr kumimoji="0" lang="en-US" altLang="zh-CN" sz="2000" b="0" i="0" u="none" strike="noStrike" kern="0" cap="none" spc="0" normalizeH="0" baseline="-25000" noProof="0" dirty="0">
                <a:ln>
                  <a:noFill/>
                </a:ln>
                <a:solidFill>
                  <a:srgbClr val="000000"/>
                </a:solidFill>
                <a:effectLst/>
                <a:uLnTx/>
                <a:uFillTx/>
                <a:latin typeface="微软雅黑" panose="020B0503020204020204" pitchFamily="34" charset="-122"/>
                <a:ea typeface="微软雅黑" panose="020B0503020204020204" pitchFamily="34" charset="-122"/>
              </a:rPr>
              <a:t>3</a:t>
            </a:r>
            <a:r>
              <a:rPr kumimoji="0" lang="en-US" altLang="zh-CN" sz="20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,d</a:t>
            </a:r>
            <a:r>
              <a:rPr kumimoji="0" lang="en-US" altLang="zh-CN" sz="2000" b="0" i="0" u="none" strike="noStrike" kern="0" cap="none" spc="0" normalizeH="0" baseline="-25000" noProof="0" dirty="0">
                <a:ln>
                  <a:noFill/>
                </a:ln>
                <a:solidFill>
                  <a:srgbClr val="000000"/>
                </a:solidFill>
                <a:effectLst/>
                <a:uLnTx/>
                <a:uFillTx/>
                <a:latin typeface="微软雅黑" panose="020B0503020204020204" pitchFamily="34" charset="-122"/>
                <a:ea typeface="微软雅黑" panose="020B0503020204020204" pitchFamily="34" charset="-122"/>
              </a:rPr>
              <a:t>3</a:t>
            </a:r>
            <a:r>
              <a:rPr kumimoji="0" lang="en-US" altLang="zh-CN" sz="20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,t</a:t>
            </a:r>
            <a:r>
              <a:rPr kumimoji="0" lang="en-US" altLang="zh-CN" sz="2000" b="0" i="0" u="none" strike="noStrike" kern="0" cap="none" spc="0" normalizeH="0" baseline="-25000" noProof="0" dirty="0">
                <a:ln>
                  <a:noFill/>
                </a:ln>
                <a:solidFill>
                  <a:srgbClr val="000000"/>
                </a:solidFill>
                <a:effectLst/>
                <a:uLnTx/>
                <a:uFillTx/>
                <a:latin typeface="微软雅黑" panose="020B0503020204020204" pitchFamily="34" charset="-122"/>
                <a:ea typeface="微软雅黑" panose="020B0503020204020204" pitchFamily="34" charset="-122"/>
              </a:rPr>
              <a:t>3</a:t>
            </a:r>
            <a:r>
              <a:rPr kumimoji="0" lang="en-US" altLang="zh-CN" sz="20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 = (6,2,1);</a:t>
            </a:r>
          </a:p>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20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(p</a:t>
            </a:r>
            <a:r>
              <a:rPr kumimoji="0" lang="en-US" altLang="zh-CN" sz="2000" b="0" i="0" u="none" strike="noStrike" kern="0" cap="none" spc="0" normalizeH="0" baseline="-25000" noProof="0" dirty="0">
                <a:ln>
                  <a:noFill/>
                </a:ln>
                <a:solidFill>
                  <a:srgbClr val="000000"/>
                </a:solidFill>
                <a:effectLst/>
                <a:uLnTx/>
                <a:uFillTx/>
                <a:latin typeface="微软雅黑" panose="020B0503020204020204" pitchFamily="34" charset="-122"/>
                <a:ea typeface="微软雅黑" panose="020B0503020204020204" pitchFamily="34" charset="-122"/>
              </a:rPr>
              <a:t>4</a:t>
            </a:r>
            <a:r>
              <a:rPr kumimoji="0" lang="en-US" altLang="zh-CN" sz="20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,d</a:t>
            </a:r>
            <a:r>
              <a:rPr kumimoji="0" lang="en-US" altLang="zh-CN" sz="2000" b="0" i="0" u="none" strike="noStrike" kern="0" cap="none" spc="0" normalizeH="0" baseline="-25000" noProof="0" dirty="0">
                <a:ln>
                  <a:noFill/>
                </a:ln>
                <a:solidFill>
                  <a:srgbClr val="000000"/>
                </a:solidFill>
                <a:effectLst/>
                <a:uLnTx/>
                <a:uFillTx/>
                <a:latin typeface="微软雅黑" panose="020B0503020204020204" pitchFamily="34" charset="-122"/>
                <a:ea typeface="微软雅黑" panose="020B0503020204020204" pitchFamily="34" charset="-122"/>
              </a:rPr>
              <a:t>4</a:t>
            </a:r>
            <a:r>
              <a:rPr kumimoji="0" lang="en-US" altLang="zh-CN" sz="20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,t</a:t>
            </a:r>
            <a:r>
              <a:rPr kumimoji="0" lang="en-US" altLang="zh-CN" sz="2000" b="0" i="0" u="none" strike="noStrike" kern="0" cap="none" spc="0" normalizeH="0" baseline="-25000" noProof="0" dirty="0">
                <a:ln>
                  <a:noFill/>
                </a:ln>
                <a:solidFill>
                  <a:srgbClr val="000000"/>
                </a:solidFill>
                <a:effectLst/>
                <a:uLnTx/>
                <a:uFillTx/>
                <a:latin typeface="微软雅黑" panose="020B0503020204020204" pitchFamily="34" charset="-122"/>
                <a:ea typeface="微软雅黑" panose="020B0503020204020204" pitchFamily="34" charset="-122"/>
              </a:rPr>
              <a:t>4</a:t>
            </a:r>
            <a:r>
              <a:rPr kumimoji="0" lang="en-US" altLang="zh-CN" sz="20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 = (3,1,1);</a:t>
            </a:r>
          </a:p>
        </p:txBody>
      </p:sp>
    </p:spTree>
    <p:extLst>
      <p:ext uri="{BB962C8B-B14F-4D97-AF65-F5344CB8AC3E}">
        <p14:creationId xmlns:p14="http://schemas.microsoft.com/office/powerpoint/2010/main" val="58324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blinds(horizontal)">
                                      <p:cBhvr>
                                        <p:cTn id="7" dur="500"/>
                                        <p:tgtEl>
                                          <p:spTgt spid="15"/>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blinds(horizontal)">
                                      <p:cBhvr>
                                        <p:cTn id="10" dur="500"/>
                                        <p:tgtEl>
                                          <p:spTgt spid="16"/>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blinds(horizontal)">
                                      <p:cBhvr>
                                        <p:cTn id="13" dur="500"/>
                                        <p:tgtEl>
                                          <p:spTgt spid="17"/>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blinds(horizontal)">
                                      <p:cBhvr>
                                        <p:cTn id="16" dur="500"/>
                                        <p:tgtEl>
                                          <p:spTgt spid="18"/>
                                        </p:tgtEl>
                                      </p:cBhvr>
                                    </p:animEffect>
                                  </p:childTnLst>
                                </p:cTn>
                              </p:par>
                              <p:par>
                                <p:cTn id="17" presetID="3" presetClass="entr" presetSubtype="10" fill="hold" nodeType="withEffect">
                                  <p:stCondLst>
                                    <p:cond delay="0"/>
                                  </p:stCondLst>
                                  <p:childTnLst>
                                    <p:set>
                                      <p:cBhvr>
                                        <p:cTn id="18" dur="1" fill="hold">
                                          <p:stCondLst>
                                            <p:cond delay="0"/>
                                          </p:stCondLst>
                                        </p:cTn>
                                        <p:tgtEl>
                                          <p:spTgt spid="28"/>
                                        </p:tgtEl>
                                        <p:attrNameLst>
                                          <p:attrName>style.visibility</p:attrName>
                                        </p:attrNameLst>
                                      </p:cBhvr>
                                      <p:to>
                                        <p:strVal val="visible"/>
                                      </p:to>
                                    </p:set>
                                    <p:animEffect transition="in" filter="blinds(horizontal)">
                                      <p:cBhvr>
                                        <p:cTn id="19" dur="500"/>
                                        <p:tgtEl>
                                          <p:spTgt spid="28"/>
                                        </p:tgtEl>
                                      </p:cBhvr>
                                    </p:animEffect>
                                  </p:childTnLst>
                                </p:cTn>
                              </p:par>
                              <p:par>
                                <p:cTn id="20" presetID="3" presetClass="entr" presetSubtype="10" fill="hold" nodeType="with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blinds(horizontal)">
                                      <p:cBhvr>
                                        <p:cTn id="22" dur="500"/>
                                        <p:tgtEl>
                                          <p:spTgt spid="29"/>
                                        </p:tgtEl>
                                      </p:cBhvr>
                                    </p:animEffect>
                                  </p:childTnLst>
                                </p:cTn>
                              </p:par>
                              <p:par>
                                <p:cTn id="23" presetID="3" presetClass="entr" presetSubtype="10" fill="hold" nodeType="withEffect">
                                  <p:stCondLst>
                                    <p:cond delay="0"/>
                                  </p:stCondLst>
                                  <p:childTnLst>
                                    <p:set>
                                      <p:cBhvr>
                                        <p:cTn id="24" dur="1" fill="hold">
                                          <p:stCondLst>
                                            <p:cond delay="0"/>
                                          </p:stCondLst>
                                        </p:cTn>
                                        <p:tgtEl>
                                          <p:spTgt spid="30"/>
                                        </p:tgtEl>
                                        <p:attrNameLst>
                                          <p:attrName>style.visibility</p:attrName>
                                        </p:attrNameLst>
                                      </p:cBhvr>
                                      <p:to>
                                        <p:strVal val="visible"/>
                                      </p:to>
                                    </p:set>
                                    <p:animEffect transition="in" filter="blinds(horizontal)">
                                      <p:cBhvr>
                                        <p:cTn id="25" dur="500"/>
                                        <p:tgtEl>
                                          <p:spTgt spid="30"/>
                                        </p:tgtEl>
                                      </p:cBhvr>
                                    </p:animEffect>
                                  </p:childTnLst>
                                </p:cTn>
                              </p:par>
                              <p:par>
                                <p:cTn id="26" presetID="3" presetClass="entr" presetSubtype="10" fill="hold" nodeType="withEffect">
                                  <p:stCondLst>
                                    <p:cond delay="0"/>
                                  </p:stCondLst>
                                  <p:childTnLst>
                                    <p:set>
                                      <p:cBhvr>
                                        <p:cTn id="27" dur="1" fill="hold">
                                          <p:stCondLst>
                                            <p:cond delay="0"/>
                                          </p:stCondLst>
                                        </p:cTn>
                                        <p:tgtEl>
                                          <p:spTgt spid="31"/>
                                        </p:tgtEl>
                                        <p:attrNameLst>
                                          <p:attrName>style.visibility</p:attrName>
                                        </p:attrNameLst>
                                      </p:cBhvr>
                                      <p:to>
                                        <p:strVal val="visible"/>
                                      </p:to>
                                    </p:set>
                                    <p:animEffect transition="in" filter="blinds(horizontal)">
                                      <p:cBhvr>
                                        <p:cTn id="28" dur="500"/>
                                        <p:tgtEl>
                                          <p:spTgt spid="31"/>
                                        </p:tgtEl>
                                      </p:cBhvr>
                                    </p:animEffect>
                                  </p:childTnLst>
                                </p:cTn>
                              </p:par>
                              <p:par>
                                <p:cTn id="29" presetID="3" presetClass="entr" presetSubtype="10" fill="hold" grpId="0" nodeType="withEffect">
                                  <p:stCondLst>
                                    <p:cond delay="0"/>
                                  </p:stCondLst>
                                  <p:childTnLst>
                                    <p:set>
                                      <p:cBhvr>
                                        <p:cTn id="30" dur="1" fill="hold">
                                          <p:stCondLst>
                                            <p:cond delay="0"/>
                                          </p:stCondLst>
                                        </p:cTn>
                                        <p:tgtEl>
                                          <p:spTgt spid="42"/>
                                        </p:tgtEl>
                                        <p:attrNameLst>
                                          <p:attrName>style.visibility</p:attrName>
                                        </p:attrNameLst>
                                      </p:cBhvr>
                                      <p:to>
                                        <p:strVal val="visible"/>
                                      </p:to>
                                    </p:set>
                                    <p:animEffect transition="in" filter="blinds(horizontal)">
                                      <p:cBhvr>
                                        <p:cTn id="31" dur="500"/>
                                        <p:tgtEl>
                                          <p:spTgt spid="42"/>
                                        </p:tgtEl>
                                      </p:cBhvr>
                                    </p:animEffect>
                                  </p:childTnLst>
                                </p:cTn>
                              </p:par>
                              <p:par>
                                <p:cTn id="32" presetID="3" presetClass="entr" presetSubtype="10" fill="hold" grpId="0" nodeType="withEffect">
                                  <p:stCondLst>
                                    <p:cond delay="0"/>
                                  </p:stCondLst>
                                  <p:childTnLst>
                                    <p:set>
                                      <p:cBhvr>
                                        <p:cTn id="33" dur="1" fill="hold">
                                          <p:stCondLst>
                                            <p:cond delay="0"/>
                                          </p:stCondLst>
                                        </p:cTn>
                                        <p:tgtEl>
                                          <p:spTgt spid="43"/>
                                        </p:tgtEl>
                                        <p:attrNameLst>
                                          <p:attrName>style.visibility</p:attrName>
                                        </p:attrNameLst>
                                      </p:cBhvr>
                                      <p:to>
                                        <p:strVal val="visible"/>
                                      </p:to>
                                    </p:set>
                                    <p:animEffect transition="in" filter="blinds(horizontal)">
                                      <p:cBhvr>
                                        <p:cTn id="34" dur="500"/>
                                        <p:tgtEl>
                                          <p:spTgt spid="43"/>
                                        </p:tgtEl>
                                      </p:cBhvr>
                                    </p:animEffect>
                                  </p:childTnLst>
                                </p:cTn>
                              </p:par>
                              <p:par>
                                <p:cTn id="35" presetID="3" presetClass="entr" presetSubtype="10" fill="hold" grpId="0" nodeType="withEffect">
                                  <p:stCondLst>
                                    <p:cond delay="0"/>
                                  </p:stCondLst>
                                  <p:childTnLst>
                                    <p:set>
                                      <p:cBhvr>
                                        <p:cTn id="36" dur="1" fill="hold">
                                          <p:stCondLst>
                                            <p:cond delay="0"/>
                                          </p:stCondLst>
                                        </p:cTn>
                                        <p:tgtEl>
                                          <p:spTgt spid="44"/>
                                        </p:tgtEl>
                                        <p:attrNameLst>
                                          <p:attrName>style.visibility</p:attrName>
                                        </p:attrNameLst>
                                      </p:cBhvr>
                                      <p:to>
                                        <p:strVal val="visible"/>
                                      </p:to>
                                    </p:set>
                                    <p:animEffect transition="in" filter="blinds(horizontal)">
                                      <p:cBhvr>
                                        <p:cTn id="37" dur="500"/>
                                        <p:tgtEl>
                                          <p:spTgt spid="44"/>
                                        </p:tgtEl>
                                      </p:cBhvr>
                                    </p:animEffect>
                                  </p:childTnLst>
                                </p:cTn>
                              </p:par>
                              <p:par>
                                <p:cTn id="38" presetID="3" presetClass="entr" presetSubtype="10" fill="hold" grpId="0" nodeType="withEffect">
                                  <p:stCondLst>
                                    <p:cond delay="0"/>
                                  </p:stCondLst>
                                  <p:childTnLst>
                                    <p:set>
                                      <p:cBhvr>
                                        <p:cTn id="39" dur="1" fill="hold">
                                          <p:stCondLst>
                                            <p:cond delay="0"/>
                                          </p:stCondLst>
                                        </p:cTn>
                                        <p:tgtEl>
                                          <p:spTgt spid="45"/>
                                        </p:tgtEl>
                                        <p:attrNameLst>
                                          <p:attrName>style.visibility</p:attrName>
                                        </p:attrNameLst>
                                      </p:cBhvr>
                                      <p:to>
                                        <p:strVal val="visible"/>
                                      </p:to>
                                    </p:set>
                                    <p:animEffect transition="in" filter="blinds(horizontal)">
                                      <p:cBhvr>
                                        <p:cTn id="40" dur="500"/>
                                        <p:tgtEl>
                                          <p:spTgt spid="45"/>
                                        </p:tgtEl>
                                      </p:cBhvr>
                                    </p:animEffect>
                                  </p:childTnLst>
                                </p:cTn>
                              </p:par>
                              <p:par>
                                <p:cTn id="41" presetID="3" presetClass="entr" presetSubtype="10" fill="hold" nodeType="withEffect">
                                  <p:stCondLst>
                                    <p:cond delay="0"/>
                                  </p:stCondLst>
                                  <p:childTnLst>
                                    <p:set>
                                      <p:cBhvr>
                                        <p:cTn id="42" dur="1" fill="hold">
                                          <p:stCondLst>
                                            <p:cond delay="0"/>
                                          </p:stCondLst>
                                        </p:cTn>
                                        <p:tgtEl>
                                          <p:spTgt spid="54"/>
                                        </p:tgtEl>
                                        <p:attrNameLst>
                                          <p:attrName>style.visibility</p:attrName>
                                        </p:attrNameLst>
                                      </p:cBhvr>
                                      <p:to>
                                        <p:strVal val="visible"/>
                                      </p:to>
                                    </p:set>
                                    <p:animEffect transition="in" filter="blinds(horizontal)">
                                      <p:cBhvr>
                                        <p:cTn id="43" dur="500"/>
                                        <p:tgtEl>
                                          <p:spTgt spid="54"/>
                                        </p:tgtEl>
                                      </p:cBhvr>
                                    </p:animEffect>
                                  </p:childTnLst>
                                </p:cTn>
                              </p:par>
                              <p:par>
                                <p:cTn id="44" presetID="3" presetClass="entr" presetSubtype="10" fill="hold" grpId="0" nodeType="withEffect">
                                  <p:stCondLst>
                                    <p:cond delay="0"/>
                                  </p:stCondLst>
                                  <p:childTnLst>
                                    <p:set>
                                      <p:cBhvr>
                                        <p:cTn id="45" dur="1" fill="hold">
                                          <p:stCondLst>
                                            <p:cond delay="0"/>
                                          </p:stCondLst>
                                        </p:cTn>
                                        <p:tgtEl>
                                          <p:spTgt spid="55"/>
                                        </p:tgtEl>
                                        <p:attrNameLst>
                                          <p:attrName>style.visibility</p:attrName>
                                        </p:attrNameLst>
                                      </p:cBhvr>
                                      <p:to>
                                        <p:strVal val="visible"/>
                                      </p:to>
                                    </p:set>
                                    <p:animEffect transition="in" filter="blinds(horizontal)">
                                      <p:cBhvr>
                                        <p:cTn id="46" dur="500"/>
                                        <p:tgtEl>
                                          <p:spTgt spid="55"/>
                                        </p:tgtEl>
                                      </p:cBhvr>
                                    </p:animEffect>
                                  </p:childTnLst>
                                </p:cTn>
                              </p:par>
                              <p:par>
                                <p:cTn id="47" presetID="3" presetClass="entr" presetSubtype="10" fill="hold" nodeType="withEffect">
                                  <p:stCondLst>
                                    <p:cond delay="0"/>
                                  </p:stCondLst>
                                  <p:childTnLst>
                                    <p:set>
                                      <p:cBhvr>
                                        <p:cTn id="48" dur="1" fill="hold">
                                          <p:stCondLst>
                                            <p:cond delay="0"/>
                                          </p:stCondLst>
                                        </p:cTn>
                                        <p:tgtEl>
                                          <p:spTgt spid="65"/>
                                        </p:tgtEl>
                                        <p:attrNameLst>
                                          <p:attrName>style.visibility</p:attrName>
                                        </p:attrNameLst>
                                      </p:cBhvr>
                                      <p:to>
                                        <p:strVal val="visible"/>
                                      </p:to>
                                    </p:set>
                                    <p:animEffect transition="in" filter="blinds(horizontal)">
                                      <p:cBhvr>
                                        <p:cTn id="49" dur="500"/>
                                        <p:tgtEl>
                                          <p:spTgt spid="65"/>
                                        </p:tgtEl>
                                      </p:cBhvr>
                                    </p:animEffect>
                                  </p:childTnLst>
                                </p:cTn>
                              </p:par>
                              <p:par>
                                <p:cTn id="50" presetID="3" presetClass="entr" presetSubtype="10" fill="hold" grpId="0" nodeType="withEffect">
                                  <p:stCondLst>
                                    <p:cond delay="0"/>
                                  </p:stCondLst>
                                  <p:childTnLst>
                                    <p:set>
                                      <p:cBhvr>
                                        <p:cTn id="51" dur="1" fill="hold">
                                          <p:stCondLst>
                                            <p:cond delay="0"/>
                                          </p:stCondLst>
                                        </p:cTn>
                                        <p:tgtEl>
                                          <p:spTgt spid="66"/>
                                        </p:tgtEl>
                                        <p:attrNameLst>
                                          <p:attrName>style.visibility</p:attrName>
                                        </p:attrNameLst>
                                      </p:cBhvr>
                                      <p:to>
                                        <p:strVal val="visible"/>
                                      </p:to>
                                    </p:set>
                                    <p:animEffect transition="in" filter="blinds(horizontal)">
                                      <p:cBhvr>
                                        <p:cTn id="52" dur="500"/>
                                        <p:tgtEl>
                                          <p:spTgt spid="66"/>
                                        </p:tgtEl>
                                      </p:cBhvr>
                                    </p:animEffect>
                                  </p:childTnLst>
                                </p:cTn>
                              </p:par>
                              <p:par>
                                <p:cTn id="53" presetID="3" presetClass="entr" presetSubtype="10" fill="hold" nodeType="withEffect">
                                  <p:stCondLst>
                                    <p:cond delay="0"/>
                                  </p:stCondLst>
                                  <p:childTnLst>
                                    <p:set>
                                      <p:cBhvr>
                                        <p:cTn id="54" dur="1" fill="hold">
                                          <p:stCondLst>
                                            <p:cond delay="0"/>
                                          </p:stCondLst>
                                        </p:cTn>
                                        <p:tgtEl>
                                          <p:spTgt spid="67"/>
                                        </p:tgtEl>
                                        <p:attrNameLst>
                                          <p:attrName>style.visibility</p:attrName>
                                        </p:attrNameLst>
                                      </p:cBhvr>
                                      <p:to>
                                        <p:strVal val="visible"/>
                                      </p:to>
                                    </p:set>
                                    <p:animEffect transition="in" filter="blinds(horizontal)">
                                      <p:cBhvr>
                                        <p:cTn id="55" dur="500"/>
                                        <p:tgtEl>
                                          <p:spTgt spid="67"/>
                                        </p:tgtEl>
                                      </p:cBhvr>
                                    </p:animEffect>
                                  </p:childTnLst>
                                </p:cTn>
                              </p:par>
                              <p:par>
                                <p:cTn id="56" presetID="3" presetClass="entr" presetSubtype="10" fill="hold" grpId="0" nodeType="withEffect">
                                  <p:stCondLst>
                                    <p:cond delay="0"/>
                                  </p:stCondLst>
                                  <p:childTnLst>
                                    <p:set>
                                      <p:cBhvr>
                                        <p:cTn id="57" dur="1" fill="hold">
                                          <p:stCondLst>
                                            <p:cond delay="0"/>
                                          </p:stCondLst>
                                        </p:cTn>
                                        <p:tgtEl>
                                          <p:spTgt spid="68"/>
                                        </p:tgtEl>
                                        <p:attrNameLst>
                                          <p:attrName>style.visibility</p:attrName>
                                        </p:attrNameLst>
                                      </p:cBhvr>
                                      <p:to>
                                        <p:strVal val="visible"/>
                                      </p:to>
                                    </p:set>
                                    <p:animEffect transition="in" filter="blinds(horizontal)">
                                      <p:cBhvr>
                                        <p:cTn id="58" dur="500"/>
                                        <p:tgtEl>
                                          <p:spTgt spid="68"/>
                                        </p:tgtEl>
                                      </p:cBhvr>
                                    </p:animEffect>
                                  </p:childTnLst>
                                </p:cTn>
                              </p:par>
                              <p:par>
                                <p:cTn id="59" presetID="3" presetClass="entr" presetSubtype="10" fill="hold" nodeType="withEffect">
                                  <p:stCondLst>
                                    <p:cond delay="0"/>
                                  </p:stCondLst>
                                  <p:childTnLst>
                                    <p:set>
                                      <p:cBhvr>
                                        <p:cTn id="60" dur="1" fill="hold">
                                          <p:stCondLst>
                                            <p:cond delay="0"/>
                                          </p:stCondLst>
                                        </p:cTn>
                                        <p:tgtEl>
                                          <p:spTgt spid="69"/>
                                        </p:tgtEl>
                                        <p:attrNameLst>
                                          <p:attrName>style.visibility</p:attrName>
                                        </p:attrNameLst>
                                      </p:cBhvr>
                                      <p:to>
                                        <p:strVal val="visible"/>
                                      </p:to>
                                    </p:set>
                                    <p:animEffect transition="in" filter="blinds(horizontal)">
                                      <p:cBhvr>
                                        <p:cTn id="61" dur="500"/>
                                        <p:tgtEl>
                                          <p:spTgt spid="69"/>
                                        </p:tgtEl>
                                      </p:cBhvr>
                                    </p:animEffect>
                                  </p:childTnLst>
                                </p:cTn>
                              </p:par>
                              <p:par>
                                <p:cTn id="62" presetID="3" presetClass="entr" presetSubtype="10" fill="hold" grpId="0" nodeType="withEffect">
                                  <p:stCondLst>
                                    <p:cond delay="0"/>
                                  </p:stCondLst>
                                  <p:childTnLst>
                                    <p:set>
                                      <p:cBhvr>
                                        <p:cTn id="63" dur="1" fill="hold">
                                          <p:stCondLst>
                                            <p:cond delay="0"/>
                                          </p:stCondLst>
                                        </p:cTn>
                                        <p:tgtEl>
                                          <p:spTgt spid="70"/>
                                        </p:tgtEl>
                                        <p:attrNameLst>
                                          <p:attrName>style.visibility</p:attrName>
                                        </p:attrNameLst>
                                      </p:cBhvr>
                                      <p:to>
                                        <p:strVal val="visible"/>
                                      </p:to>
                                    </p:set>
                                    <p:animEffect transition="in" filter="blinds(horizontal)">
                                      <p:cBhvr>
                                        <p:cTn id="64" dur="500"/>
                                        <p:tgtEl>
                                          <p:spTgt spid="70"/>
                                        </p:tgtEl>
                                      </p:cBhvr>
                                    </p:animEffect>
                                  </p:childTnLst>
                                </p:cTn>
                              </p:par>
                              <p:par>
                                <p:cTn id="65" presetID="3" presetClass="entr" presetSubtype="10" fill="hold" grpId="0" nodeType="withEffect">
                                  <p:stCondLst>
                                    <p:cond delay="0"/>
                                  </p:stCondLst>
                                  <p:childTnLst>
                                    <p:set>
                                      <p:cBhvr>
                                        <p:cTn id="66" dur="1" fill="hold">
                                          <p:stCondLst>
                                            <p:cond delay="0"/>
                                          </p:stCondLst>
                                        </p:cTn>
                                        <p:tgtEl>
                                          <p:spTgt spid="79"/>
                                        </p:tgtEl>
                                        <p:attrNameLst>
                                          <p:attrName>style.visibility</p:attrName>
                                        </p:attrNameLst>
                                      </p:cBhvr>
                                      <p:to>
                                        <p:strVal val="visible"/>
                                      </p:to>
                                    </p:set>
                                    <p:animEffect transition="in" filter="blinds(horizontal)">
                                      <p:cBhvr>
                                        <p:cTn id="67" dur="500"/>
                                        <p:tgtEl>
                                          <p:spTgt spid="79"/>
                                        </p:tgtEl>
                                      </p:cBhvr>
                                    </p:animEffect>
                                  </p:childTnLst>
                                </p:cTn>
                              </p:par>
                              <p:par>
                                <p:cTn id="68" presetID="3" presetClass="entr" presetSubtype="10" fill="hold" nodeType="withEffect">
                                  <p:stCondLst>
                                    <p:cond delay="0"/>
                                  </p:stCondLst>
                                  <p:childTnLst>
                                    <p:set>
                                      <p:cBhvr>
                                        <p:cTn id="69" dur="1" fill="hold">
                                          <p:stCondLst>
                                            <p:cond delay="0"/>
                                          </p:stCondLst>
                                        </p:cTn>
                                        <p:tgtEl>
                                          <p:spTgt spid="83"/>
                                        </p:tgtEl>
                                        <p:attrNameLst>
                                          <p:attrName>style.visibility</p:attrName>
                                        </p:attrNameLst>
                                      </p:cBhvr>
                                      <p:to>
                                        <p:strVal val="visible"/>
                                      </p:to>
                                    </p:set>
                                    <p:animEffect transition="in" filter="blinds(horizontal)">
                                      <p:cBhvr>
                                        <p:cTn id="70" dur="500"/>
                                        <p:tgtEl>
                                          <p:spTgt spid="83"/>
                                        </p:tgtEl>
                                      </p:cBhvr>
                                    </p:animEffect>
                                  </p:childTnLst>
                                </p:cTn>
                              </p:par>
                              <p:par>
                                <p:cTn id="71" presetID="3" presetClass="entr" presetSubtype="10" fill="hold" nodeType="withEffect">
                                  <p:stCondLst>
                                    <p:cond delay="0"/>
                                  </p:stCondLst>
                                  <p:childTnLst>
                                    <p:set>
                                      <p:cBhvr>
                                        <p:cTn id="72" dur="1" fill="hold">
                                          <p:stCondLst>
                                            <p:cond delay="0"/>
                                          </p:stCondLst>
                                        </p:cTn>
                                        <p:tgtEl>
                                          <p:spTgt spid="84"/>
                                        </p:tgtEl>
                                        <p:attrNameLst>
                                          <p:attrName>style.visibility</p:attrName>
                                        </p:attrNameLst>
                                      </p:cBhvr>
                                      <p:to>
                                        <p:strVal val="visible"/>
                                      </p:to>
                                    </p:set>
                                    <p:animEffect transition="in" filter="blinds(horizontal)">
                                      <p:cBhvr>
                                        <p:cTn id="73" dur="500"/>
                                        <p:tgtEl>
                                          <p:spTgt spid="84"/>
                                        </p:tgtEl>
                                      </p:cBhvr>
                                    </p:animEffect>
                                  </p:childTnLst>
                                </p:cTn>
                              </p:par>
                              <p:par>
                                <p:cTn id="74" presetID="3" presetClass="entr" presetSubtype="10" fill="hold" nodeType="withEffect">
                                  <p:stCondLst>
                                    <p:cond delay="0"/>
                                  </p:stCondLst>
                                  <p:childTnLst>
                                    <p:set>
                                      <p:cBhvr>
                                        <p:cTn id="75" dur="1" fill="hold">
                                          <p:stCondLst>
                                            <p:cond delay="0"/>
                                          </p:stCondLst>
                                        </p:cTn>
                                        <p:tgtEl>
                                          <p:spTgt spid="82"/>
                                        </p:tgtEl>
                                        <p:attrNameLst>
                                          <p:attrName>style.visibility</p:attrName>
                                        </p:attrNameLst>
                                      </p:cBhvr>
                                      <p:to>
                                        <p:strVal val="visible"/>
                                      </p:to>
                                    </p:set>
                                    <p:animEffect transition="in" filter="blinds(horizontal)">
                                      <p:cBhvr>
                                        <p:cTn id="76" dur="500"/>
                                        <p:tgtEl>
                                          <p:spTgt spid="82"/>
                                        </p:tgtEl>
                                      </p:cBhvr>
                                    </p:animEffect>
                                  </p:childTnLst>
                                </p:cTn>
                              </p:par>
                              <p:par>
                                <p:cTn id="77" presetID="3" presetClass="entr" presetSubtype="10" fill="hold" grpId="0" nodeType="withEffect">
                                  <p:stCondLst>
                                    <p:cond delay="0"/>
                                  </p:stCondLst>
                                  <p:childTnLst>
                                    <p:set>
                                      <p:cBhvr>
                                        <p:cTn id="78" dur="1" fill="hold">
                                          <p:stCondLst>
                                            <p:cond delay="0"/>
                                          </p:stCondLst>
                                        </p:cTn>
                                        <p:tgtEl>
                                          <p:spTgt spid="81"/>
                                        </p:tgtEl>
                                        <p:attrNameLst>
                                          <p:attrName>style.visibility</p:attrName>
                                        </p:attrNameLst>
                                      </p:cBhvr>
                                      <p:to>
                                        <p:strVal val="visible"/>
                                      </p:to>
                                    </p:set>
                                    <p:animEffect transition="in" filter="blinds(horizontal)">
                                      <p:cBhvr>
                                        <p:cTn id="79" dur="500"/>
                                        <p:tgtEl>
                                          <p:spTgt spid="81"/>
                                        </p:tgtEl>
                                      </p:cBhvr>
                                    </p:animEffect>
                                  </p:childTnLst>
                                </p:cTn>
                              </p:par>
                            </p:childTnLst>
                          </p:cTn>
                        </p:par>
                      </p:childTnLst>
                    </p:cTn>
                  </p:par>
                  <p:par>
                    <p:cTn id="80" fill="hold">
                      <p:stCondLst>
                        <p:cond delay="indefinite"/>
                      </p:stCondLst>
                      <p:childTnLst>
                        <p:par>
                          <p:cTn id="81" fill="hold">
                            <p:stCondLst>
                              <p:cond delay="0"/>
                            </p:stCondLst>
                            <p:childTnLst>
                              <p:par>
                                <p:cTn id="82" presetID="3" presetClass="entr" presetSubtype="10" fill="hold" grpId="0" nodeType="clickEffect">
                                  <p:stCondLst>
                                    <p:cond delay="0"/>
                                  </p:stCondLst>
                                  <p:childTnLst>
                                    <p:set>
                                      <p:cBhvr>
                                        <p:cTn id="83" dur="1" fill="hold">
                                          <p:stCondLst>
                                            <p:cond delay="0"/>
                                          </p:stCondLst>
                                        </p:cTn>
                                        <p:tgtEl>
                                          <p:spTgt spid="19"/>
                                        </p:tgtEl>
                                        <p:attrNameLst>
                                          <p:attrName>style.visibility</p:attrName>
                                        </p:attrNameLst>
                                      </p:cBhvr>
                                      <p:to>
                                        <p:strVal val="visible"/>
                                      </p:to>
                                    </p:set>
                                    <p:animEffect transition="in" filter="blinds(horizontal)">
                                      <p:cBhvr>
                                        <p:cTn id="84" dur="500"/>
                                        <p:tgtEl>
                                          <p:spTgt spid="19"/>
                                        </p:tgtEl>
                                      </p:cBhvr>
                                    </p:animEffect>
                                  </p:childTnLst>
                                </p:cTn>
                              </p:par>
                              <p:par>
                                <p:cTn id="85" presetID="3" presetClass="entr" presetSubtype="10" fill="hold" grpId="0" nodeType="withEffect">
                                  <p:stCondLst>
                                    <p:cond delay="0"/>
                                  </p:stCondLst>
                                  <p:childTnLst>
                                    <p:set>
                                      <p:cBhvr>
                                        <p:cTn id="86" dur="1" fill="hold">
                                          <p:stCondLst>
                                            <p:cond delay="0"/>
                                          </p:stCondLst>
                                        </p:cTn>
                                        <p:tgtEl>
                                          <p:spTgt spid="20"/>
                                        </p:tgtEl>
                                        <p:attrNameLst>
                                          <p:attrName>style.visibility</p:attrName>
                                        </p:attrNameLst>
                                      </p:cBhvr>
                                      <p:to>
                                        <p:strVal val="visible"/>
                                      </p:to>
                                    </p:set>
                                    <p:animEffect transition="in" filter="blinds(horizontal)">
                                      <p:cBhvr>
                                        <p:cTn id="87" dur="500"/>
                                        <p:tgtEl>
                                          <p:spTgt spid="20"/>
                                        </p:tgtEl>
                                      </p:cBhvr>
                                    </p:animEffect>
                                  </p:childTnLst>
                                </p:cTn>
                              </p:par>
                              <p:par>
                                <p:cTn id="88" presetID="3" presetClass="entr" presetSubtype="10" fill="hold" grpId="0" nodeType="withEffect">
                                  <p:stCondLst>
                                    <p:cond delay="0"/>
                                  </p:stCondLst>
                                  <p:childTnLst>
                                    <p:set>
                                      <p:cBhvr>
                                        <p:cTn id="89" dur="1" fill="hold">
                                          <p:stCondLst>
                                            <p:cond delay="0"/>
                                          </p:stCondLst>
                                        </p:cTn>
                                        <p:tgtEl>
                                          <p:spTgt spid="24"/>
                                        </p:tgtEl>
                                        <p:attrNameLst>
                                          <p:attrName>style.visibility</p:attrName>
                                        </p:attrNameLst>
                                      </p:cBhvr>
                                      <p:to>
                                        <p:strVal val="visible"/>
                                      </p:to>
                                    </p:set>
                                    <p:animEffect transition="in" filter="blinds(horizontal)">
                                      <p:cBhvr>
                                        <p:cTn id="90" dur="500"/>
                                        <p:tgtEl>
                                          <p:spTgt spid="24"/>
                                        </p:tgtEl>
                                      </p:cBhvr>
                                    </p:animEffect>
                                  </p:childTnLst>
                                </p:cTn>
                              </p:par>
                              <p:par>
                                <p:cTn id="91" presetID="3" presetClass="entr" presetSubtype="10" fill="hold" nodeType="withEffect">
                                  <p:stCondLst>
                                    <p:cond delay="0"/>
                                  </p:stCondLst>
                                  <p:childTnLst>
                                    <p:set>
                                      <p:cBhvr>
                                        <p:cTn id="92" dur="1" fill="hold">
                                          <p:stCondLst>
                                            <p:cond delay="0"/>
                                          </p:stCondLst>
                                        </p:cTn>
                                        <p:tgtEl>
                                          <p:spTgt spid="32"/>
                                        </p:tgtEl>
                                        <p:attrNameLst>
                                          <p:attrName>style.visibility</p:attrName>
                                        </p:attrNameLst>
                                      </p:cBhvr>
                                      <p:to>
                                        <p:strVal val="visible"/>
                                      </p:to>
                                    </p:set>
                                    <p:animEffect transition="in" filter="blinds(horizontal)">
                                      <p:cBhvr>
                                        <p:cTn id="93" dur="500"/>
                                        <p:tgtEl>
                                          <p:spTgt spid="32"/>
                                        </p:tgtEl>
                                      </p:cBhvr>
                                    </p:animEffect>
                                  </p:childTnLst>
                                </p:cTn>
                              </p:par>
                              <p:par>
                                <p:cTn id="94" presetID="3" presetClass="entr" presetSubtype="10" fill="hold" nodeType="withEffect">
                                  <p:stCondLst>
                                    <p:cond delay="0"/>
                                  </p:stCondLst>
                                  <p:childTnLst>
                                    <p:set>
                                      <p:cBhvr>
                                        <p:cTn id="95" dur="1" fill="hold">
                                          <p:stCondLst>
                                            <p:cond delay="0"/>
                                          </p:stCondLst>
                                        </p:cTn>
                                        <p:tgtEl>
                                          <p:spTgt spid="33"/>
                                        </p:tgtEl>
                                        <p:attrNameLst>
                                          <p:attrName>style.visibility</p:attrName>
                                        </p:attrNameLst>
                                      </p:cBhvr>
                                      <p:to>
                                        <p:strVal val="visible"/>
                                      </p:to>
                                    </p:set>
                                    <p:animEffect transition="in" filter="blinds(horizontal)">
                                      <p:cBhvr>
                                        <p:cTn id="96" dur="500"/>
                                        <p:tgtEl>
                                          <p:spTgt spid="33"/>
                                        </p:tgtEl>
                                      </p:cBhvr>
                                    </p:animEffect>
                                  </p:childTnLst>
                                </p:cTn>
                              </p:par>
                              <p:par>
                                <p:cTn id="97" presetID="3" presetClass="entr" presetSubtype="10" fill="hold" nodeType="withEffect">
                                  <p:stCondLst>
                                    <p:cond delay="0"/>
                                  </p:stCondLst>
                                  <p:childTnLst>
                                    <p:set>
                                      <p:cBhvr>
                                        <p:cTn id="98" dur="1" fill="hold">
                                          <p:stCondLst>
                                            <p:cond delay="0"/>
                                          </p:stCondLst>
                                        </p:cTn>
                                        <p:tgtEl>
                                          <p:spTgt spid="34"/>
                                        </p:tgtEl>
                                        <p:attrNameLst>
                                          <p:attrName>style.visibility</p:attrName>
                                        </p:attrNameLst>
                                      </p:cBhvr>
                                      <p:to>
                                        <p:strVal val="visible"/>
                                      </p:to>
                                    </p:set>
                                    <p:animEffect transition="in" filter="blinds(horizontal)">
                                      <p:cBhvr>
                                        <p:cTn id="99" dur="500"/>
                                        <p:tgtEl>
                                          <p:spTgt spid="34"/>
                                        </p:tgtEl>
                                      </p:cBhvr>
                                    </p:animEffect>
                                  </p:childTnLst>
                                </p:cTn>
                              </p:par>
                              <p:par>
                                <p:cTn id="100" presetID="3" presetClass="entr" presetSubtype="10" fill="hold" grpId="0" nodeType="withEffect">
                                  <p:stCondLst>
                                    <p:cond delay="0"/>
                                  </p:stCondLst>
                                  <p:childTnLst>
                                    <p:set>
                                      <p:cBhvr>
                                        <p:cTn id="101" dur="1" fill="hold">
                                          <p:stCondLst>
                                            <p:cond delay="0"/>
                                          </p:stCondLst>
                                        </p:cTn>
                                        <p:tgtEl>
                                          <p:spTgt spid="46"/>
                                        </p:tgtEl>
                                        <p:attrNameLst>
                                          <p:attrName>style.visibility</p:attrName>
                                        </p:attrNameLst>
                                      </p:cBhvr>
                                      <p:to>
                                        <p:strVal val="visible"/>
                                      </p:to>
                                    </p:set>
                                    <p:animEffect transition="in" filter="blinds(horizontal)">
                                      <p:cBhvr>
                                        <p:cTn id="102" dur="500"/>
                                        <p:tgtEl>
                                          <p:spTgt spid="46"/>
                                        </p:tgtEl>
                                      </p:cBhvr>
                                    </p:animEffect>
                                  </p:childTnLst>
                                </p:cTn>
                              </p:par>
                              <p:par>
                                <p:cTn id="103" presetID="3" presetClass="entr" presetSubtype="10" fill="hold" grpId="0" nodeType="withEffect">
                                  <p:stCondLst>
                                    <p:cond delay="0"/>
                                  </p:stCondLst>
                                  <p:childTnLst>
                                    <p:set>
                                      <p:cBhvr>
                                        <p:cTn id="104" dur="1" fill="hold">
                                          <p:stCondLst>
                                            <p:cond delay="0"/>
                                          </p:stCondLst>
                                        </p:cTn>
                                        <p:tgtEl>
                                          <p:spTgt spid="47"/>
                                        </p:tgtEl>
                                        <p:attrNameLst>
                                          <p:attrName>style.visibility</p:attrName>
                                        </p:attrNameLst>
                                      </p:cBhvr>
                                      <p:to>
                                        <p:strVal val="visible"/>
                                      </p:to>
                                    </p:set>
                                    <p:animEffect transition="in" filter="blinds(horizontal)">
                                      <p:cBhvr>
                                        <p:cTn id="105" dur="500"/>
                                        <p:tgtEl>
                                          <p:spTgt spid="47"/>
                                        </p:tgtEl>
                                      </p:cBhvr>
                                    </p:animEffect>
                                  </p:childTnLst>
                                </p:cTn>
                              </p:par>
                              <p:par>
                                <p:cTn id="106" presetID="3" presetClass="entr" presetSubtype="10" fill="hold" grpId="0" nodeType="withEffect">
                                  <p:stCondLst>
                                    <p:cond delay="0"/>
                                  </p:stCondLst>
                                  <p:childTnLst>
                                    <p:set>
                                      <p:cBhvr>
                                        <p:cTn id="107" dur="1" fill="hold">
                                          <p:stCondLst>
                                            <p:cond delay="0"/>
                                          </p:stCondLst>
                                        </p:cTn>
                                        <p:tgtEl>
                                          <p:spTgt spid="48"/>
                                        </p:tgtEl>
                                        <p:attrNameLst>
                                          <p:attrName>style.visibility</p:attrName>
                                        </p:attrNameLst>
                                      </p:cBhvr>
                                      <p:to>
                                        <p:strVal val="visible"/>
                                      </p:to>
                                    </p:set>
                                    <p:animEffect transition="in" filter="blinds(horizontal)">
                                      <p:cBhvr>
                                        <p:cTn id="108" dur="500"/>
                                        <p:tgtEl>
                                          <p:spTgt spid="48"/>
                                        </p:tgtEl>
                                      </p:cBhvr>
                                    </p:animEffect>
                                  </p:childTnLst>
                                </p:cTn>
                              </p:par>
                              <p:par>
                                <p:cTn id="109" presetID="3" presetClass="entr" presetSubtype="10" fill="hold" nodeType="withEffect">
                                  <p:stCondLst>
                                    <p:cond delay="0"/>
                                  </p:stCondLst>
                                  <p:childTnLst>
                                    <p:set>
                                      <p:cBhvr>
                                        <p:cTn id="110" dur="1" fill="hold">
                                          <p:stCondLst>
                                            <p:cond delay="0"/>
                                          </p:stCondLst>
                                        </p:cTn>
                                        <p:tgtEl>
                                          <p:spTgt spid="56"/>
                                        </p:tgtEl>
                                        <p:attrNameLst>
                                          <p:attrName>style.visibility</p:attrName>
                                        </p:attrNameLst>
                                      </p:cBhvr>
                                      <p:to>
                                        <p:strVal val="visible"/>
                                      </p:to>
                                    </p:set>
                                    <p:animEffect transition="in" filter="blinds(horizontal)">
                                      <p:cBhvr>
                                        <p:cTn id="111" dur="500"/>
                                        <p:tgtEl>
                                          <p:spTgt spid="56"/>
                                        </p:tgtEl>
                                      </p:cBhvr>
                                    </p:animEffect>
                                  </p:childTnLst>
                                </p:cTn>
                              </p:par>
                              <p:par>
                                <p:cTn id="112" presetID="3" presetClass="entr" presetSubtype="10" fill="hold" grpId="0" nodeType="withEffect">
                                  <p:stCondLst>
                                    <p:cond delay="0"/>
                                  </p:stCondLst>
                                  <p:childTnLst>
                                    <p:set>
                                      <p:cBhvr>
                                        <p:cTn id="113" dur="1" fill="hold">
                                          <p:stCondLst>
                                            <p:cond delay="0"/>
                                          </p:stCondLst>
                                        </p:cTn>
                                        <p:tgtEl>
                                          <p:spTgt spid="57"/>
                                        </p:tgtEl>
                                        <p:attrNameLst>
                                          <p:attrName>style.visibility</p:attrName>
                                        </p:attrNameLst>
                                      </p:cBhvr>
                                      <p:to>
                                        <p:strVal val="visible"/>
                                      </p:to>
                                    </p:set>
                                    <p:animEffect transition="in" filter="blinds(horizontal)">
                                      <p:cBhvr>
                                        <p:cTn id="114" dur="500"/>
                                        <p:tgtEl>
                                          <p:spTgt spid="57"/>
                                        </p:tgtEl>
                                      </p:cBhvr>
                                    </p:animEffect>
                                  </p:childTnLst>
                                </p:cTn>
                              </p:par>
                              <p:par>
                                <p:cTn id="115" presetID="3" presetClass="entr" presetSubtype="10" fill="hold" nodeType="withEffect">
                                  <p:stCondLst>
                                    <p:cond delay="0"/>
                                  </p:stCondLst>
                                  <p:childTnLst>
                                    <p:set>
                                      <p:cBhvr>
                                        <p:cTn id="116" dur="1" fill="hold">
                                          <p:stCondLst>
                                            <p:cond delay="0"/>
                                          </p:stCondLst>
                                        </p:cTn>
                                        <p:tgtEl>
                                          <p:spTgt spid="58"/>
                                        </p:tgtEl>
                                        <p:attrNameLst>
                                          <p:attrName>style.visibility</p:attrName>
                                        </p:attrNameLst>
                                      </p:cBhvr>
                                      <p:to>
                                        <p:strVal val="visible"/>
                                      </p:to>
                                    </p:set>
                                    <p:animEffect transition="in" filter="blinds(horizontal)">
                                      <p:cBhvr>
                                        <p:cTn id="117" dur="500"/>
                                        <p:tgtEl>
                                          <p:spTgt spid="58"/>
                                        </p:tgtEl>
                                      </p:cBhvr>
                                    </p:animEffect>
                                  </p:childTnLst>
                                </p:cTn>
                              </p:par>
                              <p:par>
                                <p:cTn id="118" presetID="3" presetClass="entr" presetSubtype="10" fill="hold" grpId="0" nodeType="withEffect">
                                  <p:stCondLst>
                                    <p:cond delay="0"/>
                                  </p:stCondLst>
                                  <p:childTnLst>
                                    <p:set>
                                      <p:cBhvr>
                                        <p:cTn id="119" dur="1" fill="hold">
                                          <p:stCondLst>
                                            <p:cond delay="0"/>
                                          </p:stCondLst>
                                        </p:cTn>
                                        <p:tgtEl>
                                          <p:spTgt spid="59"/>
                                        </p:tgtEl>
                                        <p:attrNameLst>
                                          <p:attrName>style.visibility</p:attrName>
                                        </p:attrNameLst>
                                      </p:cBhvr>
                                      <p:to>
                                        <p:strVal val="visible"/>
                                      </p:to>
                                    </p:set>
                                    <p:animEffect transition="in" filter="blinds(horizontal)">
                                      <p:cBhvr>
                                        <p:cTn id="120" dur="500"/>
                                        <p:tgtEl>
                                          <p:spTgt spid="59"/>
                                        </p:tgtEl>
                                      </p:cBhvr>
                                    </p:animEffect>
                                  </p:childTnLst>
                                </p:cTn>
                              </p:par>
                              <p:par>
                                <p:cTn id="121" presetID="3" presetClass="entr" presetSubtype="10" fill="hold" grpId="0" nodeType="withEffect">
                                  <p:stCondLst>
                                    <p:cond delay="0"/>
                                  </p:stCondLst>
                                  <p:childTnLst>
                                    <p:set>
                                      <p:cBhvr>
                                        <p:cTn id="122" dur="1" fill="hold">
                                          <p:stCondLst>
                                            <p:cond delay="0"/>
                                          </p:stCondLst>
                                        </p:cTn>
                                        <p:tgtEl>
                                          <p:spTgt spid="75"/>
                                        </p:tgtEl>
                                        <p:attrNameLst>
                                          <p:attrName>style.visibility</p:attrName>
                                        </p:attrNameLst>
                                      </p:cBhvr>
                                      <p:to>
                                        <p:strVal val="visible"/>
                                      </p:to>
                                    </p:set>
                                    <p:animEffect transition="in" filter="blinds(horizontal)">
                                      <p:cBhvr>
                                        <p:cTn id="123" dur="500"/>
                                        <p:tgtEl>
                                          <p:spTgt spid="75"/>
                                        </p:tgtEl>
                                      </p:cBhvr>
                                    </p:animEffect>
                                  </p:childTnLst>
                                </p:cTn>
                              </p:par>
                              <p:par>
                                <p:cTn id="124" presetID="3" presetClass="entr" presetSubtype="10" fill="hold" nodeType="withEffect">
                                  <p:stCondLst>
                                    <p:cond delay="0"/>
                                  </p:stCondLst>
                                  <p:childTnLst>
                                    <p:set>
                                      <p:cBhvr>
                                        <p:cTn id="125" dur="1" fill="hold">
                                          <p:stCondLst>
                                            <p:cond delay="0"/>
                                          </p:stCondLst>
                                        </p:cTn>
                                        <p:tgtEl>
                                          <p:spTgt spid="88"/>
                                        </p:tgtEl>
                                        <p:attrNameLst>
                                          <p:attrName>style.visibility</p:attrName>
                                        </p:attrNameLst>
                                      </p:cBhvr>
                                      <p:to>
                                        <p:strVal val="visible"/>
                                      </p:to>
                                    </p:set>
                                    <p:animEffect transition="in" filter="blinds(horizontal)">
                                      <p:cBhvr>
                                        <p:cTn id="126" dur="500"/>
                                        <p:tgtEl>
                                          <p:spTgt spid="88"/>
                                        </p:tgtEl>
                                      </p:cBhvr>
                                    </p:animEffect>
                                  </p:childTnLst>
                                </p:cTn>
                              </p:par>
                              <p:par>
                                <p:cTn id="127" presetID="3" presetClass="entr" presetSubtype="10" fill="hold" grpId="0" nodeType="withEffect">
                                  <p:stCondLst>
                                    <p:cond delay="0"/>
                                  </p:stCondLst>
                                  <p:childTnLst>
                                    <p:set>
                                      <p:cBhvr>
                                        <p:cTn id="128" dur="1" fill="hold">
                                          <p:stCondLst>
                                            <p:cond delay="0"/>
                                          </p:stCondLst>
                                        </p:cTn>
                                        <p:tgtEl>
                                          <p:spTgt spid="97"/>
                                        </p:tgtEl>
                                        <p:attrNameLst>
                                          <p:attrName>style.visibility</p:attrName>
                                        </p:attrNameLst>
                                      </p:cBhvr>
                                      <p:to>
                                        <p:strVal val="visible"/>
                                      </p:to>
                                    </p:set>
                                    <p:animEffect transition="in" filter="blinds(horizontal)">
                                      <p:cBhvr>
                                        <p:cTn id="129" dur="500"/>
                                        <p:tgtEl>
                                          <p:spTgt spid="97"/>
                                        </p:tgtEl>
                                      </p:cBhvr>
                                    </p:animEffect>
                                  </p:childTnLst>
                                </p:cTn>
                              </p:par>
                              <p:par>
                                <p:cTn id="130" presetID="3" presetClass="entr" presetSubtype="10" fill="hold" grpId="0" nodeType="withEffect">
                                  <p:stCondLst>
                                    <p:cond delay="0"/>
                                  </p:stCondLst>
                                  <p:childTnLst>
                                    <p:set>
                                      <p:cBhvr>
                                        <p:cTn id="131" dur="1" fill="hold">
                                          <p:stCondLst>
                                            <p:cond delay="0"/>
                                          </p:stCondLst>
                                        </p:cTn>
                                        <p:tgtEl>
                                          <p:spTgt spid="85"/>
                                        </p:tgtEl>
                                        <p:attrNameLst>
                                          <p:attrName>style.visibility</p:attrName>
                                        </p:attrNameLst>
                                      </p:cBhvr>
                                      <p:to>
                                        <p:strVal val="visible"/>
                                      </p:to>
                                    </p:set>
                                    <p:animEffect transition="in" filter="blinds(horizontal)">
                                      <p:cBhvr>
                                        <p:cTn id="132" dur="500"/>
                                        <p:tgtEl>
                                          <p:spTgt spid="85"/>
                                        </p:tgtEl>
                                      </p:cBhvr>
                                    </p:animEffect>
                                  </p:childTnLst>
                                </p:cTn>
                              </p:par>
                              <p:par>
                                <p:cTn id="133" presetID="3" presetClass="entr" presetSubtype="10" fill="hold" nodeType="withEffect">
                                  <p:stCondLst>
                                    <p:cond delay="0"/>
                                  </p:stCondLst>
                                  <p:childTnLst>
                                    <p:set>
                                      <p:cBhvr>
                                        <p:cTn id="134" dur="1" fill="hold">
                                          <p:stCondLst>
                                            <p:cond delay="0"/>
                                          </p:stCondLst>
                                        </p:cTn>
                                        <p:tgtEl>
                                          <p:spTgt spid="87"/>
                                        </p:tgtEl>
                                        <p:attrNameLst>
                                          <p:attrName>style.visibility</p:attrName>
                                        </p:attrNameLst>
                                      </p:cBhvr>
                                      <p:to>
                                        <p:strVal val="visible"/>
                                      </p:to>
                                    </p:set>
                                    <p:animEffect transition="in" filter="blinds(horizontal)">
                                      <p:cBhvr>
                                        <p:cTn id="135" dur="500"/>
                                        <p:tgtEl>
                                          <p:spTgt spid="87"/>
                                        </p:tgtEl>
                                      </p:cBhvr>
                                    </p:animEffect>
                                  </p:childTnLst>
                                </p:cTn>
                              </p:par>
                              <p:par>
                                <p:cTn id="136" presetID="3" presetClass="entr" presetSubtype="10" fill="hold" nodeType="withEffect">
                                  <p:stCondLst>
                                    <p:cond delay="0"/>
                                  </p:stCondLst>
                                  <p:childTnLst>
                                    <p:set>
                                      <p:cBhvr>
                                        <p:cTn id="137" dur="1" fill="hold">
                                          <p:stCondLst>
                                            <p:cond delay="0"/>
                                          </p:stCondLst>
                                        </p:cTn>
                                        <p:tgtEl>
                                          <p:spTgt spid="88"/>
                                        </p:tgtEl>
                                        <p:attrNameLst>
                                          <p:attrName>style.visibility</p:attrName>
                                        </p:attrNameLst>
                                      </p:cBhvr>
                                      <p:to>
                                        <p:strVal val="visible"/>
                                      </p:to>
                                    </p:set>
                                    <p:animEffect transition="in" filter="blinds(horizontal)">
                                      <p:cBhvr>
                                        <p:cTn id="138" dur="500"/>
                                        <p:tgtEl>
                                          <p:spTgt spid="88"/>
                                        </p:tgtEl>
                                      </p:cBhvr>
                                    </p:animEffect>
                                  </p:childTnLst>
                                </p:cTn>
                              </p:par>
                              <p:par>
                                <p:cTn id="139" presetID="3" presetClass="entr" presetSubtype="10" fill="hold" nodeType="withEffect">
                                  <p:stCondLst>
                                    <p:cond delay="0"/>
                                  </p:stCondLst>
                                  <p:childTnLst>
                                    <p:set>
                                      <p:cBhvr>
                                        <p:cTn id="140" dur="1" fill="hold">
                                          <p:stCondLst>
                                            <p:cond delay="0"/>
                                          </p:stCondLst>
                                        </p:cTn>
                                        <p:tgtEl>
                                          <p:spTgt spid="86"/>
                                        </p:tgtEl>
                                        <p:attrNameLst>
                                          <p:attrName>style.visibility</p:attrName>
                                        </p:attrNameLst>
                                      </p:cBhvr>
                                      <p:to>
                                        <p:strVal val="visible"/>
                                      </p:to>
                                    </p:set>
                                    <p:animEffect transition="in" filter="blinds(horizontal)">
                                      <p:cBhvr>
                                        <p:cTn id="141" dur="500"/>
                                        <p:tgtEl>
                                          <p:spTgt spid="86"/>
                                        </p:tgtEl>
                                      </p:cBhvr>
                                    </p:animEffect>
                                  </p:childTnLst>
                                </p:cTn>
                              </p:par>
                            </p:childTnLst>
                          </p:cTn>
                        </p:par>
                      </p:childTnLst>
                    </p:cTn>
                  </p:par>
                  <p:par>
                    <p:cTn id="142" fill="hold">
                      <p:stCondLst>
                        <p:cond delay="indefinite"/>
                      </p:stCondLst>
                      <p:childTnLst>
                        <p:par>
                          <p:cTn id="143" fill="hold">
                            <p:stCondLst>
                              <p:cond delay="0"/>
                            </p:stCondLst>
                            <p:childTnLst>
                              <p:par>
                                <p:cTn id="144" presetID="3" presetClass="entr" presetSubtype="10" fill="hold" grpId="0" nodeType="clickEffect">
                                  <p:stCondLst>
                                    <p:cond delay="0"/>
                                  </p:stCondLst>
                                  <p:childTnLst>
                                    <p:set>
                                      <p:cBhvr>
                                        <p:cTn id="145" dur="1" fill="hold">
                                          <p:stCondLst>
                                            <p:cond delay="0"/>
                                          </p:stCondLst>
                                        </p:cTn>
                                        <p:tgtEl>
                                          <p:spTgt spid="22"/>
                                        </p:tgtEl>
                                        <p:attrNameLst>
                                          <p:attrName>style.visibility</p:attrName>
                                        </p:attrNameLst>
                                      </p:cBhvr>
                                      <p:to>
                                        <p:strVal val="visible"/>
                                      </p:to>
                                    </p:set>
                                    <p:animEffect transition="in" filter="blinds(horizontal)">
                                      <p:cBhvr>
                                        <p:cTn id="146" dur="500"/>
                                        <p:tgtEl>
                                          <p:spTgt spid="22"/>
                                        </p:tgtEl>
                                      </p:cBhvr>
                                    </p:animEffect>
                                  </p:childTnLst>
                                </p:cTn>
                              </p:par>
                              <p:par>
                                <p:cTn id="147" presetID="3" presetClass="entr" presetSubtype="10" fill="hold" grpId="0" nodeType="withEffect">
                                  <p:stCondLst>
                                    <p:cond delay="0"/>
                                  </p:stCondLst>
                                  <p:childTnLst>
                                    <p:set>
                                      <p:cBhvr>
                                        <p:cTn id="148" dur="1" fill="hold">
                                          <p:stCondLst>
                                            <p:cond delay="0"/>
                                          </p:stCondLst>
                                        </p:cTn>
                                        <p:tgtEl>
                                          <p:spTgt spid="23"/>
                                        </p:tgtEl>
                                        <p:attrNameLst>
                                          <p:attrName>style.visibility</p:attrName>
                                        </p:attrNameLst>
                                      </p:cBhvr>
                                      <p:to>
                                        <p:strVal val="visible"/>
                                      </p:to>
                                    </p:set>
                                    <p:animEffect transition="in" filter="blinds(horizontal)">
                                      <p:cBhvr>
                                        <p:cTn id="149" dur="500"/>
                                        <p:tgtEl>
                                          <p:spTgt spid="23"/>
                                        </p:tgtEl>
                                      </p:cBhvr>
                                    </p:animEffect>
                                  </p:childTnLst>
                                </p:cTn>
                              </p:par>
                              <p:par>
                                <p:cTn id="150" presetID="3" presetClass="entr" presetSubtype="10" fill="hold" nodeType="withEffect">
                                  <p:stCondLst>
                                    <p:cond delay="0"/>
                                  </p:stCondLst>
                                  <p:childTnLst>
                                    <p:set>
                                      <p:cBhvr>
                                        <p:cTn id="151" dur="1" fill="hold">
                                          <p:stCondLst>
                                            <p:cond delay="0"/>
                                          </p:stCondLst>
                                        </p:cTn>
                                        <p:tgtEl>
                                          <p:spTgt spid="35"/>
                                        </p:tgtEl>
                                        <p:attrNameLst>
                                          <p:attrName>style.visibility</p:attrName>
                                        </p:attrNameLst>
                                      </p:cBhvr>
                                      <p:to>
                                        <p:strVal val="visible"/>
                                      </p:to>
                                    </p:set>
                                    <p:animEffect transition="in" filter="blinds(horizontal)">
                                      <p:cBhvr>
                                        <p:cTn id="152" dur="500"/>
                                        <p:tgtEl>
                                          <p:spTgt spid="35"/>
                                        </p:tgtEl>
                                      </p:cBhvr>
                                    </p:animEffect>
                                  </p:childTnLst>
                                </p:cTn>
                              </p:par>
                              <p:par>
                                <p:cTn id="153" presetID="3" presetClass="entr" presetSubtype="10" fill="hold" nodeType="withEffect">
                                  <p:stCondLst>
                                    <p:cond delay="0"/>
                                  </p:stCondLst>
                                  <p:childTnLst>
                                    <p:set>
                                      <p:cBhvr>
                                        <p:cTn id="154" dur="1" fill="hold">
                                          <p:stCondLst>
                                            <p:cond delay="0"/>
                                          </p:stCondLst>
                                        </p:cTn>
                                        <p:tgtEl>
                                          <p:spTgt spid="36"/>
                                        </p:tgtEl>
                                        <p:attrNameLst>
                                          <p:attrName>style.visibility</p:attrName>
                                        </p:attrNameLst>
                                      </p:cBhvr>
                                      <p:to>
                                        <p:strVal val="visible"/>
                                      </p:to>
                                    </p:set>
                                    <p:animEffect transition="in" filter="blinds(horizontal)">
                                      <p:cBhvr>
                                        <p:cTn id="155" dur="500"/>
                                        <p:tgtEl>
                                          <p:spTgt spid="36"/>
                                        </p:tgtEl>
                                      </p:cBhvr>
                                    </p:animEffect>
                                  </p:childTnLst>
                                </p:cTn>
                              </p:par>
                              <p:par>
                                <p:cTn id="156" presetID="3" presetClass="entr" presetSubtype="10" fill="hold" grpId="0" nodeType="withEffect">
                                  <p:stCondLst>
                                    <p:cond delay="0"/>
                                  </p:stCondLst>
                                  <p:childTnLst>
                                    <p:set>
                                      <p:cBhvr>
                                        <p:cTn id="157" dur="1" fill="hold">
                                          <p:stCondLst>
                                            <p:cond delay="0"/>
                                          </p:stCondLst>
                                        </p:cTn>
                                        <p:tgtEl>
                                          <p:spTgt spid="52"/>
                                        </p:tgtEl>
                                        <p:attrNameLst>
                                          <p:attrName>style.visibility</p:attrName>
                                        </p:attrNameLst>
                                      </p:cBhvr>
                                      <p:to>
                                        <p:strVal val="visible"/>
                                      </p:to>
                                    </p:set>
                                    <p:animEffect transition="in" filter="blinds(horizontal)">
                                      <p:cBhvr>
                                        <p:cTn id="158" dur="500"/>
                                        <p:tgtEl>
                                          <p:spTgt spid="52"/>
                                        </p:tgtEl>
                                      </p:cBhvr>
                                    </p:animEffect>
                                  </p:childTnLst>
                                </p:cTn>
                              </p:par>
                              <p:par>
                                <p:cTn id="159" presetID="3" presetClass="entr" presetSubtype="10" fill="hold" grpId="0" nodeType="withEffect">
                                  <p:stCondLst>
                                    <p:cond delay="0"/>
                                  </p:stCondLst>
                                  <p:childTnLst>
                                    <p:set>
                                      <p:cBhvr>
                                        <p:cTn id="160" dur="1" fill="hold">
                                          <p:stCondLst>
                                            <p:cond delay="0"/>
                                          </p:stCondLst>
                                        </p:cTn>
                                        <p:tgtEl>
                                          <p:spTgt spid="53"/>
                                        </p:tgtEl>
                                        <p:attrNameLst>
                                          <p:attrName>style.visibility</p:attrName>
                                        </p:attrNameLst>
                                      </p:cBhvr>
                                      <p:to>
                                        <p:strVal val="visible"/>
                                      </p:to>
                                    </p:set>
                                    <p:animEffect transition="in" filter="blinds(horizontal)">
                                      <p:cBhvr>
                                        <p:cTn id="161" dur="500"/>
                                        <p:tgtEl>
                                          <p:spTgt spid="53"/>
                                        </p:tgtEl>
                                      </p:cBhvr>
                                    </p:animEffect>
                                  </p:childTnLst>
                                </p:cTn>
                              </p:par>
                              <p:par>
                                <p:cTn id="162" presetID="3" presetClass="entr" presetSubtype="10" fill="hold" nodeType="withEffect">
                                  <p:stCondLst>
                                    <p:cond delay="0"/>
                                  </p:stCondLst>
                                  <p:childTnLst>
                                    <p:set>
                                      <p:cBhvr>
                                        <p:cTn id="163" dur="1" fill="hold">
                                          <p:stCondLst>
                                            <p:cond delay="0"/>
                                          </p:stCondLst>
                                        </p:cTn>
                                        <p:tgtEl>
                                          <p:spTgt spid="60"/>
                                        </p:tgtEl>
                                        <p:attrNameLst>
                                          <p:attrName>style.visibility</p:attrName>
                                        </p:attrNameLst>
                                      </p:cBhvr>
                                      <p:to>
                                        <p:strVal val="visible"/>
                                      </p:to>
                                    </p:set>
                                    <p:animEffect transition="in" filter="blinds(horizontal)">
                                      <p:cBhvr>
                                        <p:cTn id="164" dur="500"/>
                                        <p:tgtEl>
                                          <p:spTgt spid="60"/>
                                        </p:tgtEl>
                                      </p:cBhvr>
                                    </p:animEffect>
                                  </p:childTnLst>
                                </p:cTn>
                              </p:par>
                              <p:par>
                                <p:cTn id="165" presetID="3" presetClass="entr" presetSubtype="10" fill="hold" grpId="0" nodeType="withEffect">
                                  <p:stCondLst>
                                    <p:cond delay="0"/>
                                  </p:stCondLst>
                                  <p:childTnLst>
                                    <p:set>
                                      <p:cBhvr>
                                        <p:cTn id="166" dur="1" fill="hold">
                                          <p:stCondLst>
                                            <p:cond delay="0"/>
                                          </p:stCondLst>
                                        </p:cTn>
                                        <p:tgtEl>
                                          <p:spTgt spid="61"/>
                                        </p:tgtEl>
                                        <p:attrNameLst>
                                          <p:attrName>style.visibility</p:attrName>
                                        </p:attrNameLst>
                                      </p:cBhvr>
                                      <p:to>
                                        <p:strVal val="visible"/>
                                      </p:to>
                                    </p:set>
                                    <p:animEffect transition="in" filter="blinds(horizontal)">
                                      <p:cBhvr>
                                        <p:cTn id="167" dur="500"/>
                                        <p:tgtEl>
                                          <p:spTgt spid="61"/>
                                        </p:tgtEl>
                                      </p:cBhvr>
                                    </p:animEffect>
                                  </p:childTnLst>
                                </p:cTn>
                              </p:par>
                              <p:par>
                                <p:cTn id="168" presetID="3" presetClass="entr" presetSubtype="10" fill="hold" nodeType="withEffect">
                                  <p:stCondLst>
                                    <p:cond delay="0"/>
                                  </p:stCondLst>
                                  <p:childTnLst>
                                    <p:set>
                                      <p:cBhvr>
                                        <p:cTn id="169" dur="1" fill="hold">
                                          <p:stCondLst>
                                            <p:cond delay="0"/>
                                          </p:stCondLst>
                                        </p:cTn>
                                        <p:tgtEl>
                                          <p:spTgt spid="62"/>
                                        </p:tgtEl>
                                        <p:attrNameLst>
                                          <p:attrName>style.visibility</p:attrName>
                                        </p:attrNameLst>
                                      </p:cBhvr>
                                      <p:to>
                                        <p:strVal val="visible"/>
                                      </p:to>
                                    </p:set>
                                    <p:animEffect transition="in" filter="blinds(horizontal)">
                                      <p:cBhvr>
                                        <p:cTn id="170" dur="500"/>
                                        <p:tgtEl>
                                          <p:spTgt spid="62"/>
                                        </p:tgtEl>
                                      </p:cBhvr>
                                    </p:animEffect>
                                  </p:childTnLst>
                                </p:cTn>
                              </p:par>
                              <p:par>
                                <p:cTn id="171" presetID="3" presetClass="entr" presetSubtype="10" fill="hold" grpId="0" nodeType="withEffect">
                                  <p:stCondLst>
                                    <p:cond delay="0"/>
                                  </p:stCondLst>
                                  <p:childTnLst>
                                    <p:set>
                                      <p:cBhvr>
                                        <p:cTn id="172" dur="1" fill="hold">
                                          <p:stCondLst>
                                            <p:cond delay="0"/>
                                          </p:stCondLst>
                                        </p:cTn>
                                        <p:tgtEl>
                                          <p:spTgt spid="98"/>
                                        </p:tgtEl>
                                        <p:attrNameLst>
                                          <p:attrName>style.visibility</p:attrName>
                                        </p:attrNameLst>
                                      </p:cBhvr>
                                      <p:to>
                                        <p:strVal val="visible"/>
                                      </p:to>
                                    </p:set>
                                    <p:animEffect transition="in" filter="blinds(horizontal)">
                                      <p:cBhvr>
                                        <p:cTn id="173" dur="500"/>
                                        <p:tgtEl>
                                          <p:spTgt spid="98"/>
                                        </p:tgtEl>
                                      </p:cBhvr>
                                    </p:animEffect>
                                  </p:childTnLst>
                                </p:cTn>
                              </p:par>
                              <p:par>
                                <p:cTn id="174" presetID="3" presetClass="entr" presetSubtype="10" fill="hold" nodeType="withEffect">
                                  <p:stCondLst>
                                    <p:cond delay="0"/>
                                  </p:stCondLst>
                                  <p:childTnLst>
                                    <p:set>
                                      <p:cBhvr>
                                        <p:cTn id="175" dur="1" fill="hold">
                                          <p:stCondLst>
                                            <p:cond delay="0"/>
                                          </p:stCondLst>
                                        </p:cTn>
                                        <p:tgtEl>
                                          <p:spTgt spid="90"/>
                                        </p:tgtEl>
                                        <p:attrNameLst>
                                          <p:attrName>style.visibility</p:attrName>
                                        </p:attrNameLst>
                                      </p:cBhvr>
                                      <p:to>
                                        <p:strVal val="visible"/>
                                      </p:to>
                                    </p:set>
                                    <p:animEffect transition="in" filter="blinds(horizontal)">
                                      <p:cBhvr>
                                        <p:cTn id="176" dur="500"/>
                                        <p:tgtEl>
                                          <p:spTgt spid="90"/>
                                        </p:tgtEl>
                                      </p:cBhvr>
                                    </p:animEffect>
                                  </p:childTnLst>
                                </p:cTn>
                              </p:par>
                              <p:par>
                                <p:cTn id="177" presetID="3" presetClass="entr" presetSubtype="10" fill="hold" grpId="0" nodeType="withEffect">
                                  <p:stCondLst>
                                    <p:cond delay="0"/>
                                  </p:stCondLst>
                                  <p:childTnLst>
                                    <p:set>
                                      <p:cBhvr>
                                        <p:cTn id="178" dur="1" fill="hold">
                                          <p:stCondLst>
                                            <p:cond delay="0"/>
                                          </p:stCondLst>
                                        </p:cTn>
                                        <p:tgtEl>
                                          <p:spTgt spid="89"/>
                                        </p:tgtEl>
                                        <p:attrNameLst>
                                          <p:attrName>style.visibility</p:attrName>
                                        </p:attrNameLst>
                                      </p:cBhvr>
                                      <p:to>
                                        <p:strVal val="visible"/>
                                      </p:to>
                                    </p:set>
                                    <p:animEffect transition="in" filter="blinds(horizontal)">
                                      <p:cBhvr>
                                        <p:cTn id="179" dur="500"/>
                                        <p:tgtEl>
                                          <p:spTgt spid="89"/>
                                        </p:tgtEl>
                                      </p:cBhvr>
                                    </p:animEffect>
                                  </p:childTnLst>
                                </p:cTn>
                              </p:par>
                              <p:par>
                                <p:cTn id="180" presetID="3" presetClass="entr" presetSubtype="10" fill="hold" nodeType="withEffect">
                                  <p:stCondLst>
                                    <p:cond delay="0"/>
                                  </p:stCondLst>
                                  <p:childTnLst>
                                    <p:set>
                                      <p:cBhvr>
                                        <p:cTn id="181" dur="1" fill="hold">
                                          <p:stCondLst>
                                            <p:cond delay="0"/>
                                          </p:stCondLst>
                                        </p:cTn>
                                        <p:tgtEl>
                                          <p:spTgt spid="91"/>
                                        </p:tgtEl>
                                        <p:attrNameLst>
                                          <p:attrName>style.visibility</p:attrName>
                                        </p:attrNameLst>
                                      </p:cBhvr>
                                      <p:to>
                                        <p:strVal val="visible"/>
                                      </p:to>
                                    </p:set>
                                    <p:animEffect transition="in" filter="blinds(horizontal)">
                                      <p:cBhvr>
                                        <p:cTn id="182" dur="500"/>
                                        <p:tgtEl>
                                          <p:spTgt spid="91"/>
                                        </p:tgtEl>
                                      </p:cBhvr>
                                    </p:animEffect>
                                  </p:childTnLst>
                                </p:cTn>
                              </p:par>
                            </p:childTnLst>
                          </p:cTn>
                        </p:par>
                      </p:childTnLst>
                    </p:cTn>
                  </p:par>
                  <p:par>
                    <p:cTn id="183" fill="hold">
                      <p:stCondLst>
                        <p:cond delay="indefinite"/>
                      </p:stCondLst>
                      <p:childTnLst>
                        <p:par>
                          <p:cTn id="184" fill="hold">
                            <p:stCondLst>
                              <p:cond delay="0"/>
                            </p:stCondLst>
                            <p:childTnLst>
                              <p:par>
                                <p:cTn id="185" presetID="3" presetClass="entr" presetSubtype="10" fill="hold" grpId="0" nodeType="clickEffect">
                                  <p:stCondLst>
                                    <p:cond delay="0"/>
                                  </p:stCondLst>
                                  <p:childTnLst>
                                    <p:set>
                                      <p:cBhvr>
                                        <p:cTn id="186" dur="1" fill="hold">
                                          <p:stCondLst>
                                            <p:cond delay="0"/>
                                          </p:stCondLst>
                                        </p:cTn>
                                        <p:tgtEl>
                                          <p:spTgt spid="25"/>
                                        </p:tgtEl>
                                        <p:attrNameLst>
                                          <p:attrName>style.visibility</p:attrName>
                                        </p:attrNameLst>
                                      </p:cBhvr>
                                      <p:to>
                                        <p:strVal val="visible"/>
                                      </p:to>
                                    </p:set>
                                    <p:animEffect transition="in" filter="blinds(horizontal)">
                                      <p:cBhvr>
                                        <p:cTn id="187" dur="500"/>
                                        <p:tgtEl>
                                          <p:spTgt spid="25"/>
                                        </p:tgtEl>
                                      </p:cBhvr>
                                    </p:animEffect>
                                  </p:childTnLst>
                                </p:cTn>
                              </p:par>
                              <p:par>
                                <p:cTn id="188" presetID="3" presetClass="entr" presetSubtype="10" fill="hold" grpId="0" nodeType="withEffect">
                                  <p:stCondLst>
                                    <p:cond delay="0"/>
                                  </p:stCondLst>
                                  <p:childTnLst>
                                    <p:set>
                                      <p:cBhvr>
                                        <p:cTn id="189" dur="1" fill="hold">
                                          <p:stCondLst>
                                            <p:cond delay="0"/>
                                          </p:stCondLst>
                                        </p:cTn>
                                        <p:tgtEl>
                                          <p:spTgt spid="26"/>
                                        </p:tgtEl>
                                        <p:attrNameLst>
                                          <p:attrName>style.visibility</p:attrName>
                                        </p:attrNameLst>
                                      </p:cBhvr>
                                      <p:to>
                                        <p:strVal val="visible"/>
                                      </p:to>
                                    </p:set>
                                    <p:animEffect transition="in" filter="blinds(horizontal)">
                                      <p:cBhvr>
                                        <p:cTn id="190" dur="500"/>
                                        <p:tgtEl>
                                          <p:spTgt spid="26"/>
                                        </p:tgtEl>
                                      </p:cBhvr>
                                    </p:animEffect>
                                  </p:childTnLst>
                                </p:cTn>
                              </p:par>
                              <p:par>
                                <p:cTn id="191" presetID="3" presetClass="entr" presetSubtype="10" fill="hold" nodeType="withEffect">
                                  <p:stCondLst>
                                    <p:cond delay="0"/>
                                  </p:stCondLst>
                                  <p:childTnLst>
                                    <p:set>
                                      <p:cBhvr>
                                        <p:cTn id="192" dur="1" fill="hold">
                                          <p:stCondLst>
                                            <p:cond delay="0"/>
                                          </p:stCondLst>
                                        </p:cTn>
                                        <p:tgtEl>
                                          <p:spTgt spid="37"/>
                                        </p:tgtEl>
                                        <p:attrNameLst>
                                          <p:attrName>style.visibility</p:attrName>
                                        </p:attrNameLst>
                                      </p:cBhvr>
                                      <p:to>
                                        <p:strVal val="visible"/>
                                      </p:to>
                                    </p:set>
                                    <p:animEffect transition="in" filter="blinds(horizontal)">
                                      <p:cBhvr>
                                        <p:cTn id="193" dur="500"/>
                                        <p:tgtEl>
                                          <p:spTgt spid="37"/>
                                        </p:tgtEl>
                                      </p:cBhvr>
                                    </p:animEffect>
                                  </p:childTnLst>
                                </p:cTn>
                              </p:par>
                              <p:par>
                                <p:cTn id="194" presetID="3" presetClass="entr" presetSubtype="10" fill="hold" nodeType="withEffect">
                                  <p:stCondLst>
                                    <p:cond delay="0"/>
                                  </p:stCondLst>
                                  <p:childTnLst>
                                    <p:set>
                                      <p:cBhvr>
                                        <p:cTn id="195" dur="1" fill="hold">
                                          <p:stCondLst>
                                            <p:cond delay="0"/>
                                          </p:stCondLst>
                                        </p:cTn>
                                        <p:tgtEl>
                                          <p:spTgt spid="38"/>
                                        </p:tgtEl>
                                        <p:attrNameLst>
                                          <p:attrName>style.visibility</p:attrName>
                                        </p:attrNameLst>
                                      </p:cBhvr>
                                      <p:to>
                                        <p:strVal val="visible"/>
                                      </p:to>
                                    </p:set>
                                    <p:animEffect transition="in" filter="blinds(horizontal)">
                                      <p:cBhvr>
                                        <p:cTn id="196" dur="500"/>
                                        <p:tgtEl>
                                          <p:spTgt spid="38"/>
                                        </p:tgtEl>
                                      </p:cBhvr>
                                    </p:animEffect>
                                  </p:childTnLst>
                                </p:cTn>
                              </p:par>
                              <p:par>
                                <p:cTn id="197" presetID="3" presetClass="entr" presetSubtype="10" fill="hold" grpId="0" nodeType="withEffect">
                                  <p:stCondLst>
                                    <p:cond delay="0"/>
                                  </p:stCondLst>
                                  <p:childTnLst>
                                    <p:set>
                                      <p:cBhvr>
                                        <p:cTn id="198" dur="1" fill="hold">
                                          <p:stCondLst>
                                            <p:cond delay="0"/>
                                          </p:stCondLst>
                                        </p:cTn>
                                        <p:tgtEl>
                                          <p:spTgt spid="49"/>
                                        </p:tgtEl>
                                        <p:attrNameLst>
                                          <p:attrName>style.visibility</p:attrName>
                                        </p:attrNameLst>
                                      </p:cBhvr>
                                      <p:to>
                                        <p:strVal val="visible"/>
                                      </p:to>
                                    </p:set>
                                    <p:animEffect transition="in" filter="blinds(horizontal)">
                                      <p:cBhvr>
                                        <p:cTn id="199" dur="500"/>
                                        <p:tgtEl>
                                          <p:spTgt spid="49"/>
                                        </p:tgtEl>
                                      </p:cBhvr>
                                    </p:animEffect>
                                  </p:childTnLst>
                                </p:cTn>
                              </p:par>
                              <p:par>
                                <p:cTn id="200" presetID="3" presetClass="entr" presetSubtype="10" fill="hold" grpId="0" nodeType="withEffect">
                                  <p:stCondLst>
                                    <p:cond delay="0"/>
                                  </p:stCondLst>
                                  <p:childTnLst>
                                    <p:set>
                                      <p:cBhvr>
                                        <p:cTn id="201" dur="1" fill="hold">
                                          <p:stCondLst>
                                            <p:cond delay="0"/>
                                          </p:stCondLst>
                                        </p:cTn>
                                        <p:tgtEl>
                                          <p:spTgt spid="50"/>
                                        </p:tgtEl>
                                        <p:attrNameLst>
                                          <p:attrName>style.visibility</p:attrName>
                                        </p:attrNameLst>
                                      </p:cBhvr>
                                      <p:to>
                                        <p:strVal val="visible"/>
                                      </p:to>
                                    </p:set>
                                    <p:animEffect transition="in" filter="blinds(horizontal)">
                                      <p:cBhvr>
                                        <p:cTn id="202" dur="500"/>
                                        <p:tgtEl>
                                          <p:spTgt spid="50"/>
                                        </p:tgtEl>
                                      </p:cBhvr>
                                    </p:animEffect>
                                  </p:childTnLst>
                                </p:cTn>
                              </p:par>
                              <p:par>
                                <p:cTn id="203" presetID="3" presetClass="entr" presetSubtype="10" fill="hold" grpId="0" nodeType="withEffect">
                                  <p:stCondLst>
                                    <p:cond delay="0"/>
                                  </p:stCondLst>
                                  <p:childTnLst>
                                    <p:set>
                                      <p:cBhvr>
                                        <p:cTn id="204" dur="1" fill="hold">
                                          <p:stCondLst>
                                            <p:cond delay="0"/>
                                          </p:stCondLst>
                                        </p:cTn>
                                        <p:tgtEl>
                                          <p:spTgt spid="72"/>
                                        </p:tgtEl>
                                        <p:attrNameLst>
                                          <p:attrName>style.visibility</p:attrName>
                                        </p:attrNameLst>
                                      </p:cBhvr>
                                      <p:to>
                                        <p:strVal val="visible"/>
                                      </p:to>
                                    </p:set>
                                    <p:animEffect transition="in" filter="blinds(horizontal)">
                                      <p:cBhvr>
                                        <p:cTn id="205" dur="500"/>
                                        <p:tgtEl>
                                          <p:spTgt spid="72"/>
                                        </p:tgtEl>
                                      </p:cBhvr>
                                    </p:animEffect>
                                  </p:childTnLst>
                                </p:cTn>
                              </p:par>
                              <p:par>
                                <p:cTn id="206" presetID="3" presetClass="entr" presetSubtype="10" fill="hold" grpId="0" nodeType="withEffect">
                                  <p:stCondLst>
                                    <p:cond delay="0"/>
                                  </p:stCondLst>
                                  <p:childTnLst>
                                    <p:set>
                                      <p:cBhvr>
                                        <p:cTn id="207" dur="1" fill="hold">
                                          <p:stCondLst>
                                            <p:cond delay="0"/>
                                          </p:stCondLst>
                                        </p:cTn>
                                        <p:tgtEl>
                                          <p:spTgt spid="73"/>
                                        </p:tgtEl>
                                        <p:attrNameLst>
                                          <p:attrName>style.visibility</p:attrName>
                                        </p:attrNameLst>
                                      </p:cBhvr>
                                      <p:to>
                                        <p:strVal val="visible"/>
                                      </p:to>
                                    </p:set>
                                    <p:animEffect transition="in" filter="blinds(horizontal)">
                                      <p:cBhvr>
                                        <p:cTn id="208" dur="500"/>
                                        <p:tgtEl>
                                          <p:spTgt spid="73"/>
                                        </p:tgtEl>
                                      </p:cBhvr>
                                    </p:animEffect>
                                  </p:childTnLst>
                                </p:cTn>
                              </p:par>
                              <p:par>
                                <p:cTn id="209" presetID="3" presetClass="entr" presetSubtype="10" fill="hold" grpId="0" nodeType="withEffect">
                                  <p:stCondLst>
                                    <p:cond delay="0"/>
                                  </p:stCondLst>
                                  <p:childTnLst>
                                    <p:set>
                                      <p:cBhvr>
                                        <p:cTn id="210" dur="1" fill="hold">
                                          <p:stCondLst>
                                            <p:cond delay="0"/>
                                          </p:stCondLst>
                                        </p:cTn>
                                        <p:tgtEl>
                                          <p:spTgt spid="92"/>
                                        </p:tgtEl>
                                        <p:attrNameLst>
                                          <p:attrName>style.visibility</p:attrName>
                                        </p:attrNameLst>
                                      </p:cBhvr>
                                      <p:to>
                                        <p:strVal val="visible"/>
                                      </p:to>
                                    </p:set>
                                    <p:animEffect transition="in" filter="blinds(horizontal)">
                                      <p:cBhvr>
                                        <p:cTn id="211" dur="500"/>
                                        <p:tgtEl>
                                          <p:spTgt spid="92"/>
                                        </p:tgtEl>
                                      </p:cBhvr>
                                    </p:animEffect>
                                  </p:childTnLst>
                                </p:cTn>
                              </p:par>
                              <p:par>
                                <p:cTn id="212" presetID="3" presetClass="entr" presetSubtype="10" fill="hold" nodeType="withEffect">
                                  <p:stCondLst>
                                    <p:cond delay="0"/>
                                  </p:stCondLst>
                                  <p:childTnLst>
                                    <p:set>
                                      <p:cBhvr>
                                        <p:cTn id="213" dur="1" fill="hold">
                                          <p:stCondLst>
                                            <p:cond delay="0"/>
                                          </p:stCondLst>
                                        </p:cTn>
                                        <p:tgtEl>
                                          <p:spTgt spid="93"/>
                                        </p:tgtEl>
                                        <p:attrNameLst>
                                          <p:attrName>style.visibility</p:attrName>
                                        </p:attrNameLst>
                                      </p:cBhvr>
                                      <p:to>
                                        <p:strVal val="visible"/>
                                      </p:to>
                                    </p:set>
                                    <p:animEffect transition="in" filter="blinds(horizontal)">
                                      <p:cBhvr>
                                        <p:cTn id="214" dur="500"/>
                                        <p:tgtEl>
                                          <p:spTgt spid="93"/>
                                        </p:tgtEl>
                                      </p:cBhvr>
                                    </p:animEffect>
                                  </p:childTnLst>
                                </p:cTn>
                              </p:par>
                              <p:par>
                                <p:cTn id="215" presetID="3" presetClass="entr" presetSubtype="10" fill="hold" nodeType="withEffect">
                                  <p:stCondLst>
                                    <p:cond delay="0"/>
                                  </p:stCondLst>
                                  <p:childTnLst>
                                    <p:set>
                                      <p:cBhvr>
                                        <p:cTn id="216" dur="1" fill="hold">
                                          <p:stCondLst>
                                            <p:cond delay="0"/>
                                          </p:stCondLst>
                                        </p:cTn>
                                        <p:tgtEl>
                                          <p:spTgt spid="94"/>
                                        </p:tgtEl>
                                        <p:attrNameLst>
                                          <p:attrName>style.visibility</p:attrName>
                                        </p:attrNameLst>
                                      </p:cBhvr>
                                      <p:to>
                                        <p:strVal val="visible"/>
                                      </p:to>
                                    </p:set>
                                    <p:animEffect transition="in" filter="blinds(horizontal)">
                                      <p:cBhvr>
                                        <p:cTn id="217" dur="500"/>
                                        <p:tgtEl>
                                          <p:spTgt spid="94"/>
                                        </p:tgtEl>
                                      </p:cBhvr>
                                    </p:animEffect>
                                  </p:childTnLst>
                                </p:cTn>
                              </p:par>
                            </p:childTnLst>
                          </p:cTn>
                        </p:par>
                      </p:childTnLst>
                    </p:cTn>
                  </p:par>
                  <p:par>
                    <p:cTn id="218" fill="hold">
                      <p:stCondLst>
                        <p:cond delay="indefinite"/>
                      </p:stCondLst>
                      <p:childTnLst>
                        <p:par>
                          <p:cTn id="219" fill="hold">
                            <p:stCondLst>
                              <p:cond delay="0"/>
                            </p:stCondLst>
                            <p:childTnLst>
                              <p:par>
                                <p:cTn id="220" presetID="3" presetClass="entr" presetSubtype="10" fill="hold" grpId="0" nodeType="clickEffect">
                                  <p:stCondLst>
                                    <p:cond delay="0"/>
                                  </p:stCondLst>
                                  <p:childTnLst>
                                    <p:set>
                                      <p:cBhvr>
                                        <p:cTn id="221" dur="1" fill="hold">
                                          <p:stCondLst>
                                            <p:cond delay="0"/>
                                          </p:stCondLst>
                                        </p:cTn>
                                        <p:tgtEl>
                                          <p:spTgt spid="27"/>
                                        </p:tgtEl>
                                        <p:attrNameLst>
                                          <p:attrName>style.visibility</p:attrName>
                                        </p:attrNameLst>
                                      </p:cBhvr>
                                      <p:to>
                                        <p:strVal val="visible"/>
                                      </p:to>
                                    </p:set>
                                    <p:animEffect transition="in" filter="blinds(horizontal)">
                                      <p:cBhvr>
                                        <p:cTn id="222" dur="500"/>
                                        <p:tgtEl>
                                          <p:spTgt spid="27"/>
                                        </p:tgtEl>
                                      </p:cBhvr>
                                    </p:animEffect>
                                  </p:childTnLst>
                                </p:cTn>
                              </p:par>
                              <p:par>
                                <p:cTn id="223" presetID="3" presetClass="entr" presetSubtype="10" fill="hold" nodeType="withEffect">
                                  <p:stCondLst>
                                    <p:cond delay="0"/>
                                  </p:stCondLst>
                                  <p:childTnLst>
                                    <p:set>
                                      <p:cBhvr>
                                        <p:cTn id="224" dur="1" fill="hold">
                                          <p:stCondLst>
                                            <p:cond delay="0"/>
                                          </p:stCondLst>
                                        </p:cTn>
                                        <p:tgtEl>
                                          <p:spTgt spid="39"/>
                                        </p:tgtEl>
                                        <p:attrNameLst>
                                          <p:attrName>style.visibility</p:attrName>
                                        </p:attrNameLst>
                                      </p:cBhvr>
                                      <p:to>
                                        <p:strVal val="visible"/>
                                      </p:to>
                                    </p:set>
                                    <p:animEffect transition="in" filter="blinds(horizontal)">
                                      <p:cBhvr>
                                        <p:cTn id="225" dur="500"/>
                                        <p:tgtEl>
                                          <p:spTgt spid="39"/>
                                        </p:tgtEl>
                                      </p:cBhvr>
                                    </p:animEffect>
                                  </p:childTnLst>
                                </p:cTn>
                              </p:par>
                              <p:par>
                                <p:cTn id="226" presetID="3" presetClass="entr" presetSubtype="10" fill="hold" grpId="0" nodeType="withEffect">
                                  <p:stCondLst>
                                    <p:cond delay="0"/>
                                  </p:stCondLst>
                                  <p:childTnLst>
                                    <p:set>
                                      <p:cBhvr>
                                        <p:cTn id="227" dur="1" fill="hold">
                                          <p:stCondLst>
                                            <p:cond delay="0"/>
                                          </p:stCondLst>
                                        </p:cTn>
                                        <p:tgtEl>
                                          <p:spTgt spid="51"/>
                                        </p:tgtEl>
                                        <p:attrNameLst>
                                          <p:attrName>style.visibility</p:attrName>
                                        </p:attrNameLst>
                                      </p:cBhvr>
                                      <p:to>
                                        <p:strVal val="visible"/>
                                      </p:to>
                                    </p:set>
                                    <p:animEffect transition="in" filter="blinds(horizontal)">
                                      <p:cBhvr>
                                        <p:cTn id="228" dur="500"/>
                                        <p:tgtEl>
                                          <p:spTgt spid="51"/>
                                        </p:tgtEl>
                                      </p:cBhvr>
                                    </p:animEffect>
                                  </p:childTnLst>
                                </p:cTn>
                              </p:par>
                              <p:par>
                                <p:cTn id="229" presetID="3" presetClass="entr" presetSubtype="10" fill="hold" grpId="0" nodeType="withEffect">
                                  <p:stCondLst>
                                    <p:cond delay="0"/>
                                  </p:stCondLst>
                                  <p:childTnLst>
                                    <p:set>
                                      <p:cBhvr>
                                        <p:cTn id="230" dur="1" fill="hold">
                                          <p:stCondLst>
                                            <p:cond delay="0"/>
                                          </p:stCondLst>
                                        </p:cTn>
                                        <p:tgtEl>
                                          <p:spTgt spid="74"/>
                                        </p:tgtEl>
                                        <p:attrNameLst>
                                          <p:attrName>style.visibility</p:attrName>
                                        </p:attrNameLst>
                                      </p:cBhvr>
                                      <p:to>
                                        <p:strVal val="visible"/>
                                      </p:to>
                                    </p:set>
                                    <p:animEffect transition="in" filter="blinds(horizontal)">
                                      <p:cBhvr>
                                        <p:cTn id="231" dur="500"/>
                                        <p:tgtEl>
                                          <p:spTgt spid="74"/>
                                        </p:tgtEl>
                                      </p:cBhvr>
                                    </p:animEffect>
                                  </p:childTnLst>
                                </p:cTn>
                              </p:par>
                              <p:par>
                                <p:cTn id="232" presetID="3" presetClass="entr" presetSubtype="10" fill="hold" nodeType="withEffect">
                                  <p:stCondLst>
                                    <p:cond delay="0"/>
                                  </p:stCondLst>
                                  <p:childTnLst>
                                    <p:set>
                                      <p:cBhvr>
                                        <p:cTn id="233" dur="1" fill="hold">
                                          <p:stCondLst>
                                            <p:cond delay="0"/>
                                          </p:stCondLst>
                                        </p:cTn>
                                        <p:tgtEl>
                                          <p:spTgt spid="90"/>
                                        </p:tgtEl>
                                        <p:attrNameLst>
                                          <p:attrName>style.visibility</p:attrName>
                                        </p:attrNameLst>
                                      </p:cBhvr>
                                      <p:to>
                                        <p:strVal val="visible"/>
                                      </p:to>
                                    </p:set>
                                    <p:animEffect transition="in" filter="blinds(horizontal)">
                                      <p:cBhvr>
                                        <p:cTn id="234" dur="500"/>
                                        <p:tgtEl>
                                          <p:spTgt spid="90"/>
                                        </p:tgtEl>
                                      </p:cBhvr>
                                    </p:animEffect>
                                  </p:childTnLst>
                                </p:cTn>
                              </p:par>
                              <p:par>
                                <p:cTn id="235" presetID="3" presetClass="entr" presetSubtype="10" fill="hold" nodeType="withEffect">
                                  <p:stCondLst>
                                    <p:cond delay="0"/>
                                  </p:stCondLst>
                                  <p:childTnLst>
                                    <p:set>
                                      <p:cBhvr>
                                        <p:cTn id="236" dur="1" fill="hold">
                                          <p:stCondLst>
                                            <p:cond delay="0"/>
                                          </p:stCondLst>
                                        </p:cTn>
                                        <p:tgtEl>
                                          <p:spTgt spid="96"/>
                                        </p:tgtEl>
                                        <p:attrNameLst>
                                          <p:attrName>style.visibility</p:attrName>
                                        </p:attrNameLst>
                                      </p:cBhvr>
                                      <p:to>
                                        <p:strVal val="visible"/>
                                      </p:to>
                                    </p:set>
                                    <p:animEffect transition="in" filter="blinds(horizontal)">
                                      <p:cBhvr>
                                        <p:cTn id="237" dur="500"/>
                                        <p:tgtEl>
                                          <p:spTgt spid="96"/>
                                        </p:tgtEl>
                                      </p:cBhvr>
                                    </p:animEffect>
                                  </p:childTnLst>
                                </p:cTn>
                              </p:par>
                              <p:par>
                                <p:cTn id="238" presetID="3" presetClass="entr" presetSubtype="10" fill="hold" grpId="0" nodeType="withEffect">
                                  <p:stCondLst>
                                    <p:cond delay="0"/>
                                  </p:stCondLst>
                                  <p:childTnLst>
                                    <p:set>
                                      <p:cBhvr>
                                        <p:cTn id="239" dur="1" fill="hold">
                                          <p:stCondLst>
                                            <p:cond delay="0"/>
                                          </p:stCondLst>
                                        </p:cTn>
                                        <p:tgtEl>
                                          <p:spTgt spid="95"/>
                                        </p:tgtEl>
                                        <p:attrNameLst>
                                          <p:attrName>style.visibility</p:attrName>
                                        </p:attrNameLst>
                                      </p:cBhvr>
                                      <p:to>
                                        <p:strVal val="visible"/>
                                      </p:to>
                                    </p:set>
                                    <p:animEffect transition="in" filter="blinds(horizontal)">
                                      <p:cBhvr>
                                        <p:cTn id="240" dur="500"/>
                                        <p:tgtEl>
                                          <p:spTgt spid="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P spid="18" grpId="0" animBg="1"/>
      <p:bldP spid="19" grpId="0" animBg="1"/>
      <p:bldP spid="20" grpId="0" animBg="1"/>
      <p:bldP spid="22" grpId="0" animBg="1"/>
      <p:bldP spid="23" grpId="0" animBg="1"/>
      <p:bldP spid="24" grpId="0" animBg="1"/>
      <p:bldP spid="25" grpId="0" animBg="1"/>
      <p:bldP spid="26" grpId="0" animBg="1"/>
      <p:bldP spid="27" grpId="0" animBg="1"/>
      <p:bldP spid="42" grpId="0"/>
      <p:bldP spid="43" grpId="0"/>
      <p:bldP spid="44" grpId="0"/>
      <p:bldP spid="45" grpId="0"/>
      <p:bldP spid="46" grpId="0"/>
      <p:bldP spid="47" grpId="0"/>
      <p:bldP spid="48" grpId="0"/>
      <p:bldP spid="49" grpId="0"/>
      <p:bldP spid="50" grpId="0"/>
      <p:bldP spid="51" grpId="0"/>
      <p:bldP spid="52" grpId="0"/>
      <p:bldP spid="53" grpId="0"/>
      <p:bldP spid="55" grpId="0"/>
      <p:bldP spid="57" grpId="0"/>
      <p:bldP spid="59" grpId="0"/>
      <p:bldP spid="61" grpId="0"/>
      <p:bldP spid="66" grpId="0"/>
      <p:bldP spid="68" grpId="0"/>
      <p:bldP spid="70" grpId="0"/>
      <p:bldP spid="72" grpId="0"/>
      <p:bldP spid="73" grpId="0"/>
      <p:bldP spid="74" grpId="0"/>
      <p:bldP spid="75" grpId="0"/>
      <p:bldP spid="79" grpId="0" animBg="1"/>
      <p:bldP spid="81" grpId="0" animBg="1"/>
      <p:bldP spid="85" grpId="0" animBg="1"/>
      <p:bldP spid="89" grpId="0" animBg="1"/>
      <p:bldP spid="92" grpId="0" animBg="1"/>
      <p:bldP spid="95" grpId="0" animBg="1"/>
      <p:bldP spid="97" grpId="0" animBg="1"/>
      <p:bldP spid="98" grpId="0" animBg="1"/>
    </p:bld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70040"/>
          </a:xfrm>
          <a:prstGeom prst="rect">
            <a:avLst/>
          </a:prstGeom>
        </p:spPr>
      </p:pic>
      <p:pic>
        <p:nvPicPr>
          <p:cNvPr id="2" name="图片 1"/>
          <p:cNvPicPr>
            <a:picLocks noChangeAspect="1"/>
          </p:cNvPicPr>
          <p:nvPr/>
        </p:nvPicPr>
        <p:blipFill>
          <a:blip r:embed="rId4"/>
          <a:stretch>
            <a:fillRect/>
          </a:stretch>
        </p:blipFill>
        <p:spPr>
          <a:xfrm>
            <a:off x="981555" y="384976"/>
            <a:ext cx="1244656" cy="1637967"/>
          </a:xfrm>
          <a:prstGeom prst="rect">
            <a:avLst/>
          </a:prstGeom>
        </p:spPr>
      </p:pic>
      <p:sp>
        <p:nvSpPr>
          <p:cNvPr id="7" name="标题 1"/>
          <p:cNvSpPr txBox="1">
            <a:spLocks/>
          </p:cNvSpPr>
          <p:nvPr/>
        </p:nvSpPr>
        <p:spPr bwMode="auto">
          <a:xfrm>
            <a:off x="2328262" y="632460"/>
            <a:ext cx="1340864"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Franklin Gothic Medium" pitchFamily="34" charset="0"/>
                <a:ea typeface="微软雅黑" pitchFamily="34" charset="-122"/>
              </a:defRPr>
            </a:lvl2pPr>
            <a:lvl3pPr algn="ctr" rtl="0" eaLnBrk="0" fontAlgn="base" hangingPunct="0">
              <a:spcBef>
                <a:spcPct val="0"/>
              </a:spcBef>
              <a:spcAft>
                <a:spcPct val="0"/>
              </a:spcAft>
              <a:defRPr sz="4400">
                <a:solidFill>
                  <a:schemeClr val="tx2"/>
                </a:solidFill>
                <a:latin typeface="Franklin Gothic Medium" pitchFamily="34" charset="0"/>
                <a:ea typeface="微软雅黑" pitchFamily="34" charset="-122"/>
              </a:defRPr>
            </a:lvl3pPr>
            <a:lvl4pPr algn="ctr" rtl="0" eaLnBrk="0" fontAlgn="base" hangingPunct="0">
              <a:spcBef>
                <a:spcPct val="0"/>
              </a:spcBef>
              <a:spcAft>
                <a:spcPct val="0"/>
              </a:spcAft>
              <a:defRPr sz="4400">
                <a:solidFill>
                  <a:schemeClr val="tx2"/>
                </a:solidFill>
                <a:latin typeface="Franklin Gothic Medium" pitchFamily="34" charset="0"/>
                <a:ea typeface="微软雅黑" pitchFamily="34" charset="-122"/>
              </a:defRPr>
            </a:lvl4pPr>
            <a:lvl5pPr algn="ctr" rtl="0" eaLnBrk="0" fontAlgn="base" hangingPunct="0">
              <a:spcBef>
                <a:spcPct val="0"/>
              </a:spcBef>
              <a:spcAft>
                <a:spcPct val="0"/>
              </a:spcAft>
              <a:defRPr sz="4400">
                <a:solidFill>
                  <a:schemeClr val="tx2"/>
                </a:solidFill>
                <a:latin typeface="Franklin Gothic Medium" pitchFamily="34" charset="0"/>
                <a:ea typeface="微软雅黑" pitchFamily="34" charset="-122"/>
              </a:defRPr>
            </a:lvl5pPr>
            <a:lvl6pPr eaLnBrk="1" latinLnBrk="0" hangingPunct="1">
              <a:defRPr kumimoji="0">
                <a:solidFill>
                  <a:schemeClr val="tx2"/>
                </a:solidFill>
              </a:defRPr>
            </a:lvl6pPr>
            <a:lvl7pPr eaLnBrk="1" latinLnBrk="0" hangingPunct="1">
              <a:defRPr kumimoji="0">
                <a:solidFill>
                  <a:schemeClr val="tx2"/>
                </a:solidFill>
              </a:defRPr>
            </a:lvl7pPr>
            <a:lvl8pPr eaLnBrk="1" latinLnBrk="0" hangingPunct="1">
              <a:defRPr kumimoji="0">
                <a:solidFill>
                  <a:schemeClr val="tx2"/>
                </a:solidFill>
              </a:defRPr>
            </a:lvl8pPr>
            <a:lvl9pPr eaLnBrk="1" latinLnBrk="0" hangingPunct="1">
              <a:defRPr kumimoji="0">
                <a:solidFill>
                  <a:schemeClr val="tx2"/>
                </a:solidFill>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lang="zh-CN" altLang="en-US" sz="3600" noProof="0" dirty="0">
                <a:solidFill>
                  <a:srgbClr val="2F2F2F"/>
                </a:solidFill>
                <a:latin typeface="Franklin Gothic Medium"/>
                <a:ea typeface="微软雅黑" panose="020B0503020204020204" pitchFamily="34" charset="-122"/>
              </a:rPr>
              <a:t>作业</a:t>
            </a:r>
            <a:r>
              <a:rPr kumimoji="0" lang="zh-CN" altLang="en-US" sz="3600" b="0" i="0" u="none" strike="noStrike" kern="1200" cap="none" spc="0" normalizeH="0" baseline="0" noProof="0" dirty="0" smtClean="0">
                <a:ln>
                  <a:noFill/>
                </a:ln>
                <a:solidFill>
                  <a:srgbClr val="2F2F2F"/>
                </a:solidFill>
                <a:effectLst/>
                <a:uLnTx/>
                <a:uFillTx/>
                <a:latin typeface="Franklin Gothic Medium"/>
                <a:ea typeface="微软雅黑" panose="020B0503020204020204" pitchFamily="34" charset="-122"/>
                <a:cs typeface="+mj-cs"/>
              </a:rPr>
              <a:t>：</a:t>
            </a:r>
          </a:p>
        </p:txBody>
      </p:sp>
      <p:sp>
        <p:nvSpPr>
          <p:cNvPr id="8" name="矩形 7"/>
          <p:cNvSpPr/>
          <p:nvPr/>
        </p:nvSpPr>
        <p:spPr>
          <a:xfrm>
            <a:off x="2328262" y="2308390"/>
            <a:ext cx="7833656" cy="1955215"/>
          </a:xfrm>
          <a:prstGeom prst="rect">
            <a:avLst/>
          </a:prstGeom>
        </p:spPr>
        <p:txBody>
          <a:bodyPr wrap="square">
            <a:spAutoFit/>
          </a:bodyPr>
          <a:lstStyle/>
          <a:p>
            <a:pPr lvl="0" fontAlgn="base">
              <a:lnSpc>
                <a:spcPct val="150000"/>
              </a:lnSpc>
              <a:spcBef>
                <a:spcPts val="1200"/>
              </a:spcBef>
              <a:spcAft>
                <a:spcPct val="0"/>
              </a:spcAft>
              <a:buClr>
                <a:srgbClr val="2DA2BF"/>
              </a:buClr>
              <a:buSzPct val="68000"/>
              <a:defRPr/>
            </a:pPr>
            <a:r>
              <a:rPr lang="zh-CN" altLang="en-US" sz="2800" kern="0" dirty="0">
                <a:solidFill>
                  <a:srgbClr val="000000"/>
                </a:solidFill>
                <a:latin typeface="微软雅黑" panose="020B0503020204020204" pitchFamily="34" charset="-122"/>
                <a:ea typeface="微软雅黑" panose="020B0503020204020204" pitchFamily="34" charset="-122"/>
              </a:rPr>
              <a:t>设</a:t>
            </a:r>
            <a:r>
              <a:rPr lang="en-US" altLang="zh-CN" sz="2800" kern="0" dirty="0">
                <a:solidFill>
                  <a:srgbClr val="000000"/>
                </a:solidFill>
                <a:latin typeface="微软雅黑" panose="020B0503020204020204" pitchFamily="34" charset="-122"/>
                <a:ea typeface="微软雅黑" panose="020B0503020204020204" pitchFamily="34" charset="-122"/>
              </a:rPr>
              <a:t>W=(5,7,10,12,15,18,20)</a:t>
            </a:r>
            <a:r>
              <a:rPr lang="zh-CN" altLang="en-US" sz="2800" kern="0" dirty="0">
                <a:solidFill>
                  <a:srgbClr val="000000"/>
                </a:solidFill>
                <a:latin typeface="微软雅黑" panose="020B0503020204020204" pitchFamily="34" charset="-122"/>
                <a:ea typeface="微软雅黑" panose="020B0503020204020204" pitchFamily="34" charset="-122"/>
              </a:rPr>
              <a:t>和</a:t>
            </a:r>
            <a:r>
              <a:rPr lang="en-US" altLang="zh-CN" sz="2800" kern="0" dirty="0">
                <a:solidFill>
                  <a:srgbClr val="000000"/>
                </a:solidFill>
                <a:latin typeface="微软雅黑" panose="020B0503020204020204" pitchFamily="34" charset="-122"/>
                <a:ea typeface="微软雅黑" panose="020B0503020204020204" pitchFamily="34" charset="-122"/>
              </a:rPr>
              <a:t>M=35</a:t>
            </a:r>
            <a:r>
              <a:rPr lang="zh-CN" altLang="en-US" sz="2800" kern="0" dirty="0">
                <a:solidFill>
                  <a:srgbClr val="000000"/>
                </a:solidFill>
                <a:latin typeface="微软雅黑" panose="020B0503020204020204" pitchFamily="34" charset="-122"/>
                <a:ea typeface="微软雅黑" panose="020B0503020204020204" pitchFamily="34" charset="-122"/>
              </a:rPr>
              <a:t>，使用过程</a:t>
            </a:r>
            <a:r>
              <a:rPr lang="en-US" altLang="zh-CN" sz="2800" kern="0" dirty="0">
                <a:solidFill>
                  <a:srgbClr val="000000"/>
                </a:solidFill>
                <a:latin typeface="微软雅黑" panose="020B0503020204020204" pitchFamily="34" charset="-122"/>
                <a:ea typeface="微软雅黑" panose="020B0503020204020204" pitchFamily="34" charset="-122"/>
              </a:rPr>
              <a:t>SUMOFSUB</a:t>
            </a:r>
            <a:r>
              <a:rPr lang="zh-CN" altLang="en-US" sz="2800" kern="0" dirty="0">
                <a:solidFill>
                  <a:srgbClr val="000000"/>
                </a:solidFill>
                <a:latin typeface="微软雅黑" panose="020B0503020204020204" pitchFamily="34" charset="-122"/>
                <a:ea typeface="微软雅黑" panose="020B0503020204020204" pitchFamily="34" charset="-122"/>
              </a:rPr>
              <a:t>找出</a:t>
            </a:r>
            <a:r>
              <a:rPr lang="en-US" altLang="zh-CN" sz="2800" kern="0" dirty="0">
                <a:solidFill>
                  <a:srgbClr val="000000"/>
                </a:solidFill>
                <a:latin typeface="微软雅黑" panose="020B0503020204020204" pitchFamily="34" charset="-122"/>
                <a:ea typeface="微软雅黑" panose="020B0503020204020204" pitchFamily="34" charset="-122"/>
              </a:rPr>
              <a:t>W</a:t>
            </a:r>
            <a:r>
              <a:rPr lang="zh-CN" altLang="en-US" sz="2800" kern="0" dirty="0">
                <a:solidFill>
                  <a:srgbClr val="000000"/>
                </a:solidFill>
                <a:latin typeface="微软雅黑" panose="020B0503020204020204" pitchFamily="34" charset="-122"/>
                <a:ea typeface="微软雅黑" panose="020B0503020204020204" pitchFamily="34" charset="-122"/>
              </a:rPr>
              <a:t>中使得和数等于</a:t>
            </a:r>
            <a:r>
              <a:rPr lang="en-US" altLang="zh-CN" sz="2800" kern="0" dirty="0">
                <a:solidFill>
                  <a:srgbClr val="000000"/>
                </a:solidFill>
                <a:latin typeface="微软雅黑" panose="020B0503020204020204" pitchFamily="34" charset="-122"/>
                <a:ea typeface="微软雅黑" panose="020B0503020204020204" pitchFamily="34" charset="-122"/>
              </a:rPr>
              <a:t>M</a:t>
            </a:r>
            <a:r>
              <a:rPr lang="zh-CN" altLang="en-US" sz="2800" kern="0" dirty="0">
                <a:solidFill>
                  <a:srgbClr val="000000"/>
                </a:solidFill>
                <a:latin typeface="微软雅黑" panose="020B0503020204020204" pitchFamily="34" charset="-122"/>
                <a:ea typeface="微软雅黑" panose="020B0503020204020204" pitchFamily="34" charset="-122"/>
              </a:rPr>
              <a:t>的全部子集并画出所生成的部分状态空间树</a:t>
            </a:r>
            <a:endParaRPr lang="zh-CN" altLang="en-US" sz="3200" b="1" kern="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49537642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3333" y="338667"/>
            <a:ext cx="2607733" cy="593644"/>
          </a:xfrm>
          <a:prstGeom prst="rect">
            <a:avLst/>
          </a:prstGeom>
        </p:spPr>
      </p:pic>
      <p:pic>
        <p:nvPicPr>
          <p:cNvPr id="3" name="图片 2"/>
          <p:cNvPicPr>
            <a:picLocks noChangeAspect="1"/>
          </p:cNvPicPr>
          <p:nvPr/>
        </p:nvPicPr>
        <p:blipFill rotWithShape="1">
          <a:blip r:embed="rId4">
            <a:alphaModFix amt="4000"/>
            <a:extLst>
              <a:ext uri="{28A0092B-C50C-407E-A947-70E740481C1C}">
                <a14:useLocalDpi xmlns:a14="http://schemas.microsoft.com/office/drawing/2010/main" val="0"/>
              </a:ext>
            </a:extLst>
          </a:blip>
          <a:srcRect t="4939" r="28793" b="22469"/>
          <a:stretch/>
        </p:blipFill>
        <p:spPr>
          <a:xfrm>
            <a:off x="2641601" y="902926"/>
            <a:ext cx="9550400" cy="5955074"/>
          </a:xfrm>
          <a:prstGeom prst="rect">
            <a:avLst/>
          </a:prstGeom>
        </p:spPr>
      </p:pic>
      <p:sp>
        <p:nvSpPr>
          <p:cNvPr id="6" name="矩形 5"/>
          <p:cNvSpPr/>
          <p:nvPr/>
        </p:nvSpPr>
        <p:spPr>
          <a:xfrm>
            <a:off x="2380890" y="1230573"/>
            <a:ext cx="9443613" cy="45719"/>
          </a:xfrm>
          <a:prstGeom prst="rect">
            <a:avLst/>
          </a:prstGeom>
          <a:solidFill>
            <a:srgbClr val="239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矩形 9"/>
          <p:cNvSpPr/>
          <p:nvPr/>
        </p:nvSpPr>
        <p:spPr>
          <a:xfrm>
            <a:off x="9618453" y="383465"/>
            <a:ext cx="2206050" cy="523220"/>
          </a:xfrm>
          <a:prstGeom prst="rect">
            <a:avLst/>
          </a:prstGeom>
          <a:solidFill>
            <a:srgbClr val="239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矩形 10"/>
          <p:cNvSpPr/>
          <p:nvPr/>
        </p:nvSpPr>
        <p:spPr>
          <a:xfrm>
            <a:off x="9558068" y="352688"/>
            <a:ext cx="2359995" cy="584775"/>
          </a:xfrm>
          <a:prstGeom prst="rect">
            <a:avLst/>
          </a:prstGeom>
        </p:spPr>
        <p:txBody>
          <a:bodyPr wrap="square" anchor="ct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lnSpc>
                <a:spcPct val="100000"/>
              </a:lnSpc>
              <a:spcBef>
                <a:spcPts val="0"/>
              </a:spcBef>
              <a:spcAft>
                <a:spcPts val="0"/>
              </a:spcAft>
              <a:defRPr/>
            </a:pPr>
            <a:r>
              <a:rPr lang="zh-CN" altLang="en-US" sz="3200" b="1" dirty="0">
                <a:solidFill>
                  <a:schemeClr val="bg1"/>
                </a:solidFill>
                <a:latin typeface="微软雅黑" charset="-122"/>
                <a:ea typeface="微软雅黑" charset="-122"/>
                <a:sym typeface="+mn-ea"/>
              </a:rPr>
              <a:t>搜索</a:t>
            </a:r>
            <a:r>
              <a:rPr lang="zh-CN" altLang="en-US" sz="3200" b="1" dirty="0" smtClean="0">
                <a:solidFill>
                  <a:schemeClr val="bg1"/>
                </a:solidFill>
                <a:latin typeface="微软雅黑" charset="-122"/>
                <a:ea typeface="微软雅黑" charset="-122"/>
                <a:sym typeface="+mn-ea"/>
              </a:rPr>
              <a:t>和遍历</a:t>
            </a:r>
            <a:endParaRPr lang="zh-CN" altLang="en-US" sz="3200" b="1" dirty="0">
              <a:solidFill>
                <a:schemeClr val="bg1"/>
              </a:solidFill>
              <a:latin typeface="微软雅黑" charset="-122"/>
              <a:ea typeface="微软雅黑" charset="-122"/>
              <a:sym typeface="+mn-ea"/>
            </a:endParaRPr>
          </a:p>
        </p:txBody>
      </p:sp>
      <p:sp>
        <p:nvSpPr>
          <p:cNvPr id="13" name="文本框 12"/>
          <p:cNvSpPr txBox="1"/>
          <p:nvPr/>
        </p:nvSpPr>
        <p:spPr>
          <a:xfrm>
            <a:off x="423333" y="972529"/>
            <a:ext cx="1957557" cy="584775"/>
          </a:xfrm>
          <a:prstGeom prst="rect">
            <a:avLst/>
          </a:prstGeom>
          <a:noFill/>
        </p:spPr>
        <p:txBody>
          <a:bodyPr wrap="square" rtlCol="0">
            <a:spAutoFit/>
          </a:bodyPr>
          <a:lstStyle/>
          <a:p>
            <a:r>
              <a:rPr kumimoji="1" lang="en-US" altLang="zh-CN" sz="3200" b="1" i="1" dirty="0" smtClean="0">
                <a:latin typeface="Microsoft YaHei" charset="-122"/>
                <a:ea typeface="Microsoft YaHei" charset="-122"/>
                <a:cs typeface="Microsoft YaHei" charset="-122"/>
              </a:rPr>
              <a:t>Example</a:t>
            </a:r>
            <a:endParaRPr kumimoji="1" lang="zh-CN" altLang="en-US" sz="3200" b="1" i="1" dirty="0">
              <a:latin typeface="Microsoft YaHei" charset="-122"/>
              <a:ea typeface="Microsoft YaHei" charset="-122"/>
              <a:cs typeface="Microsoft YaHei" charset="-122"/>
            </a:endParaRPr>
          </a:p>
        </p:txBody>
      </p:sp>
      <p:grpSp>
        <p:nvGrpSpPr>
          <p:cNvPr id="9" name="Group 3"/>
          <p:cNvGrpSpPr>
            <a:grpSpLocks/>
          </p:cNvGrpSpPr>
          <p:nvPr/>
        </p:nvGrpSpPr>
        <p:grpSpPr bwMode="auto">
          <a:xfrm>
            <a:off x="655520" y="2603977"/>
            <a:ext cx="2808287" cy="2238375"/>
            <a:chOff x="657" y="2387"/>
            <a:chExt cx="1769" cy="1410"/>
          </a:xfrm>
        </p:grpSpPr>
        <p:sp>
          <p:nvSpPr>
            <p:cNvPr id="12" name="Oval 4"/>
            <p:cNvSpPr>
              <a:spLocks noChangeArrowheads="1"/>
            </p:cNvSpPr>
            <p:nvPr/>
          </p:nvSpPr>
          <p:spPr bwMode="auto">
            <a:xfrm>
              <a:off x="1202" y="2387"/>
              <a:ext cx="227" cy="227"/>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1</a:t>
              </a:r>
            </a:p>
          </p:txBody>
        </p:sp>
        <p:sp>
          <p:nvSpPr>
            <p:cNvPr id="14" name="Oval 5"/>
            <p:cNvSpPr>
              <a:spLocks noChangeArrowheads="1"/>
            </p:cNvSpPr>
            <p:nvPr/>
          </p:nvSpPr>
          <p:spPr bwMode="auto">
            <a:xfrm>
              <a:off x="839" y="2750"/>
              <a:ext cx="227" cy="227"/>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2</a:t>
              </a:r>
            </a:p>
          </p:txBody>
        </p:sp>
        <p:sp>
          <p:nvSpPr>
            <p:cNvPr id="15" name="Oval 6"/>
            <p:cNvSpPr>
              <a:spLocks noChangeArrowheads="1"/>
            </p:cNvSpPr>
            <p:nvPr/>
          </p:nvSpPr>
          <p:spPr bwMode="auto">
            <a:xfrm>
              <a:off x="1519" y="2750"/>
              <a:ext cx="227" cy="227"/>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3</a:t>
              </a:r>
            </a:p>
          </p:txBody>
        </p:sp>
        <p:sp>
          <p:nvSpPr>
            <p:cNvPr id="16" name="Oval 7"/>
            <p:cNvSpPr>
              <a:spLocks noChangeArrowheads="1"/>
            </p:cNvSpPr>
            <p:nvPr/>
          </p:nvSpPr>
          <p:spPr bwMode="auto">
            <a:xfrm>
              <a:off x="657" y="3067"/>
              <a:ext cx="227" cy="227"/>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4</a:t>
              </a:r>
            </a:p>
          </p:txBody>
        </p:sp>
        <p:sp>
          <p:nvSpPr>
            <p:cNvPr id="17" name="Oval 8"/>
            <p:cNvSpPr>
              <a:spLocks noChangeArrowheads="1"/>
            </p:cNvSpPr>
            <p:nvPr/>
          </p:nvSpPr>
          <p:spPr bwMode="auto">
            <a:xfrm>
              <a:off x="975" y="3067"/>
              <a:ext cx="227" cy="227"/>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5</a:t>
              </a:r>
            </a:p>
          </p:txBody>
        </p:sp>
        <p:sp>
          <p:nvSpPr>
            <p:cNvPr id="18" name="Oval 9"/>
            <p:cNvSpPr>
              <a:spLocks noChangeArrowheads="1"/>
            </p:cNvSpPr>
            <p:nvPr/>
          </p:nvSpPr>
          <p:spPr bwMode="auto">
            <a:xfrm>
              <a:off x="1338" y="3067"/>
              <a:ext cx="227" cy="227"/>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6</a:t>
              </a:r>
            </a:p>
          </p:txBody>
        </p:sp>
        <p:sp>
          <p:nvSpPr>
            <p:cNvPr id="19" name="Oval 10"/>
            <p:cNvSpPr>
              <a:spLocks noChangeArrowheads="1"/>
            </p:cNvSpPr>
            <p:nvPr/>
          </p:nvSpPr>
          <p:spPr bwMode="auto">
            <a:xfrm>
              <a:off x="1701" y="3067"/>
              <a:ext cx="227" cy="227"/>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7</a:t>
              </a:r>
            </a:p>
          </p:txBody>
        </p:sp>
        <p:sp>
          <p:nvSpPr>
            <p:cNvPr id="20" name="Oval 11"/>
            <p:cNvSpPr>
              <a:spLocks noChangeArrowheads="1"/>
            </p:cNvSpPr>
            <p:nvPr/>
          </p:nvSpPr>
          <p:spPr bwMode="auto">
            <a:xfrm>
              <a:off x="1202" y="3566"/>
              <a:ext cx="227" cy="227"/>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8</a:t>
              </a:r>
            </a:p>
          </p:txBody>
        </p:sp>
        <p:sp>
          <p:nvSpPr>
            <p:cNvPr id="21" name="Line 12"/>
            <p:cNvSpPr>
              <a:spLocks noChangeShapeType="1"/>
            </p:cNvSpPr>
            <p:nvPr/>
          </p:nvSpPr>
          <p:spPr bwMode="auto">
            <a:xfrm flipH="1">
              <a:off x="975" y="2614"/>
              <a:ext cx="317" cy="13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22" name="Line 13"/>
            <p:cNvSpPr>
              <a:spLocks noChangeShapeType="1"/>
            </p:cNvSpPr>
            <p:nvPr/>
          </p:nvSpPr>
          <p:spPr bwMode="auto">
            <a:xfrm>
              <a:off x="1292" y="2614"/>
              <a:ext cx="318" cy="13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23" name="Line 14"/>
            <p:cNvSpPr>
              <a:spLocks noChangeShapeType="1"/>
            </p:cNvSpPr>
            <p:nvPr/>
          </p:nvSpPr>
          <p:spPr bwMode="auto">
            <a:xfrm flipH="1">
              <a:off x="793" y="2976"/>
              <a:ext cx="137" cy="9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24" name="Line 15"/>
            <p:cNvSpPr>
              <a:spLocks noChangeShapeType="1"/>
            </p:cNvSpPr>
            <p:nvPr/>
          </p:nvSpPr>
          <p:spPr bwMode="auto">
            <a:xfrm>
              <a:off x="975" y="2976"/>
              <a:ext cx="91" cy="9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25" name="Line 16"/>
            <p:cNvSpPr>
              <a:spLocks noChangeShapeType="1"/>
            </p:cNvSpPr>
            <p:nvPr/>
          </p:nvSpPr>
          <p:spPr bwMode="auto">
            <a:xfrm flipH="1">
              <a:off x="1474" y="2976"/>
              <a:ext cx="136" cy="9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26" name="Line 17"/>
            <p:cNvSpPr>
              <a:spLocks noChangeShapeType="1"/>
            </p:cNvSpPr>
            <p:nvPr/>
          </p:nvSpPr>
          <p:spPr bwMode="auto">
            <a:xfrm>
              <a:off x="1655" y="2976"/>
              <a:ext cx="136" cy="9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27" name="Line 18"/>
            <p:cNvSpPr>
              <a:spLocks noChangeShapeType="1"/>
            </p:cNvSpPr>
            <p:nvPr/>
          </p:nvSpPr>
          <p:spPr bwMode="auto">
            <a:xfrm>
              <a:off x="793" y="3294"/>
              <a:ext cx="409" cy="36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28" name="Line 19"/>
            <p:cNvSpPr>
              <a:spLocks noChangeShapeType="1"/>
            </p:cNvSpPr>
            <p:nvPr/>
          </p:nvSpPr>
          <p:spPr bwMode="auto">
            <a:xfrm>
              <a:off x="1111" y="3294"/>
              <a:ext cx="181" cy="27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29" name="Line 20"/>
            <p:cNvSpPr>
              <a:spLocks noChangeShapeType="1"/>
            </p:cNvSpPr>
            <p:nvPr/>
          </p:nvSpPr>
          <p:spPr bwMode="auto">
            <a:xfrm flipH="1">
              <a:off x="1338" y="3294"/>
              <a:ext cx="136" cy="27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30" name="Line 21"/>
            <p:cNvSpPr>
              <a:spLocks noChangeShapeType="1"/>
            </p:cNvSpPr>
            <p:nvPr/>
          </p:nvSpPr>
          <p:spPr bwMode="auto">
            <a:xfrm flipH="1">
              <a:off x="1429" y="3294"/>
              <a:ext cx="362" cy="36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31" name="Text Box 22"/>
            <p:cNvSpPr txBox="1">
              <a:spLocks noChangeArrowheads="1"/>
            </p:cNvSpPr>
            <p:nvPr/>
          </p:nvSpPr>
          <p:spPr bwMode="auto">
            <a:xfrm>
              <a:off x="1655" y="3566"/>
              <a:ext cx="771"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zh-CN" altLang="en-US" sz="18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无向图</a:t>
              </a:r>
              <a:r>
                <a:rPr kumimoji="0" lang="en-US" altLang="zh-CN" sz="18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G</a:t>
              </a:r>
            </a:p>
          </p:txBody>
        </p:sp>
      </p:grpSp>
      <p:sp>
        <p:nvSpPr>
          <p:cNvPr id="4" name="矩形 3"/>
          <p:cNvSpPr/>
          <p:nvPr/>
        </p:nvSpPr>
        <p:spPr>
          <a:xfrm>
            <a:off x="3879791" y="1440211"/>
            <a:ext cx="6096000" cy="3139321"/>
          </a:xfrm>
          <a:prstGeom prst="rect">
            <a:avLst/>
          </a:prstGeom>
        </p:spPr>
        <p:txBody>
          <a:bodyPr>
            <a:spAutoFit/>
          </a:bodyPr>
          <a:lstStyle/>
          <a:p>
            <a:pPr lvl="0" fontAlgn="base">
              <a:spcBef>
                <a:spcPts val="600"/>
              </a:spcBef>
              <a:spcAft>
                <a:spcPct val="0"/>
              </a:spcAft>
              <a:buClr>
                <a:srgbClr val="CC9900"/>
              </a:buClr>
              <a:buSzPct val="65000"/>
              <a:defRPr/>
            </a:pPr>
            <a:r>
              <a:rPr lang="zh-CN" altLang="en-US" sz="2400" b="1" kern="0" dirty="0">
                <a:solidFill>
                  <a:srgbClr val="000000"/>
                </a:solidFill>
                <a:latin typeface="微软雅黑" panose="020B0503020204020204" pitchFamily="34" charset="-122"/>
                <a:ea typeface="微软雅黑" panose="020B0503020204020204" pitchFamily="34" charset="-122"/>
              </a:rPr>
              <a:t>检测</a:t>
            </a:r>
            <a:r>
              <a:rPr lang="zh-CN" altLang="en-US" sz="2400" b="1" kern="0" dirty="0" smtClean="0">
                <a:solidFill>
                  <a:srgbClr val="000000"/>
                </a:solidFill>
                <a:latin typeface="微软雅黑" panose="020B0503020204020204" pitchFamily="34" charset="-122"/>
                <a:ea typeface="微软雅黑" panose="020B0503020204020204" pitchFamily="34" charset="-122"/>
              </a:rPr>
              <a:t>结点</a:t>
            </a:r>
            <a:r>
              <a:rPr lang="en-US" altLang="zh-CN" sz="2400" b="1" kern="0" dirty="0">
                <a:solidFill>
                  <a:srgbClr val="000000"/>
                </a:solidFill>
                <a:latin typeface="微软雅黑" panose="020B0503020204020204" pitchFamily="34" charset="-122"/>
                <a:ea typeface="微软雅黑" panose="020B0503020204020204" pitchFamily="34" charset="-122"/>
              </a:rPr>
              <a:t>7</a:t>
            </a:r>
            <a:r>
              <a:rPr lang="en-US" altLang="zh-CN" sz="2400" b="1" kern="0" dirty="0" smtClean="0">
                <a:solidFill>
                  <a:srgbClr val="000000"/>
                </a:solidFill>
                <a:latin typeface="微软雅黑" panose="020B0503020204020204" pitchFamily="34" charset="-122"/>
                <a:ea typeface="微软雅黑" panose="020B0503020204020204" pitchFamily="34" charset="-122"/>
              </a:rPr>
              <a:t> </a:t>
            </a:r>
            <a:r>
              <a:rPr lang="zh-CN" altLang="en-US" sz="2400" b="1" kern="0" dirty="0" smtClean="0">
                <a:solidFill>
                  <a:srgbClr val="000000"/>
                </a:solidFill>
                <a:latin typeface="微软雅黑" panose="020B0503020204020204" pitchFamily="34" charset="-122"/>
                <a:ea typeface="微软雅黑" panose="020B0503020204020204" pitchFamily="34" charset="-122"/>
              </a:rPr>
              <a:t>（结点</a:t>
            </a:r>
            <a:r>
              <a:rPr lang="en-US" altLang="zh-CN" sz="2400" b="1" kern="0" dirty="0">
                <a:solidFill>
                  <a:srgbClr val="000000"/>
                </a:solidFill>
                <a:latin typeface="微软雅黑" panose="020B0503020204020204" pitchFamily="34" charset="-122"/>
                <a:ea typeface="微软雅黑" panose="020B0503020204020204" pitchFamily="34" charset="-122"/>
              </a:rPr>
              <a:t>7</a:t>
            </a:r>
            <a:r>
              <a:rPr lang="zh-CN" altLang="en-US" sz="2400" b="1" kern="0" dirty="0" smtClean="0">
                <a:solidFill>
                  <a:srgbClr val="000000"/>
                </a:solidFill>
                <a:latin typeface="微软雅黑" panose="020B0503020204020204" pitchFamily="34" charset="-122"/>
                <a:ea typeface="微软雅黑" panose="020B0503020204020204" pitchFamily="34" charset="-122"/>
              </a:rPr>
              <a:t>出队列）</a:t>
            </a:r>
            <a:r>
              <a:rPr lang="en-US" altLang="zh-CN" sz="2400" b="1" kern="0" dirty="0" smtClean="0">
                <a:solidFill>
                  <a:srgbClr val="000000"/>
                </a:solidFill>
                <a:latin typeface="微软雅黑" panose="020B0503020204020204" pitchFamily="34" charset="-122"/>
                <a:ea typeface="微软雅黑" panose="020B0503020204020204" pitchFamily="34" charset="-122"/>
              </a:rPr>
              <a:t>:</a:t>
            </a:r>
            <a:endParaRPr lang="en-US" altLang="zh-CN" sz="2400" b="1" kern="0" dirty="0">
              <a:solidFill>
                <a:srgbClr val="000000"/>
              </a:solidFill>
              <a:latin typeface="微软雅黑" panose="020B0503020204020204" pitchFamily="34" charset="-122"/>
              <a:ea typeface="微软雅黑" panose="020B0503020204020204" pitchFamily="34" charset="-122"/>
            </a:endParaRPr>
          </a:p>
          <a:p>
            <a:pPr lvl="0" fontAlgn="base">
              <a:spcBef>
                <a:spcPts val="600"/>
              </a:spcBef>
              <a:spcAft>
                <a:spcPct val="0"/>
              </a:spcAft>
              <a:buClr>
                <a:srgbClr val="CC9900"/>
              </a:buClr>
              <a:buSzPct val="65000"/>
              <a:defRPr/>
            </a:pPr>
            <a:r>
              <a:rPr lang="zh-CN" altLang="en-US" sz="2400" kern="0" dirty="0" smtClean="0">
                <a:solidFill>
                  <a:srgbClr val="000000"/>
                </a:solidFill>
                <a:latin typeface="微软雅黑" panose="020B0503020204020204" pitchFamily="34" charset="-122"/>
                <a:ea typeface="微软雅黑" panose="020B0503020204020204" pitchFamily="34" charset="-122"/>
              </a:rPr>
              <a:t>队列</a:t>
            </a:r>
            <a:r>
              <a:rPr lang="zh-CN" altLang="en-US" sz="2400" kern="0" dirty="0">
                <a:solidFill>
                  <a:srgbClr val="000000"/>
                </a:solidFill>
                <a:latin typeface="微软雅黑" panose="020B0503020204020204" pitchFamily="34" charset="-122"/>
                <a:ea typeface="微软雅黑" panose="020B0503020204020204" pitchFamily="34" charset="-122"/>
              </a:rPr>
              <a:t>状态：</a:t>
            </a:r>
          </a:p>
          <a:p>
            <a:pPr lvl="0" fontAlgn="base">
              <a:spcBef>
                <a:spcPts val="600"/>
              </a:spcBef>
              <a:spcAft>
                <a:spcPct val="0"/>
              </a:spcAft>
              <a:buClr>
                <a:srgbClr val="CC9900"/>
              </a:buClr>
              <a:buSzPct val="65000"/>
              <a:defRPr/>
            </a:pPr>
            <a:endParaRPr lang="zh-CN" altLang="en-US" sz="2400" kern="0" dirty="0">
              <a:solidFill>
                <a:srgbClr val="000000"/>
              </a:solidFill>
              <a:latin typeface="微软雅黑" panose="020B0503020204020204" pitchFamily="34" charset="-122"/>
              <a:ea typeface="微软雅黑" panose="020B0503020204020204" pitchFamily="34" charset="-122"/>
            </a:endParaRPr>
          </a:p>
          <a:p>
            <a:pPr lvl="0" fontAlgn="base">
              <a:spcBef>
                <a:spcPts val="600"/>
              </a:spcBef>
              <a:spcAft>
                <a:spcPct val="0"/>
              </a:spcAft>
              <a:buClr>
                <a:srgbClr val="CC9900"/>
              </a:buClr>
              <a:buSzPct val="65000"/>
              <a:defRPr/>
            </a:pPr>
            <a:endParaRPr lang="en-US" altLang="zh-CN" sz="2400" b="1" kern="0" dirty="0" smtClean="0">
              <a:solidFill>
                <a:srgbClr val="000000"/>
              </a:solidFill>
              <a:latin typeface="微软雅黑" panose="020B0503020204020204" pitchFamily="34" charset="-122"/>
              <a:ea typeface="微软雅黑" panose="020B0503020204020204" pitchFamily="34" charset="-122"/>
            </a:endParaRPr>
          </a:p>
          <a:p>
            <a:pPr lvl="0" fontAlgn="base">
              <a:spcBef>
                <a:spcPts val="600"/>
              </a:spcBef>
              <a:spcAft>
                <a:spcPct val="0"/>
              </a:spcAft>
              <a:buClr>
                <a:srgbClr val="CC9900"/>
              </a:buClr>
              <a:buSzPct val="65000"/>
              <a:defRPr/>
            </a:pPr>
            <a:endParaRPr lang="en-US" altLang="zh-CN" sz="2400" b="1" kern="0" dirty="0" smtClean="0">
              <a:solidFill>
                <a:srgbClr val="000000"/>
              </a:solidFill>
              <a:latin typeface="微软雅黑" panose="020B0503020204020204" pitchFamily="34" charset="-122"/>
              <a:ea typeface="微软雅黑" panose="020B0503020204020204" pitchFamily="34" charset="-122"/>
            </a:endParaRPr>
          </a:p>
          <a:p>
            <a:pPr lvl="0" fontAlgn="base">
              <a:spcBef>
                <a:spcPts val="600"/>
              </a:spcBef>
              <a:spcAft>
                <a:spcPct val="0"/>
              </a:spcAft>
              <a:buClr>
                <a:srgbClr val="CC9900"/>
              </a:buClr>
              <a:buSzPct val="65000"/>
              <a:defRPr/>
            </a:pPr>
            <a:r>
              <a:rPr lang="zh-CN" altLang="en-US" sz="2400" b="1" kern="0" dirty="0" smtClean="0">
                <a:solidFill>
                  <a:srgbClr val="000000"/>
                </a:solidFill>
                <a:latin typeface="微软雅黑" panose="020B0503020204020204" pitchFamily="34" charset="-122"/>
                <a:ea typeface="微软雅黑" panose="020B0503020204020204" pitchFamily="34" charset="-122"/>
              </a:rPr>
              <a:t>检测结点</a:t>
            </a:r>
            <a:r>
              <a:rPr lang="en-US" altLang="zh-CN" sz="2400" b="1" kern="0" dirty="0">
                <a:solidFill>
                  <a:srgbClr val="000000"/>
                </a:solidFill>
                <a:latin typeface="微软雅黑" panose="020B0503020204020204" pitchFamily="34" charset="-122"/>
                <a:ea typeface="微软雅黑" panose="020B0503020204020204" pitchFamily="34" charset="-122"/>
              </a:rPr>
              <a:t>8</a:t>
            </a:r>
            <a:r>
              <a:rPr lang="zh-CN" altLang="en-US" sz="2400" b="1" kern="0" dirty="0" smtClean="0">
                <a:solidFill>
                  <a:srgbClr val="000000"/>
                </a:solidFill>
                <a:latin typeface="微软雅黑" panose="020B0503020204020204" pitchFamily="34" charset="-122"/>
                <a:ea typeface="微软雅黑" panose="020B0503020204020204" pitchFamily="34" charset="-122"/>
              </a:rPr>
              <a:t>（结点</a:t>
            </a:r>
            <a:r>
              <a:rPr lang="en-US" altLang="zh-CN" sz="2400" b="1" kern="0" dirty="0">
                <a:solidFill>
                  <a:srgbClr val="000000"/>
                </a:solidFill>
                <a:latin typeface="微软雅黑" panose="020B0503020204020204" pitchFamily="34" charset="-122"/>
                <a:ea typeface="微软雅黑" panose="020B0503020204020204" pitchFamily="34" charset="-122"/>
              </a:rPr>
              <a:t>8</a:t>
            </a:r>
            <a:r>
              <a:rPr lang="zh-CN" altLang="en-US" sz="2400" b="1" kern="0" dirty="0" smtClean="0">
                <a:solidFill>
                  <a:srgbClr val="000000"/>
                </a:solidFill>
                <a:latin typeface="微软雅黑" panose="020B0503020204020204" pitchFamily="34" charset="-122"/>
                <a:ea typeface="微软雅黑" panose="020B0503020204020204" pitchFamily="34" charset="-122"/>
              </a:rPr>
              <a:t>出队列）</a:t>
            </a:r>
            <a:r>
              <a:rPr lang="en-US" altLang="zh-CN" sz="2400" kern="0" dirty="0" smtClean="0">
                <a:solidFill>
                  <a:srgbClr val="000000"/>
                </a:solidFill>
                <a:latin typeface="微软雅黑" panose="020B0503020204020204" pitchFamily="34" charset="-122"/>
                <a:ea typeface="微软雅黑" panose="020B0503020204020204" pitchFamily="34" charset="-122"/>
              </a:rPr>
              <a:t>:</a:t>
            </a:r>
            <a:endParaRPr lang="en-US" altLang="zh-CN" sz="2400" kern="0" dirty="0">
              <a:solidFill>
                <a:srgbClr val="000000"/>
              </a:solidFill>
              <a:latin typeface="微软雅黑" panose="020B0503020204020204" pitchFamily="34" charset="-122"/>
              <a:ea typeface="微软雅黑" panose="020B0503020204020204" pitchFamily="34" charset="-122"/>
            </a:endParaRPr>
          </a:p>
          <a:p>
            <a:pPr lvl="0" fontAlgn="base">
              <a:spcBef>
                <a:spcPts val="600"/>
              </a:spcBef>
              <a:spcAft>
                <a:spcPct val="0"/>
              </a:spcAft>
              <a:buClr>
                <a:srgbClr val="CC9900"/>
              </a:buClr>
              <a:buSzPct val="65000"/>
              <a:defRPr/>
            </a:pPr>
            <a:r>
              <a:rPr lang="zh-CN" altLang="en-US" sz="2400" kern="0" dirty="0" smtClean="0">
                <a:solidFill>
                  <a:srgbClr val="000000"/>
                </a:solidFill>
                <a:latin typeface="微软雅黑" panose="020B0503020204020204" pitchFamily="34" charset="-122"/>
                <a:ea typeface="微软雅黑" panose="020B0503020204020204" pitchFamily="34" charset="-122"/>
              </a:rPr>
              <a:t>队列</a:t>
            </a:r>
            <a:r>
              <a:rPr lang="zh-CN" altLang="en-US" sz="2400" kern="0" dirty="0">
                <a:solidFill>
                  <a:srgbClr val="000000"/>
                </a:solidFill>
                <a:latin typeface="微软雅黑" panose="020B0503020204020204" pitchFamily="34" charset="-122"/>
                <a:ea typeface="微软雅黑" panose="020B0503020204020204" pitchFamily="34" charset="-122"/>
              </a:rPr>
              <a:t>状态</a:t>
            </a:r>
            <a:r>
              <a:rPr lang="zh-CN" altLang="en-US" sz="2400" kern="0" dirty="0" smtClean="0">
                <a:solidFill>
                  <a:srgbClr val="000000"/>
                </a:solidFill>
                <a:latin typeface="微软雅黑" panose="020B0503020204020204" pitchFamily="34" charset="-122"/>
                <a:ea typeface="微软雅黑" panose="020B0503020204020204" pitchFamily="34" charset="-122"/>
              </a:rPr>
              <a:t>：</a:t>
            </a:r>
            <a:endParaRPr lang="zh-CN" altLang="en-US" sz="2400" kern="0" dirty="0">
              <a:solidFill>
                <a:srgbClr val="000000"/>
              </a:solidFill>
              <a:latin typeface="微软雅黑" panose="020B0503020204020204" pitchFamily="34" charset="-122"/>
              <a:ea typeface="微软雅黑" panose="020B0503020204020204" pitchFamily="34" charset="-122"/>
            </a:endParaRPr>
          </a:p>
        </p:txBody>
      </p:sp>
      <p:sp>
        <p:nvSpPr>
          <p:cNvPr id="58" name="Oval 4"/>
          <p:cNvSpPr>
            <a:spLocks noChangeArrowheads="1"/>
          </p:cNvSpPr>
          <p:nvPr/>
        </p:nvSpPr>
        <p:spPr bwMode="auto">
          <a:xfrm>
            <a:off x="10235923" y="1364170"/>
            <a:ext cx="360362" cy="360363"/>
          </a:xfrm>
          <a:prstGeom prst="ellipse">
            <a:avLst/>
          </a:prstGeom>
          <a:solidFill>
            <a:schemeClr val="bg1">
              <a:lumMod val="65000"/>
            </a:schemeClr>
          </a:solidFill>
          <a:ln w="9525">
            <a:solidFill>
              <a:srgbClr val="000000"/>
            </a:solidFill>
            <a:round/>
            <a:headEnd/>
            <a:tailEnd/>
          </a:ln>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1</a:t>
            </a:r>
          </a:p>
        </p:txBody>
      </p:sp>
      <p:sp>
        <p:nvSpPr>
          <p:cNvPr id="59" name="Oval 5"/>
          <p:cNvSpPr>
            <a:spLocks noChangeArrowheads="1"/>
          </p:cNvSpPr>
          <p:nvPr/>
        </p:nvSpPr>
        <p:spPr bwMode="auto">
          <a:xfrm>
            <a:off x="9659661" y="1940433"/>
            <a:ext cx="360362" cy="360363"/>
          </a:xfrm>
          <a:prstGeom prst="ellipse">
            <a:avLst/>
          </a:prstGeom>
          <a:solidFill>
            <a:schemeClr val="bg1">
              <a:lumMod val="65000"/>
            </a:schemeClr>
          </a:solidFill>
          <a:ln w="9525">
            <a:solidFill>
              <a:srgbClr val="000000"/>
            </a:solidFill>
            <a:round/>
            <a:headEnd/>
            <a:tailEnd/>
          </a:ln>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2</a:t>
            </a:r>
          </a:p>
        </p:txBody>
      </p:sp>
      <p:sp>
        <p:nvSpPr>
          <p:cNvPr id="60" name="Oval 6"/>
          <p:cNvSpPr>
            <a:spLocks noChangeArrowheads="1"/>
          </p:cNvSpPr>
          <p:nvPr/>
        </p:nvSpPr>
        <p:spPr bwMode="auto">
          <a:xfrm>
            <a:off x="10739161" y="1940433"/>
            <a:ext cx="360362" cy="360363"/>
          </a:xfrm>
          <a:prstGeom prst="ellipse">
            <a:avLst/>
          </a:prstGeom>
          <a:solidFill>
            <a:schemeClr val="bg1">
              <a:lumMod val="65000"/>
            </a:schemeClr>
          </a:solidFill>
          <a:ln w="9525">
            <a:solidFill>
              <a:srgbClr val="000000"/>
            </a:solidFill>
            <a:round/>
            <a:headEnd/>
            <a:tailEnd/>
          </a:ln>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3</a:t>
            </a:r>
          </a:p>
        </p:txBody>
      </p:sp>
      <p:sp>
        <p:nvSpPr>
          <p:cNvPr id="61" name="Line 12"/>
          <p:cNvSpPr>
            <a:spLocks noChangeShapeType="1"/>
          </p:cNvSpPr>
          <p:nvPr/>
        </p:nvSpPr>
        <p:spPr bwMode="auto">
          <a:xfrm flipH="1">
            <a:off x="9875561" y="1724533"/>
            <a:ext cx="503237" cy="2159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62" name="Line 13"/>
          <p:cNvSpPr>
            <a:spLocks noChangeShapeType="1"/>
          </p:cNvSpPr>
          <p:nvPr/>
        </p:nvSpPr>
        <p:spPr bwMode="auto">
          <a:xfrm>
            <a:off x="10378798" y="1724533"/>
            <a:ext cx="504825" cy="2159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63" name="Oval 7"/>
          <p:cNvSpPr>
            <a:spLocks noChangeArrowheads="1"/>
          </p:cNvSpPr>
          <p:nvPr/>
        </p:nvSpPr>
        <p:spPr bwMode="auto">
          <a:xfrm>
            <a:off x="9367898" y="2459893"/>
            <a:ext cx="360362" cy="360363"/>
          </a:xfrm>
          <a:prstGeom prst="ellipse">
            <a:avLst/>
          </a:prstGeom>
          <a:solidFill>
            <a:schemeClr val="bg1">
              <a:lumMod val="65000"/>
            </a:schemeClr>
          </a:solidFill>
          <a:ln w="9525">
            <a:solidFill>
              <a:srgbClr val="000000"/>
            </a:solidFill>
            <a:round/>
            <a:headEnd/>
            <a:tailEnd/>
          </a:ln>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4</a:t>
            </a:r>
          </a:p>
        </p:txBody>
      </p:sp>
      <p:sp>
        <p:nvSpPr>
          <p:cNvPr id="64" name="Oval 8"/>
          <p:cNvSpPr>
            <a:spLocks noChangeArrowheads="1"/>
          </p:cNvSpPr>
          <p:nvPr/>
        </p:nvSpPr>
        <p:spPr bwMode="auto">
          <a:xfrm>
            <a:off x="9872723" y="2459893"/>
            <a:ext cx="360362" cy="360363"/>
          </a:xfrm>
          <a:prstGeom prst="ellipse">
            <a:avLst/>
          </a:prstGeom>
          <a:solidFill>
            <a:schemeClr val="bg1">
              <a:lumMod val="65000"/>
            </a:schemeClr>
          </a:solidFill>
          <a:ln w="9525">
            <a:solidFill>
              <a:srgbClr val="000000"/>
            </a:solidFill>
            <a:round/>
            <a:headEnd/>
            <a:tailEnd/>
          </a:ln>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5</a:t>
            </a:r>
          </a:p>
        </p:txBody>
      </p:sp>
      <p:sp>
        <p:nvSpPr>
          <p:cNvPr id="65" name="Line 14"/>
          <p:cNvSpPr>
            <a:spLocks noChangeShapeType="1"/>
          </p:cNvSpPr>
          <p:nvPr/>
        </p:nvSpPr>
        <p:spPr bwMode="auto">
          <a:xfrm flipH="1">
            <a:off x="9583798" y="2315431"/>
            <a:ext cx="217487" cy="14446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66" name="Line 14"/>
          <p:cNvSpPr>
            <a:spLocks noChangeShapeType="1"/>
          </p:cNvSpPr>
          <p:nvPr/>
        </p:nvSpPr>
        <p:spPr bwMode="auto">
          <a:xfrm>
            <a:off x="9872723" y="2315432"/>
            <a:ext cx="108743" cy="14446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71" name="Oval 9"/>
          <p:cNvSpPr>
            <a:spLocks noChangeArrowheads="1"/>
          </p:cNvSpPr>
          <p:nvPr/>
        </p:nvSpPr>
        <p:spPr bwMode="auto">
          <a:xfrm>
            <a:off x="10457537" y="2459894"/>
            <a:ext cx="360362" cy="360363"/>
          </a:xfrm>
          <a:prstGeom prst="ellipse">
            <a:avLst/>
          </a:prstGeom>
          <a:solidFill>
            <a:schemeClr val="bg1">
              <a:lumMod val="65000"/>
            </a:schemeClr>
          </a:solidFill>
          <a:ln w="9525">
            <a:solidFill>
              <a:srgbClr val="000000"/>
            </a:solidFill>
            <a:round/>
            <a:headEnd/>
            <a:tailEnd/>
          </a:ln>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6</a:t>
            </a:r>
          </a:p>
        </p:txBody>
      </p:sp>
      <p:sp>
        <p:nvSpPr>
          <p:cNvPr id="72" name="Oval 10"/>
          <p:cNvSpPr>
            <a:spLocks noChangeArrowheads="1"/>
          </p:cNvSpPr>
          <p:nvPr/>
        </p:nvSpPr>
        <p:spPr bwMode="auto">
          <a:xfrm>
            <a:off x="11033800" y="2459894"/>
            <a:ext cx="360362" cy="360363"/>
          </a:xfrm>
          <a:prstGeom prst="ellipse">
            <a:avLst/>
          </a:prstGeom>
          <a:solidFill>
            <a:schemeClr val="accent2"/>
          </a:solidFill>
          <a:ln w="9525">
            <a:solidFill>
              <a:srgbClr val="000000"/>
            </a:solidFill>
            <a:round/>
            <a:headEnd/>
            <a:tailEnd/>
          </a:ln>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7</a:t>
            </a:r>
          </a:p>
        </p:txBody>
      </p:sp>
      <p:sp>
        <p:nvSpPr>
          <p:cNvPr id="73" name="Line 16"/>
          <p:cNvSpPr>
            <a:spLocks noChangeShapeType="1"/>
          </p:cNvSpPr>
          <p:nvPr/>
        </p:nvSpPr>
        <p:spPr bwMode="auto">
          <a:xfrm flipH="1">
            <a:off x="10673437" y="2315432"/>
            <a:ext cx="215900" cy="14446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74" name="Line 17"/>
          <p:cNvSpPr>
            <a:spLocks noChangeShapeType="1"/>
          </p:cNvSpPr>
          <p:nvPr/>
        </p:nvSpPr>
        <p:spPr bwMode="auto">
          <a:xfrm>
            <a:off x="10960775" y="2315432"/>
            <a:ext cx="215900" cy="14446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77" name="Rectangle 23"/>
          <p:cNvSpPr>
            <a:spLocks noChangeArrowheads="1"/>
          </p:cNvSpPr>
          <p:nvPr/>
        </p:nvSpPr>
        <p:spPr bwMode="auto">
          <a:xfrm>
            <a:off x="6060536" y="1939340"/>
            <a:ext cx="431800" cy="360363"/>
          </a:xfrm>
          <a:prstGeom prst="rect">
            <a:avLst/>
          </a:prstGeom>
          <a:solidFill>
            <a:srgbClr val="92D050"/>
          </a:solidFill>
          <a:ln w="9525" algn="ctr">
            <a:solidFill>
              <a:srgbClr val="000000"/>
            </a:solidFill>
            <a:miter lim="800000"/>
            <a:headEnd/>
            <a:tailEnd/>
          </a:ln>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81" name="Rectangle 27"/>
          <p:cNvSpPr>
            <a:spLocks noChangeArrowheads="1"/>
          </p:cNvSpPr>
          <p:nvPr/>
        </p:nvSpPr>
        <p:spPr bwMode="auto">
          <a:xfrm>
            <a:off x="5628736" y="1939340"/>
            <a:ext cx="431800" cy="360363"/>
          </a:xfrm>
          <a:prstGeom prst="rect">
            <a:avLst/>
          </a:prstGeom>
          <a:solidFill>
            <a:srgbClr val="92D050"/>
          </a:solidFill>
          <a:ln w="9525" algn="ctr">
            <a:solidFill>
              <a:srgbClr val="000000"/>
            </a:solidFill>
            <a:miter lim="800000"/>
            <a:headEnd/>
            <a:tailEnd/>
          </a:ln>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8</a:t>
            </a:r>
          </a:p>
        </p:txBody>
      </p:sp>
      <p:sp>
        <p:nvSpPr>
          <p:cNvPr id="82" name="Rectangle 28"/>
          <p:cNvSpPr>
            <a:spLocks noChangeArrowheads="1"/>
          </p:cNvSpPr>
          <p:nvPr/>
        </p:nvSpPr>
        <p:spPr bwMode="auto">
          <a:xfrm>
            <a:off x="5623974" y="4182270"/>
            <a:ext cx="431800" cy="360363"/>
          </a:xfrm>
          <a:prstGeom prst="rect">
            <a:avLst/>
          </a:prstGeom>
          <a:solidFill>
            <a:srgbClr val="92D050"/>
          </a:solidFill>
          <a:ln w="9525" algn="ctr">
            <a:solidFill>
              <a:srgbClr val="000000"/>
            </a:solidFill>
            <a:miter lim="800000"/>
            <a:headEnd/>
            <a:tailEnd/>
          </a:ln>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89" name="Oval 11"/>
          <p:cNvSpPr>
            <a:spLocks noChangeArrowheads="1"/>
          </p:cNvSpPr>
          <p:nvPr/>
        </p:nvSpPr>
        <p:spPr bwMode="auto">
          <a:xfrm>
            <a:off x="10204486" y="3246503"/>
            <a:ext cx="360362" cy="360363"/>
          </a:xfrm>
          <a:prstGeom prst="ellipse">
            <a:avLst/>
          </a:prstGeom>
          <a:solidFill>
            <a:schemeClr val="accent4"/>
          </a:solidFill>
          <a:ln w="9525">
            <a:solidFill>
              <a:srgbClr val="000000"/>
            </a:solidFill>
            <a:round/>
            <a:headEnd/>
            <a:tailEnd/>
          </a:ln>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8</a:t>
            </a:r>
          </a:p>
        </p:txBody>
      </p:sp>
      <p:sp>
        <p:nvSpPr>
          <p:cNvPr id="90" name="Line 18"/>
          <p:cNvSpPr>
            <a:spLocks noChangeShapeType="1"/>
          </p:cNvSpPr>
          <p:nvPr/>
        </p:nvSpPr>
        <p:spPr bwMode="auto">
          <a:xfrm>
            <a:off x="9555199" y="2814703"/>
            <a:ext cx="649287" cy="57626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91" name="Oval 4"/>
          <p:cNvSpPr>
            <a:spLocks noChangeArrowheads="1"/>
          </p:cNvSpPr>
          <p:nvPr/>
        </p:nvSpPr>
        <p:spPr bwMode="auto">
          <a:xfrm>
            <a:off x="8865205" y="3016439"/>
            <a:ext cx="360362" cy="360363"/>
          </a:xfrm>
          <a:prstGeom prst="ellipse">
            <a:avLst/>
          </a:prstGeom>
          <a:solidFill>
            <a:schemeClr val="bg1">
              <a:lumMod val="65000"/>
            </a:schemeClr>
          </a:solidFill>
          <a:ln w="9525">
            <a:solidFill>
              <a:srgbClr val="000000"/>
            </a:solidFill>
            <a:round/>
            <a:headEnd/>
            <a:tailEnd/>
          </a:ln>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1</a:t>
            </a:r>
          </a:p>
        </p:txBody>
      </p:sp>
      <p:sp>
        <p:nvSpPr>
          <p:cNvPr id="92" name="Oval 5"/>
          <p:cNvSpPr>
            <a:spLocks noChangeArrowheads="1"/>
          </p:cNvSpPr>
          <p:nvPr/>
        </p:nvSpPr>
        <p:spPr bwMode="auto">
          <a:xfrm>
            <a:off x="8288943" y="3592702"/>
            <a:ext cx="360362" cy="360363"/>
          </a:xfrm>
          <a:prstGeom prst="ellipse">
            <a:avLst/>
          </a:prstGeom>
          <a:solidFill>
            <a:schemeClr val="bg1">
              <a:lumMod val="65000"/>
            </a:schemeClr>
          </a:solidFill>
          <a:ln w="9525">
            <a:solidFill>
              <a:srgbClr val="000000"/>
            </a:solidFill>
            <a:round/>
            <a:headEnd/>
            <a:tailEnd/>
          </a:ln>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2</a:t>
            </a:r>
          </a:p>
        </p:txBody>
      </p:sp>
      <p:sp>
        <p:nvSpPr>
          <p:cNvPr id="93" name="Oval 6"/>
          <p:cNvSpPr>
            <a:spLocks noChangeArrowheads="1"/>
          </p:cNvSpPr>
          <p:nvPr/>
        </p:nvSpPr>
        <p:spPr bwMode="auto">
          <a:xfrm>
            <a:off x="9368443" y="3592702"/>
            <a:ext cx="360362" cy="360363"/>
          </a:xfrm>
          <a:prstGeom prst="ellipse">
            <a:avLst/>
          </a:prstGeom>
          <a:solidFill>
            <a:schemeClr val="bg1">
              <a:lumMod val="65000"/>
            </a:schemeClr>
          </a:solidFill>
          <a:ln w="9525">
            <a:solidFill>
              <a:srgbClr val="000000"/>
            </a:solidFill>
            <a:round/>
            <a:headEnd/>
            <a:tailEnd/>
          </a:ln>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3</a:t>
            </a:r>
          </a:p>
        </p:txBody>
      </p:sp>
      <p:sp>
        <p:nvSpPr>
          <p:cNvPr id="94" name="Line 12"/>
          <p:cNvSpPr>
            <a:spLocks noChangeShapeType="1"/>
          </p:cNvSpPr>
          <p:nvPr/>
        </p:nvSpPr>
        <p:spPr bwMode="auto">
          <a:xfrm flipH="1">
            <a:off x="8504843" y="3376802"/>
            <a:ext cx="503237" cy="2159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95" name="Line 13"/>
          <p:cNvSpPr>
            <a:spLocks noChangeShapeType="1"/>
          </p:cNvSpPr>
          <p:nvPr/>
        </p:nvSpPr>
        <p:spPr bwMode="auto">
          <a:xfrm>
            <a:off x="9008080" y="3376802"/>
            <a:ext cx="504825" cy="2159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96" name="Oval 7"/>
          <p:cNvSpPr>
            <a:spLocks noChangeArrowheads="1"/>
          </p:cNvSpPr>
          <p:nvPr/>
        </p:nvSpPr>
        <p:spPr bwMode="auto">
          <a:xfrm>
            <a:off x="7997180" y="4112162"/>
            <a:ext cx="360362" cy="360363"/>
          </a:xfrm>
          <a:prstGeom prst="ellipse">
            <a:avLst/>
          </a:prstGeom>
          <a:solidFill>
            <a:schemeClr val="bg1">
              <a:lumMod val="65000"/>
            </a:schemeClr>
          </a:solidFill>
          <a:ln w="9525">
            <a:solidFill>
              <a:srgbClr val="000000"/>
            </a:solidFill>
            <a:round/>
            <a:headEnd/>
            <a:tailEnd/>
          </a:ln>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4</a:t>
            </a:r>
          </a:p>
        </p:txBody>
      </p:sp>
      <p:sp>
        <p:nvSpPr>
          <p:cNvPr id="97" name="Oval 8"/>
          <p:cNvSpPr>
            <a:spLocks noChangeArrowheads="1"/>
          </p:cNvSpPr>
          <p:nvPr/>
        </p:nvSpPr>
        <p:spPr bwMode="auto">
          <a:xfrm>
            <a:off x="8502005" y="4112162"/>
            <a:ext cx="360362" cy="360363"/>
          </a:xfrm>
          <a:prstGeom prst="ellipse">
            <a:avLst/>
          </a:prstGeom>
          <a:solidFill>
            <a:schemeClr val="bg1">
              <a:lumMod val="65000"/>
            </a:schemeClr>
          </a:solidFill>
          <a:ln w="9525">
            <a:solidFill>
              <a:srgbClr val="000000"/>
            </a:solidFill>
            <a:round/>
            <a:headEnd/>
            <a:tailEnd/>
          </a:ln>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5</a:t>
            </a:r>
          </a:p>
        </p:txBody>
      </p:sp>
      <p:sp>
        <p:nvSpPr>
          <p:cNvPr id="98" name="Line 14"/>
          <p:cNvSpPr>
            <a:spLocks noChangeShapeType="1"/>
          </p:cNvSpPr>
          <p:nvPr/>
        </p:nvSpPr>
        <p:spPr bwMode="auto">
          <a:xfrm flipH="1">
            <a:off x="8213080" y="3967700"/>
            <a:ext cx="217487" cy="14446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99" name="Line 14"/>
          <p:cNvSpPr>
            <a:spLocks noChangeShapeType="1"/>
          </p:cNvSpPr>
          <p:nvPr/>
        </p:nvSpPr>
        <p:spPr bwMode="auto">
          <a:xfrm>
            <a:off x="8502005" y="3967701"/>
            <a:ext cx="108743" cy="14446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100" name="Oval 9"/>
          <p:cNvSpPr>
            <a:spLocks noChangeArrowheads="1"/>
          </p:cNvSpPr>
          <p:nvPr/>
        </p:nvSpPr>
        <p:spPr bwMode="auto">
          <a:xfrm>
            <a:off x="9086819" y="4112163"/>
            <a:ext cx="360362" cy="360363"/>
          </a:xfrm>
          <a:prstGeom prst="ellipse">
            <a:avLst/>
          </a:prstGeom>
          <a:solidFill>
            <a:schemeClr val="bg1">
              <a:lumMod val="65000"/>
            </a:schemeClr>
          </a:solidFill>
          <a:ln w="9525">
            <a:solidFill>
              <a:srgbClr val="000000"/>
            </a:solidFill>
            <a:round/>
            <a:headEnd/>
            <a:tailEnd/>
          </a:ln>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6</a:t>
            </a:r>
          </a:p>
        </p:txBody>
      </p:sp>
      <p:sp>
        <p:nvSpPr>
          <p:cNvPr id="101" name="Oval 10"/>
          <p:cNvSpPr>
            <a:spLocks noChangeArrowheads="1"/>
          </p:cNvSpPr>
          <p:nvPr/>
        </p:nvSpPr>
        <p:spPr bwMode="auto">
          <a:xfrm>
            <a:off x="9663082" y="4112163"/>
            <a:ext cx="360362" cy="360363"/>
          </a:xfrm>
          <a:prstGeom prst="ellipse">
            <a:avLst/>
          </a:prstGeom>
          <a:solidFill>
            <a:schemeClr val="bg1">
              <a:lumMod val="65000"/>
            </a:schemeClr>
          </a:solidFill>
          <a:ln w="9525">
            <a:solidFill>
              <a:srgbClr val="000000"/>
            </a:solidFill>
            <a:round/>
            <a:headEnd/>
            <a:tailEnd/>
          </a:ln>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7</a:t>
            </a:r>
          </a:p>
        </p:txBody>
      </p:sp>
      <p:sp>
        <p:nvSpPr>
          <p:cNvPr id="102" name="Line 16"/>
          <p:cNvSpPr>
            <a:spLocks noChangeShapeType="1"/>
          </p:cNvSpPr>
          <p:nvPr/>
        </p:nvSpPr>
        <p:spPr bwMode="auto">
          <a:xfrm flipH="1">
            <a:off x="9302719" y="3967701"/>
            <a:ext cx="215900" cy="14446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103" name="Line 17"/>
          <p:cNvSpPr>
            <a:spLocks noChangeShapeType="1"/>
          </p:cNvSpPr>
          <p:nvPr/>
        </p:nvSpPr>
        <p:spPr bwMode="auto">
          <a:xfrm>
            <a:off x="9590057" y="3967701"/>
            <a:ext cx="215900" cy="14446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104" name="Oval 11"/>
          <p:cNvSpPr>
            <a:spLocks noChangeArrowheads="1"/>
          </p:cNvSpPr>
          <p:nvPr/>
        </p:nvSpPr>
        <p:spPr bwMode="auto">
          <a:xfrm>
            <a:off x="8833768" y="4898772"/>
            <a:ext cx="360362" cy="360363"/>
          </a:xfrm>
          <a:prstGeom prst="ellipse">
            <a:avLst/>
          </a:prstGeom>
          <a:solidFill>
            <a:schemeClr val="accent2"/>
          </a:solidFill>
          <a:ln w="9525">
            <a:solidFill>
              <a:srgbClr val="000000"/>
            </a:solidFill>
            <a:round/>
            <a:headEnd/>
            <a:tailEnd/>
          </a:ln>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8</a:t>
            </a:r>
          </a:p>
        </p:txBody>
      </p:sp>
      <p:sp>
        <p:nvSpPr>
          <p:cNvPr id="105" name="Line 18"/>
          <p:cNvSpPr>
            <a:spLocks noChangeShapeType="1"/>
          </p:cNvSpPr>
          <p:nvPr/>
        </p:nvSpPr>
        <p:spPr bwMode="auto">
          <a:xfrm>
            <a:off x="8184481" y="4466972"/>
            <a:ext cx="649287" cy="57626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5" name="矩形 4"/>
          <p:cNvSpPr/>
          <p:nvPr/>
        </p:nvSpPr>
        <p:spPr>
          <a:xfrm>
            <a:off x="2789982" y="5980854"/>
            <a:ext cx="7847736" cy="584775"/>
          </a:xfrm>
          <a:prstGeom prst="rect">
            <a:avLst/>
          </a:prstGeom>
        </p:spPr>
        <p:txBody>
          <a:bodyPr wrap="square">
            <a:spAutoFit/>
          </a:bodyPr>
          <a:lstStyle/>
          <a:p>
            <a:pPr lvl="0" fontAlgn="base">
              <a:spcBef>
                <a:spcPct val="20000"/>
              </a:spcBef>
              <a:spcAft>
                <a:spcPct val="0"/>
              </a:spcAft>
              <a:buClr>
                <a:srgbClr val="CC9900"/>
              </a:buClr>
              <a:buSzPct val="65000"/>
            </a:pPr>
            <a:r>
              <a:rPr lang="en-US" altLang="zh-CN" sz="3200" kern="0" dirty="0">
                <a:solidFill>
                  <a:srgbClr val="000000"/>
                </a:solidFill>
                <a:latin typeface="微软雅黑" panose="020B0503020204020204" pitchFamily="34" charset="-122"/>
                <a:ea typeface="微软雅黑" panose="020B0503020204020204" pitchFamily="34" charset="-122"/>
              </a:rPr>
              <a:t>BFS</a:t>
            </a:r>
            <a:r>
              <a:rPr lang="zh-CN" altLang="en-US" sz="3200" kern="0" dirty="0">
                <a:solidFill>
                  <a:srgbClr val="000000"/>
                </a:solidFill>
                <a:latin typeface="微软雅黑" panose="020B0503020204020204" pitchFamily="34" charset="-122"/>
                <a:ea typeface="微软雅黑" panose="020B0503020204020204" pitchFamily="34" charset="-122"/>
              </a:rPr>
              <a:t>的结点访问序列</a:t>
            </a:r>
            <a:r>
              <a:rPr lang="zh-CN" altLang="en-US" sz="3200" kern="0" dirty="0" smtClean="0">
                <a:solidFill>
                  <a:srgbClr val="000000"/>
                </a:solidFill>
                <a:latin typeface="微软雅黑" panose="020B0503020204020204" pitchFamily="34" charset="-122"/>
                <a:ea typeface="微软雅黑" panose="020B0503020204020204" pitchFamily="34" charset="-122"/>
              </a:rPr>
              <a:t>：</a:t>
            </a:r>
            <a:r>
              <a:rPr lang="en-US" altLang="zh-CN" sz="3200" kern="0" dirty="0" smtClean="0">
                <a:solidFill>
                  <a:srgbClr val="000000"/>
                </a:solidFill>
                <a:latin typeface="微软雅黑" panose="020B0503020204020204" pitchFamily="34" charset="-122"/>
                <a:ea typeface="微软雅黑" panose="020B0503020204020204" pitchFamily="34" charset="-122"/>
              </a:rPr>
              <a:t>1  </a:t>
            </a:r>
            <a:r>
              <a:rPr lang="en-US" altLang="zh-CN" sz="3200" kern="0" dirty="0">
                <a:solidFill>
                  <a:srgbClr val="000000"/>
                </a:solidFill>
                <a:latin typeface="微软雅黑" panose="020B0503020204020204" pitchFamily="34" charset="-122"/>
                <a:ea typeface="微软雅黑" panose="020B0503020204020204" pitchFamily="34" charset="-122"/>
              </a:rPr>
              <a:t>2  3  4  5  6  7  8</a:t>
            </a:r>
          </a:p>
        </p:txBody>
      </p:sp>
    </p:spTree>
    <p:extLst>
      <p:ext uri="{BB962C8B-B14F-4D97-AF65-F5344CB8AC3E}">
        <p14:creationId xmlns:p14="http://schemas.microsoft.com/office/powerpoint/2010/main" val="33270848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3333" y="338667"/>
            <a:ext cx="2607733" cy="593644"/>
          </a:xfrm>
          <a:prstGeom prst="rect">
            <a:avLst/>
          </a:prstGeom>
        </p:spPr>
      </p:pic>
      <p:pic>
        <p:nvPicPr>
          <p:cNvPr id="3" name="图片 2"/>
          <p:cNvPicPr>
            <a:picLocks noChangeAspect="1"/>
          </p:cNvPicPr>
          <p:nvPr/>
        </p:nvPicPr>
        <p:blipFill rotWithShape="1">
          <a:blip r:embed="rId4">
            <a:alphaModFix amt="4000"/>
            <a:extLst>
              <a:ext uri="{28A0092B-C50C-407E-A947-70E740481C1C}">
                <a14:useLocalDpi xmlns:a14="http://schemas.microsoft.com/office/drawing/2010/main" val="0"/>
              </a:ext>
            </a:extLst>
          </a:blip>
          <a:srcRect t="4939" r="28793" b="22469"/>
          <a:stretch/>
        </p:blipFill>
        <p:spPr>
          <a:xfrm>
            <a:off x="2641600" y="1040086"/>
            <a:ext cx="9550400" cy="5955074"/>
          </a:xfrm>
          <a:prstGeom prst="rect">
            <a:avLst/>
          </a:prstGeom>
        </p:spPr>
      </p:pic>
      <p:sp>
        <p:nvSpPr>
          <p:cNvPr id="6" name="矩形 5"/>
          <p:cNvSpPr/>
          <p:nvPr/>
        </p:nvSpPr>
        <p:spPr>
          <a:xfrm>
            <a:off x="3031066" y="1222719"/>
            <a:ext cx="8793437" cy="53574"/>
          </a:xfrm>
          <a:prstGeom prst="rect">
            <a:avLst/>
          </a:prstGeom>
          <a:solidFill>
            <a:srgbClr val="239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矩形 9"/>
          <p:cNvSpPr/>
          <p:nvPr/>
        </p:nvSpPr>
        <p:spPr>
          <a:xfrm>
            <a:off x="9618453" y="383465"/>
            <a:ext cx="2206050" cy="523220"/>
          </a:xfrm>
          <a:prstGeom prst="rect">
            <a:avLst/>
          </a:prstGeom>
          <a:solidFill>
            <a:srgbClr val="239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矩形 10"/>
          <p:cNvSpPr/>
          <p:nvPr/>
        </p:nvSpPr>
        <p:spPr>
          <a:xfrm>
            <a:off x="9558068" y="352688"/>
            <a:ext cx="2359995" cy="584775"/>
          </a:xfrm>
          <a:prstGeom prst="rect">
            <a:avLst/>
          </a:prstGeom>
        </p:spPr>
        <p:txBody>
          <a:bodyPr wrap="square" anchor="ct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lnSpc>
                <a:spcPct val="100000"/>
              </a:lnSpc>
              <a:spcBef>
                <a:spcPts val="0"/>
              </a:spcBef>
              <a:spcAft>
                <a:spcPts val="0"/>
              </a:spcAft>
              <a:defRPr/>
            </a:pPr>
            <a:r>
              <a:rPr lang="zh-CN" altLang="en-US" sz="3200" b="1" dirty="0">
                <a:solidFill>
                  <a:schemeClr val="bg1"/>
                </a:solidFill>
                <a:latin typeface="微软雅黑" charset="-122"/>
                <a:ea typeface="微软雅黑" charset="-122"/>
                <a:sym typeface="+mn-ea"/>
              </a:rPr>
              <a:t>搜索</a:t>
            </a:r>
            <a:r>
              <a:rPr lang="zh-CN" altLang="en-US" sz="3200" b="1" dirty="0" smtClean="0">
                <a:solidFill>
                  <a:schemeClr val="bg1"/>
                </a:solidFill>
                <a:latin typeface="微软雅黑" charset="-122"/>
                <a:ea typeface="微软雅黑" charset="-122"/>
                <a:sym typeface="+mn-ea"/>
              </a:rPr>
              <a:t>和遍历</a:t>
            </a:r>
            <a:endParaRPr lang="zh-CN" altLang="en-US" sz="3200" b="1" dirty="0">
              <a:solidFill>
                <a:schemeClr val="bg1"/>
              </a:solidFill>
              <a:latin typeface="微软雅黑" charset="-122"/>
              <a:ea typeface="微软雅黑" charset="-122"/>
              <a:sym typeface="+mn-ea"/>
            </a:endParaRPr>
          </a:p>
        </p:txBody>
      </p:sp>
      <p:sp>
        <p:nvSpPr>
          <p:cNvPr id="13" name="文本框 12"/>
          <p:cNvSpPr txBox="1"/>
          <p:nvPr/>
        </p:nvSpPr>
        <p:spPr>
          <a:xfrm>
            <a:off x="423333" y="972529"/>
            <a:ext cx="2607733" cy="584775"/>
          </a:xfrm>
          <a:prstGeom prst="rect">
            <a:avLst/>
          </a:prstGeom>
          <a:noFill/>
        </p:spPr>
        <p:txBody>
          <a:bodyPr wrap="square" rtlCol="0">
            <a:spAutoFit/>
          </a:bodyPr>
          <a:lstStyle/>
          <a:p>
            <a:r>
              <a:rPr kumimoji="1" lang="zh-CN" altLang="en-US" sz="3200" b="1" dirty="0" smtClean="0">
                <a:latin typeface="Microsoft YaHei" charset="-122"/>
                <a:ea typeface="Microsoft YaHei" charset="-122"/>
                <a:cs typeface="Microsoft YaHei" charset="-122"/>
              </a:rPr>
              <a:t>广度 定理</a:t>
            </a:r>
            <a:r>
              <a:rPr kumimoji="1" lang="en-US" altLang="zh-CN" sz="3200" b="1" dirty="0" smtClean="0">
                <a:latin typeface="Microsoft YaHei" charset="-122"/>
                <a:ea typeface="Microsoft YaHei" charset="-122"/>
                <a:cs typeface="Microsoft YaHei" charset="-122"/>
              </a:rPr>
              <a:t>7.2</a:t>
            </a:r>
            <a:endParaRPr kumimoji="1" lang="zh-CN" altLang="en-US" sz="3200" b="1" dirty="0">
              <a:latin typeface="Microsoft YaHei" charset="-122"/>
              <a:ea typeface="Microsoft YaHei" charset="-122"/>
              <a:cs typeface="Microsoft YaHei" charset="-122"/>
            </a:endParaRPr>
          </a:p>
        </p:txBody>
      </p:sp>
      <p:sp>
        <p:nvSpPr>
          <p:cNvPr id="5" name="矩形 4"/>
          <p:cNvSpPr/>
          <p:nvPr/>
        </p:nvSpPr>
        <p:spPr>
          <a:xfrm>
            <a:off x="2988356" y="1288562"/>
            <a:ext cx="6383479" cy="662554"/>
          </a:xfrm>
          <a:prstGeom prst="rect">
            <a:avLst/>
          </a:prstGeom>
        </p:spPr>
        <p:txBody>
          <a:bodyPr wrap="none">
            <a:spAutoFit/>
          </a:bodyPr>
          <a:lstStyle/>
          <a:p>
            <a:pPr lvl="0" fontAlgn="base">
              <a:lnSpc>
                <a:spcPct val="150000"/>
              </a:lnSpc>
              <a:spcAft>
                <a:spcPct val="0"/>
              </a:spcAft>
              <a:buClr>
                <a:srgbClr val="CC9900"/>
              </a:buClr>
              <a:buSzPct val="65000"/>
              <a:defRPr/>
            </a:pPr>
            <a:r>
              <a:rPr lang="zh-CN" altLang="en-US" sz="2800" kern="0" dirty="0">
                <a:solidFill>
                  <a:srgbClr val="000000"/>
                </a:solidFill>
                <a:latin typeface="微软雅黑" panose="020B0503020204020204" pitchFamily="34" charset="-122"/>
                <a:ea typeface="微软雅黑" panose="020B0503020204020204" pitchFamily="34" charset="-122"/>
              </a:rPr>
              <a:t>算法</a:t>
            </a:r>
            <a:r>
              <a:rPr lang="en-US" altLang="zh-CN" sz="2800" kern="0" dirty="0">
                <a:solidFill>
                  <a:srgbClr val="000000"/>
                </a:solidFill>
                <a:latin typeface="微软雅黑" panose="020B0503020204020204" pitchFamily="34" charset="-122"/>
                <a:ea typeface="微软雅黑" panose="020B0503020204020204" pitchFamily="34" charset="-122"/>
              </a:rPr>
              <a:t>BFS</a:t>
            </a:r>
            <a:r>
              <a:rPr lang="zh-CN" altLang="en-US" sz="2800" kern="0" dirty="0">
                <a:solidFill>
                  <a:srgbClr val="000000"/>
                </a:solidFill>
                <a:latin typeface="微软雅黑" panose="020B0503020204020204" pitchFamily="34" charset="-122"/>
                <a:ea typeface="微软雅黑" panose="020B0503020204020204" pitchFamily="34" charset="-122"/>
              </a:rPr>
              <a:t>可以访问由</a:t>
            </a:r>
            <a:r>
              <a:rPr lang="en-US" altLang="zh-CN" sz="2800" kern="0" dirty="0">
                <a:solidFill>
                  <a:srgbClr val="000000"/>
                </a:solidFill>
                <a:latin typeface="微软雅黑" panose="020B0503020204020204" pitchFamily="34" charset="-122"/>
                <a:ea typeface="微软雅黑" panose="020B0503020204020204" pitchFamily="34" charset="-122"/>
              </a:rPr>
              <a:t>v</a:t>
            </a:r>
            <a:r>
              <a:rPr lang="zh-CN" altLang="en-US" sz="2800" kern="0" dirty="0">
                <a:solidFill>
                  <a:srgbClr val="000000"/>
                </a:solidFill>
                <a:latin typeface="微软雅黑" panose="020B0503020204020204" pitchFamily="34" charset="-122"/>
                <a:ea typeface="微软雅黑" panose="020B0503020204020204" pitchFamily="34" charset="-122"/>
              </a:rPr>
              <a:t>可到达的所有结点</a:t>
            </a:r>
          </a:p>
        </p:txBody>
      </p:sp>
      <p:sp>
        <p:nvSpPr>
          <p:cNvPr id="7" name="矩形 6"/>
          <p:cNvSpPr/>
          <p:nvPr/>
        </p:nvSpPr>
        <p:spPr>
          <a:xfrm>
            <a:off x="1190329" y="2791596"/>
            <a:ext cx="9794324" cy="1955215"/>
          </a:xfrm>
          <a:prstGeom prst="rect">
            <a:avLst/>
          </a:prstGeom>
        </p:spPr>
        <p:txBody>
          <a:bodyPr wrap="square">
            <a:spAutoFit/>
          </a:bodyPr>
          <a:lstStyle/>
          <a:p>
            <a:pPr lvl="0" fontAlgn="base">
              <a:lnSpc>
                <a:spcPct val="150000"/>
              </a:lnSpc>
              <a:spcAft>
                <a:spcPct val="0"/>
              </a:spcAft>
              <a:buClr>
                <a:srgbClr val="CC9900"/>
              </a:buClr>
              <a:buSzPct val="65000"/>
              <a:defRPr/>
            </a:pPr>
            <a:r>
              <a:rPr lang="zh-CN" altLang="en-US" sz="2800" kern="0" dirty="0" smtClean="0">
                <a:solidFill>
                  <a:srgbClr val="000000"/>
                </a:solidFill>
                <a:latin typeface="微软雅黑" panose="020B0503020204020204" pitchFamily="34" charset="-122"/>
                <a:ea typeface="微软雅黑" panose="020B0503020204020204" pitchFamily="34" charset="-122"/>
              </a:rPr>
              <a:t>设</a:t>
            </a:r>
            <a:r>
              <a:rPr lang="en-US" altLang="zh-CN" sz="2800" kern="0" dirty="0">
                <a:solidFill>
                  <a:srgbClr val="000000"/>
                </a:solidFill>
                <a:latin typeface="微软雅黑" panose="020B0503020204020204" pitchFamily="34" charset="-122"/>
                <a:ea typeface="微软雅黑" panose="020B0503020204020204" pitchFamily="34" charset="-122"/>
              </a:rPr>
              <a:t>G=(V,E)</a:t>
            </a:r>
            <a:r>
              <a:rPr lang="zh-CN" altLang="en-US" sz="2800" kern="0" dirty="0">
                <a:solidFill>
                  <a:srgbClr val="000000"/>
                </a:solidFill>
                <a:latin typeface="微软雅黑" panose="020B0503020204020204" pitchFamily="34" charset="-122"/>
                <a:ea typeface="微软雅黑" panose="020B0503020204020204" pitchFamily="34" charset="-122"/>
              </a:rPr>
              <a:t>是一个</a:t>
            </a:r>
            <a:r>
              <a:rPr lang="en-US" altLang="zh-CN" sz="2800" kern="0" dirty="0">
                <a:solidFill>
                  <a:srgbClr val="000000"/>
                </a:solidFill>
                <a:latin typeface="微软雅黑" panose="020B0503020204020204" pitchFamily="34" charset="-122"/>
                <a:ea typeface="微软雅黑" panose="020B0503020204020204" pitchFamily="34" charset="-122"/>
              </a:rPr>
              <a:t>(</a:t>
            </a:r>
            <a:r>
              <a:rPr lang="zh-CN" altLang="en-US" sz="2800" kern="0" dirty="0">
                <a:solidFill>
                  <a:srgbClr val="000000"/>
                </a:solidFill>
                <a:latin typeface="微软雅黑" panose="020B0503020204020204" pitchFamily="34" charset="-122"/>
                <a:ea typeface="微软雅黑" panose="020B0503020204020204" pitchFamily="34" charset="-122"/>
              </a:rPr>
              <a:t>有向或无向</a:t>
            </a:r>
            <a:r>
              <a:rPr lang="en-US" altLang="zh-CN" sz="2800" kern="0" dirty="0">
                <a:solidFill>
                  <a:srgbClr val="000000"/>
                </a:solidFill>
                <a:latin typeface="微软雅黑" panose="020B0503020204020204" pitchFamily="34" charset="-122"/>
                <a:ea typeface="微软雅黑" panose="020B0503020204020204" pitchFamily="34" charset="-122"/>
              </a:rPr>
              <a:t>)</a:t>
            </a:r>
            <a:r>
              <a:rPr lang="zh-CN" altLang="en-US" sz="2800" kern="0" dirty="0">
                <a:solidFill>
                  <a:srgbClr val="000000"/>
                </a:solidFill>
                <a:latin typeface="微软雅黑" panose="020B0503020204020204" pitchFamily="34" charset="-122"/>
                <a:ea typeface="微软雅黑" panose="020B0503020204020204" pitchFamily="34" charset="-122"/>
              </a:rPr>
              <a:t>图，</a:t>
            </a:r>
            <a:r>
              <a:rPr lang="en-US" altLang="zh-CN" sz="2800" kern="0" dirty="0" err="1">
                <a:solidFill>
                  <a:srgbClr val="000000"/>
                </a:solidFill>
                <a:latin typeface="微软雅黑" panose="020B0503020204020204" pitchFamily="34" charset="-122"/>
                <a:ea typeface="微软雅黑" panose="020B0503020204020204" pitchFamily="34" charset="-122"/>
              </a:rPr>
              <a:t>v∈V</a:t>
            </a:r>
            <a:r>
              <a:rPr lang="zh-CN" altLang="en-US" sz="2800" kern="0" dirty="0">
                <a:solidFill>
                  <a:srgbClr val="000000"/>
                </a:solidFill>
                <a:latin typeface="微软雅黑" panose="020B0503020204020204" pitchFamily="34" charset="-122"/>
                <a:ea typeface="微软雅黑" panose="020B0503020204020204" pitchFamily="34" charset="-122"/>
              </a:rPr>
              <a:t>。</a:t>
            </a:r>
          </a:p>
          <a:p>
            <a:pPr lvl="0" fontAlgn="base">
              <a:lnSpc>
                <a:spcPct val="150000"/>
              </a:lnSpc>
              <a:spcAft>
                <a:spcPct val="0"/>
              </a:spcAft>
              <a:buClr>
                <a:srgbClr val="CC9900"/>
              </a:buClr>
              <a:buSzPct val="65000"/>
              <a:defRPr/>
            </a:pPr>
            <a:r>
              <a:rPr lang="zh-CN" altLang="en-US" sz="2800" kern="0" dirty="0">
                <a:solidFill>
                  <a:srgbClr val="000000"/>
                </a:solidFill>
                <a:latin typeface="微软雅黑" panose="020B0503020204020204" pitchFamily="34" charset="-122"/>
                <a:ea typeface="微软雅黑" panose="020B0503020204020204" pitchFamily="34" charset="-122"/>
              </a:rPr>
              <a:t> 记</a:t>
            </a:r>
            <a:r>
              <a:rPr lang="en-US" altLang="zh-CN" sz="2800" kern="0" dirty="0">
                <a:solidFill>
                  <a:srgbClr val="000000"/>
                </a:solidFill>
                <a:latin typeface="微软雅黑" panose="020B0503020204020204" pitchFamily="34" charset="-122"/>
                <a:ea typeface="微软雅黑" panose="020B0503020204020204" pitchFamily="34" charset="-122"/>
              </a:rPr>
              <a:t>d(</a:t>
            </a:r>
            <a:r>
              <a:rPr lang="en-US" altLang="zh-CN" sz="2800" kern="0" dirty="0" err="1">
                <a:solidFill>
                  <a:srgbClr val="000000"/>
                </a:solidFill>
                <a:latin typeface="微软雅黑" panose="020B0503020204020204" pitchFamily="34" charset="-122"/>
                <a:ea typeface="微软雅黑" panose="020B0503020204020204" pitchFamily="34" charset="-122"/>
              </a:rPr>
              <a:t>v,w</a:t>
            </a:r>
            <a:r>
              <a:rPr lang="en-US" altLang="zh-CN" sz="2800" kern="0" dirty="0">
                <a:solidFill>
                  <a:srgbClr val="000000"/>
                </a:solidFill>
                <a:latin typeface="微软雅黑" panose="020B0503020204020204" pitchFamily="34" charset="-122"/>
                <a:ea typeface="微软雅黑" panose="020B0503020204020204" pitchFamily="34" charset="-122"/>
              </a:rPr>
              <a:t>)</a:t>
            </a:r>
            <a:r>
              <a:rPr lang="zh-CN" altLang="en-US" sz="2800" kern="0" dirty="0">
                <a:solidFill>
                  <a:srgbClr val="000000"/>
                </a:solidFill>
                <a:latin typeface="微软雅黑" panose="020B0503020204020204" pitchFamily="34" charset="-122"/>
                <a:ea typeface="微软雅黑" panose="020B0503020204020204" pitchFamily="34" charset="-122"/>
              </a:rPr>
              <a:t>是由</a:t>
            </a:r>
            <a:r>
              <a:rPr lang="en-US" altLang="zh-CN" sz="2800" kern="0" dirty="0">
                <a:solidFill>
                  <a:srgbClr val="000000"/>
                </a:solidFill>
                <a:latin typeface="微软雅黑" panose="020B0503020204020204" pitchFamily="34" charset="-122"/>
                <a:ea typeface="微软雅黑" panose="020B0503020204020204" pitchFamily="34" charset="-122"/>
              </a:rPr>
              <a:t>v</a:t>
            </a:r>
            <a:r>
              <a:rPr lang="zh-CN" altLang="en-US" sz="2800" kern="0" dirty="0">
                <a:solidFill>
                  <a:srgbClr val="000000"/>
                </a:solidFill>
                <a:latin typeface="微软雅黑" panose="020B0503020204020204" pitchFamily="34" charset="-122"/>
                <a:ea typeface="微软雅黑" panose="020B0503020204020204" pitchFamily="34" charset="-122"/>
              </a:rPr>
              <a:t>到某一</a:t>
            </a:r>
            <a:r>
              <a:rPr lang="zh-CN" altLang="en-US" sz="2800" kern="0" dirty="0">
                <a:solidFill>
                  <a:srgbClr val="FF0000"/>
                </a:solidFill>
                <a:latin typeface="微软雅黑" panose="020B0503020204020204" pitchFamily="34" charset="-122"/>
                <a:ea typeface="微软雅黑" panose="020B0503020204020204" pitchFamily="34" charset="-122"/>
              </a:rPr>
              <a:t>可到达结点</a:t>
            </a:r>
            <a:r>
              <a:rPr lang="en-US" altLang="zh-CN" sz="2800" kern="0" dirty="0">
                <a:solidFill>
                  <a:srgbClr val="000000"/>
                </a:solidFill>
                <a:latin typeface="微软雅黑" panose="020B0503020204020204" pitchFamily="34" charset="-122"/>
                <a:ea typeface="微软雅黑" panose="020B0503020204020204" pitchFamily="34" charset="-122"/>
              </a:rPr>
              <a:t>w(</a:t>
            </a:r>
            <a:r>
              <a:rPr lang="en-US" altLang="zh-CN" sz="2800" kern="0" dirty="0" err="1">
                <a:solidFill>
                  <a:srgbClr val="000000"/>
                </a:solidFill>
                <a:latin typeface="微软雅黑" panose="020B0503020204020204" pitchFamily="34" charset="-122"/>
                <a:ea typeface="微软雅黑" panose="020B0503020204020204" pitchFamily="34" charset="-122"/>
              </a:rPr>
              <a:t>w∈V</a:t>
            </a:r>
            <a:r>
              <a:rPr lang="en-US" altLang="zh-CN" sz="2800" kern="0" dirty="0">
                <a:solidFill>
                  <a:srgbClr val="000000"/>
                </a:solidFill>
                <a:latin typeface="微软雅黑" panose="020B0503020204020204" pitchFamily="34" charset="-122"/>
                <a:ea typeface="微软雅黑" panose="020B0503020204020204" pitchFamily="34" charset="-122"/>
              </a:rPr>
              <a:t>)</a:t>
            </a:r>
            <a:r>
              <a:rPr lang="zh-CN" altLang="en-US" sz="2800" kern="0" dirty="0">
                <a:solidFill>
                  <a:srgbClr val="000000"/>
                </a:solidFill>
                <a:latin typeface="微软雅黑" panose="020B0503020204020204" pitchFamily="34" charset="-122"/>
                <a:ea typeface="微软雅黑" panose="020B0503020204020204" pitchFamily="34" charset="-122"/>
              </a:rPr>
              <a:t>的最短路径的长度。</a:t>
            </a:r>
          </a:p>
          <a:p>
            <a:pPr lvl="0" fontAlgn="base">
              <a:lnSpc>
                <a:spcPct val="150000"/>
              </a:lnSpc>
              <a:spcAft>
                <a:spcPct val="0"/>
              </a:spcAft>
              <a:buClr>
                <a:srgbClr val="CC9900"/>
              </a:buClr>
              <a:buSzPct val="65000"/>
              <a:defRPr/>
            </a:pPr>
            <a:r>
              <a:rPr lang="zh-CN" altLang="en-US" sz="2800" kern="0" dirty="0">
                <a:solidFill>
                  <a:srgbClr val="000000"/>
                </a:solidFill>
                <a:latin typeface="微软雅黑" panose="020B0503020204020204" pitchFamily="34" charset="-122"/>
                <a:ea typeface="微软雅黑" panose="020B0503020204020204" pitchFamily="34" charset="-122"/>
              </a:rPr>
              <a:t> ⑴ 若</a:t>
            </a:r>
            <a:r>
              <a:rPr lang="en-US" altLang="zh-CN" sz="2800" kern="0" dirty="0">
                <a:solidFill>
                  <a:srgbClr val="000000"/>
                </a:solidFill>
                <a:latin typeface="微软雅黑" panose="020B0503020204020204" pitchFamily="34" charset="-122"/>
                <a:ea typeface="微软雅黑" panose="020B0503020204020204" pitchFamily="34" charset="-122"/>
              </a:rPr>
              <a:t>d(</a:t>
            </a:r>
            <a:r>
              <a:rPr lang="en-US" altLang="zh-CN" sz="2800" kern="0" dirty="0" err="1">
                <a:solidFill>
                  <a:srgbClr val="000000"/>
                </a:solidFill>
                <a:latin typeface="微软雅黑" panose="020B0503020204020204" pitchFamily="34" charset="-122"/>
                <a:ea typeface="微软雅黑" panose="020B0503020204020204" pitchFamily="34" charset="-122"/>
              </a:rPr>
              <a:t>v,w</a:t>
            </a:r>
            <a:r>
              <a:rPr lang="en-US" altLang="zh-CN" sz="2800" kern="0" dirty="0">
                <a:solidFill>
                  <a:srgbClr val="000000"/>
                </a:solidFill>
                <a:latin typeface="微软雅黑" panose="020B0503020204020204" pitchFamily="34" charset="-122"/>
                <a:ea typeface="微软雅黑" panose="020B0503020204020204" pitchFamily="34" charset="-122"/>
              </a:rPr>
              <a:t>)≤1</a:t>
            </a:r>
            <a:r>
              <a:rPr lang="zh-CN" altLang="en-US" sz="2800" kern="0" dirty="0">
                <a:solidFill>
                  <a:srgbClr val="000000"/>
                </a:solidFill>
                <a:latin typeface="微软雅黑" panose="020B0503020204020204" pitchFamily="34" charset="-122"/>
                <a:ea typeface="微软雅黑" panose="020B0503020204020204" pitchFamily="34" charset="-122"/>
              </a:rPr>
              <a:t>，则显然所有这样的</a:t>
            </a:r>
            <a:r>
              <a:rPr lang="en-US" altLang="zh-CN" sz="2800" kern="0" dirty="0">
                <a:solidFill>
                  <a:srgbClr val="000000"/>
                </a:solidFill>
                <a:latin typeface="微软雅黑" panose="020B0503020204020204" pitchFamily="34" charset="-122"/>
                <a:ea typeface="微软雅黑" panose="020B0503020204020204" pitchFamily="34" charset="-122"/>
              </a:rPr>
              <a:t>w</a:t>
            </a:r>
            <a:r>
              <a:rPr lang="zh-CN" altLang="en-US" sz="2800" kern="0" dirty="0">
                <a:solidFill>
                  <a:srgbClr val="000000"/>
                </a:solidFill>
                <a:latin typeface="微软雅黑" panose="020B0503020204020204" pitchFamily="34" charset="-122"/>
                <a:ea typeface="微软雅黑" panose="020B0503020204020204" pitchFamily="34" charset="-122"/>
              </a:rPr>
              <a:t>都将被</a:t>
            </a:r>
            <a:r>
              <a:rPr lang="zh-CN" altLang="en-US" sz="2800" kern="0" dirty="0" smtClean="0">
                <a:solidFill>
                  <a:srgbClr val="000000"/>
                </a:solidFill>
                <a:latin typeface="微软雅黑" panose="020B0503020204020204" pitchFamily="34" charset="-122"/>
                <a:ea typeface="微软雅黑" panose="020B0503020204020204" pitchFamily="34" charset="-122"/>
              </a:rPr>
              <a:t>访问</a:t>
            </a:r>
            <a:endParaRPr lang="zh-CN" altLang="en-US" sz="2800" kern="0" dirty="0">
              <a:solidFill>
                <a:srgbClr val="000000"/>
              </a:solidFill>
              <a:latin typeface="微软雅黑" panose="020B0503020204020204" pitchFamily="34" charset="-122"/>
              <a:ea typeface="微软雅黑" panose="020B0503020204020204" pitchFamily="34" charset="-122"/>
            </a:endParaRPr>
          </a:p>
        </p:txBody>
      </p:sp>
      <p:sp>
        <p:nvSpPr>
          <p:cNvPr id="8" name="矩形 7"/>
          <p:cNvSpPr/>
          <p:nvPr/>
        </p:nvSpPr>
        <p:spPr>
          <a:xfrm>
            <a:off x="1190329" y="1918730"/>
            <a:ext cx="3270447" cy="830997"/>
          </a:xfrm>
          <a:prstGeom prst="rect">
            <a:avLst/>
          </a:prstGeom>
        </p:spPr>
        <p:txBody>
          <a:bodyPr wrap="none">
            <a:spAutoFit/>
          </a:bodyPr>
          <a:lstStyle/>
          <a:p>
            <a:pPr lvl="0" fontAlgn="base">
              <a:lnSpc>
                <a:spcPct val="150000"/>
              </a:lnSpc>
              <a:spcAft>
                <a:spcPct val="0"/>
              </a:spcAft>
              <a:buClr>
                <a:srgbClr val="CC9900"/>
              </a:buClr>
              <a:buSzPct val="65000"/>
              <a:defRPr/>
            </a:pPr>
            <a:r>
              <a:rPr lang="zh-CN" altLang="en-US" sz="3200" b="1" kern="0" dirty="0">
                <a:solidFill>
                  <a:srgbClr val="000000"/>
                </a:solidFill>
                <a:latin typeface="微软雅黑" panose="020B0503020204020204" pitchFamily="34" charset="-122"/>
                <a:ea typeface="微软雅黑" panose="020B0503020204020204" pitchFamily="34" charset="-122"/>
              </a:rPr>
              <a:t>证明</a:t>
            </a:r>
            <a:r>
              <a:rPr lang="zh-CN" altLang="en-US" sz="3200" kern="0" dirty="0">
                <a:solidFill>
                  <a:srgbClr val="000000"/>
                </a:solidFill>
                <a:latin typeface="微软雅黑" panose="020B0503020204020204" pitchFamily="34" charset="-122"/>
                <a:ea typeface="微软雅黑" panose="020B0503020204020204" pitchFamily="34" charset="-122"/>
              </a:rPr>
              <a:t> </a:t>
            </a:r>
            <a:r>
              <a:rPr lang="zh-CN" altLang="en-US" sz="3200" b="1" kern="0" dirty="0">
                <a:solidFill>
                  <a:srgbClr val="000000"/>
                </a:solidFill>
                <a:latin typeface="微软雅黑" panose="020B0503020204020204" pitchFamily="34" charset="-122"/>
                <a:ea typeface="微软雅黑" panose="020B0503020204020204" pitchFamily="34" charset="-122"/>
              </a:rPr>
              <a:t>数学归纳法</a:t>
            </a:r>
            <a:r>
              <a:rPr lang="en-US" altLang="zh-CN" sz="2400" kern="0" dirty="0">
                <a:solidFill>
                  <a:srgbClr val="000000"/>
                </a:solidFill>
                <a:latin typeface="微软雅黑" panose="020B0503020204020204" pitchFamily="34" charset="-122"/>
                <a:ea typeface="微软雅黑" panose="020B0503020204020204" pitchFamily="34" charset="-122"/>
              </a:rPr>
              <a:t> </a:t>
            </a:r>
          </a:p>
        </p:txBody>
      </p:sp>
      <p:sp>
        <p:nvSpPr>
          <p:cNvPr id="12" name="矩形 11"/>
          <p:cNvSpPr/>
          <p:nvPr/>
        </p:nvSpPr>
        <p:spPr>
          <a:xfrm flipV="1">
            <a:off x="4398264" y="2370523"/>
            <a:ext cx="7426239" cy="45719"/>
          </a:xfrm>
          <a:prstGeom prst="rect">
            <a:avLst/>
          </a:prstGeom>
          <a:solidFill>
            <a:srgbClr val="239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298987847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3333" y="338667"/>
            <a:ext cx="2607733" cy="593644"/>
          </a:xfrm>
          <a:prstGeom prst="rect">
            <a:avLst/>
          </a:prstGeom>
        </p:spPr>
      </p:pic>
      <p:pic>
        <p:nvPicPr>
          <p:cNvPr id="3" name="图片 2"/>
          <p:cNvPicPr>
            <a:picLocks noChangeAspect="1"/>
          </p:cNvPicPr>
          <p:nvPr/>
        </p:nvPicPr>
        <p:blipFill rotWithShape="1">
          <a:blip r:embed="rId4">
            <a:alphaModFix amt="4000"/>
            <a:extLst>
              <a:ext uri="{28A0092B-C50C-407E-A947-70E740481C1C}">
                <a14:useLocalDpi xmlns:a14="http://schemas.microsoft.com/office/drawing/2010/main" val="0"/>
              </a:ext>
            </a:extLst>
          </a:blip>
          <a:srcRect t="4939" r="28793" b="22469"/>
          <a:stretch/>
        </p:blipFill>
        <p:spPr>
          <a:xfrm>
            <a:off x="2641600" y="1040086"/>
            <a:ext cx="9550400" cy="5955074"/>
          </a:xfrm>
          <a:prstGeom prst="rect">
            <a:avLst/>
          </a:prstGeom>
        </p:spPr>
      </p:pic>
      <p:sp>
        <p:nvSpPr>
          <p:cNvPr id="6" name="矩形 5"/>
          <p:cNvSpPr/>
          <p:nvPr/>
        </p:nvSpPr>
        <p:spPr>
          <a:xfrm>
            <a:off x="3226279" y="1213823"/>
            <a:ext cx="8598224" cy="62470"/>
          </a:xfrm>
          <a:prstGeom prst="rect">
            <a:avLst/>
          </a:prstGeom>
          <a:solidFill>
            <a:srgbClr val="239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矩形 9"/>
          <p:cNvSpPr/>
          <p:nvPr/>
        </p:nvSpPr>
        <p:spPr>
          <a:xfrm>
            <a:off x="9618453" y="383465"/>
            <a:ext cx="2206050" cy="523220"/>
          </a:xfrm>
          <a:prstGeom prst="rect">
            <a:avLst/>
          </a:prstGeom>
          <a:solidFill>
            <a:srgbClr val="239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矩形 10"/>
          <p:cNvSpPr/>
          <p:nvPr/>
        </p:nvSpPr>
        <p:spPr>
          <a:xfrm>
            <a:off x="9558068" y="352688"/>
            <a:ext cx="2359995" cy="584775"/>
          </a:xfrm>
          <a:prstGeom prst="rect">
            <a:avLst/>
          </a:prstGeom>
        </p:spPr>
        <p:txBody>
          <a:bodyPr wrap="square" anchor="ct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lnSpc>
                <a:spcPct val="100000"/>
              </a:lnSpc>
              <a:spcBef>
                <a:spcPts val="0"/>
              </a:spcBef>
              <a:spcAft>
                <a:spcPts val="0"/>
              </a:spcAft>
              <a:defRPr/>
            </a:pPr>
            <a:r>
              <a:rPr lang="zh-CN" altLang="en-US" sz="3200" b="1" dirty="0">
                <a:solidFill>
                  <a:schemeClr val="bg1"/>
                </a:solidFill>
                <a:latin typeface="微软雅黑" charset="-122"/>
                <a:ea typeface="微软雅黑" charset="-122"/>
                <a:sym typeface="+mn-ea"/>
              </a:rPr>
              <a:t>搜索</a:t>
            </a:r>
            <a:r>
              <a:rPr lang="zh-CN" altLang="en-US" sz="3200" b="1" dirty="0" smtClean="0">
                <a:solidFill>
                  <a:schemeClr val="bg1"/>
                </a:solidFill>
                <a:latin typeface="微软雅黑" charset="-122"/>
                <a:ea typeface="微软雅黑" charset="-122"/>
                <a:sym typeface="+mn-ea"/>
              </a:rPr>
              <a:t>和遍历</a:t>
            </a:r>
            <a:endParaRPr lang="zh-CN" altLang="en-US" sz="3200" b="1" dirty="0">
              <a:solidFill>
                <a:schemeClr val="bg1"/>
              </a:solidFill>
              <a:latin typeface="微软雅黑" charset="-122"/>
              <a:ea typeface="微软雅黑" charset="-122"/>
              <a:sym typeface="+mn-ea"/>
            </a:endParaRPr>
          </a:p>
        </p:txBody>
      </p:sp>
      <p:sp>
        <p:nvSpPr>
          <p:cNvPr id="13" name="文本框 12"/>
          <p:cNvSpPr txBox="1"/>
          <p:nvPr/>
        </p:nvSpPr>
        <p:spPr>
          <a:xfrm>
            <a:off x="423333" y="972529"/>
            <a:ext cx="2607733" cy="584775"/>
          </a:xfrm>
          <a:prstGeom prst="rect">
            <a:avLst/>
          </a:prstGeom>
          <a:noFill/>
        </p:spPr>
        <p:txBody>
          <a:bodyPr wrap="square" rtlCol="0">
            <a:spAutoFit/>
          </a:bodyPr>
          <a:lstStyle/>
          <a:p>
            <a:r>
              <a:rPr kumimoji="1" lang="zh-CN" altLang="en-US" sz="3200" b="1" dirty="0" smtClean="0">
                <a:latin typeface="Microsoft YaHei" charset="-122"/>
                <a:ea typeface="Microsoft YaHei" charset="-122"/>
                <a:cs typeface="Microsoft YaHei" charset="-122"/>
              </a:rPr>
              <a:t>广度 定理</a:t>
            </a:r>
            <a:r>
              <a:rPr kumimoji="1" lang="en-US" altLang="zh-CN" sz="3200" b="1" dirty="0" smtClean="0">
                <a:latin typeface="Microsoft YaHei" charset="-122"/>
                <a:ea typeface="Microsoft YaHei" charset="-122"/>
                <a:cs typeface="Microsoft YaHei" charset="-122"/>
              </a:rPr>
              <a:t>7.2</a:t>
            </a:r>
            <a:endParaRPr kumimoji="1" lang="zh-CN" altLang="en-US" sz="3200" b="1" dirty="0">
              <a:latin typeface="Microsoft YaHei" charset="-122"/>
              <a:ea typeface="Microsoft YaHei" charset="-122"/>
              <a:cs typeface="Microsoft YaHei" charset="-122"/>
            </a:endParaRPr>
          </a:p>
        </p:txBody>
      </p:sp>
      <p:sp>
        <p:nvSpPr>
          <p:cNvPr id="5" name="矩形 4"/>
          <p:cNvSpPr/>
          <p:nvPr/>
        </p:nvSpPr>
        <p:spPr>
          <a:xfrm>
            <a:off x="3154057" y="1288562"/>
            <a:ext cx="6383479" cy="662554"/>
          </a:xfrm>
          <a:prstGeom prst="rect">
            <a:avLst/>
          </a:prstGeom>
        </p:spPr>
        <p:txBody>
          <a:bodyPr wrap="none">
            <a:spAutoFit/>
          </a:bodyPr>
          <a:lstStyle/>
          <a:p>
            <a:pPr lvl="0" fontAlgn="base">
              <a:lnSpc>
                <a:spcPct val="150000"/>
              </a:lnSpc>
              <a:spcAft>
                <a:spcPct val="0"/>
              </a:spcAft>
              <a:buClr>
                <a:srgbClr val="CC9900"/>
              </a:buClr>
              <a:buSzPct val="65000"/>
              <a:defRPr/>
            </a:pPr>
            <a:r>
              <a:rPr lang="zh-CN" altLang="en-US" sz="2800" kern="0" dirty="0">
                <a:solidFill>
                  <a:srgbClr val="000000"/>
                </a:solidFill>
                <a:latin typeface="微软雅黑" panose="020B0503020204020204" pitchFamily="34" charset="-122"/>
                <a:ea typeface="微软雅黑" panose="020B0503020204020204" pitchFamily="34" charset="-122"/>
              </a:rPr>
              <a:t>算法</a:t>
            </a:r>
            <a:r>
              <a:rPr lang="en-US" altLang="zh-CN" sz="2800" kern="0" dirty="0">
                <a:solidFill>
                  <a:srgbClr val="000000"/>
                </a:solidFill>
                <a:latin typeface="微软雅黑" panose="020B0503020204020204" pitchFamily="34" charset="-122"/>
                <a:ea typeface="微软雅黑" panose="020B0503020204020204" pitchFamily="34" charset="-122"/>
              </a:rPr>
              <a:t>BFS</a:t>
            </a:r>
            <a:r>
              <a:rPr lang="zh-CN" altLang="en-US" sz="2800" kern="0" dirty="0">
                <a:solidFill>
                  <a:srgbClr val="000000"/>
                </a:solidFill>
                <a:latin typeface="微软雅黑" panose="020B0503020204020204" pitchFamily="34" charset="-122"/>
                <a:ea typeface="微软雅黑" panose="020B0503020204020204" pitchFamily="34" charset="-122"/>
              </a:rPr>
              <a:t>可以访问由</a:t>
            </a:r>
            <a:r>
              <a:rPr lang="en-US" altLang="zh-CN" sz="2800" kern="0" dirty="0">
                <a:solidFill>
                  <a:srgbClr val="000000"/>
                </a:solidFill>
                <a:latin typeface="微软雅黑" panose="020B0503020204020204" pitchFamily="34" charset="-122"/>
                <a:ea typeface="微软雅黑" panose="020B0503020204020204" pitchFamily="34" charset="-122"/>
              </a:rPr>
              <a:t>v</a:t>
            </a:r>
            <a:r>
              <a:rPr lang="zh-CN" altLang="en-US" sz="2800" kern="0" dirty="0">
                <a:solidFill>
                  <a:srgbClr val="000000"/>
                </a:solidFill>
                <a:latin typeface="微软雅黑" panose="020B0503020204020204" pitchFamily="34" charset="-122"/>
                <a:ea typeface="微软雅黑" panose="020B0503020204020204" pitchFamily="34" charset="-122"/>
              </a:rPr>
              <a:t>可到达的所有结点</a:t>
            </a:r>
          </a:p>
        </p:txBody>
      </p:sp>
      <p:sp>
        <p:nvSpPr>
          <p:cNvPr id="8" name="矩形 7"/>
          <p:cNvSpPr/>
          <p:nvPr/>
        </p:nvSpPr>
        <p:spPr>
          <a:xfrm>
            <a:off x="1190329" y="1918730"/>
            <a:ext cx="3270447" cy="830997"/>
          </a:xfrm>
          <a:prstGeom prst="rect">
            <a:avLst/>
          </a:prstGeom>
        </p:spPr>
        <p:txBody>
          <a:bodyPr wrap="none">
            <a:spAutoFit/>
          </a:bodyPr>
          <a:lstStyle/>
          <a:p>
            <a:pPr lvl="0" fontAlgn="base">
              <a:lnSpc>
                <a:spcPct val="150000"/>
              </a:lnSpc>
              <a:spcAft>
                <a:spcPct val="0"/>
              </a:spcAft>
              <a:buClr>
                <a:srgbClr val="CC9900"/>
              </a:buClr>
              <a:buSzPct val="65000"/>
              <a:defRPr/>
            </a:pPr>
            <a:r>
              <a:rPr lang="zh-CN" altLang="en-US" sz="3200" b="1" kern="0" dirty="0">
                <a:solidFill>
                  <a:srgbClr val="000000"/>
                </a:solidFill>
                <a:latin typeface="微软雅黑" panose="020B0503020204020204" pitchFamily="34" charset="-122"/>
                <a:ea typeface="微软雅黑" panose="020B0503020204020204" pitchFamily="34" charset="-122"/>
              </a:rPr>
              <a:t>证明</a:t>
            </a:r>
            <a:r>
              <a:rPr lang="zh-CN" altLang="en-US" sz="3200" kern="0" dirty="0">
                <a:solidFill>
                  <a:srgbClr val="000000"/>
                </a:solidFill>
                <a:latin typeface="微软雅黑" panose="020B0503020204020204" pitchFamily="34" charset="-122"/>
                <a:ea typeface="微软雅黑" panose="020B0503020204020204" pitchFamily="34" charset="-122"/>
              </a:rPr>
              <a:t> </a:t>
            </a:r>
            <a:r>
              <a:rPr lang="zh-CN" altLang="en-US" sz="3200" b="1" kern="0" dirty="0">
                <a:solidFill>
                  <a:srgbClr val="000000"/>
                </a:solidFill>
                <a:latin typeface="微软雅黑" panose="020B0503020204020204" pitchFamily="34" charset="-122"/>
                <a:ea typeface="微软雅黑" panose="020B0503020204020204" pitchFamily="34" charset="-122"/>
              </a:rPr>
              <a:t>数学归纳法</a:t>
            </a:r>
            <a:r>
              <a:rPr lang="en-US" altLang="zh-CN" sz="2400" kern="0" dirty="0">
                <a:solidFill>
                  <a:srgbClr val="000000"/>
                </a:solidFill>
                <a:latin typeface="微软雅黑" panose="020B0503020204020204" pitchFamily="34" charset="-122"/>
                <a:ea typeface="微软雅黑" panose="020B0503020204020204" pitchFamily="34" charset="-122"/>
              </a:rPr>
              <a:t> </a:t>
            </a:r>
          </a:p>
        </p:txBody>
      </p:sp>
      <p:sp>
        <p:nvSpPr>
          <p:cNvPr id="12" name="矩形 11"/>
          <p:cNvSpPr/>
          <p:nvPr/>
        </p:nvSpPr>
        <p:spPr>
          <a:xfrm flipV="1">
            <a:off x="4398264" y="2370523"/>
            <a:ext cx="7426239" cy="45719"/>
          </a:xfrm>
          <a:prstGeom prst="rect">
            <a:avLst/>
          </a:prstGeom>
          <a:solidFill>
            <a:srgbClr val="239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矩形 3"/>
          <p:cNvSpPr/>
          <p:nvPr/>
        </p:nvSpPr>
        <p:spPr>
          <a:xfrm>
            <a:off x="731519" y="2692601"/>
            <a:ext cx="11092983" cy="2601546"/>
          </a:xfrm>
          <a:prstGeom prst="rect">
            <a:avLst/>
          </a:prstGeom>
        </p:spPr>
        <p:txBody>
          <a:bodyPr wrap="square">
            <a:spAutoFit/>
          </a:bodyPr>
          <a:lstStyle/>
          <a:p>
            <a:pPr lvl="0" indent="447675" fontAlgn="base">
              <a:lnSpc>
                <a:spcPct val="150000"/>
              </a:lnSpc>
              <a:spcAft>
                <a:spcPct val="0"/>
              </a:spcAft>
              <a:buClr>
                <a:srgbClr val="CC9900"/>
              </a:buClr>
              <a:buSzPct val="65000"/>
              <a:defRPr/>
            </a:pPr>
            <a:r>
              <a:rPr lang="zh-CN" altLang="en-US" sz="2800" kern="0" dirty="0">
                <a:solidFill>
                  <a:srgbClr val="000000"/>
                </a:solidFill>
                <a:latin typeface="微软雅黑" panose="020B0503020204020204" pitchFamily="34" charset="-122"/>
                <a:ea typeface="微软雅黑" panose="020B0503020204020204" pitchFamily="34" charset="-122"/>
              </a:rPr>
              <a:t>⑵ 假设对所有</a:t>
            </a:r>
            <a:r>
              <a:rPr lang="en-US" altLang="zh-CN" sz="2800" kern="0" dirty="0">
                <a:solidFill>
                  <a:srgbClr val="000000"/>
                </a:solidFill>
                <a:latin typeface="微软雅黑" panose="020B0503020204020204" pitchFamily="34" charset="-122"/>
                <a:ea typeface="微软雅黑" panose="020B0503020204020204" pitchFamily="34" charset="-122"/>
              </a:rPr>
              <a:t>d(</a:t>
            </a:r>
            <a:r>
              <a:rPr lang="en-US" altLang="zh-CN" sz="2800" kern="0" dirty="0" err="1">
                <a:solidFill>
                  <a:srgbClr val="000000"/>
                </a:solidFill>
                <a:latin typeface="微软雅黑" panose="020B0503020204020204" pitchFamily="34" charset="-122"/>
                <a:ea typeface="微软雅黑" panose="020B0503020204020204" pitchFamily="34" charset="-122"/>
              </a:rPr>
              <a:t>v,w</a:t>
            </a:r>
            <a:r>
              <a:rPr lang="en-US" altLang="zh-CN" sz="2800" kern="0" dirty="0">
                <a:solidFill>
                  <a:srgbClr val="000000"/>
                </a:solidFill>
                <a:latin typeface="微软雅黑" panose="020B0503020204020204" pitchFamily="34" charset="-122"/>
                <a:ea typeface="微软雅黑" panose="020B0503020204020204" pitchFamily="34" charset="-122"/>
              </a:rPr>
              <a:t>)≤r</a:t>
            </a:r>
            <a:r>
              <a:rPr lang="zh-CN" altLang="en-US" sz="2800" kern="0" dirty="0">
                <a:solidFill>
                  <a:srgbClr val="000000"/>
                </a:solidFill>
                <a:latin typeface="微软雅黑" panose="020B0503020204020204" pitchFamily="34" charset="-122"/>
                <a:ea typeface="微软雅黑" panose="020B0503020204020204" pitchFamily="34" charset="-122"/>
              </a:rPr>
              <a:t>的结点都可被访问。则当</a:t>
            </a:r>
            <a:r>
              <a:rPr lang="en-US" altLang="zh-CN" sz="2800" kern="0" dirty="0">
                <a:solidFill>
                  <a:srgbClr val="000000"/>
                </a:solidFill>
                <a:latin typeface="微软雅黑" panose="020B0503020204020204" pitchFamily="34" charset="-122"/>
                <a:ea typeface="微软雅黑" panose="020B0503020204020204" pitchFamily="34" charset="-122"/>
              </a:rPr>
              <a:t>d(</a:t>
            </a:r>
            <a:r>
              <a:rPr lang="en-US" altLang="zh-CN" sz="2800" kern="0" dirty="0" err="1">
                <a:solidFill>
                  <a:srgbClr val="000000"/>
                </a:solidFill>
                <a:latin typeface="微软雅黑" panose="020B0503020204020204" pitchFamily="34" charset="-122"/>
                <a:ea typeface="微软雅黑" panose="020B0503020204020204" pitchFamily="34" charset="-122"/>
              </a:rPr>
              <a:t>v,w</a:t>
            </a:r>
            <a:r>
              <a:rPr lang="en-US" altLang="zh-CN" sz="2800" kern="0" dirty="0">
                <a:solidFill>
                  <a:srgbClr val="000000"/>
                </a:solidFill>
                <a:latin typeface="微软雅黑" panose="020B0503020204020204" pitchFamily="34" charset="-122"/>
                <a:ea typeface="微软雅黑" panose="020B0503020204020204" pitchFamily="34" charset="-122"/>
              </a:rPr>
              <a:t>)=r+1</a:t>
            </a:r>
            <a:r>
              <a:rPr lang="zh-CN" altLang="en-US" sz="2800" kern="0" dirty="0">
                <a:solidFill>
                  <a:srgbClr val="000000"/>
                </a:solidFill>
                <a:latin typeface="微软雅黑" panose="020B0503020204020204" pitchFamily="34" charset="-122"/>
                <a:ea typeface="微软雅黑" panose="020B0503020204020204" pitchFamily="34" charset="-122"/>
              </a:rPr>
              <a:t>时有：</a:t>
            </a:r>
          </a:p>
          <a:p>
            <a:pPr lvl="0" indent="447675" fontAlgn="base">
              <a:lnSpc>
                <a:spcPct val="150000"/>
              </a:lnSpc>
              <a:spcAft>
                <a:spcPct val="0"/>
              </a:spcAft>
              <a:buClr>
                <a:srgbClr val="CC9900"/>
              </a:buClr>
              <a:buSzPct val="65000"/>
              <a:defRPr/>
            </a:pPr>
            <a:r>
              <a:rPr lang="zh-CN" altLang="en-US" sz="2800" kern="0" dirty="0">
                <a:solidFill>
                  <a:srgbClr val="000000"/>
                </a:solidFill>
                <a:latin typeface="微软雅黑" panose="020B0503020204020204" pitchFamily="34" charset="-122"/>
                <a:ea typeface="微软雅黑" panose="020B0503020204020204" pitchFamily="34" charset="-122"/>
              </a:rPr>
              <a:t> 设</a:t>
            </a:r>
            <a:r>
              <a:rPr lang="en-US" altLang="zh-CN" sz="2800" kern="0" dirty="0">
                <a:solidFill>
                  <a:srgbClr val="000000"/>
                </a:solidFill>
                <a:latin typeface="微软雅黑" panose="020B0503020204020204" pitchFamily="34" charset="-122"/>
                <a:ea typeface="微软雅黑" panose="020B0503020204020204" pitchFamily="34" charset="-122"/>
              </a:rPr>
              <a:t>w</a:t>
            </a:r>
            <a:r>
              <a:rPr lang="zh-CN" altLang="en-US" sz="2800" kern="0" dirty="0">
                <a:solidFill>
                  <a:srgbClr val="000000"/>
                </a:solidFill>
                <a:latin typeface="微软雅黑" panose="020B0503020204020204" pitchFamily="34" charset="-122"/>
                <a:ea typeface="微软雅黑" panose="020B0503020204020204" pitchFamily="34" charset="-122"/>
              </a:rPr>
              <a:t>是</a:t>
            </a:r>
            <a:r>
              <a:rPr lang="en-US" altLang="zh-CN" sz="2800" kern="0" dirty="0">
                <a:solidFill>
                  <a:srgbClr val="000000"/>
                </a:solidFill>
                <a:latin typeface="微软雅黑" panose="020B0503020204020204" pitchFamily="34" charset="-122"/>
                <a:ea typeface="微软雅黑" panose="020B0503020204020204" pitchFamily="34" charset="-122"/>
              </a:rPr>
              <a:t>V</a:t>
            </a:r>
            <a:r>
              <a:rPr lang="zh-CN" altLang="en-US" sz="2800" kern="0" dirty="0">
                <a:solidFill>
                  <a:srgbClr val="000000"/>
                </a:solidFill>
                <a:latin typeface="微软雅黑" panose="020B0503020204020204" pitchFamily="34" charset="-122"/>
                <a:ea typeface="微软雅黑" panose="020B0503020204020204" pitchFamily="34" charset="-122"/>
              </a:rPr>
              <a:t>中具有</a:t>
            </a:r>
            <a:r>
              <a:rPr lang="en-US" altLang="zh-CN" sz="2800" kern="0" dirty="0">
                <a:solidFill>
                  <a:srgbClr val="000000"/>
                </a:solidFill>
                <a:latin typeface="微软雅黑" panose="020B0503020204020204" pitchFamily="34" charset="-122"/>
                <a:ea typeface="微软雅黑" panose="020B0503020204020204" pitchFamily="34" charset="-122"/>
              </a:rPr>
              <a:t>d(</a:t>
            </a:r>
            <a:r>
              <a:rPr lang="en-US" altLang="zh-CN" sz="2800" kern="0" dirty="0" err="1">
                <a:solidFill>
                  <a:srgbClr val="000000"/>
                </a:solidFill>
                <a:latin typeface="微软雅黑" panose="020B0503020204020204" pitchFamily="34" charset="-122"/>
                <a:ea typeface="微软雅黑" panose="020B0503020204020204" pitchFamily="34" charset="-122"/>
              </a:rPr>
              <a:t>v,w</a:t>
            </a:r>
            <a:r>
              <a:rPr lang="en-US" altLang="zh-CN" sz="2800" kern="0" dirty="0">
                <a:solidFill>
                  <a:srgbClr val="000000"/>
                </a:solidFill>
                <a:latin typeface="微软雅黑" panose="020B0503020204020204" pitchFamily="34" charset="-122"/>
                <a:ea typeface="微软雅黑" panose="020B0503020204020204" pitchFamily="34" charset="-122"/>
              </a:rPr>
              <a:t>)=r+1</a:t>
            </a:r>
            <a:r>
              <a:rPr lang="zh-CN" altLang="en-US" sz="2800" kern="0" dirty="0">
                <a:solidFill>
                  <a:srgbClr val="000000"/>
                </a:solidFill>
                <a:latin typeface="微软雅黑" panose="020B0503020204020204" pitchFamily="34" charset="-122"/>
                <a:ea typeface="微软雅黑" panose="020B0503020204020204" pitchFamily="34" charset="-122"/>
              </a:rPr>
              <a:t>的一个结点，</a:t>
            </a:r>
            <a:r>
              <a:rPr lang="en-US" altLang="zh-CN" sz="2800" kern="0" dirty="0">
                <a:solidFill>
                  <a:srgbClr val="000000"/>
                </a:solidFill>
                <a:latin typeface="微软雅黑" panose="020B0503020204020204" pitchFamily="34" charset="-122"/>
                <a:ea typeface="微软雅黑" panose="020B0503020204020204" pitchFamily="34" charset="-122"/>
              </a:rPr>
              <a:t>u</a:t>
            </a:r>
            <a:r>
              <a:rPr lang="zh-CN" altLang="en-US" sz="2800" kern="0" dirty="0">
                <a:solidFill>
                  <a:srgbClr val="000000"/>
                </a:solidFill>
                <a:latin typeface="微软雅黑" panose="020B0503020204020204" pitchFamily="34" charset="-122"/>
                <a:ea typeface="微软雅黑" panose="020B0503020204020204" pitchFamily="34" charset="-122"/>
              </a:rPr>
              <a:t>是从</a:t>
            </a:r>
            <a:r>
              <a:rPr lang="en-US" altLang="zh-CN" sz="2800" kern="0" dirty="0">
                <a:solidFill>
                  <a:srgbClr val="000000"/>
                </a:solidFill>
                <a:latin typeface="微软雅黑" panose="020B0503020204020204" pitchFamily="34" charset="-122"/>
                <a:ea typeface="微软雅黑" panose="020B0503020204020204" pitchFamily="34" charset="-122"/>
              </a:rPr>
              <a:t>v</a:t>
            </a:r>
            <a:r>
              <a:rPr lang="zh-CN" altLang="en-US" sz="2800" kern="0" dirty="0">
                <a:solidFill>
                  <a:srgbClr val="000000"/>
                </a:solidFill>
                <a:latin typeface="微软雅黑" panose="020B0503020204020204" pitchFamily="34" charset="-122"/>
                <a:ea typeface="微软雅黑" panose="020B0503020204020204" pitchFamily="34" charset="-122"/>
              </a:rPr>
              <a:t>到</a:t>
            </a:r>
            <a:r>
              <a:rPr lang="en-US" altLang="zh-CN" sz="2800" kern="0" dirty="0">
                <a:solidFill>
                  <a:srgbClr val="000000"/>
                </a:solidFill>
                <a:latin typeface="微软雅黑" panose="020B0503020204020204" pitchFamily="34" charset="-122"/>
                <a:ea typeface="微软雅黑" panose="020B0503020204020204" pitchFamily="34" charset="-122"/>
              </a:rPr>
              <a:t>w</a:t>
            </a:r>
            <a:r>
              <a:rPr lang="zh-CN" altLang="en-US" sz="2800" kern="0" dirty="0">
                <a:solidFill>
                  <a:srgbClr val="000000"/>
                </a:solidFill>
                <a:latin typeface="微软雅黑" panose="020B0503020204020204" pitchFamily="34" charset="-122"/>
                <a:ea typeface="微软雅黑" panose="020B0503020204020204" pitchFamily="34" charset="-122"/>
              </a:rPr>
              <a:t>的最短路径上紧挨着</a:t>
            </a:r>
            <a:r>
              <a:rPr lang="en-US" altLang="zh-CN" sz="2800" kern="0" dirty="0">
                <a:solidFill>
                  <a:srgbClr val="000000"/>
                </a:solidFill>
                <a:latin typeface="微软雅黑" panose="020B0503020204020204" pitchFamily="34" charset="-122"/>
                <a:ea typeface="微软雅黑" panose="020B0503020204020204" pitchFamily="34" charset="-122"/>
              </a:rPr>
              <a:t>w</a:t>
            </a:r>
            <a:r>
              <a:rPr lang="zh-CN" altLang="en-US" sz="2800" kern="0" dirty="0">
                <a:solidFill>
                  <a:srgbClr val="000000"/>
                </a:solidFill>
                <a:latin typeface="微软雅黑" panose="020B0503020204020204" pitchFamily="34" charset="-122"/>
                <a:ea typeface="微软雅黑" panose="020B0503020204020204" pitchFamily="34" charset="-122"/>
              </a:rPr>
              <a:t>的前一个结点。则有：</a:t>
            </a:r>
            <a:r>
              <a:rPr lang="en-US" altLang="zh-CN" sz="2800" kern="0" dirty="0">
                <a:solidFill>
                  <a:srgbClr val="000000"/>
                </a:solidFill>
                <a:latin typeface="微软雅黑" panose="020B0503020204020204" pitchFamily="34" charset="-122"/>
                <a:ea typeface="微软雅黑" panose="020B0503020204020204" pitchFamily="34" charset="-122"/>
              </a:rPr>
              <a:t>d(</a:t>
            </a:r>
            <a:r>
              <a:rPr lang="en-US" altLang="zh-CN" sz="2800" kern="0" dirty="0" err="1">
                <a:solidFill>
                  <a:srgbClr val="000000"/>
                </a:solidFill>
                <a:latin typeface="微软雅黑" panose="020B0503020204020204" pitchFamily="34" charset="-122"/>
                <a:ea typeface="微软雅黑" panose="020B0503020204020204" pitchFamily="34" charset="-122"/>
              </a:rPr>
              <a:t>v,u</a:t>
            </a:r>
            <a:r>
              <a:rPr lang="en-US" altLang="zh-CN" sz="2800" kern="0" dirty="0">
                <a:solidFill>
                  <a:srgbClr val="000000"/>
                </a:solidFill>
                <a:latin typeface="微软雅黑" panose="020B0503020204020204" pitchFamily="34" charset="-122"/>
                <a:ea typeface="微软雅黑" panose="020B0503020204020204" pitchFamily="34" charset="-122"/>
              </a:rPr>
              <a:t>)=r</a:t>
            </a:r>
            <a:r>
              <a:rPr lang="zh-CN" altLang="en-US" sz="2800" kern="0" dirty="0">
                <a:solidFill>
                  <a:srgbClr val="000000"/>
                </a:solidFill>
                <a:latin typeface="微软雅黑" panose="020B0503020204020204" pitchFamily="34" charset="-122"/>
                <a:ea typeface="微软雅黑" panose="020B0503020204020204" pitchFamily="34" charset="-122"/>
              </a:rPr>
              <a:t>。</a:t>
            </a:r>
          </a:p>
          <a:p>
            <a:pPr lvl="0" indent="447675" fontAlgn="base">
              <a:lnSpc>
                <a:spcPct val="150000"/>
              </a:lnSpc>
              <a:spcAft>
                <a:spcPct val="0"/>
              </a:spcAft>
              <a:buClr>
                <a:srgbClr val="CC9900"/>
              </a:buClr>
              <a:buSzPct val="65000"/>
              <a:defRPr/>
            </a:pPr>
            <a:r>
              <a:rPr lang="zh-CN" altLang="en-US" sz="2800" kern="0" dirty="0">
                <a:solidFill>
                  <a:srgbClr val="000000"/>
                </a:solidFill>
                <a:latin typeface="微软雅黑" panose="020B0503020204020204" pitchFamily="34" charset="-122"/>
                <a:ea typeface="微软雅黑" panose="020B0503020204020204" pitchFamily="34" charset="-122"/>
              </a:rPr>
              <a:t> 根据归纳假设，</a:t>
            </a:r>
            <a:r>
              <a:rPr lang="en-US" altLang="zh-CN" sz="2800" kern="0" dirty="0">
                <a:solidFill>
                  <a:srgbClr val="000000"/>
                </a:solidFill>
                <a:latin typeface="微软雅黑" panose="020B0503020204020204" pitchFamily="34" charset="-122"/>
                <a:ea typeface="微软雅黑" panose="020B0503020204020204" pitchFamily="34" charset="-122"/>
              </a:rPr>
              <a:t>u</a:t>
            </a:r>
            <a:r>
              <a:rPr lang="zh-CN" altLang="en-US" sz="2800" kern="0" dirty="0">
                <a:solidFill>
                  <a:srgbClr val="000000"/>
                </a:solidFill>
                <a:latin typeface="微软雅黑" panose="020B0503020204020204" pitchFamily="34" charset="-122"/>
                <a:ea typeface="微软雅黑" panose="020B0503020204020204" pitchFamily="34" charset="-122"/>
              </a:rPr>
              <a:t>可通过</a:t>
            </a:r>
            <a:r>
              <a:rPr lang="en-US" altLang="zh-CN" sz="2800" kern="0" dirty="0">
                <a:solidFill>
                  <a:srgbClr val="000000"/>
                </a:solidFill>
                <a:latin typeface="微软雅黑" panose="020B0503020204020204" pitchFamily="34" charset="-122"/>
                <a:ea typeface="微软雅黑" panose="020B0503020204020204" pitchFamily="34" charset="-122"/>
              </a:rPr>
              <a:t>BFS</a:t>
            </a:r>
            <a:r>
              <a:rPr lang="zh-CN" altLang="en-US" sz="2800" kern="0" dirty="0">
                <a:solidFill>
                  <a:srgbClr val="000000"/>
                </a:solidFill>
                <a:latin typeface="微软雅黑" panose="020B0503020204020204" pitchFamily="34" charset="-122"/>
                <a:ea typeface="微软雅黑" panose="020B0503020204020204" pitchFamily="34" charset="-122"/>
              </a:rPr>
              <a:t>被访问到。</a:t>
            </a:r>
          </a:p>
        </p:txBody>
      </p:sp>
    </p:spTree>
    <p:extLst>
      <p:ext uri="{BB962C8B-B14F-4D97-AF65-F5344CB8AC3E}">
        <p14:creationId xmlns:p14="http://schemas.microsoft.com/office/powerpoint/2010/main" val="101491415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3">
            <a:extLst>
              <a:ext uri="{28A0092B-C50C-407E-A947-70E740481C1C}">
                <a14:useLocalDpi xmlns:a14="http://schemas.microsoft.com/office/drawing/2010/main" val="0"/>
              </a:ext>
            </a:extLst>
          </a:blip>
          <a:srcRect l="3056"/>
          <a:stretch/>
        </p:blipFill>
        <p:spPr>
          <a:xfrm>
            <a:off x="1" y="0"/>
            <a:ext cx="12192000" cy="6871395"/>
          </a:xfrm>
          <a:prstGeom prst="rect">
            <a:avLst/>
          </a:prstGeom>
        </p:spPr>
      </p:pic>
      <p:sp>
        <p:nvSpPr>
          <p:cNvPr id="5" name="文本框 4"/>
          <p:cNvSpPr txBox="1"/>
          <p:nvPr/>
        </p:nvSpPr>
        <p:spPr>
          <a:xfrm>
            <a:off x="3863009" y="556771"/>
            <a:ext cx="7516191" cy="2862322"/>
          </a:xfrm>
          <a:prstGeom prst="rect">
            <a:avLst/>
          </a:prstGeom>
          <a:noFill/>
        </p:spPr>
        <p:txBody>
          <a:bodyPr wrap="square" rtlCol="0">
            <a:spAutoFit/>
          </a:bodyPr>
          <a:lstStyle/>
          <a:p>
            <a:pPr algn="r"/>
            <a:r>
              <a:rPr kumimoji="1" lang="zh-CN" altLang="en-US" sz="6000" b="1" dirty="0" smtClean="0">
                <a:solidFill>
                  <a:schemeClr val="bg1"/>
                </a:solidFill>
                <a:latin typeface="Microsoft YaHei" charset="-122"/>
                <a:ea typeface="Microsoft YaHei" charset="-122"/>
                <a:cs typeface="Microsoft YaHei" charset="-122"/>
              </a:rPr>
              <a:t>算法分析与设计</a:t>
            </a:r>
            <a:endParaRPr kumimoji="1" lang="en-US" altLang="zh-CN" sz="6000" b="1" dirty="0">
              <a:solidFill>
                <a:schemeClr val="bg1"/>
              </a:solidFill>
              <a:latin typeface="Microsoft YaHei" charset="-122"/>
              <a:ea typeface="Microsoft YaHei" charset="-122"/>
              <a:cs typeface="Microsoft YaHei" charset="-122"/>
            </a:endParaRPr>
          </a:p>
          <a:p>
            <a:pPr algn="r"/>
            <a:r>
              <a:rPr kumimoji="1" lang="zh-CN" altLang="en-US" sz="6000" b="1" dirty="0" smtClean="0">
                <a:solidFill>
                  <a:schemeClr val="bg1"/>
                </a:solidFill>
                <a:latin typeface="Microsoft YaHei" charset="-122"/>
                <a:ea typeface="Microsoft YaHei" charset="-122"/>
                <a:cs typeface="Microsoft YaHei" charset="-122"/>
              </a:rPr>
              <a:t>第二十二章</a:t>
            </a:r>
            <a:endParaRPr kumimoji="1" lang="en-US" altLang="zh-CN" sz="6000" b="1" dirty="0" smtClean="0">
              <a:solidFill>
                <a:schemeClr val="bg1"/>
              </a:solidFill>
              <a:latin typeface="Microsoft YaHei" charset="-122"/>
              <a:ea typeface="Microsoft YaHei" charset="-122"/>
              <a:cs typeface="Microsoft YaHei" charset="-122"/>
            </a:endParaRPr>
          </a:p>
          <a:p>
            <a:pPr algn="r"/>
            <a:r>
              <a:rPr kumimoji="1" lang="zh-CN" altLang="en-US" sz="6000" b="1" dirty="0" smtClean="0">
                <a:solidFill>
                  <a:schemeClr val="bg1"/>
                </a:solidFill>
                <a:latin typeface="Microsoft YaHei" charset="-122"/>
                <a:ea typeface="Microsoft YaHei" charset="-122"/>
                <a:cs typeface="Microsoft YaHei" charset="-122"/>
              </a:rPr>
              <a:t>基本的图算法</a:t>
            </a:r>
            <a:endParaRPr kumimoji="1" lang="zh-CN" altLang="en-US" sz="6000" b="1" dirty="0">
              <a:solidFill>
                <a:schemeClr val="bg1"/>
              </a:solidFill>
              <a:latin typeface="Microsoft YaHei" charset="-122"/>
              <a:ea typeface="Microsoft YaHei" charset="-122"/>
              <a:cs typeface="Microsoft YaHei" charset="-122"/>
            </a:endParaRPr>
          </a:p>
        </p:txBody>
      </p:sp>
    </p:spTree>
    <p:extLst>
      <p:ext uri="{BB962C8B-B14F-4D97-AF65-F5344CB8AC3E}">
        <p14:creationId xmlns:p14="http://schemas.microsoft.com/office/powerpoint/2010/main" val="325815299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3333" y="338667"/>
            <a:ext cx="2607733" cy="593644"/>
          </a:xfrm>
          <a:prstGeom prst="rect">
            <a:avLst/>
          </a:prstGeom>
        </p:spPr>
      </p:pic>
      <p:pic>
        <p:nvPicPr>
          <p:cNvPr id="3" name="图片 2"/>
          <p:cNvPicPr>
            <a:picLocks noChangeAspect="1"/>
          </p:cNvPicPr>
          <p:nvPr/>
        </p:nvPicPr>
        <p:blipFill rotWithShape="1">
          <a:blip r:embed="rId4">
            <a:alphaModFix amt="4000"/>
            <a:extLst>
              <a:ext uri="{28A0092B-C50C-407E-A947-70E740481C1C}">
                <a14:useLocalDpi xmlns:a14="http://schemas.microsoft.com/office/drawing/2010/main" val="0"/>
              </a:ext>
            </a:extLst>
          </a:blip>
          <a:srcRect t="4939" r="28793" b="22469"/>
          <a:stretch/>
        </p:blipFill>
        <p:spPr>
          <a:xfrm>
            <a:off x="2641600" y="1040086"/>
            <a:ext cx="9550400" cy="5955074"/>
          </a:xfrm>
          <a:prstGeom prst="rect">
            <a:avLst/>
          </a:prstGeom>
        </p:spPr>
      </p:pic>
      <p:sp>
        <p:nvSpPr>
          <p:cNvPr id="6" name="矩形 5"/>
          <p:cNvSpPr/>
          <p:nvPr/>
        </p:nvSpPr>
        <p:spPr>
          <a:xfrm>
            <a:off x="3031066" y="1222719"/>
            <a:ext cx="8793437" cy="53574"/>
          </a:xfrm>
          <a:prstGeom prst="rect">
            <a:avLst/>
          </a:prstGeom>
          <a:solidFill>
            <a:srgbClr val="239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矩形 9"/>
          <p:cNvSpPr/>
          <p:nvPr/>
        </p:nvSpPr>
        <p:spPr>
          <a:xfrm>
            <a:off x="9618453" y="383465"/>
            <a:ext cx="2206050" cy="523220"/>
          </a:xfrm>
          <a:prstGeom prst="rect">
            <a:avLst/>
          </a:prstGeom>
          <a:solidFill>
            <a:srgbClr val="239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矩形 10"/>
          <p:cNvSpPr/>
          <p:nvPr/>
        </p:nvSpPr>
        <p:spPr>
          <a:xfrm>
            <a:off x="9558068" y="352688"/>
            <a:ext cx="2359995" cy="584775"/>
          </a:xfrm>
          <a:prstGeom prst="rect">
            <a:avLst/>
          </a:prstGeom>
        </p:spPr>
        <p:txBody>
          <a:bodyPr wrap="square" anchor="ct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lnSpc>
                <a:spcPct val="100000"/>
              </a:lnSpc>
              <a:spcBef>
                <a:spcPts val="0"/>
              </a:spcBef>
              <a:spcAft>
                <a:spcPts val="0"/>
              </a:spcAft>
              <a:defRPr/>
            </a:pPr>
            <a:r>
              <a:rPr lang="zh-CN" altLang="en-US" sz="3200" b="1" dirty="0">
                <a:solidFill>
                  <a:schemeClr val="bg1"/>
                </a:solidFill>
                <a:latin typeface="微软雅黑" charset="-122"/>
                <a:ea typeface="微软雅黑" charset="-122"/>
                <a:sym typeface="+mn-ea"/>
              </a:rPr>
              <a:t>搜索</a:t>
            </a:r>
            <a:r>
              <a:rPr lang="zh-CN" altLang="en-US" sz="3200" b="1" dirty="0" smtClean="0">
                <a:solidFill>
                  <a:schemeClr val="bg1"/>
                </a:solidFill>
                <a:latin typeface="微软雅黑" charset="-122"/>
                <a:ea typeface="微软雅黑" charset="-122"/>
                <a:sym typeface="+mn-ea"/>
              </a:rPr>
              <a:t>和遍历</a:t>
            </a:r>
            <a:endParaRPr lang="zh-CN" altLang="en-US" sz="3200" b="1" dirty="0">
              <a:solidFill>
                <a:schemeClr val="bg1"/>
              </a:solidFill>
              <a:latin typeface="微软雅黑" charset="-122"/>
              <a:ea typeface="微软雅黑" charset="-122"/>
              <a:sym typeface="+mn-ea"/>
            </a:endParaRPr>
          </a:p>
        </p:txBody>
      </p:sp>
      <p:sp>
        <p:nvSpPr>
          <p:cNvPr id="13" name="文本框 12"/>
          <p:cNvSpPr txBox="1"/>
          <p:nvPr/>
        </p:nvSpPr>
        <p:spPr>
          <a:xfrm>
            <a:off x="423333" y="972529"/>
            <a:ext cx="2607733" cy="584775"/>
          </a:xfrm>
          <a:prstGeom prst="rect">
            <a:avLst/>
          </a:prstGeom>
          <a:noFill/>
        </p:spPr>
        <p:txBody>
          <a:bodyPr wrap="square" rtlCol="0">
            <a:spAutoFit/>
          </a:bodyPr>
          <a:lstStyle/>
          <a:p>
            <a:r>
              <a:rPr kumimoji="1" lang="zh-CN" altLang="en-US" sz="3200" b="1" dirty="0" smtClean="0">
                <a:latin typeface="Microsoft YaHei" charset="-122"/>
                <a:ea typeface="Microsoft YaHei" charset="-122"/>
                <a:cs typeface="Microsoft YaHei" charset="-122"/>
              </a:rPr>
              <a:t>广度 定理</a:t>
            </a:r>
            <a:r>
              <a:rPr kumimoji="1" lang="en-US" altLang="zh-CN" sz="3200" b="1" dirty="0" smtClean="0">
                <a:latin typeface="Microsoft YaHei" charset="-122"/>
                <a:ea typeface="Microsoft YaHei" charset="-122"/>
                <a:cs typeface="Microsoft YaHei" charset="-122"/>
              </a:rPr>
              <a:t>7.2</a:t>
            </a:r>
            <a:endParaRPr kumimoji="1" lang="zh-CN" altLang="en-US" sz="3200" b="1" dirty="0">
              <a:latin typeface="Microsoft YaHei" charset="-122"/>
              <a:ea typeface="Microsoft YaHei" charset="-122"/>
              <a:cs typeface="Microsoft YaHei" charset="-122"/>
            </a:endParaRPr>
          </a:p>
        </p:txBody>
      </p:sp>
      <p:sp>
        <p:nvSpPr>
          <p:cNvPr id="5" name="矩形 4"/>
          <p:cNvSpPr/>
          <p:nvPr/>
        </p:nvSpPr>
        <p:spPr>
          <a:xfrm>
            <a:off x="2951537" y="1288562"/>
            <a:ext cx="6383479" cy="662554"/>
          </a:xfrm>
          <a:prstGeom prst="rect">
            <a:avLst/>
          </a:prstGeom>
        </p:spPr>
        <p:txBody>
          <a:bodyPr wrap="none">
            <a:spAutoFit/>
          </a:bodyPr>
          <a:lstStyle/>
          <a:p>
            <a:pPr lvl="0" fontAlgn="base">
              <a:lnSpc>
                <a:spcPct val="150000"/>
              </a:lnSpc>
              <a:spcAft>
                <a:spcPct val="0"/>
              </a:spcAft>
              <a:buClr>
                <a:srgbClr val="CC9900"/>
              </a:buClr>
              <a:buSzPct val="65000"/>
              <a:defRPr/>
            </a:pPr>
            <a:r>
              <a:rPr lang="zh-CN" altLang="en-US" sz="2800" kern="0" dirty="0">
                <a:solidFill>
                  <a:srgbClr val="000000"/>
                </a:solidFill>
                <a:latin typeface="微软雅黑" panose="020B0503020204020204" pitchFamily="34" charset="-122"/>
                <a:ea typeface="微软雅黑" panose="020B0503020204020204" pitchFamily="34" charset="-122"/>
              </a:rPr>
              <a:t>算法</a:t>
            </a:r>
            <a:r>
              <a:rPr lang="en-US" altLang="zh-CN" sz="2800" kern="0" dirty="0">
                <a:solidFill>
                  <a:srgbClr val="000000"/>
                </a:solidFill>
                <a:latin typeface="微软雅黑" panose="020B0503020204020204" pitchFamily="34" charset="-122"/>
                <a:ea typeface="微软雅黑" panose="020B0503020204020204" pitchFamily="34" charset="-122"/>
              </a:rPr>
              <a:t>BFS</a:t>
            </a:r>
            <a:r>
              <a:rPr lang="zh-CN" altLang="en-US" sz="2800" kern="0" dirty="0">
                <a:solidFill>
                  <a:srgbClr val="000000"/>
                </a:solidFill>
                <a:latin typeface="微软雅黑" panose="020B0503020204020204" pitchFamily="34" charset="-122"/>
                <a:ea typeface="微软雅黑" panose="020B0503020204020204" pitchFamily="34" charset="-122"/>
              </a:rPr>
              <a:t>可以访问由</a:t>
            </a:r>
            <a:r>
              <a:rPr lang="en-US" altLang="zh-CN" sz="2800" kern="0" dirty="0">
                <a:solidFill>
                  <a:srgbClr val="000000"/>
                </a:solidFill>
                <a:latin typeface="微软雅黑" panose="020B0503020204020204" pitchFamily="34" charset="-122"/>
                <a:ea typeface="微软雅黑" panose="020B0503020204020204" pitchFamily="34" charset="-122"/>
              </a:rPr>
              <a:t>v</a:t>
            </a:r>
            <a:r>
              <a:rPr lang="zh-CN" altLang="en-US" sz="2800" kern="0" dirty="0">
                <a:solidFill>
                  <a:srgbClr val="000000"/>
                </a:solidFill>
                <a:latin typeface="微软雅黑" panose="020B0503020204020204" pitchFamily="34" charset="-122"/>
                <a:ea typeface="微软雅黑" panose="020B0503020204020204" pitchFamily="34" charset="-122"/>
              </a:rPr>
              <a:t>可到达的所有结点</a:t>
            </a:r>
          </a:p>
        </p:txBody>
      </p:sp>
      <p:sp>
        <p:nvSpPr>
          <p:cNvPr id="8" name="矩形 7"/>
          <p:cNvSpPr/>
          <p:nvPr/>
        </p:nvSpPr>
        <p:spPr>
          <a:xfrm>
            <a:off x="1190329" y="1918730"/>
            <a:ext cx="3270447" cy="830997"/>
          </a:xfrm>
          <a:prstGeom prst="rect">
            <a:avLst/>
          </a:prstGeom>
        </p:spPr>
        <p:txBody>
          <a:bodyPr wrap="none">
            <a:spAutoFit/>
          </a:bodyPr>
          <a:lstStyle/>
          <a:p>
            <a:pPr lvl="0" fontAlgn="base">
              <a:lnSpc>
                <a:spcPct val="150000"/>
              </a:lnSpc>
              <a:spcAft>
                <a:spcPct val="0"/>
              </a:spcAft>
              <a:buClr>
                <a:srgbClr val="CC9900"/>
              </a:buClr>
              <a:buSzPct val="65000"/>
              <a:defRPr/>
            </a:pPr>
            <a:r>
              <a:rPr lang="zh-CN" altLang="en-US" sz="3200" b="1" kern="0" dirty="0">
                <a:solidFill>
                  <a:srgbClr val="000000"/>
                </a:solidFill>
                <a:latin typeface="微软雅黑" panose="020B0503020204020204" pitchFamily="34" charset="-122"/>
                <a:ea typeface="微软雅黑" panose="020B0503020204020204" pitchFamily="34" charset="-122"/>
              </a:rPr>
              <a:t>证明</a:t>
            </a:r>
            <a:r>
              <a:rPr lang="zh-CN" altLang="en-US" sz="3200" kern="0" dirty="0">
                <a:solidFill>
                  <a:srgbClr val="000000"/>
                </a:solidFill>
                <a:latin typeface="微软雅黑" panose="020B0503020204020204" pitchFamily="34" charset="-122"/>
                <a:ea typeface="微软雅黑" panose="020B0503020204020204" pitchFamily="34" charset="-122"/>
              </a:rPr>
              <a:t> </a:t>
            </a:r>
            <a:r>
              <a:rPr lang="zh-CN" altLang="en-US" sz="3200" b="1" kern="0" dirty="0">
                <a:solidFill>
                  <a:srgbClr val="000000"/>
                </a:solidFill>
                <a:latin typeface="微软雅黑" panose="020B0503020204020204" pitchFamily="34" charset="-122"/>
                <a:ea typeface="微软雅黑" panose="020B0503020204020204" pitchFamily="34" charset="-122"/>
              </a:rPr>
              <a:t>数学归纳法</a:t>
            </a:r>
            <a:r>
              <a:rPr lang="en-US" altLang="zh-CN" sz="2400" kern="0" dirty="0">
                <a:solidFill>
                  <a:srgbClr val="000000"/>
                </a:solidFill>
                <a:latin typeface="微软雅黑" panose="020B0503020204020204" pitchFamily="34" charset="-122"/>
                <a:ea typeface="微软雅黑" panose="020B0503020204020204" pitchFamily="34" charset="-122"/>
              </a:rPr>
              <a:t> </a:t>
            </a:r>
          </a:p>
        </p:txBody>
      </p:sp>
      <p:sp>
        <p:nvSpPr>
          <p:cNvPr id="12" name="矩形 11"/>
          <p:cNvSpPr/>
          <p:nvPr/>
        </p:nvSpPr>
        <p:spPr>
          <a:xfrm flipV="1">
            <a:off x="4398264" y="2370523"/>
            <a:ext cx="7426239" cy="45719"/>
          </a:xfrm>
          <a:prstGeom prst="rect">
            <a:avLst/>
          </a:prstGeom>
          <a:solidFill>
            <a:srgbClr val="239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矩形 3"/>
          <p:cNvSpPr/>
          <p:nvPr/>
        </p:nvSpPr>
        <p:spPr>
          <a:xfrm>
            <a:off x="731519" y="2692601"/>
            <a:ext cx="11092983" cy="2601546"/>
          </a:xfrm>
          <a:prstGeom prst="rect">
            <a:avLst/>
          </a:prstGeom>
        </p:spPr>
        <p:txBody>
          <a:bodyPr wrap="square">
            <a:spAutoFit/>
          </a:bodyPr>
          <a:lstStyle/>
          <a:p>
            <a:pPr lvl="0" indent="447675" fontAlgn="base">
              <a:lnSpc>
                <a:spcPct val="150000"/>
              </a:lnSpc>
              <a:spcAft>
                <a:spcPct val="0"/>
              </a:spcAft>
              <a:buClr>
                <a:srgbClr val="CC9900"/>
              </a:buClr>
              <a:buSzPct val="65000"/>
              <a:defRPr/>
            </a:pPr>
            <a:r>
              <a:rPr lang="zh-CN" altLang="en-US" sz="2800" kern="0" dirty="0">
                <a:solidFill>
                  <a:srgbClr val="000000"/>
                </a:solidFill>
                <a:latin typeface="微软雅黑" panose="020B0503020204020204" pitchFamily="34" charset="-122"/>
                <a:ea typeface="微软雅黑" panose="020B0503020204020204" pitchFamily="34" charset="-122"/>
              </a:rPr>
              <a:t>若</a:t>
            </a:r>
            <a:r>
              <a:rPr lang="en-US" altLang="zh-CN" sz="2800" kern="0" dirty="0" err="1">
                <a:solidFill>
                  <a:srgbClr val="000000"/>
                </a:solidFill>
                <a:latin typeface="微软雅黑" panose="020B0503020204020204" pitchFamily="34" charset="-122"/>
                <a:ea typeface="微软雅黑" panose="020B0503020204020204" pitchFamily="34" charset="-122"/>
              </a:rPr>
              <a:t>u≠v</a:t>
            </a:r>
            <a:r>
              <a:rPr lang="en-US" altLang="zh-CN" sz="2800" kern="0" dirty="0">
                <a:solidFill>
                  <a:srgbClr val="000000"/>
                </a:solidFill>
                <a:latin typeface="微软雅黑" panose="020B0503020204020204" pitchFamily="34" charset="-122"/>
                <a:ea typeface="微软雅黑" panose="020B0503020204020204" pitchFamily="34" charset="-122"/>
              </a:rPr>
              <a:t>,</a:t>
            </a:r>
            <a:r>
              <a:rPr lang="zh-CN" altLang="en-US" sz="2800" kern="0" dirty="0">
                <a:solidFill>
                  <a:srgbClr val="000000"/>
                </a:solidFill>
                <a:latin typeface="微软雅黑" panose="020B0503020204020204" pitchFamily="34" charset="-122"/>
                <a:ea typeface="微软雅黑" panose="020B0503020204020204" pitchFamily="34" charset="-122"/>
              </a:rPr>
              <a:t>且</a:t>
            </a:r>
            <a:r>
              <a:rPr lang="en-US" altLang="zh-CN" sz="2800" kern="0" dirty="0">
                <a:solidFill>
                  <a:srgbClr val="000000"/>
                </a:solidFill>
                <a:latin typeface="微软雅黑" panose="020B0503020204020204" pitchFamily="34" charset="-122"/>
                <a:ea typeface="微软雅黑" panose="020B0503020204020204" pitchFamily="34" charset="-122"/>
              </a:rPr>
              <a:t>r≥1</a:t>
            </a:r>
            <a:r>
              <a:rPr lang="zh-CN" altLang="en-US" sz="2800" kern="0" dirty="0">
                <a:solidFill>
                  <a:srgbClr val="000000"/>
                </a:solidFill>
                <a:latin typeface="微软雅黑" panose="020B0503020204020204" pitchFamily="34" charset="-122"/>
                <a:ea typeface="微软雅黑" panose="020B0503020204020204" pitchFamily="34" charset="-122"/>
              </a:rPr>
              <a:t>。根据</a:t>
            </a:r>
            <a:r>
              <a:rPr lang="en-US" altLang="zh-CN" sz="2800" kern="0" dirty="0">
                <a:solidFill>
                  <a:srgbClr val="000000"/>
                </a:solidFill>
                <a:latin typeface="微软雅黑" panose="020B0503020204020204" pitchFamily="34" charset="-122"/>
                <a:ea typeface="微软雅黑" panose="020B0503020204020204" pitchFamily="34" charset="-122"/>
              </a:rPr>
              <a:t>BFS</a:t>
            </a:r>
            <a:r>
              <a:rPr lang="zh-CN" altLang="en-US" sz="2800" kern="0" dirty="0">
                <a:solidFill>
                  <a:srgbClr val="000000"/>
                </a:solidFill>
                <a:latin typeface="微软雅黑" panose="020B0503020204020204" pitchFamily="34" charset="-122"/>
                <a:ea typeface="微软雅黑" panose="020B0503020204020204" pitchFamily="34" charset="-122"/>
              </a:rPr>
              <a:t>的流程，在</a:t>
            </a:r>
            <a:r>
              <a:rPr lang="en-US" altLang="zh-CN" sz="2800" kern="0" dirty="0">
                <a:solidFill>
                  <a:srgbClr val="000000"/>
                </a:solidFill>
                <a:latin typeface="微软雅黑" panose="020B0503020204020204" pitchFamily="34" charset="-122"/>
                <a:ea typeface="微软雅黑" panose="020B0503020204020204" pitchFamily="34" charset="-122"/>
              </a:rPr>
              <a:t>u</a:t>
            </a:r>
            <a:r>
              <a:rPr lang="zh-CN" altLang="en-US" sz="2800" kern="0" dirty="0">
                <a:solidFill>
                  <a:srgbClr val="000000"/>
                </a:solidFill>
                <a:latin typeface="微软雅黑" panose="020B0503020204020204" pitchFamily="34" charset="-122"/>
                <a:ea typeface="微软雅黑" panose="020B0503020204020204" pitchFamily="34" charset="-122"/>
              </a:rPr>
              <a:t>被访问时被放到未被检测结点队列</a:t>
            </a:r>
            <a:r>
              <a:rPr lang="en-US" altLang="zh-CN" sz="2800" kern="0" dirty="0">
                <a:solidFill>
                  <a:srgbClr val="000000"/>
                </a:solidFill>
                <a:latin typeface="微软雅黑" panose="020B0503020204020204" pitchFamily="34" charset="-122"/>
                <a:ea typeface="微软雅黑" panose="020B0503020204020204" pitchFamily="34" charset="-122"/>
              </a:rPr>
              <a:t>Q</a:t>
            </a:r>
            <a:r>
              <a:rPr lang="zh-CN" altLang="en-US" sz="2800" kern="0" dirty="0">
                <a:solidFill>
                  <a:srgbClr val="000000"/>
                </a:solidFill>
                <a:latin typeface="微软雅黑" panose="020B0503020204020204" pitchFamily="34" charset="-122"/>
                <a:ea typeface="微软雅黑" panose="020B0503020204020204" pitchFamily="34" charset="-122"/>
              </a:rPr>
              <a:t>上，而在另一时刻</a:t>
            </a:r>
            <a:r>
              <a:rPr lang="en-US" altLang="zh-CN" sz="2800" kern="0" dirty="0">
                <a:solidFill>
                  <a:srgbClr val="000000"/>
                </a:solidFill>
                <a:latin typeface="微软雅黑" panose="020B0503020204020204" pitchFamily="34" charset="-122"/>
                <a:ea typeface="微软雅黑" panose="020B0503020204020204" pitchFamily="34" charset="-122"/>
              </a:rPr>
              <a:t>u</a:t>
            </a:r>
            <a:r>
              <a:rPr lang="zh-CN" altLang="en-US" sz="2800" kern="0" dirty="0">
                <a:solidFill>
                  <a:srgbClr val="000000"/>
                </a:solidFill>
                <a:latin typeface="微软雅黑" panose="020B0503020204020204" pitchFamily="34" charset="-122"/>
                <a:ea typeface="微软雅黑" panose="020B0503020204020204" pitchFamily="34" charset="-122"/>
              </a:rPr>
              <a:t>将从队列</a:t>
            </a:r>
            <a:r>
              <a:rPr lang="en-US" altLang="zh-CN" sz="2800" kern="0" dirty="0">
                <a:solidFill>
                  <a:srgbClr val="000000"/>
                </a:solidFill>
                <a:latin typeface="微软雅黑" panose="020B0503020204020204" pitchFamily="34" charset="-122"/>
                <a:ea typeface="微软雅黑" panose="020B0503020204020204" pitchFamily="34" charset="-122"/>
              </a:rPr>
              <a:t>Q</a:t>
            </a:r>
            <a:r>
              <a:rPr lang="zh-CN" altLang="en-US" sz="2800" kern="0" dirty="0">
                <a:solidFill>
                  <a:srgbClr val="000000"/>
                </a:solidFill>
                <a:latin typeface="微软雅黑" panose="020B0503020204020204" pitchFamily="34" charset="-122"/>
                <a:ea typeface="微软雅黑" panose="020B0503020204020204" pitchFamily="34" charset="-122"/>
              </a:rPr>
              <a:t>中移出。此时，所有邻接于</a:t>
            </a:r>
            <a:r>
              <a:rPr lang="en-US" altLang="zh-CN" sz="2800" kern="0" dirty="0">
                <a:solidFill>
                  <a:srgbClr val="000000"/>
                </a:solidFill>
                <a:latin typeface="微软雅黑" panose="020B0503020204020204" pitchFamily="34" charset="-122"/>
                <a:ea typeface="微软雅黑" panose="020B0503020204020204" pitchFamily="34" charset="-122"/>
              </a:rPr>
              <a:t>u</a:t>
            </a:r>
            <a:r>
              <a:rPr lang="zh-CN" altLang="en-US" sz="2800" kern="0" dirty="0">
                <a:solidFill>
                  <a:srgbClr val="000000"/>
                </a:solidFill>
                <a:latin typeface="微软雅黑" panose="020B0503020204020204" pitchFamily="34" charset="-122"/>
                <a:ea typeface="微软雅黑" panose="020B0503020204020204" pitchFamily="34" charset="-122"/>
              </a:rPr>
              <a:t>且尚未被访问的结点将被访问。若结点</a:t>
            </a:r>
            <a:r>
              <a:rPr lang="en-US" altLang="zh-CN" sz="2800" kern="0" dirty="0">
                <a:solidFill>
                  <a:srgbClr val="000000"/>
                </a:solidFill>
                <a:latin typeface="微软雅黑" panose="020B0503020204020204" pitchFamily="34" charset="-122"/>
                <a:ea typeface="微软雅黑" panose="020B0503020204020204" pitchFamily="34" charset="-122"/>
              </a:rPr>
              <a:t>w</a:t>
            </a:r>
            <a:r>
              <a:rPr lang="zh-CN" altLang="en-US" sz="2800" kern="0" dirty="0">
                <a:solidFill>
                  <a:srgbClr val="000000"/>
                </a:solidFill>
                <a:latin typeface="微软雅黑" panose="020B0503020204020204" pitchFamily="34" charset="-122"/>
                <a:ea typeface="微软雅黑" panose="020B0503020204020204" pitchFamily="34" charset="-122"/>
              </a:rPr>
              <a:t>在这之前未被访问，则此刻将被访问到。 证毕。</a:t>
            </a:r>
            <a:endParaRPr lang="zh-CN" altLang="en-US" sz="3200" kern="0" dirty="0">
              <a:solidFill>
                <a:srgbClr val="0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24503466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3333" y="338667"/>
            <a:ext cx="2607733" cy="593644"/>
          </a:xfrm>
          <a:prstGeom prst="rect">
            <a:avLst/>
          </a:prstGeom>
        </p:spPr>
      </p:pic>
      <p:pic>
        <p:nvPicPr>
          <p:cNvPr id="3" name="图片 2"/>
          <p:cNvPicPr>
            <a:picLocks noChangeAspect="1"/>
          </p:cNvPicPr>
          <p:nvPr/>
        </p:nvPicPr>
        <p:blipFill rotWithShape="1">
          <a:blip r:embed="rId4">
            <a:alphaModFix amt="4000"/>
            <a:extLst>
              <a:ext uri="{28A0092B-C50C-407E-A947-70E740481C1C}">
                <a14:useLocalDpi xmlns:a14="http://schemas.microsoft.com/office/drawing/2010/main" val="0"/>
              </a:ext>
            </a:extLst>
          </a:blip>
          <a:srcRect t="4939" r="28793" b="22469"/>
          <a:stretch/>
        </p:blipFill>
        <p:spPr>
          <a:xfrm>
            <a:off x="2641601" y="902926"/>
            <a:ext cx="9550400" cy="5955074"/>
          </a:xfrm>
          <a:prstGeom prst="rect">
            <a:avLst/>
          </a:prstGeom>
        </p:spPr>
      </p:pic>
      <p:sp>
        <p:nvSpPr>
          <p:cNvPr id="6" name="矩形 5"/>
          <p:cNvSpPr/>
          <p:nvPr/>
        </p:nvSpPr>
        <p:spPr>
          <a:xfrm>
            <a:off x="3031066" y="1197479"/>
            <a:ext cx="8793437" cy="78813"/>
          </a:xfrm>
          <a:prstGeom prst="rect">
            <a:avLst/>
          </a:prstGeom>
          <a:solidFill>
            <a:srgbClr val="239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矩形 9"/>
          <p:cNvSpPr/>
          <p:nvPr/>
        </p:nvSpPr>
        <p:spPr>
          <a:xfrm>
            <a:off x="9618453" y="383465"/>
            <a:ext cx="2206050" cy="523220"/>
          </a:xfrm>
          <a:prstGeom prst="rect">
            <a:avLst/>
          </a:prstGeom>
          <a:solidFill>
            <a:srgbClr val="239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矩形 10"/>
          <p:cNvSpPr/>
          <p:nvPr/>
        </p:nvSpPr>
        <p:spPr>
          <a:xfrm>
            <a:off x="9558068" y="352688"/>
            <a:ext cx="2359995" cy="584775"/>
          </a:xfrm>
          <a:prstGeom prst="rect">
            <a:avLst/>
          </a:prstGeom>
        </p:spPr>
        <p:txBody>
          <a:bodyPr wrap="square" anchor="ct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lnSpc>
                <a:spcPct val="100000"/>
              </a:lnSpc>
              <a:spcBef>
                <a:spcPts val="0"/>
              </a:spcBef>
              <a:spcAft>
                <a:spcPts val="0"/>
              </a:spcAft>
              <a:defRPr/>
            </a:pPr>
            <a:r>
              <a:rPr lang="zh-CN" altLang="en-US" sz="3200" b="1" dirty="0">
                <a:solidFill>
                  <a:schemeClr val="bg1"/>
                </a:solidFill>
                <a:latin typeface="微软雅黑" charset="-122"/>
                <a:ea typeface="微软雅黑" charset="-122"/>
                <a:sym typeface="+mn-ea"/>
              </a:rPr>
              <a:t>搜索</a:t>
            </a:r>
            <a:r>
              <a:rPr lang="zh-CN" altLang="en-US" sz="3200" b="1" dirty="0" smtClean="0">
                <a:solidFill>
                  <a:schemeClr val="bg1"/>
                </a:solidFill>
                <a:latin typeface="微软雅黑" charset="-122"/>
                <a:ea typeface="微软雅黑" charset="-122"/>
                <a:sym typeface="+mn-ea"/>
              </a:rPr>
              <a:t>和遍历</a:t>
            </a:r>
            <a:endParaRPr lang="zh-CN" altLang="en-US" sz="3200" b="1" dirty="0">
              <a:solidFill>
                <a:schemeClr val="bg1"/>
              </a:solidFill>
              <a:latin typeface="微软雅黑" charset="-122"/>
              <a:ea typeface="微软雅黑" charset="-122"/>
              <a:sym typeface="+mn-ea"/>
            </a:endParaRPr>
          </a:p>
        </p:txBody>
      </p:sp>
      <p:sp>
        <p:nvSpPr>
          <p:cNvPr id="13" name="文本框 12"/>
          <p:cNvSpPr txBox="1"/>
          <p:nvPr/>
        </p:nvSpPr>
        <p:spPr>
          <a:xfrm>
            <a:off x="423333" y="972529"/>
            <a:ext cx="2607733" cy="584775"/>
          </a:xfrm>
          <a:prstGeom prst="rect">
            <a:avLst/>
          </a:prstGeom>
          <a:noFill/>
        </p:spPr>
        <p:txBody>
          <a:bodyPr wrap="square" rtlCol="0">
            <a:spAutoFit/>
          </a:bodyPr>
          <a:lstStyle/>
          <a:p>
            <a:r>
              <a:rPr kumimoji="1" lang="zh-CN" altLang="en-US" sz="3200" b="1" dirty="0" smtClean="0">
                <a:latin typeface="Microsoft YaHei" charset="-122"/>
                <a:ea typeface="Microsoft YaHei" charset="-122"/>
                <a:cs typeface="Microsoft YaHei" charset="-122"/>
              </a:rPr>
              <a:t>广度 定理</a:t>
            </a:r>
            <a:r>
              <a:rPr kumimoji="1" lang="en-US" altLang="zh-CN" sz="3200" b="1" dirty="0" smtClean="0">
                <a:latin typeface="Microsoft YaHei" charset="-122"/>
                <a:ea typeface="Microsoft YaHei" charset="-122"/>
                <a:cs typeface="Microsoft YaHei" charset="-122"/>
              </a:rPr>
              <a:t>7.3</a:t>
            </a:r>
            <a:endParaRPr kumimoji="1" lang="zh-CN" altLang="en-US" sz="3200" b="1" dirty="0">
              <a:latin typeface="Microsoft YaHei" charset="-122"/>
              <a:ea typeface="Microsoft YaHei" charset="-122"/>
              <a:cs typeface="Microsoft YaHei" charset="-122"/>
            </a:endParaRPr>
          </a:p>
        </p:txBody>
      </p:sp>
      <p:sp>
        <p:nvSpPr>
          <p:cNvPr id="4" name="矩形 3"/>
          <p:cNvSpPr/>
          <p:nvPr/>
        </p:nvSpPr>
        <p:spPr>
          <a:xfrm>
            <a:off x="1984247" y="1350897"/>
            <a:ext cx="9765793" cy="2601546"/>
          </a:xfrm>
          <a:prstGeom prst="rect">
            <a:avLst/>
          </a:prstGeom>
        </p:spPr>
        <p:txBody>
          <a:bodyPr wrap="square">
            <a:spAutoFit/>
          </a:bodyPr>
          <a:lstStyle/>
          <a:p>
            <a:pPr lvl="0" fontAlgn="base">
              <a:lnSpc>
                <a:spcPct val="150000"/>
              </a:lnSpc>
              <a:spcAft>
                <a:spcPct val="0"/>
              </a:spcAft>
              <a:buClr>
                <a:srgbClr val="CC9900"/>
              </a:buClr>
              <a:buSzPct val="65000"/>
              <a:defRPr/>
            </a:pPr>
            <a:r>
              <a:rPr lang="zh-CN" altLang="en-US" sz="2800" kern="0" dirty="0">
                <a:solidFill>
                  <a:srgbClr val="000000"/>
                </a:solidFill>
                <a:latin typeface="微软雅黑" panose="020B0503020204020204" pitchFamily="34" charset="-122"/>
                <a:ea typeface="微软雅黑" panose="020B0503020204020204" pitchFamily="34" charset="-122"/>
              </a:rPr>
              <a:t>设</a:t>
            </a:r>
            <a:r>
              <a:rPr lang="en-US" altLang="zh-CN" sz="2800" kern="0" dirty="0">
                <a:solidFill>
                  <a:srgbClr val="000000"/>
                </a:solidFill>
                <a:latin typeface="微软雅黑" panose="020B0503020204020204" pitchFamily="34" charset="-122"/>
                <a:ea typeface="微软雅黑" panose="020B0503020204020204" pitchFamily="34" charset="-122"/>
              </a:rPr>
              <a:t>t(</a:t>
            </a:r>
            <a:r>
              <a:rPr lang="en-US" altLang="zh-CN" sz="2800" kern="0" dirty="0" err="1">
                <a:solidFill>
                  <a:srgbClr val="000000"/>
                </a:solidFill>
                <a:latin typeface="微软雅黑" panose="020B0503020204020204" pitchFamily="34" charset="-122"/>
                <a:ea typeface="微软雅黑" panose="020B0503020204020204" pitchFamily="34" charset="-122"/>
              </a:rPr>
              <a:t>n,e</a:t>
            </a:r>
            <a:r>
              <a:rPr lang="en-US" altLang="zh-CN" sz="2800" kern="0" dirty="0">
                <a:solidFill>
                  <a:srgbClr val="000000"/>
                </a:solidFill>
                <a:latin typeface="微软雅黑" panose="020B0503020204020204" pitchFamily="34" charset="-122"/>
                <a:ea typeface="微软雅黑" panose="020B0503020204020204" pitchFamily="34" charset="-122"/>
              </a:rPr>
              <a:t>)</a:t>
            </a:r>
            <a:r>
              <a:rPr lang="zh-CN" altLang="en-US" sz="2800" kern="0" dirty="0">
                <a:solidFill>
                  <a:srgbClr val="000000"/>
                </a:solidFill>
                <a:latin typeface="微软雅黑" panose="020B0503020204020204" pitchFamily="34" charset="-122"/>
                <a:ea typeface="微软雅黑" panose="020B0503020204020204" pitchFamily="34" charset="-122"/>
              </a:rPr>
              <a:t>和</a:t>
            </a:r>
            <a:r>
              <a:rPr lang="en-US" altLang="zh-CN" sz="2800" kern="0" dirty="0">
                <a:solidFill>
                  <a:srgbClr val="000000"/>
                </a:solidFill>
                <a:latin typeface="微软雅黑" panose="020B0503020204020204" pitchFamily="34" charset="-122"/>
                <a:ea typeface="微软雅黑" panose="020B0503020204020204" pitchFamily="34" charset="-122"/>
              </a:rPr>
              <a:t>s(</a:t>
            </a:r>
            <a:r>
              <a:rPr lang="en-US" altLang="zh-CN" sz="2800" kern="0" dirty="0" err="1">
                <a:solidFill>
                  <a:srgbClr val="000000"/>
                </a:solidFill>
                <a:latin typeface="微软雅黑" panose="020B0503020204020204" pitchFamily="34" charset="-122"/>
                <a:ea typeface="微软雅黑" panose="020B0503020204020204" pitchFamily="34" charset="-122"/>
              </a:rPr>
              <a:t>n,e</a:t>
            </a:r>
            <a:r>
              <a:rPr lang="en-US" altLang="zh-CN" sz="2800" kern="0" dirty="0">
                <a:solidFill>
                  <a:srgbClr val="000000"/>
                </a:solidFill>
                <a:latin typeface="微软雅黑" panose="020B0503020204020204" pitchFamily="34" charset="-122"/>
                <a:ea typeface="微软雅黑" panose="020B0503020204020204" pitchFamily="34" charset="-122"/>
              </a:rPr>
              <a:t>)</a:t>
            </a:r>
            <a:r>
              <a:rPr lang="zh-CN" altLang="en-US" sz="2800" kern="0" dirty="0">
                <a:solidFill>
                  <a:srgbClr val="000000"/>
                </a:solidFill>
                <a:latin typeface="微软雅黑" panose="020B0503020204020204" pitchFamily="34" charset="-122"/>
                <a:ea typeface="微软雅黑" panose="020B0503020204020204" pitchFamily="34" charset="-122"/>
              </a:rPr>
              <a:t>是算法</a:t>
            </a:r>
            <a:r>
              <a:rPr lang="en-US" altLang="zh-CN" sz="2800" kern="0" dirty="0">
                <a:solidFill>
                  <a:srgbClr val="000000"/>
                </a:solidFill>
                <a:latin typeface="微软雅黑" panose="020B0503020204020204" pitchFamily="34" charset="-122"/>
                <a:ea typeface="微软雅黑" panose="020B0503020204020204" pitchFamily="34" charset="-122"/>
              </a:rPr>
              <a:t>BFS</a:t>
            </a:r>
            <a:r>
              <a:rPr lang="zh-CN" altLang="en-US" sz="2800" kern="0" dirty="0">
                <a:solidFill>
                  <a:srgbClr val="000000"/>
                </a:solidFill>
                <a:latin typeface="微软雅黑" panose="020B0503020204020204" pitchFamily="34" charset="-122"/>
                <a:ea typeface="微软雅黑" panose="020B0503020204020204" pitchFamily="34" charset="-122"/>
              </a:rPr>
              <a:t>在任一具有</a:t>
            </a:r>
            <a:r>
              <a:rPr lang="en-US" altLang="zh-CN" sz="2800" kern="0" dirty="0">
                <a:solidFill>
                  <a:srgbClr val="000000"/>
                </a:solidFill>
                <a:latin typeface="微软雅黑" panose="020B0503020204020204" pitchFamily="34" charset="-122"/>
                <a:ea typeface="微软雅黑" panose="020B0503020204020204" pitchFamily="34" charset="-122"/>
              </a:rPr>
              <a:t>n</a:t>
            </a:r>
            <a:r>
              <a:rPr lang="zh-CN" altLang="en-US" sz="2800" kern="0" dirty="0">
                <a:solidFill>
                  <a:srgbClr val="000000"/>
                </a:solidFill>
                <a:latin typeface="微软雅黑" panose="020B0503020204020204" pitchFamily="34" charset="-122"/>
                <a:ea typeface="微软雅黑" panose="020B0503020204020204" pitchFamily="34" charset="-122"/>
              </a:rPr>
              <a:t>个结点</a:t>
            </a:r>
            <a:r>
              <a:rPr lang="zh-CN" altLang="en-US" sz="2800" kern="0" dirty="0" smtClean="0">
                <a:solidFill>
                  <a:srgbClr val="000000"/>
                </a:solidFill>
                <a:latin typeface="微软雅黑" panose="020B0503020204020204" pitchFamily="34" charset="-122"/>
                <a:ea typeface="微软雅黑" panose="020B0503020204020204" pitchFamily="34" charset="-122"/>
              </a:rPr>
              <a:t>和</a:t>
            </a:r>
            <a:r>
              <a:rPr lang="en-US" altLang="zh-CN" sz="2800" kern="0" dirty="0" smtClean="0">
                <a:solidFill>
                  <a:srgbClr val="000000"/>
                </a:solidFill>
                <a:latin typeface="微软雅黑" panose="020B0503020204020204" pitchFamily="34" charset="-122"/>
                <a:ea typeface="微软雅黑" panose="020B0503020204020204" pitchFamily="34" charset="-122"/>
              </a:rPr>
              <a:t>e</a:t>
            </a:r>
            <a:r>
              <a:rPr lang="zh-CN" altLang="en-US" sz="2800" kern="0" dirty="0">
                <a:solidFill>
                  <a:srgbClr val="000000"/>
                </a:solidFill>
                <a:latin typeface="微软雅黑" panose="020B0503020204020204" pitchFamily="34" charset="-122"/>
                <a:ea typeface="微软雅黑" panose="020B0503020204020204" pitchFamily="34" charset="-122"/>
              </a:rPr>
              <a:t>条边的图</a:t>
            </a:r>
            <a:r>
              <a:rPr lang="en-US" altLang="zh-CN" sz="2800" kern="0" dirty="0">
                <a:solidFill>
                  <a:srgbClr val="000000"/>
                </a:solidFill>
                <a:latin typeface="微软雅黑" panose="020B0503020204020204" pitchFamily="34" charset="-122"/>
                <a:ea typeface="微软雅黑" panose="020B0503020204020204" pitchFamily="34" charset="-122"/>
              </a:rPr>
              <a:t>G</a:t>
            </a:r>
            <a:r>
              <a:rPr lang="zh-CN" altLang="en-US" sz="2800" kern="0" dirty="0">
                <a:solidFill>
                  <a:srgbClr val="000000"/>
                </a:solidFill>
                <a:latin typeface="微软雅黑" panose="020B0503020204020204" pitchFamily="34" charset="-122"/>
                <a:ea typeface="微软雅黑" panose="020B0503020204020204" pitchFamily="34" charset="-122"/>
              </a:rPr>
              <a:t>上所花的时间和附加空间。</a:t>
            </a:r>
          </a:p>
          <a:p>
            <a:pPr lvl="0" fontAlgn="base">
              <a:lnSpc>
                <a:spcPct val="150000"/>
              </a:lnSpc>
              <a:spcAft>
                <a:spcPct val="0"/>
              </a:spcAft>
              <a:buClr>
                <a:srgbClr val="CC9900"/>
              </a:buClr>
              <a:buSzPct val="65000"/>
              <a:defRPr/>
            </a:pPr>
            <a:r>
              <a:rPr lang="zh-CN" altLang="en-US" sz="2800" kern="0" dirty="0">
                <a:solidFill>
                  <a:srgbClr val="000000"/>
                </a:solidFill>
                <a:latin typeface="微软雅黑" panose="020B0503020204020204" pitchFamily="34" charset="-122"/>
                <a:ea typeface="微软雅黑" panose="020B0503020204020204" pitchFamily="34" charset="-122"/>
              </a:rPr>
              <a:t>       </a:t>
            </a:r>
            <a:r>
              <a:rPr lang="zh-CN" altLang="en-US" sz="2800" kern="0" dirty="0">
                <a:solidFill>
                  <a:srgbClr val="000000"/>
                </a:solidFill>
                <a:latin typeface="微软雅黑" panose="020B0503020204020204" pitchFamily="34" charset="-122"/>
                <a:ea typeface="微软雅黑" panose="020B0503020204020204" pitchFamily="34" charset="-122"/>
                <a:cs typeface="Arial" charset="0"/>
              </a:rPr>
              <a:t>● </a:t>
            </a:r>
            <a:r>
              <a:rPr lang="zh-CN" altLang="en-US" sz="2800" kern="0" dirty="0">
                <a:solidFill>
                  <a:srgbClr val="000000"/>
                </a:solidFill>
                <a:latin typeface="微软雅黑" panose="020B0503020204020204" pitchFamily="34" charset="-122"/>
                <a:ea typeface="微软雅黑" panose="020B0503020204020204" pitchFamily="34" charset="-122"/>
              </a:rPr>
              <a:t>若</a:t>
            </a:r>
            <a:r>
              <a:rPr lang="en-US" altLang="zh-CN" sz="2800" kern="0" dirty="0">
                <a:solidFill>
                  <a:srgbClr val="000000"/>
                </a:solidFill>
                <a:latin typeface="微软雅黑" panose="020B0503020204020204" pitchFamily="34" charset="-122"/>
                <a:ea typeface="微软雅黑" panose="020B0503020204020204" pitchFamily="34" charset="-122"/>
              </a:rPr>
              <a:t>G</a:t>
            </a:r>
            <a:r>
              <a:rPr lang="zh-CN" altLang="en-US" sz="2800" kern="0" dirty="0">
                <a:solidFill>
                  <a:srgbClr val="000000"/>
                </a:solidFill>
                <a:latin typeface="微软雅黑" panose="020B0503020204020204" pitchFamily="34" charset="-122"/>
                <a:ea typeface="微软雅黑" panose="020B0503020204020204" pitchFamily="34" charset="-122"/>
              </a:rPr>
              <a:t>由邻接表表示，则</a:t>
            </a:r>
            <a:r>
              <a:rPr lang="en-US" altLang="zh-CN" sz="2800" kern="0" dirty="0">
                <a:solidFill>
                  <a:srgbClr val="000000"/>
                </a:solidFill>
                <a:latin typeface="微软雅黑" panose="020B0503020204020204" pitchFamily="34" charset="-122"/>
                <a:ea typeface="微软雅黑" panose="020B0503020204020204" pitchFamily="34" charset="-122"/>
              </a:rPr>
              <a:t>t(</a:t>
            </a:r>
            <a:r>
              <a:rPr lang="en-US" altLang="zh-CN" sz="2800" kern="0" dirty="0" err="1">
                <a:solidFill>
                  <a:srgbClr val="000000"/>
                </a:solidFill>
                <a:latin typeface="微软雅黑" panose="020B0503020204020204" pitchFamily="34" charset="-122"/>
                <a:ea typeface="微软雅黑" panose="020B0503020204020204" pitchFamily="34" charset="-122"/>
              </a:rPr>
              <a:t>n,e</a:t>
            </a:r>
            <a:r>
              <a:rPr lang="en-US" altLang="zh-CN" sz="2800" kern="0" dirty="0">
                <a:solidFill>
                  <a:srgbClr val="000000"/>
                </a:solidFill>
                <a:latin typeface="微软雅黑" panose="020B0503020204020204" pitchFamily="34" charset="-122"/>
                <a:ea typeface="微软雅黑" panose="020B0503020204020204" pitchFamily="34" charset="-122"/>
              </a:rPr>
              <a:t>)=</a:t>
            </a:r>
            <a:r>
              <a:rPr lang="el-GR" altLang="zh-CN" sz="2800" kern="0" dirty="0">
                <a:solidFill>
                  <a:srgbClr val="000000"/>
                </a:solidFill>
                <a:latin typeface="微软雅黑" panose="020B0503020204020204" pitchFamily="34" charset="-122"/>
                <a:ea typeface="微软雅黑" panose="020B0503020204020204" pitchFamily="34" charset="-122"/>
              </a:rPr>
              <a:t>Θ</a:t>
            </a:r>
            <a:r>
              <a:rPr lang="en-US" altLang="zh-CN" sz="2800" kern="0" dirty="0">
                <a:solidFill>
                  <a:srgbClr val="000000"/>
                </a:solidFill>
                <a:latin typeface="微软雅黑" panose="020B0503020204020204" pitchFamily="34" charset="-122"/>
                <a:ea typeface="微软雅黑" panose="020B0503020204020204" pitchFamily="34" charset="-122"/>
              </a:rPr>
              <a:t>(</a:t>
            </a:r>
            <a:r>
              <a:rPr lang="en-US" altLang="zh-CN" sz="2800" kern="0" dirty="0" err="1">
                <a:solidFill>
                  <a:srgbClr val="000000"/>
                </a:solidFill>
                <a:latin typeface="微软雅黑" panose="020B0503020204020204" pitchFamily="34" charset="-122"/>
                <a:ea typeface="微软雅黑" panose="020B0503020204020204" pitchFamily="34" charset="-122"/>
              </a:rPr>
              <a:t>n+e</a:t>
            </a:r>
            <a:r>
              <a:rPr lang="en-US" altLang="zh-CN" sz="2800" kern="0" dirty="0">
                <a:solidFill>
                  <a:srgbClr val="000000"/>
                </a:solidFill>
                <a:latin typeface="微软雅黑" panose="020B0503020204020204" pitchFamily="34" charset="-122"/>
                <a:ea typeface="微软雅黑" panose="020B0503020204020204" pitchFamily="34" charset="-122"/>
              </a:rPr>
              <a:t>)</a:t>
            </a:r>
            <a:r>
              <a:rPr lang="zh-CN" altLang="en-US" sz="2800" kern="0" dirty="0">
                <a:solidFill>
                  <a:srgbClr val="000000"/>
                </a:solidFill>
                <a:latin typeface="微软雅黑" panose="020B0503020204020204" pitchFamily="34" charset="-122"/>
                <a:ea typeface="微软雅黑" panose="020B0503020204020204" pitchFamily="34" charset="-122"/>
              </a:rPr>
              <a:t>和</a:t>
            </a:r>
            <a:r>
              <a:rPr lang="en-US" altLang="zh-CN" sz="2800" kern="0" dirty="0">
                <a:solidFill>
                  <a:srgbClr val="000000"/>
                </a:solidFill>
                <a:latin typeface="微软雅黑" panose="020B0503020204020204" pitchFamily="34" charset="-122"/>
                <a:ea typeface="微软雅黑" panose="020B0503020204020204" pitchFamily="34" charset="-122"/>
              </a:rPr>
              <a:t>s(</a:t>
            </a:r>
            <a:r>
              <a:rPr lang="en-US" altLang="zh-CN" sz="2800" kern="0" dirty="0" err="1">
                <a:solidFill>
                  <a:srgbClr val="000000"/>
                </a:solidFill>
                <a:latin typeface="微软雅黑" panose="020B0503020204020204" pitchFamily="34" charset="-122"/>
                <a:ea typeface="微软雅黑" panose="020B0503020204020204" pitchFamily="34" charset="-122"/>
              </a:rPr>
              <a:t>n,e</a:t>
            </a:r>
            <a:r>
              <a:rPr lang="en-US" altLang="zh-CN" sz="2800" kern="0" dirty="0">
                <a:solidFill>
                  <a:srgbClr val="000000"/>
                </a:solidFill>
                <a:latin typeface="微软雅黑" panose="020B0503020204020204" pitchFamily="34" charset="-122"/>
                <a:ea typeface="微软雅黑" panose="020B0503020204020204" pitchFamily="34" charset="-122"/>
              </a:rPr>
              <a:t>)=</a:t>
            </a:r>
            <a:r>
              <a:rPr lang="el-GR" altLang="zh-CN" sz="2800" kern="0" dirty="0">
                <a:solidFill>
                  <a:srgbClr val="000000"/>
                </a:solidFill>
                <a:latin typeface="微软雅黑" panose="020B0503020204020204" pitchFamily="34" charset="-122"/>
                <a:ea typeface="微软雅黑" panose="020B0503020204020204" pitchFamily="34" charset="-122"/>
              </a:rPr>
              <a:t>Θ</a:t>
            </a:r>
            <a:r>
              <a:rPr lang="en-US" altLang="zh-CN" sz="2800" kern="0" dirty="0">
                <a:solidFill>
                  <a:srgbClr val="000000"/>
                </a:solidFill>
                <a:latin typeface="微软雅黑" panose="020B0503020204020204" pitchFamily="34" charset="-122"/>
                <a:ea typeface="微软雅黑" panose="020B0503020204020204" pitchFamily="34" charset="-122"/>
              </a:rPr>
              <a:t>(n)</a:t>
            </a:r>
            <a:r>
              <a:rPr lang="zh-CN" altLang="en-US" sz="2800" kern="0" dirty="0">
                <a:solidFill>
                  <a:srgbClr val="000000"/>
                </a:solidFill>
                <a:latin typeface="微软雅黑" panose="020B0503020204020204" pitchFamily="34" charset="-122"/>
                <a:ea typeface="微软雅黑" panose="020B0503020204020204" pitchFamily="34" charset="-122"/>
              </a:rPr>
              <a:t>。</a:t>
            </a:r>
          </a:p>
          <a:p>
            <a:pPr lvl="0" fontAlgn="base">
              <a:lnSpc>
                <a:spcPct val="150000"/>
              </a:lnSpc>
              <a:spcAft>
                <a:spcPct val="0"/>
              </a:spcAft>
              <a:buClr>
                <a:srgbClr val="CC9900"/>
              </a:buClr>
              <a:buSzPct val="65000"/>
              <a:defRPr/>
            </a:pPr>
            <a:r>
              <a:rPr lang="zh-CN" altLang="en-US" sz="2800" kern="0" dirty="0">
                <a:solidFill>
                  <a:srgbClr val="000000"/>
                </a:solidFill>
                <a:latin typeface="微软雅黑" panose="020B0503020204020204" pitchFamily="34" charset="-122"/>
                <a:ea typeface="微软雅黑" panose="020B0503020204020204" pitchFamily="34" charset="-122"/>
              </a:rPr>
              <a:t>       </a:t>
            </a:r>
            <a:r>
              <a:rPr lang="zh-CN" altLang="en-US" sz="2800" kern="0" dirty="0">
                <a:solidFill>
                  <a:srgbClr val="000000"/>
                </a:solidFill>
                <a:latin typeface="微软雅黑" panose="020B0503020204020204" pitchFamily="34" charset="-122"/>
                <a:ea typeface="微软雅黑" panose="020B0503020204020204" pitchFamily="34" charset="-122"/>
                <a:cs typeface="Arial" charset="0"/>
              </a:rPr>
              <a:t>● </a:t>
            </a:r>
            <a:r>
              <a:rPr lang="zh-CN" altLang="en-US" sz="2800" kern="0" dirty="0">
                <a:solidFill>
                  <a:srgbClr val="000000"/>
                </a:solidFill>
                <a:latin typeface="微软雅黑" panose="020B0503020204020204" pitchFamily="34" charset="-122"/>
                <a:ea typeface="微软雅黑" panose="020B0503020204020204" pitchFamily="34" charset="-122"/>
              </a:rPr>
              <a:t>若</a:t>
            </a:r>
            <a:r>
              <a:rPr lang="en-US" altLang="zh-CN" sz="2800" kern="0" dirty="0">
                <a:solidFill>
                  <a:srgbClr val="000000"/>
                </a:solidFill>
                <a:latin typeface="微软雅黑" panose="020B0503020204020204" pitchFamily="34" charset="-122"/>
                <a:ea typeface="微软雅黑" panose="020B0503020204020204" pitchFamily="34" charset="-122"/>
              </a:rPr>
              <a:t>G</a:t>
            </a:r>
            <a:r>
              <a:rPr lang="zh-CN" altLang="en-US" sz="2800" kern="0" dirty="0">
                <a:solidFill>
                  <a:srgbClr val="000000"/>
                </a:solidFill>
                <a:latin typeface="微软雅黑" panose="020B0503020204020204" pitchFamily="34" charset="-122"/>
                <a:ea typeface="微软雅黑" panose="020B0503020204020204" pitchFamily="34" charset="-122"/>
              </a:rPr>
              <a:t>由邻接矩阵表示，则</a:t>
            </a:r>
            <a:r>
              <a:rPr lang="en-US" altLang="zh-CN" sz="2800" kern="0" dirty="0">
                <a:solidFill>
                  <a:srgbClr val="000000"/>
                </a:solidFill>
                <a:latin typeface="微软雅黑" panose="020B0503020204020204" pitchFamily="34" charset="-122"/>
                <a:ea typeface="微软雅黑" panose="020B0503020204020204" pitchFamily="34" charset="-122"/>
              </a:rPr>
              <a:t>t(</a:t>
            </a:r>
            <a:r>
              <a:rPr lang="en-US" altLang="zh-CN" sz="2800" kern="0" dirty="0" err="1">
                <a:solidFill>
                  <a:srgbClr val="000000"/>
                </a:solidFill>
                <a:latin typeface="微软雅黑" panose="020B0503020204020204" pitchFamily="34" charset="-122"/>
                <a:ea typeface="微软雅黑" panose="020B0503020204020204" pitchFamily="34" charset="-122"/>
              </a:rPr>
              <a:t>n,e</a:t>
            </a:r>
            <a:r>
              <a:rPr lang="en-US" altLang="zh-CN" sz="2800" kern="0" dirty="0">
                <a:solidFill>
                  <a:srgbClr val="000000"/>
                </a:solidFill>
                <a:latin typeface="微软雅黑" panose="020B0503020204020204" pitchFamily="34" charset="-122"/>
                <a:ea typeface="微软雅黑" panose="020B0503020204020204" pitchFamily="34" charset="-122"/>
              </a:rPr>
              <a:t>)=</a:t>
            </a:r>
            <a:r>
              <a:rPr lang="el-GR" altLang="zh-CN" sz="2800" kern="0" dirty="0">
                <a:solidFill>
                  <a:srgbClr val="000000"/>
                </a:solidFill>
                <a:latin typeface="微软雅黑" panose="020B0503020204020204" pitchFamily="34" charset="-122"/>
                <a:ea typeface="微软雅黑" panose="020B0503020204020204" pitchFamily="34" charset="-122"/>
              </a:rPr>
              <a:t>Θ</a:t>
            </a:r>
            <a:r>
              <a:rPr lang="en-US" altLang="zh-CN" sz="2800" kern="0" dirty="0">
                <a:solidFill>
                  <a:srgbClr val="000000"/>
                </a:solidFill>
                <a:latin typeface="微软雅黑" panose="020B0503020204020204" pitchFamily="34" charset="-122"/>
                <a:ea typeface="微软雅黑" panose="020B0503020204020204" pitchFamily="34" charset="-122"/>
              </a:rPr>
              <a:t>(n</a:t>
            </a:r>
            <a:r>
              <a:rPr lang="en-US" altLang="zh-CN" sz="2800" kern="0" baseline="30000" dirty="0">
                <a:solidFill>
                  <a:srgbClr val="000000"/>
                </a:solidFill>
                <a:latin typeface="微软雅黑" panose="020B0503020204020204" pitchFamily="34" charset="-122"/>
                <a:ea typeface="微软雅黑" panose="020B0503020204020204" pitchFamily="34" charset="-122"/>
              </a:rPr>
              <a:t>2</a:t>
            </a:r>
            <a:r>
              <a:rPr lang="en-US" altLang="zh-CN" sz="2800" kern="0" dirty="0">
                <a:solidFill>
                  <a:srgbClr val="000000"/>
                </a:solidFill>
                <a:latin typeface="微软雅黑" panose="020B0503020204020204" pitchFamily="34" charset="-122"/>
                <a:ea typeface="微软雅黑" panose="020B0503020204020204" pitchFamily="34" charset="-122"/>
              </a:rPr>
              <a:t>)</a:t>
            </a:r>
            <a:r>
              <a:rPr lang="zh-CN" altLang="en-US" sz="2800" kern="0" dirty="0">
                <a:solidFill>
                  <a:srgbClr val="000000"/>
                </a:solidFill>
                <a:latin typeface="微软雅黑" panose="020B0503020204020204" pitchFamily="34" charset="-122"/>
                <a:ea typeface="微软雅黑" panose="020B0503020204020204" pitchFamily="34" charset="-122"/>
              </a:rPr>
              <a:t>和</a:t>
            </a:r>
            <a:r>
              <a:rPr lang="en-US" altLang="zh-CN" sz="2800" kern="0" dirty="0">
                <a:solidFill>
                  <a:srgbClr val="000000"/>
                </a:solidFill>
                <a:latin typeface="微软雅黑" panose="020B0503020204020204" pitchFamily="34" charset="-122"/>
                <a:ea typeface="微软雅黑" panose="020B0503020204020204" pitchFamily="34" charset="-122"/>
              </a:rPr>
              <a:t>s(</a:t>
            </a:r>
            <a:r>
              <a:rPr lang="en-US" altLang="zh-CN" sz="2800" kern="0" dirty="0" err="1">
                <a:solidFill>
                  <a:srgbClr val="000000"/>
                </a:solidFill>
                <a:latin typeface="微软雅黑" panose="020B0503020204020204" pitchFamily="34" charset="-122"/>
                <a:ea typeface="微软雅黑" panose="020B0503020204020204" pitchFamily="34" charset="-122"/>
              </a:rPr>
              <a:t>n,e</a:t>
            </a:r>
            <a:r>
              <a:rPr lang="en-US" altLang="zh-CN" sz="2800" kern="0" dirty="0">
                <a:solidFill>
                  <a:srgbClr val="000000"/>
                </a:solidFill>
                <a:latin typeface="微软雅黑" panose="020B0503020204020204" pitchFamily="34" charset="-122"/>
                <a:ea typeface="微软雅黑" panose="020B0503020204020204" pitchFamily="34" charset="-122"/>
              </a:rPr>
              <a:t>)=</a:t>
            </a:r>
            <a:r>
              <a:rPr lang="el-GR" altLang="zh-CN" sz="2800" kern="0" dirty="0">
                <a:solidFill>
                  <a:srgbClr val="000000"/>
                </a:solidFill>
                <a:latin typeface="微软雅黑" panose="020B0503020204020204" pitchFamily="34" charset="-122"/>
                <a:ea typeface="微软雅黑" panose="020B0503020204020204" pitchFamily="34" charset="-122"/>
              </a:rPr>
              <a:t>Θ</a:t>
            </a:r>
            <a:r>
              <a:rPr lang="en-US" altLang="zh-CN" sz="2800" kern="0" dirty="0">
                <a:solidFill>
                  <a:srgbClr val="000000"/>
                </a:solidFill>
                <a:latin typeface="微软雅黑" panose="020B0503020204020204" pitchFamily="34" charset="-122"/>
                <a:ea typeface="微软雅黑" panose="020B0503020204020204" pitchFamily="34" charset="-122"/>
              </a:rPr>
              <a:t>(n)</a:t>
            </a:r>
          </a:p>
        </p:txBody>
      </p:sp>
      <p:sp>
        <p:nvSpPr>
          <p:cNvPr id="12" name="矩形 11"/>
          <p:cNvSpPr/>
          <p:nvPr/>
        </p:nvSpPr>
        <p:spPr>
          <a:xfrm>
            <a:off x="1190329" y="3811538"/>
            <a:ext cx="2860078" cy="830997"/>
          </a:xfrm>
          <a:prstGeom prst="rect">
            <a:avLst/>
          </a:prstGeom>
        </p:spPr>
        <p:txBody>
          <a:bodyPr wrap="none">
            <a:spAutoFit/>
          </a:bodyPr>
          <a:lstStyle/>
          <a:p>
            <a:pPr lvl="0" fontAlgn="base">
              <a:lnSpc>
                <a:spcPct val="150000"/>
              </a:lnSpc>
              <a:spcAft>
                <a:spcPct val="0"/>
              </a:spcAft>
              <a:buClr>
                <a:srgbClr val="CC9900"/>
              </a:buClr>
              <a:buSzPct val="65000"/>
              <a:defRPr/>
            </a:pPr>
            <a:r>
              <a:rPr lang="zh-CN" altLang="en-US" sz="3200" b="1" kern="0" dirty="0">
                <a:solidFill>
                  <a:srgbClr val="000000"/>
                </a:solidFill>
                <a:latin typeface="微软雅黑" panose="020B0503020204020204" pitchFamily="34" charset="-122"/>
                <a:ea typeface="微软雅黑" panose="020B0503020204020204" pitchFamily="34" charset="-122"/>
              </a:rPr>
              <a:t>证明</a:t>
            </a:r>
            <a:r>
              <a:rPr lang="zh-CN" altLang="en-US" sz="3200" kern="0" dirty="0">
                <a:solidFill>
                  <a:srgbClr val="000000"/>
                </a:solidFill>
                <a:latin typeface="微软雅黑" panose="020B0503020204020204" pitchFamily="34" charset="-122"/>
                <a:ea typeface="微软雅黑" panose="020B0503020204020204" pitchFamily="34" charset="-122"/>
              </a:rPr>
              <a:t> </a:t>
            </a:r>
            <a:r>
              <a:rPr lang="zh-CN" altLang="en-US" sz="3200" b="1" kern="0" dirty="0" smtClean="0">
                <a:solidFill>
                  <a:srgbClr val="000000"/>
                </a:solidFill>
                <a:latin typeface="微软雅黑" panose="020B0503020204020204" pitchFamily="34" charset="-122"/>
                <a:ea typeface="微软雅黑" panose="020B0503020204020204" pitchFamily="34" charset="-122"/>
              </a:rPr>
              <a:t>空间分析</a:t>
            </a:r>
            <a:r>
              <a:rPr lang="en-US" altLang="zh-CN" sz="2400" kern="0" dirty="0" smtClean="0">
                <a:solidFill>
                  <a:srgbClr val="000000"/>
                </a:solidFill>
                <a:latin typeface="微软雅黑" panose="020B0503020204020204" pitchFamily="34" charset="-122"/>
                <a:ea typeface="微软雅黑" panose="020B0503020204020204" pitchFamily="34" charset="-122"/>
              </a:rPr>
              <a:t> </a:t>
            </a:r>
            <a:endParaRPr lang="en-US" altLang="zh-CN" sz="2400" kern="0" dirty="0">
              <a:solidFill>
                <a:srgbClr val="000000"/>
              </a:solidFill>
              <a:latin typeface="微软雅黑" panose="020B0503020204020204" pitchFamily="34" charset="-122"/>
              <a:ea typeface="微软雅黑" panose="020B0503020204020204" pitchFamily="34" charset="-122"/>
            </a:endParaRPr>
          </a:p>
        </p:txBody>
      </p:sp>
      <p:sp>
        <p:nvSpPr>
          <p:cNvPr id="14" name="矩形 13"/>
          <p:cNvSpPr/>
          <p:nvPr/>
        </p:nvSpPr>
        <p:spPr>
          <a:xfrm>
            <a:off x="3968496" y="4217611"/>
            <a:ext cx="7856007" cy="45719"/>
          </a:xfrm>
          <a:prstGeom prst="rect">
            <a:avLst/>
          </a:prstGeom>
          <a:solidFill>
            <a:srgbClr val="239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矩形 7"/>
          <p:cNvSpPr/>
          <p:nvPr/>
        </p:nvSpPr>
        <p:spPr>
          <a:xfrm>
            <a:off x="2034327" y="4620955"/>
            <a:ext cx="9790176" cy="1689052"/>
          </a:xfrm>
          <a:prstGeom prst="rect">
            <a:avLst/>
          </a:prstGeom>
        </p:spPr>
        <p:txBody>
          <a:bodyPr wrap="square">
            <a:spAutoFit/>
          </a:bodyPr>
          <a:lstStyle/>
          <a:p>
            <a:pPr lvl="0" fontAlgn="base">
              <a:lnSpc>
                <a:spcPct val="150000"/>
              </a:lnSpc>
              <a:spcAft>
                <a:spcPct val="0"/>
              </a:spcAft>
              <a:buClr>
                <a:srgbClr val="CC9900"/>
              </a:buClr>
              <a:buSzPct val="65000"/>
              <a:defRPr/>
            </a:pPr>
            <a:r>
              <a:rPr lang="zh-CN" altLang="en-US" sz="2400" kern="0" dirty="0">
                <a:solidFill>
                  <a:srgbClr val="000000"/>
                </a:solidFill>
                <a:latin typeface="微软雅黑" panose="020B0503020204020204" pitchFamily="34" charset="-122"/>
                <a:ea typeface="微软雅黑" panose="020B0503020204020204" pitchFamily="34" charset="-122"/>
              </a:rPr>
              <a:t>根据算法的处理规则，结点</a:t>
            </a:r>
            <a:r>
              <a:rPr lang="en-US" altLang="zh-CN" sz="2400" kern="0" dirty="0">
                <a:solidFill>
                  <a:srgbClr val="000000"/>
                </a:solidFill>
                <a:latin typeface="微软雅黑" panose="020B0503020204020204" pitchFamily="34" charset="-122"/>
                <a:ea typeface="微软雅黑" panose="020B0503020204020204" pitchFamily="34" charset="-122"/>
              </a:rPr>
              <a:t>v</a:t>
            </a:r>
            <a:r>
              <a:rPr lang="zh-CN" altLang="en-US" sz="2400" kern="0" dirty="0">
                <a:solidFill>
                  <a:srgbClr val="000000"/>
                </a:solidFill>
                <a:latin typeface="微软雅黑" panose="020B0503020204020204" pitchFamily="34" charset="-122"/>
                <a:ea typeface="微软雅黑" panose="020B0503020204020204" pitchFamily="34" charset="-122"/>
              </a:rPr>
              <a:t>不会放到队列</a:t>
            </a:r>
            <a:r>
              <a:rPr lang="en-US" altLang="zh-CN" sz="2400" kern="0" dirty="0">
                <a:solidFill>
                  <a:srgbClr val="000000"/>
                </a:solidFill>
                <a:latin typeface="微软雅黑" panose="020B0503020204020204" pitchFamily="34" charset="-122"/>
                <a:ea typeface="微软雅黑" panose="020B0503020204020204" pitchFamily="34" charset="-122"/>
              </a:rPr>
              <a:t>Q</a:t>
            </a:r>
            <a:r>
              <a:rPr lang="zh-CN" altLang="en-US" sz="2400" kern="0" dirty="0">
                <a:solidFill>
                  <a:srgbClr val="000000"/>
                </a:solidFill>
                <a:latin typeface="微软雅黑" panose="020B0503020204020204" pitchFamily="34" charset="-122"/>
                <a:ea typeface="微软雅黑" panose="020B0503020204020204" pitchFamily="34" charset="-122"/>
              </a:rPr>
              <a:t>中。结点</a:t>
            </a:r>
            <a:r>
              <a:rPr lang="en-US" altLang="zh-CN" sz="2400" kern="0" dirty="0">
                <a:solidFill>
                  <a:srgbClr val="000000"/>
                </a:solidFill>
                <a:latin typeface="微软雅黑" panose="020B0503020204020204" pitchFamily="34" charset="-122"/>
                <a:ea typeface="微软雅黑" panose="020B0503020204020204" pitchFamily="34" charset="-122"/>
              </a:rPr>
              <a:t>w</a:t>
            </a:r>
            <a:r>
              <a:rPr lang="zh-CN" altLang="en-US" sz="2400" kern="0" dirty="0">
                <a:solidFill>
                  <a:srgbClr val="000000"/>
                </a:solidFill>
                <a:latin typeface="微软雅黑" panose="020B0503020204020204" pitchFamily="34" charset="-122"/>
                <a:ea typeface="微软雅黑" panose="020B0503020204020204" pitchFamily="34" charset="-122"/>
              </a:rPr>
              <a:t>，</a:t>
            </a:r>
            <a:r>
              <a:rPr lang="en-US" altLang="zh-CN" sz="2400" kern="0" dirty="0" err="1">
                <a:solidFill>
                  <a:srgbClr val="000000"/>
                </a:solidFill>
                <a:latin typeface="微软雅黑" panose="020B0503020204020204" pitchFamily="34" charset="-122"/>
                <a:ea typeface="微软雅黑" panose="020B0503020204020204" pitchFamily="34" charset="-122"/>
              </a:rPr>
              <a:t>w∈V</a:t>
            </a:r>
            <a:r>
              <a:rPr lang="zh-CN" altLang="en-US" sz="2400" kern="0" dirty="0">
                <a:solidFill>
                  <a:srgbClr val="000000"/>
                </a:solidFill>
                <a:latin typeface="微软雅黑" panose="020B0503020204020204" pitchFamily="34" charset="-122"/>
                <a:ea typeface="微软雅黑" panose="020B0503020204020204" pitchFamily="34" charset="-122"/>
              </a:rPr>
              <a:t>且</a:t>
            </a:r>
            <a:r>
              <a:rPr lang="en-US" altLang="zh-CN" sz="2400" kern="0" dirty="0" err="1">
                <a:solidFill>
                  <a:srgbClr val="000000"/>
                </a:solidFill>
                <a:latin typeface="微软雅黑" panose="020B0503020204020204" pitchFamily="34" charset="-122"/>
                <a:ea typeface="微软雅黑" panose="020B0503020204020204" pitchFamily="34" charset="-122"/>
              </a:rPr>
              <a:t>w≠v</a:t>
            </a:r>
            <a:r>
              <a:rPr lang="en-US" altLang="zh-CN" sz="2400" kern="0" dirty="0">
                <a:solidFill>
                  <a:srgbClr val="000000"/>
                </a:solidFill>
                <a:latin typeface="微软雅黑" panose="020B0503020204020204" pitchFamily="34" charset="-122"/>
                <a:ea typeface="微软雅黑" panose="020B0503020204020204" pitchFamily="34" charset="-122"/>
              </a:rPr>
              <a:t>,</a:t>
            </a:r>
            <a:r>
              <a:rPr lang="zh-CN" altLang="en-US" sz="2400" kern="0" dirty="0">
                <a:solidFill>
                  <a:srgbClr val="000000"/>
                </a:solidFill>
                <a:latin typeface="微软雅黑" panose="020B0503020204020204" pitchFamily="34" charset="-122"/>
                <a:ea typeface="微软雅黑" panose="020B0503020204020204" pitchFamily="34" charset="-122"/>
              </a:rPr>
              <a:t>仅在</a:t>
            </a:r>
            <a:r>
              <a:rPr lang="en-US" altLang="zh-CN" sz="2400" kern="0" dirty="0">
                <a:solidFill>
                  <a:srgbClr val="000000"/>
                </a:solidFill>
                <a:latin typeface="微软雅黑" panose="020B0503020204020204" pitchFamily="34" charset="-122"/>
                <a:ea typeface="微软雅黑" panose="020B0503020204020204" pitchFamily="34" charset="-122"/>
              </a:rPr>
              <a:t>VISITED(w)=0</a:t>
            </a:r>
            <a:r>
              <a:rPr lang="zh-CN" altLang="en-US" sz="2400" kern="0" dirty="0">
                <a:solidFill>
                  <a:srgbClr val="000000"/>
                </a:solidFill>
                <a:latin typeface="微软雅黑" panose="020B0503020204020204" pitchFamily="34" charset="-122"/>
                <a:ea typeface="微软雅黑" panose="020B0503020204020204" pitchFamily="34" charset="-122"/>
              </a:rPr>
              <a:t>时由</a:t>
            </a:r>
            <a:r>
              <a:rPr lang="en-US" altLang="zh-CN" sz="2400" kern="0" dirty="0">
                <a:solidFill>
                  <a:srgbClr val="000000"/>
                </a:solidFill>
                <a:latin typeface="微软雅黑" panose="020B0503020204020204" pitchFamily="34" charset="-122"/>
                <a:ea typeface="微软雅黑" panose="020B0503020204020204" pitchFamily="34" charset="-122"/>
              </a:rPr>
              <a:t>ADDQ(</a:t>
            </a:r>
            <a:r>
              <a:rPr lang="en-US" altLang="zh-CN" sz="2400" kern="0" dirty="0" err="1">
                <a:solidFill>
                  <a:srgbClr val="000000"/>
                </a:solidFill>
                <a:latin typeface="微软雅黑" panose="020B0503020204020204" pitchFamily="34" charset="-122"/>
                <a:ea typeface="微软雅黑" panose="020B0503020204020204" pitchFamily="34" charset="-122"/>
              </a:rPr>
              <a:t>w,Q</a:t>
            </a:r>
            <a:r>
              <a:rPr lang="en-US" altLang="zh-CN" sz="2400" kern="0" dirty="0">
                <a:solidFill>
                  <a:srgbClr val="000000"/>
                </a:solidFill>
                <a:latin typeface="微软雅黑" panose="020B0503020204020204" pitchFamily="34" charset="-122"/>
                <a:ea typeface="微软雅黑" panose="020B0503020204020204" pitchFamily="34" charset="-122"/>
              </a:rPr>
              <a:t>)</a:t>
            </a:r>
            <a:r>
              <a:rPr lang="zh-CN" altLang="en-US" sz="2400" kern="0" dirty="0">
                <a:solidFill>
                  <a:srgbClr val="000000"/>
                </a:solidFill>
                <a:latin typeface="微软雅黑" panose="020B0503020204020204" pitchFamily="34" charset="-122"/>
                <a:ea typeface="微软雅黑" panose="020B0503020204020204" pitchFamily="34" charset="-122"/>
              </a:rPr>
              <a:t>加入队列，并置</a:t>
            </a:r>
            <a:r>
              <a:rPr lang="en-US" altLang="zh-CN" sz="2400" kern="0" dirty="0">
                <a:solidFill>
                  <a:srgbClr val="000000"/>
                </a:solidFill>
                <a:latin typeface="微软雅黑" panose="020B0503020204020204" pitchFamily="34" charset="-122"/>
                <a:ea typeface="微软雅黑" panose="020B0503020204020204" pitchFamily="34" charset="-122"/>
              </a:rPr>
              <a:t>VISITED(w)=1</a:t>
            </a:r>
            <a:r>
              <a:rPr lang="zh-CN" altLang="en-US" sz="2400" kern="0" dirty="0">
                <a:solidFill>
                  <a:srgbClr val="000000"/>
                </a:solidFill>
                <a:latin typeface="微软雅黑" panose="020B0503020204020204" pitchFamily="34" charset="-122"/>
                <a:ea typeface="微软雅黑" panose="020B0503020204020204" pitchFamily="34" charset="-122"/>
              </a:rPr>
              <a:t>，所以每个结点（除</a:t>
            </a:r>
            <a:r>
              <a:rPr lang="en-US" altLang="zh-CN" sz="2400" kern="0" dirty="0">
                <a:solidFill>
                  <a:srgbClr val="000000"/>
                </a:solidFill>
                <a:latin typeface="微软雅黑" panose="020B0503020204020204" pitchFamily="34" charset="-122"/>
                <a:ea typeface="微软雅黑" panose="020B0503020204020204" pitchFamily="34" charset="-122"/>
              </a:rPr>
              <a:t>v)</a:t>
            </a:r>
            <a:r>
              <a:rPr lang="zh-CN" altLang="en-US" sz="2400" kern="0" dirty="0">
                <a:solidFill>
                  <a:srgbClr val="FF3300"/>
                </a:solidFill>
                <a:latin typeface="微软雅黑" panose="020B0503020204020204" pitchFamily="34" charset="-122"/>
                <a:ea typeface="微软雅黑" panose="020B0503020204020204" pitchFamily="34" charset="-122"/>
              </a:rPr>
              <a:t>至多</a:t>
            </a:r>
            <a:r>
              <a:rPr lang="zh-CN" altLang="en-US" sz="2400" kern="0" dirty="0">
                <a:solidFill>
                  <a:srgbClr val="000000"/>
                </a:solidFill>
                <a:latin typeface="微软雅黑" panose="020B0503020204020204" pitchFamily="34" charset="-122"/>
                <a:ea typeface="微软雅黑" panose="020B0503020204020204" pitchFamily="34" charset="-122"/>
              </a:rPr>
              <a:t>只有一次机会被放入队列</a:t>
            </a:r>
            <a:r>
              <a:rPr lang="en-US" altLang="zh-CN" sz="2400" kern="0" dirty="0">
                <a:solidFill>
                  <a:srgbClr val="000000"/>
                </a:solidFill>
                <a:latin typeface="微软雅黑" panose="020B0503020204020204" pitchFamily="34" charset="-122"/>
                <a:ea typeface="微软雅黑" panose="020B0503020204020204" pitchFamily="34" charset="-122"/>
              </a:rPr>
              <a:t>Q</a:t>
            </a:r>
            <a:r>
              <a:rPr lang="zh-CN" altLang="en-US" sz="2400" kern="0" dirty="0">
                <a:solidFill>
                  <a:srgbClr val="000000"/>
                </a:solidFill>
                <a:latin typeface="微软雅黑" panose="020B0503020204020204" pitchFamily="34" charset="-122"/>
                <a:ea typeface="微软雅黑" panose="020B0503020204020204" pitchFamily="34" charset="-122"/>
              </a:rPr>
              <a:t>中</a:t>
            </a:r>
            <a:r>
              <a:rPr lang="zh-CN" altLang="en-US" sz="2400" kern="0" dirty="0" smtClean="0">
                <a:solidFill>
                  <a:srgbClr val="000000"/>
                </a:solidFill>
                <a:latin typeface="微软雅黑" panose="020B0503020204020204" pitchFamily="34" charset="-122"/>
                <a:ea typeface="微软雅黑" panose="020B0503020204020204" pitchFamily="34" charset="-122"/>
              </a:rPr>
              <a:t>。</a:t>
            </a:r>
            <a:endParaRPr lang="zh-CN" altLang="en-US" sz="2400" kern="0" dirty="0">
              <a:solidFill>
                <a:srgbClr val="0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9853636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3333" y="338667"/>
            <a:ext cx="2607733" cy="593644"/>
          </a:xfrm>
          <a:prstGeom prst="rect">
            <a:avLst/>
          </a:prstGeom>
        </p:spPr>
      </p:pic>
      <p:pic>
        <p:nvPicPr>
          <p:cNvPr id="3" name="图片 2"/>
          <p:cNvPicPr>
            <a:picLocks noChangeAspect="1"/>
          </p:cNvPicPr>
          <p:nvPr/>
        </p:nvPicPr>
        <p:blipFill rotWithShape="1">
          <a:blip r:embed="rId4">
            <a:alphaModFix amt="4000"/>
            <a:extLst>
              <a:ext uri="{28A0092B-C50C-407E-A947-70E740481C1C}">
                <a14:useLocalDpi xmlns:a14="http://schemas.microsoft.com/office/drawing/2010/main" val="0"/>
              </a:ext>
            </a:extLst>
          </a:blip>
          <a:srcRect t="4939" r="28793" b="22469"/>
          <a:stretch/>
        </p:blipFill>
        <p:spPr>
          <a:xfrm>
            <a:off x="2641601" y="902926"/>
            <a:ext cx="9550400" cy="5955074"/>
          </a:xfrm>
          <a:prstGeom prst="rect">
            <a:avLst/>
          </a:prstGeom>
        </p:spPr>
      </p:pic>
      <p:sp>
        <p:nvSpPr>
          <p:cNvPr id="6" name="矩形 5"/>
          <p:cNvSpPr/>
          <p:nvPr/>
        </p:nvSpPr>
        <p:spPr>
          <a:xfrm>
            <a:off x="3031066" y="1230573"/>
            <a:ext cx="8793437" cy="45719"/>
          </a:xfrm>
          <a:prstGeom prst="rect">
            <a:avLst/>
          </a:prstGeom>
          <a:solidFill>
            <a:srgbClr val="239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矩形 9"/>
          <p:cNvSpPr/>
          <p:nvPr/>
        </p:nvSpPr>
        <p:spPr>
          <a:xfrm>
            <a:off x="9618453" y="383465"/>
            <a:ext cx="2206050" cy="523220"/>
          </a:xfrm>
          <a:prstGeom prst="rect">
            <a:avLst/>
          </a:prstGeom>
          <a:solidFill>
            <a:srgbClr val="239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矩形 10"/>
          <p:cNvSpPr/>
          <p:nvPr/>
        </p:nvSpPr>
        <p:spPr>
          <a:xfrm>
            <a:off x="9558068" y="352688"/>
            <a:ext cx="2359995" cy="584775"/>
          </a:xfrm>
          <a:prstGeom prst="rect">
            <a:avLst/>
          </a:prstGeom>
        </p:spPr>
        <p:txBody>
          <a:bodyPr wrap="square" anchor="ct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lnSpc>
                <a:spcPct val="100000"/>
              </a:lnSpc>
              <a:spcBef>
                <a:spcPts val="0"/>
              </a:spcBef>
              <a:spcAft>
                <a:spcPts val="0"/>
              </a:spcAft>
              <a:defRPr/>
            </a:pPr>
            <a:r>
              <a:rPr lang="zh-CN" altLang="en-US" sz="3200" b="1" dirty="0">
                <a:solidFill>
                  <a:schemeClr val="bg1"/>
                </a:solidFill>
                <a:latin typeface="微软雅黑" charset="-122"/>
                <a:ea typeface="微软雅黑" charset="-122"/>
                <a:sym typeface="+mn-ea"/>
              </a:rPr>
              <a:t>搜索</a:t>
            </a:r>
            <a:r>
              <a:rPr lang="zh-CN" altLang="en-US" sz="3200" b="1" dirty="0" smtClean="0">
                <a:solidFill>
                  <a:schemeClr val="bg1"/>
                </a:solidFill>
                <a:latin typeface="微软雅黑" charset="-122"/>
                <a:ea typeface="微软雅黑" charset="-122"/>
                <a:sym typeface="+mn-ea"/>
              </a:rPr>
              <a:t>和遍历</a:t>
            </a:r>
            <a:endParaRPr lang="zh-CN" altLang="en-US" sz="3200" b="1" dirty="0">
              <a:solidFill>
                <a:schemeClr val="bg1"/>
              </a:solidFill>
              <a:latin typeface="微软雅黑" charset="-122"/>
              <a:ea typeface="微软雅黑" charset="-122"/>
              <a:sym typeface="+mn-ea"/>
            </a:endParaRPr>
          </a:p>
        </p:txBody>
      </p:sp>
      <p:sp>
        <p:nvSpPr>
          <p:cNvPr id="13" name="文本框 12"/>
          <p:cNvSpPr txBox="1"/>
          <p:nvPr/>
        </p:nvSpPr>
        <p:spPr>
          <a:xfrm>
            <a:off x="423333" y="972529"/>
            <a:ext cx="2607733" cy="584775"/>
          </a:xfrm>
          <a:prstGeom prst="rect">
            <a:avLst/>
          </a:prstGeom>
          <a:noFill/>
        </p:spPr>
        <p:txBody>
          <a:bodyPr wrap="square" rtlCol="0">
            <a:spAutoFit/>
          </a:bodyPr>
          <a:lstStyle/>
          <a:p>
            <a:r>
              <a:rPr kumimoji="1" lang="zh-CN" altLang="en-US" sz="3200" b="1" dirty="0" smtClean="0">
                <a:latin typeface="Microsoft YaHei" charset="-122"/>
                <a:ea typeface="Microsoft YaHei" charset="-122"/>
                <a:cs typeface="Microsoft YaHei" charset="-122"/>
              </a:rPr>
              <a:t>广度 定理</a:t>
            </a:r>
            <a:r>
              <a:rPr kumimoji="1" lang="en-US" altLang="zh-CN" sz="3200" b="1" dirty="0" smtClean="0">
                <a:latin typeface="Microsoft YaHei" charset="-122"/>
                <a:ea typeface="Microsoft YaHei" charset="-122"/>
                <a:cs typeface="Microsoft YaHei" charset="-122"/>
              </a:rPr>
              <a:t>7.3</a:t>
            </a:r>
            <a:endParaRPr kumimoji="1" lang="zh-CN" altLang="en-US" sz="3200" b="1" dirty="0">
              <a:latin typeface="Microsoft YaHei" charset="-122"/>
              <a:ea typeface="Microsoft YaHei" charset="-122"/>
              <a:cs typeface="Microsoft YaHei" charset="-122"/>
            </a:endParaRPr>
          </a:p>
        </p:txBody>
      </p:sp>
      <p:sp>
        <p:nvSpPr>
          <p:cNvPr id="4" name="矩形 3"/>
          <p:cNvSpPr/>
          <p:nvPr/>
        </p:nvSpPr>
        <p:spPr>
          <a:xfrm>
            <a:off x="1984247" y="1350897"/>
            <a:ext cx="9765793" cy="2601546"/>
          </a:xfrm>
          <a:prstGeom prst="rect">
            <a:avLst/>
          </a:prstGeom>
        </p:spPr>
        <p:txBody>
          <a:bodyPr wrap="square">
            <a:spAutoFit/>
          </a:bodyPr>
          <a:lstStyle/>
          <a:p>
            <a:pPr lvl="0" fontAlgn="base">
              <a:lnSpc>
                <a:spcPct val="150000"/>
              </a:lnSpc>
              <a:spcAft>
                <a:spcPct val="0"/>
              </a:spcAft>
              <a:buClr>
                <a:srgbClr val="CC9900"/>
              </a:buClr>
              <a:buSzPct val="65000"/>
              <a:defRPr/>
            </a:pPr>
            <a:r>
              <a:rPr lang="zh-CN" altLang="en-US" sz="2800" kern="0" dirty="0">
                <a:solidFill>
                  <a:srgbClr val="000000"/>
                </a:solidFill>
                <a:latin typeface="微软雅黑" panose="020B0503020204020204" pitchFamily="34" charset="-122"/>
                <a:ea typeface="微软雅黑" panose="020B0503020204020204" pitchFamily="34" charset="-122"/>
              </a:rPr>
              <a:t>设</a:t>
            </a:r>
            <a:r>
              <a:rPr lang="en-US" altLang="zh-CN" sz="2800" kern="0" dirty="0">
                <a:solidFill>
                  <a:srgbClr val="000000"/>
                </a:solidFill>
                <a:latin typeface="微软雅黑" panose="020B0503020204020204" pitchFamily="34" charset="-122"/>
                <a:ea typeface="微软雅黑" panose="020B0503020204020204" pitchFamily="34" charset="-122"/>
              </a:rPr>
              <a:t>t(</a:t>
            </a:r>
            <a:r>
              <a:rPr lang="en-US" altLang="zh-CN" sz="2800" kern="0" dirty="0" err="1">
                <a:solidFill>
                  <a:srgbClr val="000000"/>
                </a:solidFill>
                <a:latin typeface="微软雅黑" panose="020B0503020204020204" pitchFamily="34" charset="-122"/>
                <a:ea typeface="微软雅黑" panose="020B0503020204020204" pitchFamily="34" charset="-122"/>
              </a:rPr>
              <a:t>n,e</a:t>
            </a:r>
            <a:r>
              <a:rPr lang="en-US" altLang="zh-CN" sz="2800" kern="0" dirty="0">
                <a:solidFill>
                  <a:srgbClr val="000000"/>
                </a:solidFill>
                <a:latin typeface="微软雅黑" panose="020B0503020204020204" pitchFamily="34" charset="-122"/>
                <a:ea typeface="微软雅黑" panose="020B0503020204020204" pitchFamily="34" charset="-122"/>
              </a:rPr>
              <a:t>)</a:t>
            </a:r>
            <a:r>
              <a:rPr lang="zh-CN" altLang="en-US" sz="2800" kern="0" dirty="0">
                <a:solidFill>
                  <a:srgbClr val="000000"/>
                </a:solidFill>
                <a:latin typeface="微软雅黑" panose="020B0503020204020204" pitchFamily="34" charset="-122"/>
                <a:ea typeface="微软雅黑" panose="020B0503020204020204" pitchFamily="34" charset="-122"/>
              </a:rPr>
              <a:t>和</a:t>
            </a:r>
            <a:r>
              <a:rPr lang="en-US" altLang="zh-CN" sz="2800" kern="0" dirty="0">
                <a:solidFill>
                  <a:srgbClr val="000000"/>
                </a:solidFill>
                <a:latin typeface="微软雅黑" panose="020B0503020204020204" pitchFamily="34" charset="-122"/>
                <a:ea typeface="微软雅黑" panose="020B0503020204020204" pitchFamily="34" charset="-122"/>
              </a:rPr>
              <a:t>s(</a:t>
            </a:r>
            <a:r>
              <a:rPr lang="en-US" altLang="zh-CN" sz="2800" kern="0" dirty="0" err="1">
                <a:solidFill>
                  <a:srgbClr val="000000"/>
                </a:solidFill>
                <a:latin typeface="微软雅黑" panose="020B0503020204020204" pitchFamily="34" charset="-122"/>
                <a:ea typeface="微软雅黑" panose="020B0503020204020204" pitchFamily="34" charset="-122"/>
              </a:rPr>
              <a:t>n,e</a:t>
            </a:r>
            <a:r>
              <a:rPr lang="en-US" altLang="zh-CN" sz="2800" kern="0" dirty="0">
                <a:solidFill>
                  <a:srgbClr val="000000"/>
                </a:solidFill>
                <a:latin typeface="微软雅黑" panose="020B0503020204020204" pitchFamily="34" charset="-122"/>
                <a:ea typeface="微软雅黑" panose="020B0503020204020204" pitchFamily="34" charset="-122"/>
              </a:rPr>
              <a:t>)</a:t>
            </a:r>
            <a:r>
              <a:rPr lang="zh-CN" altLang="en-US" sz="2800" kern="0" dirty="0">
                <a:solidFill>
                  <a:srgbClr val="000000"/>
                </a:solidFill>
                <a:latin typeface="微软雅黑" panose="020B0503020204020204" pitchFamily="34" charset="-122"/>
                <a:ea typeface="微软雅黑" panose="020B0503020204020204" pitchFamily="34" charset="-122"/>
              </a:rPr>
              <a:t>是算法</a:t>
            </a:r>
            <a:r>
              <a:rPr lang="en-US" altLang="zh-CN" sz="2800" kern="0" dirty="0">
                <a:solidFill>
                  <a:srgbClr val="000000"/>
                </a:solidFill>
                <a:latin typeface="微软雅黑" panose="020B0503020204020204" pitchFamily="34" charset="-122"/>
                <a:ea typeface="微软雅黑" panose="020B0503020204020204" pitchFamily="34" charset="-122"/>
              </a:rPr>
              <a:t>BFS</a:t>
            </a:r>
            <a:r>
              <a:rPr lang="zh-CN" altLang="en-US" sz="2800" kern="0" dirty="0">
                <a:solidFill>
                  <a:srgbClr val="000000"/>
                </a:solidFill>
                <a:latin typeface="微软雅黑" panose="020B0503020204020204" pitchFamily="34" charset="-122"/>
                <a:ea typeface="微软雅黑" panose="020B0503020204020204" pitchFamily="34" charset="-122"/>
              </a:rPr>
              <a:t>在任一具有</a:t>
            </a:r>
            <a:r>
              <a:rPr lang="en-US" altLang="zh-CN" sz="2800" kern="0" dirty="0">
                <a:solidFill>
                  <a:srgbClr val="000000"/>
                </a:solidFill>
                <a:latin typeface="微软雅黑" panose="020B0503020204020204" pitchFamily="34" charset="-122"/>
                <a:ea typeface="微软雅黑" panose="020B0503020204020204" pitchFamily="34" charset="-122"/>
              </a:rPr>
              <a:t>n</a:t>
            </a:r>
            <a:r>
              <a:rPr lang="zh-CN" altLang="en-US" sz="2800" kern="0" dirty="0">
                <a:solidFill>
                  <a:srgbClr val="000000"/>
                </a:solidFill>
                <a:latin typeface="微软雅黑" panose="020B0503020204020204" pitchFamily="34" charset="-122"/>
                <a:ea typeface="微软雅黑" panose="020B0503020204020204" pitchFamily="34" charset="-122"/>
              </a:rPr>
              <a:t>个结点</a:t>
            </a:r>
            <a:r>
              <a:rPr lang="zh-CN" altLang="en-US" sz="2800" kern="0" dirty="0" smtClean="0">
                <a:solidFill>
                  <a:srgbClr val="000000"/>
                </a:solidFill>
                <a:latin typeface="微软雅黑" panose="020B0503020204020204" pitchFamily="34" charset="-122"/>
                <a:ea typeface="微软雅黑" panose="020B0503020204020204" pitchFamily="34" charset="-122"/>
              </a:rPr>
              <a:t>和</a:t>
            </a:r>
            <a:r>
              <a:rPr lang="en-US" altLang="zh-CN" sz="2800" kern="0" dirty="0" smtClean="0">
                <a:solidFill>
                  <a:srgbClr val="000000"/>
                </a:solidFill>
                <a:latin typeface="微软雅黑" panose="020B0503020204020204" pitchFamily="34" charset="-122"/>
                <a:ea typeface="微软雅黑" panose="020B0503020204020204" pitchFamily="34" charset="-122"/>
              </a:rPr>
              <a:t>e</a:t>
            </a:r>
            <a:r>
              <a:rPr lang="zh-CN" altLang="en-US" sz="2800" kern="0" dirty="0">
                <a:solidFill>
                  <a:srgbClr val="000000"/>
                </a:solidFill>
                <a:latin typeface="微软雅黑" panose="020B0503020204020204" pitchFamily="34" charset="-122"/>
                <a:ea typeface="微软雅黑" panose="020B0503020204020204" pitchFamily="34" charset="-122"/>
              </a:rPr>
              <a:t>条边的图</a:t>
            </a:r>
            <a:r>
              <a:rPr lang="en-US" altLang="zh-CN" sz="2800" kern="0" dirty="0">
                <a:solidFill>
                  <a:srgbClr val="000000"/>
                </a:solidFill>
                <a:latin typeface="微软雅黑" panose="020B0503020204020204" pitchFamily="34" charset="-122"/>
                <a:ea typeface="微软雅黑" panose="020B0503020204020204" pitchFamily="34" charset="-122"/>
              </a:rPr>
              <a:t>G</a:t>
            </a:r>
            <a:r>
              <a:rPr lang="zh-CN" altLang="en-US" sz="2800" kern="0" dirty="0">
                <a:solidFill>
                  <a:srgbClr val="000000"/>
                </a:solidFill>
                <a:latin typeface="微软雅黑" panose="020B0503020204020204" pitchFamily="34" charset="-122"/>
                <a:ea typeface="微软雅黑" panose="020B0503020204020204" pitchFamily="34" charset="-122"/>
              </a:rPr>
              <a:t>上所花的时间和附加空间。</a:t>
            </a:r>
          </a:p>
          <a:p>
            <a:pPr lvl="0" fontAlgn="base">
              <a:lnSpc>
                <a:spcPct val="150000"/>
              </a:lnSpc>
              <a:spcAft>
                <a:spcPct val="0"/>
              </a:spcAft>
              <a:buClr>
                <a:srgbClr val="CC9900"/>
              </a:buClr>
              <a:buSzPct val="65000"/>
              <a:defRPr/>
            </a:pPr>
            <a:r>
              <a:rPr lang="zh-CN" altLang="en-US" sz="2800" kern="0" dirty="0">
                <a:solidFill>
                  <a:srgbClr val="000000"/>
                </a:solidFill>
                <a:latin typeface="微软雅黑" panose="020B0503020204020204" pitchFamily="34" charset="-122"/>
                <a:ea typeface="微软雅黑" panose="020B0503020204020204" pitchFamily="34" charset="-122"/>
              </a:rPr>
              <a:t>       </a:t>
            </a:r>
            <a:r>
              <a:rPr lang="zh-CN" altLang="en-US" sz="2800" kern="0" dirty="0">
                <a:solidFill>
                  <a:srgbClr val="000000"/>
                </a:solidFill>
                <a:latin typeface="微软雅黑" panose="020B0503020204020204" pitchFamily="34" charset="-122"/>
                <a:ea typeface="微软雅黑" panose="020B0503020204020204" pitchFamily="34" charset="-122"/>
                <a:cs typeface="Arial" charset="0"/>
              </a:rPr>
              <a:t>● </a:t>
            </a:r>
            <a:r>
              <a:rPr lang="zh-CN" altLang="en-US" sz="2800" kern="0" dirty="0">
                <a:solidFill>
                  <a:srgbClr val="000000"/>
                </a:solidFill>
                <a:latin typeface="微软雅黑" panose="020B0503020204020204" pitchFamily="34" charset="-122"/>
                <a:ea typeface="微软雅黑" panose="020B0503020204020204" pitchFamily="34" charset="-122"/>
              </a:rPr>
              <a:t>若</a:t>
            </a:r>
            <a:r>
              <a:rPr lang="en-US" altLang="zh-CN" sz="2800" kern="0" dirty="0">
                <a:solidFill>
                  <a:srgbClr val="000000"/>
                </a:solidFill>
                <a:latin typeface="微软雅黑" panose="020B0503020204020204" pitchFamily="34" charset="-122"/>
                <a:ea typeface="微软雅黑" panose="020B0503020204020204" pitchFamily="34" charset="-122"/>
              </a:rPr>
              <a:t>G</a:t>
            </a:r>
            <a:r>
              <a:rPr lang="zh-CN" altLang="en-US" sz="2800" kern="0" dirty="0">
                <a:solidFill>
                  <a:srgbClr val="000000"/>
                </a:solidFill>
                <a:latin typeface="微软雅黑" panose="020B0503020204020204" pitchFamily="34" charset="-122"/>
                <a:ea typeface="微软雅黑" panose="020B0503020204020204" pitchFamily="34" charset="-122"/>
              </a:rPr>
              <a:t>由邻接表表示，则</a:t>
            </a:r>
            <a:r>
              <a:rPr lang="en-US" altLang="zh-CN" sz="2800" kern="0" dirty="0">
                <a:solidFill>
                  <a:srgbClr val="000000"/>
                </a:solidFill>
                <a:latin typeface="微软雅黑" panose="020B0503020204020204" pitchFamily="34" charset="-122"/>
                <a:ea typeface="微软雅黑" panose="020B0503020204020204" pitchFamily="34" charset="-122"/>
              </a:rPr>
              <a:t>t(</a:t>
            </a:r>
            <a:r>
              <a:rPr lang="en-US" altLang="zh-CN" sz="2800" kern="0" dirty="0" err="1">
                <a:solidFill>
                  <a:srgbClr val="000000"/>
                </a:solidFill>
                <a:latin typeface="微软雅黑" panose="020B0503020204020204" pitchFamily="34" charset="-122"/>
                <a:ea typeface="微软雅黑" panose="020B0503020204020204" pitchFamily="34" charset="-122"/>
              </a:rPr>
              <a:t>n,e</a:t>
            </a:r>
            <a:r>
              <a:rPr lang="en-US" altLang="zh-CN" sz="2800" kern="0" dirty="0">
                <a:solidFill>
                  <a:srgbClr val="000000"/>
                </a:solidFill>
                <a:latin typeface="微软雅黑" panose="020B0503020204020204" pitchFamily="34" charset="-122"/>
                <a:ea typeface="微软雅黑" panose="020B0503020204020204" pitchFamily="34" charset="-122"/>
              </a:rPr>
              <a:t>)=</a:t>
            </a:r>
            <a:r>
              <a:rPr lang="el-GR" altLang="zh-CN" sz="2800" kern="0" dirty="0">
                <a:solidFill>
                  <a:srgbClr val="000000"/>
                </a:solidFill>
                <a:latin typeface="微软雅黑" panose="020B0503020204020204" pitchFamily="34" charset="-122"/>
                <a:ea typeface="微软雅黑" panose="020B0503020204020204" pitchFamily="34" charset="-122"/>
              </a:rPr>
              <a:t>Θ</a:t>
            </a:r>
            <a:r>
              <a:rPr lang="en-US" altLang="zh-CN" sz="2800" kern="0" dirty="0">
                <a:solidFill>
                  <a:srgbClr val="000000"/>
                </a:solidFill>
                <a:latin typeface="微软雅黑" panose="020B0503020204020204" pitchFamily="34" charset="-122"/>
                <a:ea typeface="微软雅黑" panose="020B0503020204020204" pitchFamily="34" charset="-122"/>
              </a:rPr>
              <a:t>(</a:t>
            </a:r>
            <a:r>
              <a:rPr lang="en-US" altLang="zh-CN" sz="2800" kern="0" dirty="0" err="1">
                <a:solidFill>
                  <a:srgbClr val="000000"/>
                </a:solidFill>
                <a:latin typeface="微软雅黑" panose="020B0503020204020204" pitchFamily="34" charset="-122"/>
                <a:ea typeface="微软雅黑" panose="020B0503020204020204" pitchFamily="34" charset="-122"/>
              </a:rPr>
              <a:t>n+e</a:t>
            </a:r>
            <a:r>
              <a:rPr lang="en-US" altLang="zh-CN" sz="2800" kern="0" dirty="0">
                <a:solidFill>
                  <a:srgbClr val="000000"/>
                </a:solidFill>
                <a:latin typeface="微软雅黑" panose="020B0503020204020204" pitchFamily="34" charset="-122"/>
                <a:ea typeface="微软雅黑" panose="020B0503020204020204" pitchFamily="34" charset="-122"/>
              </a:rPr>
              <a:t>)</a:t>
            </a:r>
            <a:r>
              <a:rPr lang="zh-CN" altLang="en-US" sz="2800" kern="0" dirty="0">
                <a:solidFill>
                  <a:srgbClr val="000000"/>
                </a:solidFill>
                <a:latin typeface="微软雅黑" panose="020B0503020204020204" pitchFamily="34" charset="-122"/>
                <a:ea typeface="微软雅黑" panose="020B0503020204020204" pitchFamily="34" charset="-122"/>
              </a:rPr>
              <a:t>和</a:t>
            </a:r>
            <a:r>
              <a:rPr lang="en-US" altLang="zh-CN" sz="2800" kern="0" dirty="0">
                <a:solidFill>
                  <a:srgbClr val="000000"/>
                </a:solidFill>
                <a:latin typeface="微软雅黑" panose="020B0503020204020204" pitchFamily="34" charset="-122"/>
                <a:ea typeface="微软雅黑" panose="020B0503020204020204" pitchFamily="34" charset="-122"/>
              </a:rPr>
              <a:t>s(</a:t>
            </a:r>
            <a:r>
              <a:rPr lang="en-US" altLang="zh-CN" sz="2800" kern="0" dirty="0" err="1">
                <a:solidFill>
                  <a:srgbClr val="000000"/>
                </a:solidFill>
                <a:latin typeface="微软雅黑" panose="020B0503020204020204" pitchFamily="34" charset="-122"/>
                <a:ea typeface="微软雅黑" panose="020B0503020204020204" pitchFamily="34" charset="-122"/>
              </a:rPr>
              <a:t>n,e</a:t>
            </a:r>
            <a:r>
              <a:rPr lang="en-US" altLang="zh-CN" sz="2800" kern="0" dirty="0">
                <a:solidFill>
                  <a:srgbClr val="000000"/>
                </a:solidFill>
                <a:latin typeface="微软雅黑" panose="020B0503020204020204" pitchFamily="34" charset="-122"/>
                <a:ea typeface="微软雅黑" panose="020B0503020204020204" pitchFamily="34" charset="-122"/>
              </a:rPr>
              <a:t>)=</a:t>
            </a:r>
            <a:r>
              <a:rPr lang="el-GR" altLang="zh-CN" sz="2800" kern="0" dirty="0">
                <a:solidFill>
                  <a:srgbClr val="000000"/>
                </a:solidFill>
                <a:latin typeface="微软雅黑" panose="020B0503020204020204" pitchFamily="34" charset="-122"/>
                <a:ea typeface="微软雅黑" panose="020B0503020204020204" pitchFamily="34" charset="-122"/>
              </a:rPr>
              <a:t>Θ</a:t>
            </a:r>
            <a:r>
              <a:rPr lang="en-US" altLang="zh-CN" sz="2800" kern="0" dirty="0">
                <a:solidFill>
                  <a:srgbClr val="000000"/>
                </a:solidFill>
                <a:latin typeface="微软雅黑" panose="020B0503020204020204" pitchFamily="34" charset="-122"/>
                <a:ea typeface="微软雅黑" panose="020B0503020204020204" pitchFamily="34" charset="-122"/>
              </a:rPr>
              <a:t>(n)</a:t>
            </a:r>
            <a:r>
              <a:rPr lang="zh-CN" altLang="en-US" sz="2800" kern="0" dirty="0">
                <a:solidFill>
                  <a:srgbClr val="000000"/>
                </a:solidFill>
                <a:latin typeface="微软雅黑" panose="020B0503020204020204" pitchFamily="34" charset="-122"/>
                <a:ea typeface="微软雅黑" panose="020B0503020204020204" pitchFamily="34" charset="-122"/>
              </a:rPr>
              <a:t>。</a:t>
            </a:r>
          </a:p>
          <a:p>
            <a:pPr lvl="0" fontAlgn="base">
              <a:lnSpc>
                <a:spcPct val="150000"/>
              </a:lnSpc>
              <a:spcAft>
                <a:spcPct val="0"/>
              </a:spcAft>
              <a:buClr>
                <a:srgbClr val="CC9900"/>
              </a:buClr>
              <a:buSzPct val="65000"/>
              <a:defRPr/>
            </a:pPr>
            <a:r>
              <a:rPr lang="zh-CN" altLang="en-US" sz="2800" kern="0" dirty="0">
                <a:solidFill>
                  <a:srgbClr val="000000"/>
                </a:solidFill>
                <a:latin typeface="微软雅黑" panose="020B0503020204020204" pitchFamily="34" charset="-122"/>
                <a:ea typeface="微软雅黑" panose="020B0503020204020204" pitchFamily="34" charset="-122"/>
              </a:rPr>
              <a:t>       </a:t>
            </a:r>
            <a:r>
              <a:rPr lang="zh-CN" altLang="en-US" sz="2800" kern="0" dirty="0">
                <a:solidFill>
                  <a:srgbClr val="000000"/>
                </a:solidFill>
                <a:latin typeface="微软雅黑" panose="020B0503020204020204" pitchFamily="34" charset="-122"/>
                <a:ea typeface="微软雅黑" panose="020B0503020204020204" pitchFamily="34" charset="-122"/>
                <a:cs typeface="Arial" charset="0"/>
              </a:rPr>
              <a:t>● </a:t>
            </a:r>
            <a:r>
              <a:rPr lang="zh-CN" altLang="en-US" sz="2800" kern="0" dirty="0">
                <a:solidFill>
                  <a:srgbClr val="000000"/>
                </a:solidFill>
                <a:latin typeface="微软雅黑" panose="020B0503020204020204" pitchFamily="34" charset="-122"/>
                <a:ea typeface="微软雅黑" panose="020B0503020204020204" pitchFamily="34" charset="-122"/>
              </a:rPr>
              <a:t>若</a:t>
            </a:r>
            <a:r>
              <a:rPr lang="en-US" altLang="zh-CN" sz="2800" kern="0" dirty="0">
                <a:solidFill>
                  <a:srgbClr val="000000"/>
                </a:solidFill>
                <a:latin typeface="微软雅黑" panose="020B0503020204020204" pitchFamily="34" charset="-122"/>
                <a:ea typeface="微软雅黑" panose="020B0503020204020204" pitchFamily="34" charset="-122"/>
              </a:rPr>
              <a:t>G</a:t>
            </a:r>
            <a:r>
              <a:rPr lang="zh-CN" altLang="en-US" sz="2800" kern="0" dirty="0">
                <a:solidFill>
                  <a:srgbClr val="000000"/>
                </a:solidFill>
                <a:latin typeface="微软雅黑" panose="020B0503020204020204" pitchFamily="34" charset="-122"/>
                <a:ea typeface="微软雅黑" panose="020B0503020204020204" pitchFamily="34" charset="-122"/>
              </a:rPr>
              <a:t>由邻接矩阵表示，则</a:t>
            </a:r>
            <a:r>
              <a:rPr lang="en-US" altLang="zh-CN" sz="2800" kern="0" dirty="0">
                <a:solidFill>
                  <a:srgbClr val="000000"/>
                </a:solidFill>
                <a:latin typeface="微软雅黑" panose="020B0503020204020204" pitchFamily="34" charset="-122"/>
                <a:ea typeface="微软雅黑" panose="020B0503020204020204" pitchFamily="34" charset="-122"/>
              </a:rPr>
              <a:t>t(</a:t>
            </a:r>
            <a:r>
              <a:rPr lang="en-US" altLang="zh-CN" sz="2800" kern="0" dirty="0" err="1">
                <a:solidFill>
                  <a:srgbClr val="000000"/>
                </a:solidFill>
                <a:latin typeface="微软雅黑" panose="020B0503020204020204" pitchFamily="34" charset="-122"/>
                <a:ea typeface="微软雅黑" panose="020B0503020204020204" pitchFamily="34" charset="-122"/>
              </a:rPr>
              <a:t>n,e</a:t>
            </a:r>
            <a:r>
              <a:rPr lang="en-US" altLang="zh-CN" sz="2800" kern="0" dirty="0">
                <a:solidFill>
                  <a:srgbClr val="000000"/>
                </a:solidFill>
                <a:latin typeface="微软雅黑" panose="020B0503020204020204" pitchFamily="34" charset="-122"/>
                <a:ea typeface="微软雅黑" panose="020B0503020204020204" pitchFamily="34" charset="-122"/>
              </a:rPr>
              <a:t>)=</a:t>
            </a:r>
            <a:r>
              <a:rPr lang="el-GR" altLang="zh-CN" sz="2800" kern="0" dirty="0">
                <a:solidFill>
                  <a:srgbClr val="000000"/>
                </a:solidFill>
                <a:latin typeface="微软雅黑" panose="020B0503020204020204" pitchFamily="34" charset="-122"/>
                <a:ea typeface="微软雅黑" panose="020B0503020204020204" pitchFamily="34" charset="-122"/>
              </a:rPr>
              <a:t>Θ</a:t>
            </a:r>
            <a:r>
              <a:rPr lang="en-US" altLang="zh-CN" sz="2800" kern="0" dirty="0">
                <a:solidFill>
                  <a:srgbClr val="000000"/>
                </a:solidFill>
                <a:latin typeface="微软雅黑" panose="020B0503020204020204" pitchFamily="34" charset="-122"/>
                <a:ea typeface="微软雅黑" panose="020B0503020204020204" pitchFamily="34" charset="-122"/>
              </a:rPr>
              <a:t>(n</a:t>
            </a:r>
            <a:r>
              <a:rPr lang="en-US" altLang="zh-CN" sz="2800" kern="0" baseline="30000" dirty="0">
                <a:solidFill>
                  <a:srgbClr val="000000"/>
                </a:solidFill>
                <a:latin typeface="微软雅黑" panose="020B0503020204020204" pitchFamily="34" charset="-122"/>
                <a:ea typeface="微软雅黑" panose="020B0503020204020204" pitchFamily="34" charset="-122"/>
              </a:rPr>
              <a:t>2</a:t>
            </a:r>
            <a:r>
              <a:rPr lang="en-US" altLang="zh-CN" sz="2800" kern="0" dirty="0">
                <a:solidFill>
                  <a:srgbClr val="000000"/>
                </a:solidFill>
                <a:latin typeface="微软雅黑" panose="020B0503020204020204" pitchFamily="34" charset="-122"/>
                <a:ea typeface="微软雅黑" panose="020B0503020204020204" pitchFamily="34" charset="-122"/>
              </a:rPr>
              <a:t>)</a:t>
            </a:r>
            <a:r>
              <a:rPr lang="zh-CN" altLang="en-US" sz="2800" kern="0" dirty="0">
                <a:solidFill>
                  <a:srgbClr val="000000"/>
                </a:solidFill>
                <a:latin typeface="微软雅黑" panose="020B0503020204020204" pitchFamily="34" charset="-122"/>
                <a:ea typeface="微软雅黑" panose="020B0503020204020204" pitchFamily="34" charset="-122"/>
              </a:rPr>
              <a:t>和</a:t>
            </a:r>
            <a:r>
              <a:rPr lang="en-US" altLang="zh-CN" sz="2800" kern="0" dirty="0">
                <a:solidFill>
                  <a:srgbClr val="000000"/>
                </a:solidFill>
                <a:latin typeface="微软雅黑" panose="020B0503020204020204" pitchFamily="34" charset="-122"/>
                <a:ea typeface="微软雅黑" panose="020B0503020204020204" pitchFamily="34" charset="-122"/>
              </a:rPr>
              <a:t>s(</a:t>
            </a:r>
            <a:r>
              <a:rPr lang="en-US" altLang="zh-CN" sz="2800" kern="0" dirty="0" err="1">
                <a:solidFill>
                  <a:srgbClr val="000000"/>
                </a:solidFill>
                <a:latin typeface="微软雅黑" panose="020B0503020204020204" pitchFamily="34" charset="-122"/>
                <a:ea typeface="微软雅黑" panose="020B0503020204020204" pitchFamily="34" charset="-122"/>
              </a:rPr>
              <a:t>n,e</a:t>
            </a:r>
            <a:r>
              <a:rPr lang="en-US" altLang="zh-CN" sz="2800" kern="0" dirty="0">
                <a:solidFill>
                  <a:srgbClr val="000000"/>
                </a:solidFill>
                <a:latin typeface="微软雅黑" panose="020B0503020204020204" pitchFamily="34" charset="-122"/>
                <a:ea typeface="微软雅黑" panose="020B0503020204020204" pitchFamily="34" charset="-122"/>
              </a:rPr>
              <a:t>)=</a:t>
            </a:r>
            <a:r>
              <a:rPr lang="el-GR" altLang="zh-CN" sz="2800" kern="0" dirty="0">
                <a:solidFill>
                  <a:srgbClr val="000000"/>
                </a:solidFill>
                <a:latin typeface="微软雅黑" panose="020B0503020204020204" pitchFamily="34" charset="-122"/>
                <a:ea typeface="微软雅黑" panose="020B0503020204020204" pitchFamily="34" charset="-122"/>
              </a:rPr>
              <a:t>Θ</a:t>
            </a:r>
            <a:r>
              <a:rPr lang="en-US" altLang="zh-CN" sz="2800" kern="0" dirty="0">
                <a:solidFill>
                  <a:srgbClr val="000000"/>
                </a:solidFill>
                <a:latin typeface="微软雅黑" panose="020B0503020204020204" pitchFamily="34" charset="-122"/>
                <a:ea typeface="微软雅黑" panose="020B0503020204020204" pitchFamily="34" charset="-122"/>
              </a:rPr>
              <a:t>(n)</a:t>
            </a:r>
          </a:p>
        </p:txBody>
      </p:sp>
      <p:sp>
        <p:nvSpPr>
          <p:cNvPr id="12" name="矩形 11"/>
          <p:cNvSpPr/>
          <p:nvPr/>
        </p:nvSpPr>
        <p:spPr>
          <a:xfrm>
            <a:off x="1190329" y="3811538"/>
            <a:ext cx="2860078" cy="830997"/>
          </a:xfrm>
          <a:prstGeom prst="rect">
            <a:avLst/>
          </a:prstGeom>
        </p:spPr>
        <p:txBody>
          <a:bodyPr wrap="none">
            <a:spAutoFit/>
          </a:bodyPr>
          <a:lstStyle/>
          <a:p>
            <a:pPr lvl="0" fontAlgn="base">
              <a:lnSpc>
                <a:spcPct val="150000"/>
              </a:lnSpc>
              <a:spcAft>
                <a:spcPct val="0"/>
              </a:spcAft>
              <a:buClr>
                <a:srgbClr val="CC9900"/>
              </a:buClr>
              <a:buSzPct val="65000"/>
              <a:defRPr/>
            </a:pPr>
            <a:r>
              <a:rPr lang="zh-CN" altLang="en-US" sz="3200" b="1" kern="0" dirty="0">
                <a:solidFill>
                  <a:srgbClr val="000000"/>
                </a:solidFill>
                <a:latin typeface="微软雅黑" panose="020B0503020204020204" pitchFamily="34" charset="-122"/>
                <a:ea typeface="微软雅黑" panose="020B0503020204020204" pitchFamily="34" charset="-122"/>
              </a:rPr>
              <a:t>证明</a:t>
            </a:r>
            <a:r>
              <a:rPr lang="zh-CN" altLang="en-US" sz="3200" kern="0" dirty="0">
                <a:solidFill>
                  <a:srgbClr val="000000"/>
                </a:solidFill>
                <a:latin typeface="微软雅黑" panose="020B0503020204020204" pitchFamily="34" charset="-122"/>
                <a:ea typeface="微软雅黑" panose="020B0503020204020204" pitchFamily="34" charset="-122"/>
              </a:rPr>
              <a:t> </a:t>
            </a:r>
            <a:r>
              <a:rPr lang="zh-CN" altLang="en-US" sz="3200" b="1" kern="0" dirty="0" smtClean="0">
                <a:solidFill>
                  <a:srgbClr val="000000"/>
                </a:solidFill>
                <a:latin typeface="微软雅黑" panose="020B0503020204020204" pitchFamily="34" charset="-122"/>
                <a:ea typeface="微软雅黑" panose="020B0503020204020204" pitchFamily="34" charset="-122"/>
              </a:rPr>
              <a:t>空间分析</a:t>
            </a:r>
            <a:r>
              <a:rPr lang="en-US" altLang="zh-CN" sz="2400" kern="0" dirty="0" smtClean="0">
                <a:solidFill>
                  <a:srgbClr val="000000"/>
                </a:solidFill>
                <a:latin typeface="微软雅黑" panose="020B0503020204020204" pitchFamily="34" charset="-122"/>
                <a:ea typeface="微软雅黑" panose="020B0503020204020204" pitchFamily="34" charset="-122"/>
              </a:rPr>
              <a:t> </a:t>
            </a:r>
            <a:endParaRPr lang="en-US" altLang="zh-CN" sz="2400" kern="0" dirty="0">
              <a:solidFill>
                <a:srgbClr val="000000"/>
              </a:solidFill>
              <a:latin typeface="微软雅黑" panose="020B0503020204020204" pitchFamily="34" charset="-122"/>
              <a:ea typeface="微软雅黑" panose="020B0503020204020204" pitchFamily="34" charset="-122"/>
            </a:endParaRPr>
          </a:p>
        </p:txBody>
      </p:sp>
      <p:sp>
        <p:nvSpPr>
          <p:cNvPr id="14" name="矩形 13"/>
          <p:cNvSpPr/>
          <p:nvPr/>
        </p:nvSpPr>
        <p:spPr>
          <a:xfrm>
            <a:off x="3968496" y="4217611"/>
            <a:ext cx="7856007" cy="45719"/>
          </a:xfrm>
          <a:prstGeom prst="rect">
            <a:avLst/>
          </a:prstGeom>
          <a:solidFill>
            <a:srgbClr val="239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矩形 7"/>
          <p:cNvSpPr/>
          <p:nvPr/>
        </p:nvSpPr>
        <p:spPr>
          <a:xfrm>
            <a:off x="2034327" y="4620955"/>
            <a:ext cx="9790176" cy="1754326"/>
          </a:xfrm>
          <a:prstGeom prst="rect">
            <a:avLst/>
          </a:prstGeom>
        </p:spPr>
        <p:txBody>
          <a:bodyPr wrap="square">
            <a:spAutoFit/>
          </a:bodyPr>
          <a:lstStyle/>
          <a:p>
            <a:pPr lvl="0" fontAlgn="base">
              <a:lnSpc>
                <a:spcPct val="150000"/>
              </a:lnSpc>
              <a:spcAft>
                <a:spcPct val="0"/>
              </a:spcAft>
              <a:buClr>
                <a:srgbClr val="CC9900"/>
              </a:buClr>
              <a:buSzPct val="65000"/>
              <a:defRPr/>
            </a:pPr>
            <a:r>
              <a:rPr lang="zh-CN" altLang="en-US" sz="2400" kern="0" dirty="0">
                <a:solidFill>
                  <a:srgbClr val="000000"/>
                </a:solidFill>
                <a:latin typeface="微软雅黑" panose="020B0503020204020204" pitchFamily="34" charset="-122"/>
                <a:ea typeface="微软雅黑" panose="020B0503020204020204" pitchFamily="34" charset="-122"/>
              </a:rPr>
              <a:t> 至多有</a:t>
            </a:r>
            <a:r>
              <a:rPr lang="en-US" altLang="zh-CN" sz="2400" kern="0" dirty="0">
                <a:solidFill>
                  <a:srgbClr val="FF3300"/>
                </a:solidFill>
                <a:latin typeface="微软雅黑" panose="020B0503020204020204" pitchFamily="34" charset="-122"/>
                <a:ea typeface="微软雅黑" panose="020B0503020204020204" pitchFamily="34" charset="-122"/>
              </a:rPr>
              <a:t>n-1</a:t>
            </a:r>
            <a:r>
              <a:rPr lang="zh-CN" altLang="en-US" sz="2400" kern="0" dirty="0">
                <a:solidFill>
                  <a:srgbClr val="000000"/>
                </a:solidFill>
                <a:latin typeface="微软雅黑" panose="020B0503020204020204" pitchFamily="34" charset="-122"/>
                <a:ea typeface="微软雅黑" panose="020B0503020204020204" pitchFamily="34" charset="-122"/>
              </a:rPr>
              <a:t>个这样的</a:t>
            </a:r>
            <a:r>
              <a:rPr lang="zh-CN" altLang="en-US" sz="2400" kern="0" dirty="0" smtClean="0">
                <a:solidFill>
                  <a:srgbClr val="000000"/>
                </a:solidFill>
                <a:latin typeface="微软雅黑" panose="020B0503020204020204" pitchFamily="34" charset="-122"/>
                <a:ea typeface="微软雅黑" panose="020B0503020204020204" pitchFamily="34" charset="-122"/>
              </a:rPr>
              <a:t>结点，</a:t>
            </a:r>
            <a:r>
              <a:rPr lang="zh-CN" altLang="en-US" sz="2400" kern="0" dirty="0">
                <a:solidFill>
                  <a:srgbClr val="000000"/>
                </a:solidFill>
                <a:latin typeface="微软雅黑" panose="020B0503020204020204" pitchFamily="34" charset="-122"/>
                <a:ea typeface="微软雅黑" panose="020B0503020204020204" pitchFamily="34" charset="-122"/>
              </a:rPr>
              <a:t>故总共至多做</a:t>
            </a:r>
            <a:r>
              <a:rPr lang="en-US" altLang="zh-CN" sz="2400" kern="0" dirty="0">
                <a:solidFill>
                  <a:srgbClr val="000000"/>
                </a:solidFill>
                <a:latin typeface="微软雅黑" panose="020B0503020204020204" pitchFamily="34" charset="-122"/>
                <a:ea typeface="微软雅黑" panose="020B0503020204020204" pitchFamily="34" charset="-122"/>
              </a:rPr>
              <a:t>n-1</a:t>
            </a:r>
            <a:r>
              <a:rPr lang="zh-CN" altLang="en-US" sz="2400" kern="0" dirty="0">
                <a:solidFill>
                  <a:srgbClr val="000000"/>
                </a:solidFill>
                <a:latin typeface="微软雅黑" panose="020B0503020204020204" pitchFamily="34" charset="-122"/>
                <a:ea typeface="微软雅黑" panose="020B0503020204020204" pitchFamily="34" charset="-122"/>
              </a:rPr>
              <a:t>次结点加入队列的操作。需要的队列空间至多是</a:t>
            </a:r>
            <a:r>
              <a:rPr lang="en-US" altLang="zh-CN" sz="2400" kern="0" dirty="0">
                <a:solidFill>
                  <a:srgbClr val="000000"/>
                </a:solidFill>
                <a:latin typeface="微软雅黑" panose="020B0503020204020204" pitchFamily="34" charset="-122"/>
                <a:ea typeface="微软雅黑" panose="020B0503020204020204" pitchFamily="34" charset="-122"/>
              </a:rPr>
              <a:t>n-1</a:t>
            </a:r>
            <a:r>
              <a:rPr lang="zh-CN" altLang="en-US" sz="2400" kern="0" dirty="0">
                <a:solidFill>
                  <a:srgbClr val="000000"/>
                </a:solidFill>
                <a:latin typeface="微软雅黑" panose="020B0503020204020204" pitchFamily="34" charset="-122"/>
                <a:ea typeface="微软雅黑" panose="020B0503020204020204" pitchFamily="34" charset="-122"/>
              </a:rPr>
              <a:t>。所以</a:t>
            </a:r>
            <a:r>
              <a:rPr lang="en-US" altLang="zh-CN" sz="2400" kern="0" dirty="0">
                <a:solidFill>
                  <a:srgbClr val="000000"/>
                </a:solidFill>
                <a:latin typeface="微软雅黑" panose="020B0503020204020204" pitchFamily="34" charset="-122"/>
                <a:ea typeface="微软雅黑" panose="020B0503020204020204" pitchFamily="34" charset="-122"/>
              </a:rPr>
              <a:t>s(</a:t>
            </a:r>
            <a:r>
              <a:rPr lang="en-US" altLang="zh-CN" sz="2400" kern="0" dirty="0" err="1">
                <a:solidFill>
                  <a:srgbClr val="000000"/>
                </a:solidFill>
                <a:latin typeface="微软雅黑" panose="020B0503020204020204" pitchFamily="34" charset="-122"/>
                <a:ea typeface="微软雅黑" panose="020B0503020204020204" pitchFamily="34" charset="-122"/>
              </a:rPr>
              <a:t>n,e</a:t>
            </a:r>
            <a:r>
              <a:rPr lang="en-US" altLang="zh-CN" sz="2400" kern="0" dirty="0">
                <a:solidFill>
                  <a:srgbClr val="000000"/>
                </a:solidFill>
                <a:latin typeface="微软雅黑" panose="020B0503020204020204" pitchFamily="34" charset="-122"/>
                <a:ea typeface="微软雅黑" panose="020B0503020204020204" pitchFamily="34" charset="-122"/>
              </a:rPr>
              <a:t>)=</a:t>
            </a:r>
            <a:r>
              <a:rPr lang="el-GR" altLang="zh-CN" sz="2400" kern="0" dirty="0">
                <a:solidFill>
                  <a:srgbClr val="000000"/>
                </a:solidFill>
                <a:latin typeface="微软雅黑" panose="020B0503020204020204" pitchFamily="34" charset="-122"/>
                <a:ea typeface="微软雅黑" panose="020B0503020204020204" pitchFamily="34" charset="-122"/>
              </a:rPr>
              <a:t>Ο</a:t>
            </a:r>
            <a:r>
              <a:rPr lang="en-US" altLang="zh-CN" sz="2400" kern="0" dirty="0">
                <a:solidFill>
                  <a:srgbClr val="000000"/>
                </a:solidFill>
                <a:latin typeface="微软雅黑" panose="020B0503020204020204" pitchFamily="34" charset="-122"/>
                <a:ea typeface="微软雅黑" panose="020B0503020204020204" pitchFamily="34" charset="-122"/>
              </a:rPr>
              <a:t>(n)(</a:t>
            </a:r>
            <a:r>
              <a:rPr lang="zh-CN" altLang="en-US" sz="2400" kern="0" dirty="0">
                <a:solidFill>
                  <a:srgbClr val="000000"/>
                </a:solidFill>
                <a:latin typeface="微软雅黑" panose="020B0503020204020204" pitchFamily="34" charset="-122"/>
                <a:ea typeface="微软雅黑" panose="020B0503020204020204" pitchFamily="34" charset="-122"/>
              </a:rPr>
              <a:t>其余变量所需的空间为</a:t>
            </a:r>
            <a:r>
              <a:rPr lang="el-GR" altLang="zh-CN" sz="2400" kern="0" dirty="0">
                <a:solidFill>
                  <a:srgbClr val="000000"/>
                </a:solidFill>
                <a:latin typeface="微软雅黑" panose="020B0503020204020204" pitchFamily="34" charset="-122"/>
                <a:ea typeface="微软雅黑" panose="020B0503020204020204" pitchFamily="34" charset="-122"/>
              </a:rPr>
              <a:t>Ο</a:t>
            </a:r>
            <a:r>
              <a:rPr lang="en-US" altLang="zh-CN" sz="2400" kern="0" dirty="0">
                <a:solidFill>
                  <a:srgbClr val="000000"/>
                </a:solidFill>
                <a:latin typeface="微软雅黑" panose="020B0503020204020204" pitchFamily="34" charset="-122"/>
                <a:ea typeface="微软雅黑" panose="020B0503020204020204" pitchFamily="34" charset="-122"/>
              </a:rPr>
              <a:t>(1))</a:t>
            </a:r>
            <a:r>
              <a:rPr lang="zh-CN" altLang="en-US" sz="2400" kern="0" dirty="0">
                <a:solidFill>
                  <a:srgbClr val="000000"/>
                </a:solidFill>
                <a:latin typeface="微软雅黑" panose="020B0503020204020204" pitchFamily="34" charset="-122"/>
                <a:ea typeface="微软雅黑" panose="020B0503020204020204" pitchFamily="34" charset="-122"/>
              </a:rPr>
              <a:t>。</a:t>
            </a:r>
            <a:endParaRPr lang="zh-CN" altLang="en-US" sz="2800" kern="0" dirty="0">
              <a:solidFill>
                <a:srgbClr val="0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7054554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3333" y="338667"/>
            <a:ext cx="2607733" cy="593644"/>
          </a:xfrm>
          <a:prstGeom prst="rect">
            <a:avLst/>
          </a:prstGeom>
        </p:spPr>
      </p:pic>
      <p:pic>
        <p:nvPicPr>
          <p:cNvPr id="3" name="图片 2"/>
          <p:cNvPicPr>
            <a:picLocks noChangeAspect="1"/>
          </p:cNvPicPr>
          <p:nvPr/>
        </p:nvPicPr>
        <p:blipFill rotWithShape="1">
          <a:blip r:embed="rId4">
            <a:alphaModFix amt="4000"/>
            <a:extLst>
              <a:ext uri="{28A0092B-C50C-407E-A947-70E740481C1C}">
                <a14:useLocalDpi xmlns:a14="http://schemas.microsoft.com/office/drawing/2010/main" val="0"/>
              </a:ext>
            </a:extLst>
          </a:blip>
          <a:srcRect t="4939" r="28793" b="22469"/>
          <a:stretch/>
        </p:blipFill>
        <p:spPr>
          <a:xfrm>
            <a:off x="2641601" y="902926"/>
            <a:ext cx="9550400" cy="5955074"/>
          </a:xfrm>
          <a:prstGeom prst="rect">
            <a:avLst/>
          </a:prstGeom>
        </p:spPr>
      </p:pic>
      <p:sp>
        <p:nvSpPr>
          <p:cNvPr id="6" name="矩形 5"/>
          <p:cNvSpPr/>
          <p:nvPr/>
        </p:nvSpPr>
        <p:spPr>
          <a:xfrm>
            <a:off x="2924355" y="1230573"/>
            <a:ext cx="8900148" cy="45719"/>
          </a:xfrm>
          <a:prstGeom prst="rect">
            <a:avLst/>
          </a:prstGeom>
          <a:solidFill>
            <a:srgbClr val="239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矩形 9"/>
          <p:cNvSpPr/>
          <p:nvPr/>
        </p:nvSpPr>
        <p:spPr>
          <a:xfrm>
            <a:off x="9618453" y="383465"/>
            <a:ext cx="2206050" cy="523220"/>
          </a:xfrm>
          <a:prstGeom prst="rect">
            <a:avLst/>
          </a:prstGeom>
          <a:solidFill>
            <a:srgbClr val="239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矩形 10"/>
          <p:cNvSpPr/>
          <p:nvPr/>
        </p:nvSpPr>
        <p:spPr>
          <a:xfrm>
            <a:off x="9558068" y="352688"/>
            <a:ext cx="2359995" cy="584775"/>
          </a:xfrm>
          <a:prstGeom prst="rect">
            <a:avLst/>
          </a:prstGeom>
        </p:spPr>
        <p:txBody>
          <a:bodyPr wrap="square" anchor="ct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lnSpc>
                <a:spcPct val="100000"/>
              </a:lnSpc>
              <a:spcBef>
                <a:spcPts val="0"/>
              </a:spcBef>
              <a:spcAft>
                <a:spcPts val="0"/>
              </a:spcAft>
              <a:defRPr/>
            </a:pPr>
            <a:r>
              <a:rPr lang="zh-CN" altLang="en-US" sz="3200" b="1" dirty="0">
                <a:solidFill>
                  <a:schemeClr val="bg1"/>
                </a:solidFill>
                <a:latin typeface="微软雅黑" charset="-122"/>
                <a:ea typeface="微软雅黑" charset="-122"/>
                <a:sym typeface="+mn-ea"/>
              </a:rPr>
              <a:t>搜索</a:t>
            </a:r>
            <a:r>
              <a:rPr lang="zh-CN" altLang="en-US" sz="3200" b="1" dirty="0" smtClean="0">
                <a:solidFill>
                  <a:schemeClr val="bg1"/>
                </a:solidFill>
                <a:latin typeface="微软雅黑" charset="-122"/>
                <a:ea typeface="微软雅黑" charset="-122"/>
                <a:sym typeface="+mn-ea"/>
              </a:rPr>
              <a:t>和遍历</a:t>
            </a:r>
            <a:endParaRPr lang="zh-CN" altLang="en-US" sz="3200" b="1" dirty="0">
              <a:solidFill>
                <a:schemeClr val="bg1"/>
              </a:solidFill>
              <a:latin typeface="微软雅黑" charset="-122"/>
              <a:ea typeface="微软雅黑" charset="-122"/>
              <a:sym typeface="+mn-ea"/>
            </a:endParaRPr>
          </a:p>
        </p:txBody>
      </p:sp>
      <p:sp>
        <p:nvSpPr>
          <p:cNvPr id="13" name="文本框 12"/>
          <p:cNvSpPr txBox="1"/>
          <p:nvPr/>
        </p:nvSpPr>
        <p:spPr>
          <a:xfrm>
            <a:off x="423333" y="972529"/>
            <a:ext cx="2607733" cy="584775"/>
          </a:xfrm>
          <a:prstGeom prst="rect">
            <a:avLst/>
          </a:prstGeom>
          <a:noFill/>
        </p:spPr>
        <p:txBody>
          <a:bodyPr wrap="square" rtlCol="0">
            <a:spAutoFit/>
          </a:bodyPr>
          <a:lstStyle/>
          <a:p>
            <a:r>
              <a:rPr kumimoji="1" lang="zh-CN" altLang="en-US" sz="3200" b="1" dirty="0" smtClean="0">
                <a:latin typeface="Microsoft YaHei" charset="-122"/>
                <a:ea typeface="Microsoft YaHei" charset="-122"/>
                <a:cs typeface="Microsoft YaHei" charset="-122"/>
              </a:rPr>
              <a:t>广度 定理</a:t>
            </a:r>
            <a:r>
              <a:rPr kumimoji="1" lang="en-US" altLang="zh-CN" sz="3200" b="1" dirty="0" smtClean="0">
                <a:latin typeface="Microsoft YaHei" charset="-122"/>
                <a:ea typeface="Microsoft YaHei" charset="-122"/>
                <a:cs typeface="Microsoft YaHei" charset="-122"/>
              </a:rPr>
              <a:t>7.3</a:t>
            </a:r>
            <a:endParaRPr kumimoji="1" lang="zh-CN" altLang="en-US" sz="3200" b="1" dirty="0">
              <a:latin typeface="Microsoft YaHei" charset="-122"/>
              <a:ea typeface="Microsoft YaHei" charset="-122"/>
              <a:cs typeface="Microsoft YaHei" charset="-122"/>
            </a:endParaRPr>
          </a:p>
        </p:txBody>
      </p:sp>
      <p:sp>
        <p:nvSpPr>
          <p:cNvPr id="4" name="矩形 3"/>
          <p:cNvSpPr/>
          <p:nvPr/>
        </p:nvSpPr>
        <p:spPr>
          <a:xfrm>
            <a:off x="1984247" y="1350897"/>
            <a:ext cx="9765793" cy="2601546"/>
          </a:xfrm>
          <a:prstGeom prst="rect">
            <a:avLst/>
          </a:prstGeom>
        </p:spPr>
        <p:txBody>
          <a:bodyPr wrap="square">
            <a:spAutoFit/>
          </a:bodyPr>
          <a:lstStyle/>
          <a:p>
            <a:pPr lvl="0" fontAlgn="base">
              <a:lnSpc>
                <a:spcPct val="150000"/>
              </a:lnSpc>
              <a:spcAft>
                <a:spcPct val="0"/>
              </a:spcAft>
              <a:buClr>
                <a:srgbClr val="CC9900"/>
              </a:buClr>
              <a:buSzPct val="65000"/>
              <a:defRPr/>
            </a:pPr>
            <a:r>
              <a:rPr lang="zh-CN" altLang="en-US" sz="2800" kern="0" dirty="0">
                <a:solidFill>
                  <a:srgbClr val="000000"/>
                </a:solidFill>
                <a:latin typeface="微软雅黑" panose="020B0503020204020204" pitchFamily="34" charset="-122"/>
                <a:ea typeface="微软雅黑" panose="020B0503020204020204" pitchFamily="34" charset="-122"/>
              </a:rPr>
              <a:t>设</a:t>
            </a:r>
            <a:r>
              <a:rPr lang="en-US" altLang="zh-CN" sz="2800" kern="0" dirty="0">
                <a:solidFill>
                  <a:srgbClr val="000000"/>
                </a:solidFill>
                <a:latin typeface="微软雅黑" panose="020B0503020204020204" pitchFamily="34" charset="-122"/>
                <a:ea typeface="微软雅黑" panose="020B0503020204020204" pitchFamily="34" charset="-122"/>
              </a:rPr>
              <a:t>t(</a:t>
            </a:r>
            <a:r>
              <a:rPr lang="en-US" altLang="zh-CN" sz="2800" kern="0" dirty="0" err="1">
                <a:solidFill>
                  <a:srgbClr val="000000"/>
                </a:solidFill>
                <a:latin typeface="微软雅黑" panose="020B0503020204020204" pitchFamily="34" charset="-122"/>
                <a:ea typeface="微软雅黑" panose="020B0503020204020204" pitchFamily="34" charset="-122"/>
              </a:rPr>
              <a:t>n,e</a:t>
            </a:r>
            <a:r>
              <a:rPr lang="en-US" altLang="zh-CN" sz="2800" kern="0" dirty="0">
                <a:solidFill>
                  <a:srgbClr val="000000"/>
                </a:solidFill>
                <a:latin typeface="微软雅黑" panose="020B0503020204020204" pitchFamily="34" charset="-122"/>
                <a:ea typeface="微软雅黑" panose="020B0503020204020204" pitchFamily="34" charset="-122"/>
              </a:rPr>
              <a:t>)</a:t>
            </a:r>
            <a:r>
              <a:rPr lang="zh-CN" altLang="en-US" sz="2800" kern="0" dirty="0">
                <a:solidFill>
                  <a:srgbClr val="000000"/>
                </a:solidFill>
                <a:latin typeface="微软雅黑" panose="020B0503020204020204" pitchFamily="34" charset="-122"/>
                <a:ea typeface="微软雅黑" panose="020B0503020204020204" pitchFamily="34" charset="-122"/>
              </a:rPr>
              <a:t>和</a:t>
            </a:r>
            <a:r>
              <a:rPr lang="en-US" altLang="zh-CN" sz="2800" kern="0" dirty="0">
                <a:solidFill>
                  <a:srgbClr val="000000"/>
                </a:solidFill>
                <a:latin typeface="微软雅黑" panose="020B0503020204020204" pitchFamily="34" charset="-122"/>
                <a:ea typeface="微软雅黑" panose="020B0503020204020204" pitchFamily="34" charset="-122"/>
              </a:rPr>
              <a:t>s(</a:t>
            </a:r>
            <a:r>
              <a:rPr lang="en-US" altLang="zh-CN" sz="2800" kern="0" dirty="0" err="1">
                <a:solidFill>
                  <a:srgbClr val="000000"/>
                </a:solidFill>
                <a:latin typeface="微软雅黑" panose="020B0503020204020204" pitchFamily="34" charset="-122"/>
                <a:ea typeface="微软雅黑" panose="020B0503020204020204" pitchFamily="34" charset="-122"/>
              </a:rPr>
              <a:t>n,e</a:t>
            </a:r>
            <a:r>
              <a:rPr lang="en-US" altLang="zh-CN" sz="2800" kern="0" dirty="0">
                <a:solidFill>
                  <a:srgbClr val="000000"/>
                </a:solidFill>
                <a:latin typeface="微软雅黑" panose="020B0503020204020204" pitchFamily="34" charset="-122"/>
                <a:ea typeface="微软雅黑" panose="020B0503020204020204" pitchFamily="34" charset="-122"/>
              </a:rPr>
              <a:t>)</a:t>
            </a:r>
            <a:r>
              <a:rPr lang="zh-CN" altLang="en-US" sz="2800" kern="0" dirty="0">
                <a:solidFill>
                  <a:srgbClr val="000000"/>
                </a:solidFill>
                <a:latin typeface="微软雅黑" panose="020B0503020204020204" pitchFamily="34" charset="-122"/>
                <a:ea typeface="微软雅黑" panose="020B0503020204020204" pitchFamily="34" charset="-122"/>
              </a:rPr>
              <a:t>是算法</a:t>
            </a:r>
            <a:r>
              <a:rPr lang="en-US" altLang="zh-CN" sz="2800" kern="0" dirty="0">
                <a:solidFill>
                  <a:srgbClr val="000000"/>
                </a:solidFill>
                <a:latin typeface="微软雅黑" panose="020B0503020204020204" pitchFamily="34" charset="-122"/>
                <a:ea typeface="微软雅黑" panose="020B0503020204020204" pitchFamily="34" charset="-122"/>
              </a:rPr>
              <a:t>BFS</a:t>
            </a:r>
            <a:r>
              <a:rPr lang="zh-CN" altLang="en-US" sz="2800" kern="0" dirty="0">
                <a:solidFill>
                  <a:srgbClr val="000000"/>
                </a:solidFill>
                <a:latin typeface="微软雅黑" panose="020B0503020204020204" pitchFamily="34" charset="-122"/>
                <a:ea typeface="微软雅黑" panose="020B0503020204020204" pitchFamily="34" charset="-122"/>
              </a:rPr>
              <a:t>在任一具有</a:t>
            </a:r>
            <a:r>
              <a:rPr lang="en-US" altLang="zh-CN" sz="2800" kern="0" dirty="0">
                <a:solidFill>
                  <a:srgbClr val="000000"/>
                </a:solidFill>
                <a:latin typeface="微软雅黑" panose="020B0503020204020204" pitchFamily="34" charset="-122"/>
                <a:ea typeface="微软雅黑" panose="020B0503020204020204" pitchFamily="34" charset="-122"/>
              </a:rPr>
              <a:t>n</a:t>
            </a:r>
            <a:r>
              <a:rPr lang="zh-CN" altLang="en-US" sz="2800" kern="0" dirty="0">
                <a:solidFill>
                  <a:srgbClr val="000000"/>
                </a:solidFill>
                <a:latin typeface="微软雅黑" panose="020B0503020204020204" pitchFamily="34" charset="-122"/>
                <a:ea typeface="微软雅黑" panose="020B0503020204020204" pitchFamily="34" charset="-122"/>
              </a:rPr>
              <a:t>个结点</a:t>
            </a:r>
            <a:r>
              <a:rPr lang="zh-CN" altLang="en-US" sz="2800" kern="0" dirty="0" smtClean="0">
                <a:solidFill>
                  <a:srgbClr val="000000"/>
                </a:solidFill>
                <a:latin typeface="微软雅黑" panose="020B0503020204020204" pitchFamily="34" charset="-122"/>
                <a:ea typeface="微软雅黑" panose="020B0503020204020204" pitchFamily="34" charset="-122"/>
              </a:rPr>
              <a:t>和</a:t>
            </a:r>
            <a:r>
              <a:rPr lang="en-US" altLang="zh-CN" sz="2800" kern="0" dirty="0" smtClean="0">
                <a:solidFill>
                  <a:srgbClr val="000000"/>
                </a:solidFill>
                <a:latin typeface="微软雅黑" panose="020B0503020204020204" pitchFamily="34" charset="-122"/>
                <a:ea typeface="微软雅黑" panose="020B0503020204020204" pitchFamily="34" charset="-122"/>
              </a:rPr>
              <a:t>e</a:t>
            </a:r>
            <a:r>
              <a:rPr lang="zh-CN" altLang="en-US" sz="2800" kern="0" dirty="0">
                <a:solidFill>
                  <a:srgbClr val="000000"/>
                </a:solidFill>
                <a:latin typeface="微软雅黑" panose="020B0503020204020204" pitchFamily="34" charset="-122"/>
                <a:ea typeface="微软雅黑" panose="020B0503020204020204" pitchFamily="34" charset="-122"/>
              </a:rPr>
              <a:t>条边的图</a:t>
            </a:r>
            <a:r>
              <a:rPr lang="en-US" altLang="zh-CN" sz="2800" kern="0" dirty="0">
                <a:solidFill>
                  <a:srgbClr val="000000"/>
                </a:solidFill>
                <a:latin typeface="微软雅黑" panose="020B0503020204020204" pitchFamily="34" charset="-122"/>
                <a:ea typeface="微软雅黑" panose="020B0503020204020204" pitchFamily="34" charset="-122"/>
              </a:rPr>
              <a:t>G</a:t>
            </a:r>
            <a:r>
              <a:rPr lang="zh-CN" altLang="en-US" sz="2800" kern="0" dirty="0">
                <a:solidFill>
                  <a:srgbClr val="000000"/>
                </a:solidFill>
                <a:latin typeface="微软雅黑" panose="020B0503020204020204" pitchFamily="34" charset="-122"/>
                <a:ea typeface="微软雅黑" panose="020B0503020204020204" pitchFamily="34" charset="-122"/>
              </a:rPr>
              <a:t>上所花的时间和附加空间。</a:t>
            </a:r>
          </a:p>
          <a:p>
            <a:pPr lvl="0" fontAlgn="base">
              <a:lnSpc>
                <a:spcPct val="150000"/>
              </a:lnSpc>
              <a:spcAft>
                <a:spcPct val="0"/>
              </a:spcAft>
              <a:buClr>
                <a:srgbClr val="CC9900"/>
              </a:buClr>
              <a:buSzPct val="65000"/>
              <a:defRPr/>
            </a:pPr>
            <a:r>
              <a:rPr lang="zh-CN" altLang="en-US" sz="2800" kern="0" dirty="0">
                <a:solidFill>
                  <a:srgbClr val="000000"/>
                </a:solidFill>
                <a:latin typeface="微软雅黑" panose="020B0503020204020204" pitchFamily="34" charset="-122"/>
                <a:ea typeface="微软雅黑" panose="020B0503020204020204" pitchFamily="34" charset="-122"/>
              </a:rPr>
              <a:t>       </a:t>
            </a:r>
            <a:r>
              <a:rPr lang="zh-CN" altLang="en-US" sz="2800" kern="0" dirty="0">
                <a:solidFill>
                  <a:srgbClr val="000000"/>
                </a:solidFill>
                <a:latin typeface="微软雅黑" panose="020B0503020204020204" pitchFamily="34" charset="-122"/>
                <a:ea typeface="微软雅黑" panose="020B0503020204020204" pitchFamily="34" charset="-122"/>
                <a:cs typeface="Arial" charset="0"/>
              </a:rPr>
              <a:t>● </a:t>
            </a:r>
            <a:r>
              <a:rPr lang="zh-CN" altLang="en-US" sz="2800" kern="0" dirty="0">
                <a:solidFill>
                  <a:srgbClr val="000000"/>
                </a:solidFill>
                <a:latin typeface="微软雅黑" panose="020B0503020204020204" pitchFamily="34" charset="-122"/>
                <a:ea typeface="微软雅黑" panose="020B0503020204020204" pitchFamily="34" charset="-122"/>
              </a:rPr>
              <a:t>若</a:t>
            </a:r>
            <a:r>
              <a:rPr lang="en-US" altLang="zh-CN" sz="2800" kern="0" dirty="0">
                <a:solidFill>
                  <a:srgbClr val="000000"/>
                </a:solidFill>
                <a:latin typeface="微软雅黑" panose="020B0503020204020204" pitchFamily="34" charset="-122"/>
                <a:ea typeface="微软雅黑" panose="020B0503020204020204" pitchFamily="34" charset="-122"/>
              </a:rPr>
              <a:t>G</a:t>
            </a:r>
            <a:r>
              <a:rPr lang="zh-CN" altLang="en-US" sz="2800" kern="0" dirty="0">
                <a:solidFill>
                  <a:srgbClr val="000000"/>
                </a:solidFill>
                <a:latin typeface="微软雅黑" panose="020B0503020204020204" pitchFamily="34" charset="-122"/>
                <a:ea typeface="微软雅黑" panose="020B0503020204020204" pitchFamily="34" charset="-122"/>
              </a:rPr>
              <a:t>由邻接表表示，则</a:t>
            </a:r>
            <a:r>
              <a:rPr lang="en-US" altLang="zh-CN" sz="2800" kern="0" dirty="0">
                <a:solidFill>
                  <a:srgbClr val="000000"/>
                </a:solidFill>
                <a:latin typeface="微软雅黑" panose="020B0503020204020204" pitchFamily="34" charset="-122"/>
                <a:ea typeface="微软雅黑" panose="020B0503020204020204" pitchFamily="34" charset="-122"/>
              </a:rPr>
              <a:t>t(</a:t>
            </a:r>
            <a:r>
              <a:rPr lang="en-US" altLang="zh-CN" sz="2800" kern="0" dirty="0" err="1">
                <a:solidFill>
                  <a:srgbClr val="000000"/>
                </a:solidFill>
                <a:latin typeface="微软雅黑" panose="020B0503020204020204" pitchFamily="34" charset="-122"/>
                <a:ea typeface="微软雅黑" panose="020B0503020204020204" pitchFamily="34" charset="-122"/>
              </a:rPr>
              <a:t>n,e</a:t>
            </a:r>
            <a:r>
              <a:rPr lang="en-US" altLang="zh-CN" sz="2800" kern="0" dirty="0">
                <a:solidFill>
                  <a:srgbClr val="000000"/>
                </a:solidFill>
                <a:latin typeface="微软雅黑" panose="020B0503020204020204" pitchFamily="34" charset="-122"/>
                <a:ea typeface="微软雅黑" panose="020B0503020204020204" pitchFamily="34" charset="-122"/>
              </a:rPr>
              <a:t>)=</a:t>
            </a:r>
            <a:r>
              <a:rPr lang="el-GR" altLang="zh-CN" sz="2800" kern="0" dirty="0">
                <a:solidFill>
                  <a:srgbClr val="000000"/>
                </a:solidFill>
                <a:latin typeface="微软雅黑" panose="020B0503020204020204" pitchFamily="34" charset="-122"/>
                <a:ea typeface="微软雅黑" panose="020B0503020204020204" pitchFamily="34" charset="-122"/>
              </a:rPr>
              <a:t>Θ</a:t>
            </a:r>
            <a:r>
              <a:rPr lang="en-US" altLang="zh-CN" sz="2800" kern="0" dirty="0">
                <a:solidFill>
                  <a:srgbClr val="000000"/>
                </a:solidFill>
                <a:latin typeface="微软雅黑" panose="020B0503020204020204" pitchFamily="34" charset="-122"/>
                <a:ea typeface="微软雅黑" panose="020B0503020204020204" pitchFamily="34" charset="-122"/>
              </a:rPr>
              <a:t>(</a:t>
            </a:r>
            <a:r>
              <a:rPr lang="en-US" altLang="zh-CN" sz="2800" kern="0" dirty="0" err="1">
                <a:solidFill>
                  <a:srgbClr val="000000"/>
                </a:solidFill>
                <a:latin typeface="微软雅黑" panose="020B0503020204020204" pitchFamily="34" charset="-122"/>
                <a:ea typeface="微软雅黑" panose="020B0503020204020204" pitchFamily="34" charset="-122"/>
              </a:rPr>
              <a:t>n+e</a:t>
            </a:r>
            <a:r>
              <a:rPr lang="en-US" altLang="zh-CN" sz="2800" kern="0" dirty="0">
                <a:solidFill>
                  <a:srgbClr val="000000"/>
                </a:solidFill>
                <a:latin typeface="微软雅黑" panose="020B0503020204020204" pitchFamily="34" charset="-122"/>
                <a:ea typeface="微软雅黑" panose="020B0503020204020204" pitchFamily="34" charset="-122"/>
              </a:rPr>
              <a:t>)</a:t>
            </a:r>
            <a:r>
              <a:rPr lang="zh-CN" altLang="en-US" sz="2800" kern="0" dirty="0">
                <a:solidFill>
                  <a:srgbClr val="000000"/>
                </a:solidFill>
                <a:latin typeface="微软雅黑" panose="020B0503020204020204" pitchFamily="34" charset="-122"/>
                <a:ea typeface="微软雅黑" panose="020B0503020204020204" pitchFamily="34" charset="-122"/>
              </a:rPr>
              <a:t>和</a:t>
            </a:r>
            <a:r>
              <a:rPr lang="en-US" altLang="zh-CN" sz="2800" kern="0" dirty="0">
                <a:solidFill>
                  <a:srgbClr val="000000"/>
                </a:solidFill>
                <a:latin typeface="微软雅黑" panose="020B0503020204020204" pitchFamily="34" charset="-122"/>
                <a:ea typeface="微软雅黑" panose="020B0503020204020204" pitchFamily="34" charset="-122"/>
              </a:rPr>
              <a:t>s(</a:t>
            </a:r>
            <a:r>
              <a:rPr lang="en-US" altLang="zh-CN" sz="2800" kern="0" dirty="0" err="1">
                <a:solidFill>
                  <a:srgbClr val="000000"/>
                </a:solidFill>
                <a:latin typeface="微软雅黑" panose="020B0503020204020204" pitchFamily="34" charset="-122"/>
                <a:ea typeface="微软雅黑" panose="020B0503020204020204" pitchFamily="34" charset="-122"/>
              </a:rPr>
              <a:t>n,e</a:t>
            </a:r>
            <a:r>
              <a:rPr lang="en-US" altLang="zh-CN" sz="2800" kern="0" dirty="0">
                <a:solidFill>
                  <a:srgbClr val="000000"/>
                </a:solidFill>
                <a:latin typeface="微软雅黑" panose="020B0503020204020204" pitchFamily="34" charset="-122"/>
                <a:ea typeface="微软雅黑" panose="020B0503020204020204" pitchFamily="34" charset="-122"/>
              </a:rPr>
              <a:t>)=</a:t>
            </a:r>
            <a:r>
              <a:rPr lang="el-GR" altLang="zh-CN" sz="2800" kern="0" dirty="0">
                <a:solidFill>
                  <a:srgbClr val="000000"/>
                </a:solidFill>
                <a:latin typeface="微软雅黑" panose="020B0503020204020204" pitchFamily="34" charset="-122"/>
                <a:ea typeface="微软雅黑" panose="020B0503020204020204" pitchFamily="34" charset="-122"/>
              </a:rPr>
              <a:t>Θ</a:t>
            </a:r>
            <a:r>
              <a:rPr lang="en-US" altLang="zh-CN" sz="2800" kern="0" dirty="0">
                <a:solidFill>
                  <a:srgbClr val="000000"/>
                </a:solidFill>
                <a:latin typeface="微软雅黑" panose="020B0503020204020204" pitchFamily="34" charset="-122"/>
                <a:ea typeface="微软雅黑" panose="020B0503020204020204" pitchFamily="34" charset="-122"/>
              </a:rPr>
              <a:t>(n)</a:t>
            </a:r>
            <a:r>
              <a:rPr lang="zh-CN" altLang="en-US" sz="2800" kern="0" dirty="0">
                <a:solidFill>
                  <a:srgbClr val="000000"/>
                </a:solidFill>
                <a:latin typeface="微软雅黑" panose="020B0503020204020204" pitchFamily="34" charset="-122"/>
                <a:ea typeface="微软雅黑" panose="020B0503020204020204" pitchFamily="34" charset="-122"/>
              </a:rPr>
              <a:t>。</a:t>
            </a:r>
          </a:p>
          <a:p>
            <a:pPr lvl="0" fontAlgn="base">
              <a:lnSpc>
                <a:spcPct val="150000"/>
              </a:lnSpc>
              <a:spcAft>
                <a:spcPct val="0"/>
              </a:spcAft>
              <a:buClr>
                <a:srgbClr val="CC9900"/>
              </a:buClr>
              <a:buSzPct val="65000"/>
              <a:defRPr/>
            </a:pPr>
            <a:r>
              <a:rPr lang="zh-CN" altLang="en-US" sz="2800" kern="0" dirty="0">
                <a:solidFill>
                  <a:srgbClr val="000000"/>
                </a:solidFill>
                <a:latin typeface="微软雅黑" panose="020B0503020204020204" pitchFamily="34" charset="-122"/>
                <a:ea typeface="微软雅黑" panose="020B0503020204020204" pitchFamily="34" charset="-122"/>
              </a:rPr>
              <a:t>       </a:t>
            </a:r>
            <a:r>
              <a:rPr lang="zh-CN" altLang="en-US" sz="2800" kern="0" dirty="0">
                <a:solidFill>
                  <a:srgbClr val="000000"/>
                </a:solidFill>
                <a:latin typeface="微软雅黑" panose="020B0503020204020204" pitchFamily="34" charset="-122"/>
                <a:ea typeface="微软雅黑" panose="020B0503020204020204" pitchFamily="34" charset="-122"/>
                <a:cs typeface="Arial" charset="0"/>
              </a:rPr>
              <a:t>● </a:t>
            </a:r>
            <a:r>
              <a:rPr lang="zh-CN" altLang="en-US" sz="2800" kern="0" dirty="0">
                <a:solidFill>
                  <a:srgbClr val="000000"/>
                </a:solidFill>
                <a:latin typeface="微软雅黑" panose="020B0503020204020204" pitchFamily="34" charset="-122"/>
                <a:ea typeface="微软雅黑" panose="020B0503020204020204" pitchFamily="34" charset="-122"/>
              </a:rPr>
              <a:t>若</a:t>
            </a:r>
            <a:r>
              <a:rPr lang="en-US" altLang="zh-CN" sz="2800" kern="0" dirty="0">
                <a:solidFill>
                  <a:srgbClr val="000000"/>
                </a:solidFill>
                <a:latin typeface="微软雅黑" panose="020B0503020204020204" pitchFamily="34" charset="-122"/>
                <a:ea typeface="微软雅黑" panose="020B0503020204020204" pitchFamily="34" charset="-122"/>
              </a:rPr>
              <a:t>G</a:t>
            </a:r>
            <a:r>
              <a:rPr lang="zh-CN" altLang="en-US" sz="2800" kern="0" dirty="0">
                <a:solidFill>
                  <a:srgbClr val="000000"/>
                </a:solidFill>
                <a:latin typeface="微软雅黑" panose="020B0503020204020204" pitchFamily="34" charset="-122"/>
                <a:ea typeface="微软雅黑" panose="020B0503020204020204" pitchFamily="34" charset="-122"/>
              </a:rPr>
              <a:t>由邻接矩阵表示，则</a:t>
            </a:r>
            <a:r>
              <a:rPr lang="en-US" altLang="zh-CN" sz="2800" kern="0" dirty="0">
                <a:solidFill>
                  <a:srgbClr val="000000"/>
                </a:solidFill>
                <a:latin typeface="微软雅黑" panose="020B0503020204020204" pitchFamily="34" charset="-122"/>
                <a:ea typeface="微软雅黑" panose="020B0503020204020204" pitchFamily="34" charset="-122"/>
              </a:rPr>
              <a:t>t(</a:t>
            </a:r>
            <a:r>
              <a:rPr lang="en-US" altLang="zh-CN" sz="2800" kern="0" dirty="0" err="1">
                <a:solidFill>
                  <a:srgbClr val="000000"/>
                </a:solidFill>
                <a:latin typeface="微软雅黑" panose="020B0503020204020204" pitchFamily="34" charset="-122"/>
                <a:ea typeface="微软雅黑" panose="020B0503020204020204" pitchFamily="34" charset="-122"/>
              </a:rPr>
              <a:t>n,e</a:t>
            </a:r>
            <a:r>
              <a:rPr lang="en-US" altLang="zh-CN" sz="2800" kern="0" dirty="0">
                <a:solidFill>
                  <a:srgbClr val="000000"/>
                </a:solidFill>
                <a:latin typeface="微软雅黑" panose="020B0503020204020204" pitchFamily="34" charset="-122"/>
                <a:ea typeface="微软雅黑" panose="020B0503020204020204" pitchFamily="34" charset="-122"/>
              </a:rPr>
              <a:t>)=</a:t>
            </a:r>
            <a:r>
              <a:rPr lang="el-GR" altLang="zh-CN" sz="2800" kern="0" dirty="0">
                <a:solidFill>
                  <a:srgbClr val="000000"/>
                </a:solidFill>
                <a:latin typeface="微软雅黑" panose="020B0503020204020204" pitchFamily="34" charset="-122"/>
                <a:ea typeface="微软雅黑" panose="020B0503020204020204" pitchFamily="34" charset="-122"/>
              </a:rPr>
              <a:t>Θ</a:t>
            </a:r>
            <a:r>
              <a:rPr lang="en-US" altLang="zh-CN" sz="2800" kern="0" dirty="0">
                <a:solidFill>
                  <a:srgbClr val="000000"/>
                </a:solidFill>
                <a:latin typeface="微软雅黑" panose="020B0503020204020204" pitchFamily="34" charset="-122"/>
                <a:ea typeface="微软雅黑" panose="020B0503020204020204" pitchFamily="34" charset="-122"/>
              </a:rPr>
              <a:t>(n</a:t>
            </a:r>
            <a:r>
              <a:rPr lang="en-US" altLang="zh-CN" sz="2800" kern="0" baseline="30000" dirty="0">
                <a:solidFill>
                  <a:srgbClr val="000000"/>
                </a:solidFill>
                <a:latin typeface="微软雅黑" panose="020B0503020204020204" pitchFamily="34" charset="-122"/>
                <a:ea typeface="微软雅黑" panose="020B0503020204020204" pitchFamily="34" charset="-122"/>
              </a:rPr>
              <a:t>2</a:t>
            </a:r>
            <a:r>
              <a:rPr lang="en-US" altLang="zh-CN" sz="2800" kern="0" dirty="0">
                <a:solidFill>
                  <a:srgbClr val="000000"/>
                </a:solidFill>
                <a:latin typeface="微软雅黑" panose="020B0503020204020204" pitchFamily="34" charset="-122"/>
                <a:ea typeface="微软雅黑" panose="020B0503020204020204" pitchFamily="34" charset="-122"/>
              </a:rPr>
              <a:t>)</a:t>
            </a:r>
            <a:r>
              <a:rPr lang="zh-CN" altLang="en-US" sz="2800" kern="0" dirty="0">
                <a:solidFill>
                  <a:srgbClr val="000000"/>
                </a:solidFill>
                <a:latin typeface="微软雅黑" panose="020B0503020204020204" pitchFamily="34" charset="-122"/>
                <a:ea typeface="微软雅黑" panose="020B0503020204020204" pitchFamily="34" charset="-122"/>
              </a:rPr>
              <a:t>和</a:t>
            </a:r>
            <a:r>
              <a:rPr lang="en-US" altLang="zh-CN" sz="2800" kern="0" dirty="0">
                <a:solidFill>
                  <a:srgbClr val="000000"/>
                </a:solidFill>
                <a:latin typeface="微软雅黑" panose="020B0503020204020204" pitchFamily="34" charset="-122"/>
                <a:ea typeface="微软雅黑" panose="020B0503020204020204" pitchFamily="34" charset="-122"/>
              </a:rPr>
              <a:t>s(</a:t>
            </a:r>
            <a:r>
              <a:rPr lang="en-US" altLang="zh-CN" sz="2800" kern="0" dirty="0" err="1">
                <a:solidFill>
                  <a:srgbClr val="000000"/>
                </a:solidFill>
                <a:latin typeface="微软雅黑" panose="020B0503020204020204" pitchFamily="34" charset="-122"/>
                <a:ea typeface="微软雅黑" panose="020B0503020204020204" pitchFamily="34" charset="-122"/>
              </a:rPr>
              <a:t>n,e</a:t>
            </a:r>
            <a:r>
              <a:rPr lang="en-US" altLang="zh-CN" sz="2800" kern="0" dirty="0">
                <a:solidFill>
                  <a:srgbClr val="000000"/>
                </a:solidFill>
                <a:latin typeface="微软雅黑" panose="020B0503020204020204" pitchFamily="34" charset="-122"/>
                <a:ea typeface="微软雅黑" panose="020B0503020204020204" pitchFamily="34" charset="-122"/>
              </a:rPr>
              <a:t>)=</a:t>
            </a:r>
            <a:r>
              <a:rPr lang="el-GR" altLang="zh-CN" sz="2800" kern="0" dirty="0">
                <a:solidFill>
                  <a:srgbClr val="000000"/>
                </a:solidFill>
                <a:latin typeface="微软雅黑" panose="020B0503020204020204" pitchFamily="34" charset="-122"/>
                <a:ea typeface="微软雅黑" panose="020B0503020204020204" pitchFamily="34" charset="-122"/>
              </a:rPr>
              <a:t>Θ</a:t>
            </a:r>
            <a:r>
              <a:rPr lang="en-US" altLang="zh-CN" sz="2800" kern="0" dirty="0">
                <a:solidFill>
                  <a:srgbClr val="000000"/>
                </a:solidFill>
                <a:latin typeface="微软雅黑" panose="020B0503020204020204" pitchFamily="34" charset="-122"/>
                <a:ea typeface="微软雅黑" panose="020B0503020204020204" pitchFamily="34" charset="-122"/>
              </a:rPr>
              <a:t>(n)</a:t>
            </a:r>
          </a:p>
        </p:txBody>
      </p:sp>
      <p:sp>
        <p:nvSpPr>
          <p:cNvPr id="12" name="矩形 11"/>
          <p:cNvSpPr/>
          <p:nvPr/>
        </p:nvSpPr>
        <p:spPr>
          <a:xfrm>
            <a:off x="1190329" y="3811538"/>
            <a:ext cx="2860078" cy="830997"/>
          </a:xfrm>
          <a:prstGeom prst="rect">
            <a:avLst/>
          </a:prstGeom>
        </p:spPr>
        <p:txBody>
          <a:bodyPr wrap="none">
            <a:spAutoFit/>
          </a:bodyPr>
          <a:lstStyle/>
          <a:p>
            <a:pPr lvl="0" fontAlgn="base">
              <a:lnSpc>
                <a:spcPct val="150000"/>
              </a:lnSpc>
              <a:spcAft>
                <a:spcPct val="0"/>
              </a:spcAft>
              <a:buClr>
                <a:srgbClr val="CC9900"/>
              </a:buClr>
              <a:buSzPct val="65000"/>
              <a:defRPr/>
            </a:pPr>
            <a:r>
              <a:rPr lang="zh-CN" altLang="en-US" sz="3200" b="1" kern="0" dirty="0">
                <a:solidFill>
                  <a:srgbClr val="000000"/>
                </a:solidFill>
                <a:latin typeface="微软雅黑" panose="020B0503020204020204" pitchFamily="34" charset="-122"/>
                <a:ea typeface="微软雅黑" panose="020B0503020204020204" pitchFamily="34" charset="-122"/>
              </a:rPr>
              <a:t>证明</a:t>
            </a:r>
            <a:r>
              <a:rPr lang="zh-CN" altLang="en-US" sz="3200" kern="0" dirty="0">
                <a:solidFill>
                  <a:srgbClr val="000000"/>
                </a:solidFill>
                <a:latin typeface="微软雅黑" panose="020B0503020204020204" pitchFamily="34" charset="-122"/>
                <a:ea typeface="微软雅黑" panose="020B0503020204020204" pitchFamily="34" charset="-122"/>
              </a:rPr>
              <a:t> </a:t>
            </a:r>
            <a:r>
              <a:rPr lang="zh-CN" altLang="en-US" sz="3200" b="1" kern="0" dirty="0" smtClean="0">
                <a:solidFill>
                  <a:srgbClr val="000000"/>
                </a:solidFill>
                <a:latin typeface="微软雅黑" panose="020B0503020204020204" pitchFamily="34" charset="-122"/>
                <a:ea typeface="微软雅黑" panose="020B0503020204020204" pitchFamily="34" charset="-122"/>
              </a:rPr>
              <a:t>空间分析</a:t>
            </a:r>
            <a:r>
              <a:rPr lang="en-US" altLang="zh-CN" sz="2400" kern="0" dirty="0" smtClean="0">
                <a:solidFill>
                  <a:srgbClr val="000000"/>
                </a:solidFill>
                <a:latin typeface="微软雅黑" panose="020B0503020204020204" pitchFamily="34" charset="-122"/>
                <a:ea typeface="微软雅黑" panose="020B0503020204020204" pitchFamily="34" charset="-122"/>
              </a:rPr>
              <a:t> </a:t>
            </a:r>
            <a:endParaRPr lang="en-US" altLang="zh-CN" sz="2400" kern="0" dirty="0">
              <a:solidFill>
                <a:srgbClr val="000000"/>
              </a:solidFill>
              <a:latin typeface="微软雅黑" panose="020B0503020204020204" pitchFamily="34" charset="-122"/>
              <a:ea typeface="微软雅黑" panose="020B0503020204020204" pitchFamily="34" charset="-122"/>
            </a:endParaRPr>
          </a:p>
        </p:txBody>
      </p:sp>
      <p:sp>
        <p:nvSpPr>
          <p:cNvPr id="14" name="矩形 13"/>
          <p:cNvSpPr/>
          <p:nvPr/>
        </p:nvSpPr>
        <p:spPr>
          <a:xfrm>
            <a:off x="3968496" y="4217611"/>
            <a:ext cx="7856007" cy="45719"/>
          </a:xfrm>
          <a:prstGeom prst="rect">
            <a:avLst/>
          </a:prstGeom>
          <a:solidFill>
            <a:srgbClr val="239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矩形 7"/>
          <p:cNvSpPr/>
          <p:nvPr/>
        </p:nvSpPr>
        <p:spPr>
          <a:xfrm>
            <a:off x="2034327" y="4620955"/>
            <a:ext cx="9790176" cy="2086725"/>
          </a:xfrm>
          <a:prstGeom prst="rect">
            <a:avLst/>
          </a:prstGeom>
        </p:spPr>
        <p:txBody>
          <a:bodyPr wrap="square">
            <a:spAutoFit/>
          </a:bodyPr>
          <a:lstStyle/>
          <a:p>
            <a:pPr lvl="0" fontAlgn="base">
              <a:lnSpc>
                <a:spcPct val="125000"/>
              </a:lnSpc>
              <a:spcBef>
                <a:spcPct val="20000"/>
              </a:spcBef>
              <a:spcAft>
                <a:spcPct val="0"/>
              </a:spcAft>
              <a:buClr>
                <a:srgbClr val="CC9900"/>
              </a:buClr>
              <a:buSzPct val="65000"/>
              <a:defRPr/>
            </a:pPr>
            <a:r>
              <a:rPr lang="zh-CN" altLang="en-US" sz="2400" kern="0" dirty="0" smtClean="0">
                <a:solidFill>
                  <a:srgbClr val="000000"/>
                </a:solidFill>
                <a:latin typeface="微软雅黑" panose="020B0503020204020204" pitchFamily="34" charset="-122"/>
                <a:ea typeface="微软雅黑" panose="020B0503020204020204" pitchFamily="34" charset="-122"/>
              </a:rPr>
              <a:t>而</a:t>
            </a:r>
            <a:r>
              <a:rPr lang="zh-CN" altLang="en-US" sz="2400" kern="0" dirty="0">
                <a:solidFill>
                  <a:srgbClr val="000000"/>
                </a:solidFill>
                <a:latin typeface="微软雅黑" panose="020B0503020204020204" pitchFamily="34" charset="-122"/>
                <a:ea typeface="微软雅黑" panose="020B0503020204020204" pitchFamily="34" charset="-122"/>
              </a:rPr>
              <a:t>当</a:t>
            </a:r>
            <a:r>
              <a:rPr lang="en-US" altLang="zh-CN" sz="2400" kern="0" dirty="0">
                <a:solidFill>
                  <a:srgbClr val="000000"/>
                </a:solidFill>
                <a:latin typeface="微软雅黑" panose="020B0503020204020204" pitchFamily="34" charset="-122"/>
                <a:ea typeface="微软雅黑" panose="020B0503020204020204" pitchFamily="34" charset="-122"/>
              </a:rPr>
              <a:t>G</a:t>
            </a:r>
            <a:r>
              <a:rPr lang="zh-CN" altLang="en-US" sz="2400" kern="0" dirty="0">
                <a:solidFill>
                  <a:srgbClr val="000000"/>
                </a:solidFill>
                <a:latin typeface="微软雅黑" panose="020B0503020204020204" pitchFamily="34" charset="-122"/>
                <a:ea typeface="微软雅黑" panose="020B0503020204020204" pitchFamily="34" charset="-122"/>
              </a:rPr>
              <a:t>是</a:t>
            </a:r>
            <a:r>
              <a:rPr lang="zh-CN" altLang="en-US" sz="2400" kern="0" dirty="0" smtClean="0">
                <a:solidFill>
                  <a:srgbClr val="000000"/>
                </a:solidFill>
                <a:latin typeface="微软雅黑" panose="020B0503020204020204" pitchFamily="34" charset="-122"/>
                <a:ea typeface="微软雅黑" panose="020B0503020204020204" pitchFamily="34" charset="-122"/>
              </a:rPr>
              <a:t>一个</a:t>
            </a:r>
            <a:r>
              <a:rPr lang="en-US" altLang="zh-CN" sz="2400" kern="0" dirty="0" smtClean="0">
                <a:solidFill>
                  <a:srgbClr val="000000"/>
                </a:solidFill>
                <a:latin typeface="微软雅黑" panose="020B0503020204020204" pitchFamily="34" charset="-122"/>
                <a:ea typeface="微软雅黑" panose="020B0503020204020204" pitchFamily="34" charset="-122"/>
              </a:rPr>
              <a:t>v</a:t>
            </a:r>
            <a:r>
              <a:rPr lang="zh-CN" altLang="en-US" sz="2400" kern="0" dirty="0">
                <a:solidFill>
                  <a:srgbClr val="000000"/>
                </a:solidFill>
                <a:latin typeface="微软雅黑" panose="020B0503020204020204" pitchFamily="34" charset="-122"/>
                <a:ea typeface="微软雅黑" panose="020B0503020204020204" pitchFamily="34" charset="-122"/>
              </a:rPr>
              <a:t>与其余的</a:t>
            </a:r>
            <a:r>
              <a:rPr lang="en-US" altLang="zh-CN" sz="2400" kern="0" dirty="0">
                <a:solidFill>
                  <a:srgbClr val="000000"/>
                </a:solidFill>
                <a:latin typeface="微软雅黑" panose="020B0503020204020204" pitchFamily="34" charset="-122"/>
                <a:ea typeface="微软雅黑" panose="020B0503020204020204" pitchFamily="34" charset="-122"/>
              </a:rPr>
              <a:t>n-1</a:t>
            </a:r>
            <a:r>
              <a:rPr lang="zh-CN" altLang="en-US" sz="2400" kern="0" dirty="0">
                <a:solidFill>
                  <a:srgbClr val="000000"/>
                </a:solidFill>
                <a:latin typeface="微软雅黑" panose="020B0503020204020204" pitchFamily="34" charset="-122"/>
                <a:ea typeface="微软雅黑" panose="020B0503020204020204" pitchFamily="34" charset="-122"/>
              </a:rPr>
              <a:t>个结点都有边相连的图时，邻接于</a:t>
            </a:r>
            <a:r>
              <a:rPr lang="en-US" altLang="zh-CN" sz="2400" kern="0" dirty="0">
                <a:solidFill>
                  <a:srgbClr val="000000"/>
                </a:solidFill>
                <a:latin typeface="微软雅黑" panose="020B0503020204020204" pitchFamily="34" charset="-122"/>
                <a:ea typeface="微软雅黑" panose="020B0503020204020204" pitchFamily="34" charset="-122"/>
              </a:rPr>
              <a:t>v</a:t>
            </a:r>
            <a:r>
              <a:rPr lang="zh-CN" altLang="en-US" sz="2400" kern="0" dirty="0">
                <a:solidFill>
                  <a:srgbClr val="000000"/>
                </a:solidFill>
                <a:latin typeface="微软雅黑" panose="020B0503020204020204" pitchFamily="34" charset="-122"/>
                <a:ea typeface="微软雅黑" panose="020B0503020204020204" pitchFamily="34" charset="-122"/>
              </a:rPr>
              <a:t>的全部</a:t>
            </a:r>
            <a:r>
              <a:rPr lang="en-US" altLang="zh-CN" sz="2400" kern="0" dirty="0">
                <a:solidFill>
                  <a:srgbClr val="000000"/>
                </a:solidFill>
                <a:latin typeface="微软雅黑" panose="020B0503020204020204" pitchFamily="34" charset="-122"/>
                <a:ea typeface="微软雅黑" panose="020B0503020204020204" pitchFamily="34" charset="-122"/>
              </a:rPr>
              <a:t>n-1</a:t>
            </a:r>
            <a:r>
              <a:rPr lang="zh-CN" altLang="en-US" sz="2400" kern="0" dirty="0">
                <a:solidFill>
                  <a:srgbClr val="000000"/>
                </a:solidFill>
                <a:latin typeface="微软雅黑" panose="020B0503020204020204" pitchFamily="34" charset="-122"/>
                <a:ea typeface="微软雅黑" panose="020B0503020204020204" pitchFamily="34" charset="-122"/>
              </a:rPr>
              <a:t>个结点都将在“同一时刻”被放在队列上，故</a:t>
            </a:r>
            <a:r>
              <a:rPr lang="en-US" altLang="zh-CN" sz="2400" kern="0" dirty="0">
                <a:solidFill>
                  <a:srgbClr val="000000"/>
                </a:solidFill>
                <a:latin typeface="微软雅黑" panose="020B0503020204020204" pitchFamily="34" charset="-122"/>
                <a:ea typeface="微软雅黑" panose="020B0503020204020204" pitchFamily="34" charset="-122"/>
              </a:rPr>
              <a:t>Q</a:t>
            </a:r>
            <a:r>
              <a:rPr lang="zh-CN" altLang="en-US" sz="2400" kern="0" dirty="0">
                <a:solidFill>
                  <a:srgbClr val="000000"/>
                </a:solidFill>
                <a:latin typeface="微软雅黑" panose="020B0503020204020204" pitchFamily="34" charset="-122"/>
                <a:ea typeface="微软雅黑" panose="020B0503020204020204" pitchFamily="34" charset="-122"/>
              </a:rPr>
              <a:t>至少也应有</a:t>
            </a:r>
            <a:r>
              <a:rPr lang="el-GR" altLang="zh-CN" sz="2400" kern="0" dirty="0">
                <a:solidFill>
                  <a:srgbClr val="000000"/>
                </a:solidFill>
                <a:latin typeface="微软雅黑" panose="020B0503020204020204" pitchFamily="34" charset="-122"/>
                <a:ea typeface="微软雅黑" panose="020B0503020204020204" pitchFamily="34" charset="-122"/>
              </a:rPr>
              <a:t>Ω</a:t>
            </a:r>
            <a:r>
              <a:rPr lang="en-US" altLang="zh-CN" sz="2400" kern="0" dirty="0">
                <a:solidFill>
                  <a:srgbClr val="000000"/>
                </a:solidFill>
                <a:latin typeface="微软雅黑" panose="020B0503020204020204" pitchFamily="34" charset="-122"/>
                <a:ea typeface="微软雅黑" panose="020B0503020204020204" pitchFamily="34" charset="-122"/>
              </a:rPr>
              <a:t>(n)</a:t>
            </a:r>
            <a:r>
              <a:rPr lang="zh-CN" altLang="en-US" sz="2400" kern="0" dirty="0">
                <a:solidFill>
                  <a:srgbClr val="000000"/>
                </a:solidFill>
                <a:latin typeface="微软雅黑" panose="020B0503020204020204" pitchFamily="34" charset="-122"/>
                <a:ea typeface="微软雅黑" panose="020B0503020204020204" pitchFamily="34" charset="-122"/>
              </a:rPr>
              <a:t>的空间。</a:t>
            </a:r>
          </a:p>
          <a:p>
            <a:pPr lvl="0" fontAlgn="base">
              <a:lnSpc>
                <a:spcPct val="125000"/>
              </a:lnSpc>
              <a:spcBef>
                <a:spcPct val="20000"/>
              </a:spcBef>
              <a:spcAft>
                <a:spcPct val="0"/>
              </a:spcAft>
              <a:buClr>
                <a:srgbClr val="CC9900"/>
              </a:buClr>
              <a:buSzPct val="65000"/>
              <a:defRPr/>
            </a:pPr>
            <a:r>
              <a:rPr lang="zh-CN" altLang="en-US" sz="2400" kern="0" dirty="0" smtClean="0">
                <a:solidFill>
                  <a:srgbClr val="000000"/>
                </a:solidFill>
                <a:latin typeface="微软雅黑" panose="020B0503020204020204" pitchFamily="34" charset="-122"/>
                <a:ea typeface="微软雅黑" panose="020B0503020204020204" pitchFamily="34" charset="-122"/>
              </a:rPr>
              <a:t>同时</a:t>
            </a:r>
            <a:r>
              <a:rPr lang="zh-CN" altLang="en-US" sz="2400" kern="0" dirty="0">
                <a:solidFill>
                  <a:srgbClr val="000000"/>
                </a:solidFill>
                <a:latin typeface="微软雅黑" panose="020B0503020204020204" pitchFamily="34" charset="-122"/>
                <a:ea typeface="微软雅黑" panose="020B0503020204020204" pitchFamily="34" charset="-122"/>
              </a:rPr>
              <a:t>，</a:t>
            </a:r>
            <a:r>
              <a:rPr lang="en-US" altLang="zh-CN" sz="2400" kern="0" dirty="0">
                <a:solidFill>
                  <a:srgbClr val="000000"/>
                </a:solidFill>
                <a:latin typeface="微软雅黑" panose="020B0503020204020204" pitchFamily="34" charset="-122"/>
                <a:ea typeface="微软雅黑" panose="020B0503020204020204" pitchFamily="34" charset="-122"/>
              </a:rPr>
              <a:t>VISITED(n)</a:t>
            </a:r>
            <a:r>
              <a:rPr lang="zh-CN" altLang="en-US" sz="2400" kern="0" dirty="0">
                <a:solidFill>
                  <a:srgbClr val="000000"/>
                </a:solidFill>
                <a:latin typeface="微软雅黑" panose="020B0503020204020204" pitchFamily="34" charset="-122"/>
                <a:ea typeface="微软雅黑" panose="020B0503020204020204" pitchFamily="34" charset="-122"/>
              </a:rPr>
              <a:t>本身需要</a:t>
            </a:r>
            <a:r>
              <a:rPr lang="el-GR" altLang="zh-CN" sz="2400" kern="0" dirty="0">
                <a:solidFill>
                  <a:srgbClr val="000000"/>
                </a:solidFill>
                <a:latin typeface="微软雅黑" panose="020B0503020204020204" pitchFamily="34" charset="-122"/>
                <a:ea typeface="微软雅黑" panose="020B0503020204020204" pitchFamily="34" charset="-122"/>
              </a:rPr>
              <a:t>Θ</a:t>
            </a:r>
            <a:r>
              <a:rPr lang="en-US" altLang="zh-CN" sz="2400" kern="0" dirty="0">
                <a:solidFill>
                  <a:srgbClr val="000000"/>
                </a:solidFill>
                <a:latin typeface="微软雅黑" panose="020B0503020204020204" pitchFamily="34" charset="-122"/>
                <a:ea typeface="微软雅黑" panose="020B0503020204020204" pitchFamily="34" charset="-122"/>
              </a:rPr>
              <a:t>(n) </a:t>
            </a:r>
            <a:r>
              <a:rPr lang="zh-CN" altLang="en-US" sz="2400" kern="0" dirty="0">
                <a:solidFill>
                  <a:srgbClr val="000000"/>
                </a:solidFill>
                <a:latin typeface="微软雅黑" panose="020B0503020204020204" pitchFamily="34" charset="-122"/>
                <a:ea typeface="微软雅黑" panose="020B0503020204020204" pitchFamily="34" charset="-122"/>
              </a:rPr>
              <a:t>的空间。</a:t>
            </a:r>
          </a:p>
          <a:p>
            <a:pPr lvl="0" fontAlgn="base">
              <a:lnSpc>
                <a:spcPct val="125000"/>
              </a:lnSpc>
              <a:spcBef>
                <a:spcPct val="20000"/>
              </a:spcBef>
              <a:spcAft>
                <a:spcPct val="0"/>
              </a:spcAft>
              <a:buClr>
                <a:srgbClr val="CC9900"/>
              </a:buClr>
              <a:buSzPct val="65000"/>
              <a:defRPr/>
            </a:pPr>
            <a:r>
              <a:rPr lang="zh-CN" altLang="en-US" sz="2400" kern="0" dirty="0" smtClean="0">
                <a:solidFill>
                  <a:srgbClr val="000000"/>
                </a:solidFill>
                <a:latin typeface="微软雅黑" panose="020B0503020204020204" pitchFamily="34" charset="-122"/>
                <a:ea typeface="微软雅黑" panose="020B0503020204020204" pitchFamily="34" charset="-122"/>
              </a:rPr>
              <a:t>所以</a:t>
            </a:r>
            <a:r>
              <a:rPr lang="en-US" altLang="zh-CN" sz="2400" kern="0" dirty="0">
                <a:solidFill>
                  <a:srgbClr val="000000"/>
                </a:solidFill>
                <a:latin typeface="微软雅黑" panose="020B0503020204020204" pitchFamily="34" charset="-122"/>
                <a:ea typeface="微软雅黑" panose="020B0503020204020204" pitchFamily="34" charset="-122"/>
              </a:rPr>
              <a:t>s(</a:t>
            </a:r>
            <a:r>
              <a:rPr lang="en-US" altLang="zh-CN" sz="2400" kern="0" dirty="0" err="1">
                <a:solidFill>
                  <a:srgbClr val="000000"/>
                </a:solidFill>
                <a:latin typeface="微软雅黑" panose="020B0503020204020204" pitchFamily="34" charset="-122"/>
                <a:ea typeface="微软雅黑" panose="020B0503020204020204" pitchFamily="34" charset="-122"/>
              </a:rPr>
              <a:t>n,e</a:t>
            </a:r>
            <a:r>
              <a:rPr lang="en-US" altLang="zh-CN" sz="2400" kern="0" dirty="0">
                <a:solidFill>
                  <a:srgbClr val="000000"/>
                </a:solidFill>
                <a:latin typeface="微软雅黑" panose="020B0503020204020204" pitchFamily="34" charset="-122"/>
                <a:ea typeface="微软雅黑" panose="020B0503020204020204" pitchFamily="34" charset="-122"/>
              </a:rPr>
              <a:t>)=</a:t>
            </a:r>
            <a:r>
              <a:rPr lang="el-GR" altLang="zh-CN" sz="2400" kern="0" dirty="0">
                <a:solidFill>
                  <a:srgbClr val="000000"/>
                </a:solidFill>
                <a:latin typeface="微软雅黑" panose="020B0503020204020204" pitchFamily="34" charset="-122"/>
                <a:ea typeface="微软雅黑" panose="020B0503020204020204" pitchFamily="34" charset="-122"/>
              </a:rPr>
              <a:t>Θ</a:t>
            </a:r>
            <a:r>
              <a:rPr lang="en-US" altLang="zh-CN" sz="2400" kern="0" dirty="0">
                <a:solidFill>
                  <a:srgbClr val="000000"/>
                </a:solidFill>
                <a:latin typeface="微软雅黑" panose="020B0503020204020204" pitchFamily="34" charset="-122"/>
                <a:ea typeface="微软雅黑" panose="020B0503020204020204" pitchFamily="34" charset="-122"/>
              </a:rPr>
              <a:t>(n)——</a:t>
            </a:r>
            <a:r>
              <a:rPr lang="zh-CN" altLang="en-US" sz="2400" kern="0" dirty="0">
                <a:solidFill>
                  <a:srgbClr val="000000"/>
                </a:solidFill>
                <a:latin typeface="微软雅黑" panose="020B0503020204020204" pitchFamily="34" charset="-122"/>
                <a:ea typeface="微软雅黑" panose="020B0503020204020204" pitchFamily="34" charset="-122"/>
              </a:rPr>
              <a:t>这一结论与使用邻接表或邻接矩阵无关。</a:t>
            </a:r>
            <a:endParaRPr lang="en-US" altLang="zh-CN" sz="2400" kern="0" dirty="0">
              <a:solidFill>
                <a:srgbClr val="0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54458527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3333" y="338667"/>
            <a:ext cx="2607733" cy="593644"/>
          </a:xfrm>
          <a:prstGeom prst="rect">
            <a:avLst/>
          </a:prstGeom>
        </p:spPr>
      </p:pic>
      <p:pic>
        <p:nvPicPr>
          <p:cNvPr id="3" name="图片 2"/>
          <p:cNvPicPr>
            <a:picLocks noChangeAspect="1"/>
          </p:cNvPicPr>
          <p:nvPr/>
        </p:nvPicPr>
        <p:blipFill rotWithShape="1">
          <a:blip r:embed="rId4">
            <a:alphaModFix amt="4000"/>
            <a:extLst>
              <a:ext uri="{28A0092B-C50C-407E-A947-70E740481C1C}">
                <a14:useLocalDpi xmlns:a14="http://schemas.microsoft.com/office/drawing/2010/main" val="0"/>
              </a:ext>
            </a:extLst>
          </a:blip>
          <a:srcRect t="4939" r="28793" b="22469"/>
          <a:stretch/>
        </p:blipFill>
        <p:spPr>
          <a:xfrm>
            <a:off x="2641601" y="902926"/>
            <a:ext cx="9550400" cy="5955074"/>
          </a:xfrm>
          <a:prstGeom prst="rect">
            <a:avLst/>
          </a:prstGeom>
        </p:spPr>
      </p:pic>
      <p:sp>
        <p:nvSpPr>
          <p:cNvPr id="6" name="矩形 5"/>
          <p:cNvSpPr/>
          <p:nvPr/>
        </p:nvSpPr>
        <p:spPr>
          <a:xfrm>
            <a:off x="3031066" y="1230573"/>
            <a:ext cx="8793437" cy="45719"/>
          </a:xfrm>
          <a:prstGeom prst="rect">
            <a:avLst/>
          </a:prstGeom>
          <a:solidFill>
            <a:srgbClr val="239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矩形 9"/>
          <p:cNvSpPr/>
          <p:nvPr/>
        </p:nvSpPr>
        <p:spPr>
          <a:xfrm>
            <a:off x="9618453" y="383465"/>
            <a:ext cx="2206050" cy="523220"/>
          </a:xfrm>
          <a:prstGeom prst="rect">
            <a:avLst/>
          </a:prstGeom>
          <a:solidFill>
            <a:srgbClr val="239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矩形 10"/>
          <p:cNvSpPr/>
          <p:nvPr/>
        </p:nvSpPr>
        <p:spPr>
          <a:xfrm>
            <a:off x="9558068" y="352688"/>
            <a:ext cx="2359995" cy="584775"/>
          </a:xfrm>
          <a:prstGeom prst="rect">
            <a:avLst/>
          </a:prstGeom>
        </p:spPr>
        <p:txBody>
          <a:bodyPr wrap="square" anchor="ct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lnSpc>
                <a:spcPct val="100000"/>
              </a:lnSpc>
              <a:spcBef>
                <a:spcPts val="0"/>
              </a:spcBef>
              <a:spcAft>
                <a:spcPts val="0"/>
              </a:spcAft>
              <a:defRPr/>
            </a:pPr>
            <a:r>
              <a:rPr lang="zh-CN" altLang="en-US" sz="3200" b="1" dirty="0">
                <a:solidFill>
                  <a:schemeClr val="bg1"/>
                </a:solidFill>
                <a:latin typeface="微软雅黑" charset="-122"/>
                <a:ea typeface="微软雅黑" charset="-122"/>
                <a:sym typeface="+mn-ea"/>
              </a:rPr>
              <a:t>搜索</a:t>
            </a:r>
            <a:r>
              <a:rPr lang="zh-CN" altLang="en-US" sz="3200" b="1" dirty="0" smtClean="0">
                <a:solidFill>
                  <a:schemeClr val="bg1"/>
                </a:solidFill>
                <a:latin typeface="微软雅黑" charset="-122"/>
                <a:ea typeface="微软雅黑" charset="-122"/>
                <a:sym typeface="+mn-ea"/>
              </a:rPr>
              <a:t>和遍历</a:t>
            </a:r>
            <a:endParaRPr lang="zh-CN" altLang="en-US" sz="3200" b="1" dirty="0">
              <a:solidFill>
                <a:schemeClr val="bg1"/>
              </a:solidFill>
              <a:latin typeface="微软雅黑" charset="-122"/>
              <a:ea typeface="微软雅黑" charset="-122"/>
              <a:sym typeface="+mn-ea"/>
            </a:endParaRPr>
          </a:p>
        </p:txBody>
      </p:sp>
      <p:sp>
        <p:nvSpPr>
          <p:cNvPr id="13" name="文本框 12"/>
          <p:cNvSpPr txBox="1"/>
          <p:nvPr/>
        </p:nvSpPr>
        <p:spPr>
          <a:xfrm>
            <a:off x="423333" y="972529"/>
            <a:ext cx="2607733" cy="584775"/>
          </a:xfrm>
          <a:prstGeom prst="rect">
            <a:avLst/>
          </a:prstGeom>
          <a:noFill/>
        </p:spPr>
        <p:txBody>
          <a:bodyPr wrap="square" rtlCol="0">
            <a:spAutoFit/>
          </a:bodyPr>
          <a:lstStyle/>
          <a:p>
            <a:r>
              <a:rPr kumimoji="1" lang="zh-CN" altLang="en-US" sz="3200" b="1" dirty="0" smtClean="0">
                <a:latin typeface="Microsoft YaHei" charset="-122"/>
                <a:ea typeface="Microsoft YaHei" charset="-122"/>
                <a:cs typeface="Microsoft YaHei" charset="-122"/>
              </a:rPr>
              <a:t>广度 定理</a:t>
            </a:r>
            <a:r>
              <a:rPr kumimoji="1" lang="en-US" altLang="zh-CN" sz="3200" b="1" dirty="0" smtClean="0">
                <a:latin typeface="Microsoft YaHei" charset="-122"/>
                <a:ea typeface="Microsoft YaHei" charset="-122"/>
                <a:cs typeface="Microsoft YaHei" charset="-122"/>
              </a:rPr>
              <a:t>7.3</a:t>
            </a:r>
            <a:endParaRPr kumimoji="1" lang="zh-CN" altLang="en-US" sz="3200" b="1" dirty="0">
              <a:latin typeface="Microsoft YaHei" charset="-122"/>
              <a:ea typeface="Microsoft YaHei" charset="-122"/>
              <a:cs typeface="Microsoft YaHei" charset="-122"/>
            </a:endParaRPr>
          </a:p>
        </p:txBody>
      </p:sp>
      <p:sp>
        <p:nvSpPr>
          <p:cNvPr id="4" name="矩形 3"/>
          <p:cNvSpPr/>
          <p:nvPr/>
        </p:nvSpPr>
        <p:spPr>
          <a:xfrm>
            <a:off x="1984247" y="1350897"/>
            <a:ext cx="9765793" cy="2601546"/>
          </a:xfrm>
          <a:prstGeom prst="rect">
            <a:avLst/>
          </a:prstGeom>
        </p:spPr>
        <p:txBody>
          <a:bodyPr wrap="square">
            <a:spAutoFit/>
          </a:bodyPr>
          <a:lstStyle/>
          <a:p>
            <a:pPr lvl="0" fontAlgn="base">
              <a:lnSpc>
                <a:spcPct val="150000"/>
              </a:lnSpc>
              <a:spcAft>
                <a:spcPct val="0"/>
              </a:spcAft>
              <a:buClr>
                <a:srgbClr val="CC9900"/>
              </a:buClr>
              <a:buSzPct val="65000"/>
              <a:defRPr/>
            </a:pPr>
            <a:r>
              <a:rPr lang="zh-CN" altLang="en-US" sz="2800" kern="0" dirty="0">
                <a:solidFill>
                  <a:srgbClr val="000000"/>
                </a:solidFill>
                <a:latin typeface="微软雅黑" panose="020B0503020204020204" pitchFamily="34" charset="-122"/>
                <a:ea typeface="微软雅黑" panose="020B0503020204020204" pitchFamily="34" charset="-122"/>
              </a:rPr>
              <a:t>设</a:t>
            </a:r>
            <a:r>
              <a:rPr lang="en-US" altLang="zh-CN" sz="2800" kern="0" dirty="0">
                <a:solidFill>
                  <a:srgbClr val="000000"/>
                </a:solidFill>
                <a:latin typeface="微软雅黑" panose="020B0503020204020204" pitchFamily="34" charset="-122"/>
                <a:ea typeface="微软雅黑" panose="020B0503020204020204" pitchFamily="34" charset="-122"/>
              </a:rPr>
              <a:t>t(</a:t>
            </a:r>
            <a:r>
              <a:rPr lang="en-US" altLang="zh-CN" sz="2800" kern="0" dirty="0" err="1">
                <a:solidFill>
                  <a:srgbClr val="000000"/>
                </a:solidFill>
                <a:latin typeface="微软雅黑" panose="020B0503020204020204" pitchFamily="34" charset="-122"/>
                <a:ea typeface="微软雅黑" panose="020B0503020204020204" pitchFamily="34" charset="-122"/>
              </a:rPr>
              <a:t>n,e</a:t>
            </a:r>
            <a:r>
              <a:rPr lang="en-US" altLang="zh-CN" sz="2800" kern="0" dirty="0">
                <a:solidFill>
                  <a:srgbClr val="000000"/>
                </a:solidFill>
                <a:latin typeface="微软雅黑" panose="020B0503020204020204" pitchFamily="34" charset="-122"/>
                <a:ea typeface="微软雅黑" panose="020B0503020204020204" pitchFamily="34" charset="-122"/>
              </a:rPr>
              <a:t>)</a:t>
            </a:r>
            <a:r>
              <a:rPr lang="zh-CN" altLang="en-US" sz="2800" kern="0" dirty="0">
                <a:solidFill>
                  <a:srgbClr val="000000"/>
                </a:solidFill>
                <a:latin typeface="微软雅黑" panose="020B0503020204020204" pitchFamily="34" charset="-122"/>
                <a:ea typeface="微软雅黑" panose="020B0503020204020204" pitchFamily="34" charset="-122"/>
              </a:rPr>
              <a:t>和</a:t>
            </a:r>
            <a:r>
              <a:rPr lang="en-US" altLang="zh-CN" sz="2800" kern="0" dirty="0">
                <a:solidFill>
                  <a:srgbClr val="000000"/>
                </a:solidFill>
                <a:latin typeface="微软雅黑" panose="020B0503020204020204" pitchFamily="34" charset="-122"/>
                <a:ea typeface="微软雅黑" panose="020B0503020204020204" pitchFamily="34" charset="-122"/>
              </a:rPr>
              <a:t>s(</a:t>
            </a:r>
            <a:r>
              <a:rPr lang="en-US" altLang="zh-CN" sz="2800" kern="0" dirty="0" err="1">
                <a:solidFill>
                  <a:srgbClr val="000000"/>
                </a:solidFill>
                <a:latin typeface="微软雅黑" panose="020B0503020204020204" pitchFamily="34" charset="-122"/>
                <a:ea typeface="微软雅黑" panose="020B0503020204020204" pitchFamily="34" charset="-122"/>
              </a:rPr>
              <a:t>n,e</a:t>
            </a:r>
            <a:r>
              <a:rPr lang="en-US" altLang="zh-CN" sz="2800" kern="0" dirty="0">
                <a:solidFill>
                  <a:srgbClr val="000000"/>
                </a:solidFill>
                <a:latin typeface="微软雅黑" panose="020B0503020204020204" pitchFamily="34" charset="-122"/>
                <a:ea typeface="微软雅黑" panose="020B0503020204020204" pitchFamily="34" charset="-122"/>
              </a:rPr>
              <a:t>)</a:t>
            </a:r>
            <a:r>
              <a:rPr lang="zh-CN" altLang="en-US" sz="2800" kern="0" dirty="0">
                <a:solidFill>
                  <a:srgbClr val="000000"/>
                </a:solidFill>
                <a:latin typeface="微软雅黑" panose="020B0503020204020204" pitchFamily="34" charset="-122"/>
                <a:ea typeface="微软雅黑" panose="020B0503020204020204" pitchFamily="34" charset="-122"/>
              </a:rPr>
              <a:t>是算法</a:t>
            </a:r>
            <a:r>
              <a:rPr lang="en-US" altLang="zh-CN" sz="2800" kern="0" dirty="0">
                <a:solidFill>
                  <a:srgbClr val="000000"/>
                </a:solidFill>
                <a:latin typeface="微软雅黑" panose="020B0503020204020204" pitchFamily="34" charset="-122"/>
                <a:ea typeface="微软雅黑" panose="020B0503020204020204" pitchFamily="34" charset="-122"/>
              </a:rPr>
              <a:t>BFS</a:t>
            </a:r>
            <a:r>
              <a:rPr lang="zh-CN" altLang="en-US" sz="2800" kern="0" dirty="0">
                <a:solidFill>
                  <a:srgbClr val="000000"/>
                </a:solidFill>
                <a:latin typeface="微软雅黑" panose="020B0503020204020204" pitchFamily="34" charset="-122"/>
                <a:ea typeface="微软雅黑" panose="020B0503020204020204" pitchFamily="34" charset="-122"/>
              </a:rPr>
              <a:t>在任一具有</a:t>
            </a:r>
            <a:r>
              <a:rPr lang="en-US" altLang="zh-CN" sz="2800" kern="0" dirty="0">
                <a:solidFill>
                  <a:srgbClr val="000000"/>
                </a:solidFill>
                <a:latin typeface="微软雅黑" panose="020B0503020204020204" pitchFamily="34" charset="-122"/>
                <a:ea typeface="微软雅黑" panose="020B0503020204020204" pitchFamily="34" charset="-122"/>
              </a:rPr>
              <a:t>n</a:t>
            </a:r>
            <a:r>
              <a:rPr lang="zh-CN" altLang="en-US" sz="2800" kern="0" dirty="0">
                <a:solidFill>
                  <a:srgbClr val="000000"/>
                </a:solidFill>
                <a:latin typeface="微软雅黑" panose="020B0503020204020204" pitchFamily="34" charset="-122"/>
                <a:ea typeface="微软雅黑" panose="020B0503020204020204" pitchFamily="34" charset="-122"/>
              </a:rPr>
              <a:t>个结点</a:t>
            </a:r>
            <a:r>
              <a:rPr lang="zh-CN" altLang="en-US" sz="2800" kern="0" dirty="0" smtClean="0">
                <a:solidFill>
                  <a:srgbClr val="000000"/>
                </a:solidFill>
                <a:latin typeface="微软雅黑" panose="020B0503020204020204" pitchFamily="34" charset="-122"/>
                <a:ea typeface="微软雅黑" panose="020B0503020204020204" pitchFamily="34" charset="-122"/>
              </a:rPr>
              <a:t>和</a:t>
            </a:r>
            <a:r>
              <a:rPr lang="en-US" altLang="zh-CN" sz="2800" kern="0" dirty="0" smtClean="0">
                <a:solidFill>
                  <a:srgbClr val="000000"/>
                </a:solidFill>
                <a:latin typeface="微软雅黑" panose="020B0503020204020204" pitchFamily="34" charset="-122"/>
                <a:ea typeface="微软雅黑" panose="020B0503020204020204" pitchFamily="34" charset="-122"/>
              </a:rPr>
              <a:t>e</a:t>
            </a:r>
            <a:r>
              <a:rPr lang="zh-CN" altLang="en-US" sz="2800" kern="0" dirty="0">
                <a:solidFill>
                  <a:srgbClr val="000000"/>
                </a:solidFill>
                <a:latin typeface="微软雅黑" panose="020B0503020204020204" pitchFamily="34" charset="-122"/>
                <a:ea typeface="微软雅黑" panose="020B0503020204020204" pitchFamily="34" charset="-122"/>
              </a:rPr>
              <a:t>条边的图</a:t>
            </a:r>
            <a:r>
              <a:rPr lang="en-US" altLang="zh-CN" sz="2800" kern="0" dirty="0">
                <a:solidFill>
                  <a:srgbClr val="000000"/>
                </a:solidFill>
                <a:latin typeface="微软雅黑" panose="020B0503020204020204" pitchFamily="34" charset="-122"/>
                <a:ea typeface="微软雅黑" panose="020B0503020204020204" pitchFamily="34" charset="-122"/>
              </a:rPr>
              <a:t>G</a:t>
            </a:r>
            <a:r>
              <a:rPr lang="zh-CN" altLang="en-US" sz="2800" kern="0" dirty="0">
                <a:solidFill>
                  <a:srgbClr val="000000"/>
                </a:solidFill>
                <a:latin typeface="微软雅黑" panose="020B0503020204020204" pitchFamily="34" charset="-122"/>
                <a:ea typeface="微软雅黑" panose="020B0503020204020204" pitchFamily="34" charset="-122"/>
              </a:rPr>
              <a:t>上所花的时间和附加空间。</a:t>
            </a:r>
          </a:p>
          <a:p>
            <a:pPr lvl="0" fontAlgn="base">
              <a:lnSpc>
                <a:spcPct val="150000"/>
              </a:lnSpc>
              <a:spcAft>
                <a:spcPct val="0"/>
              </a:spcAft>
              <a:buClr>
                <a:srgbClr val="CC9900"/>
              </a:buClr>
              <a:buSzPct val="65000"/>
              <a:defRPr/>
            </a:pPr>
            <a:r>
              <a:rPr lang="zh-CN" altLang="en-US" sz="2800" kern="0" dirty="0">
                <a:solidFill>
                  <a:srgbClr val="000000"/>
                </a:solidFill>
                <a:latin typeface="微软雅黑" panose="020B0503020204020204" pitchFamily="34" charset="-122"/>
                <a:ea typeface="微软雅黑" panose="020B0503020204020204" pitchFamily="34" charset="-122"/>
              </a:rPr>
              <a:t>       </a:t>
            </a:r>
            <a:r>
              <a:rPr lang="zh-CN" altLang="en-US" sz="2800" kern="0" dirty="0">
                <a:solidFill>
                  <a:srgbClr val="000000"/>
                </a:solidFill>
                <a:latin typeface="微软雅黑" panose="020B0503020204020204" pitchFamily="34" charset="-122"/>
                <a:ea typeface="微软雅黑" panose="020B0503020204020204" pitchFamily="34" charset="-122"/>
                <a:cs typeface="Arial" charset="0"/>
              </a:rPr>
              <a:t>● </a:t>
            </a:r>
            <a:r>
              <a:rPr lang="zh-CN" altLang="en-US" sz="2800" kern="0" dirty="0">
                <a:solidFill>
                  <a:srgbClr val="000000"/>
                </a:solidFill>
                <a:latin typeface="微软雅黑" panose="020B0503020204020204" pitchFamily="34" charset="-122"/>
                <a:ea typeface="微软雅黑" panose="020B0503020204020204" pitchFamily="34" charset="-122"/>
              </a:rPr>
              <a:t>若</a:t>
            </a:r>
            <a:r>
              <a:rPr lang="en-US" altLang="zh-CN" sz="2800" kern="0" dirty="0">
                <a:solidFill>
                  <a:srgbClr val="000000"/>
                </a:solidFill>
                <a:latin typeface="微软雅黑" panose="020B0503020204020204" pitchFamily="34" charset="-122"/>
                <a:ea typeface="微软雅黑" panose="020B0503020204020204" pitchFamily="34" charset="-122"/>
              </a:rPr>
              <a:t>G</a:t>
            </a:r>
            <a:r>
              <a:rPr lang="zh-CN" altLang="en-US" sz="2800" kern="0" dirty="0">
                <a:solidFill>
                  <a:srgbClr val="000000"/>
                </a:solidFill>
                <a:latin typeface="微软雅黑" panose="020B0503020204020204" pitchFamily="34" charset="-122"/>
                <a:ea typeface="微软雅黑" panose="020B0503020204020204" pitchFamily="34" charset="-122"/>
              </a:rPr>
              <a:t>由邻接表表示，则</a:t>
            </a:r>
            <a:r>
              <a:rPr lang="en-US" altLang="zh-CN" sz="2800" kern="0" dirty="0">
                <a:solidFill>
                  <a:srgbClr val="000000"/>
                </a:solidFill>
                <a:latin typeface="微软雅黑" panose="020B0503020204020204" pitchFamily="34" charset="-122"/>
                <a:ea typeface="微软雅黑" panose="020B0503020204020204" pitchFamily="34" charset="-122"/>
              </a:rPr>
              <a:t>t(</a:t>
            </a:r>
            <a:r>
              <a:rPr lang="en-US" altLang="zh-CN" sz="2800" kern="0" dirty="0" err="1">
                <a:solidFill>
                  <a:srgbClr val="000000"/>
                </a:solidFill>
                <a:latin typeface="微软雅黑" panose="020B0503020204020204" pitchFamily="34" charset="-122"/>
                <a:ea typeface="微软雅黑" panose="020B0503020204020204" pitchFamily="34" charset="-122"/>
              </a:rPr>
              <a:t>n,e</a:t>
            </a:r>
            <a:r>
              <a:rPr lang="en-US" altLang="zh-CN" sz="2800" kern="0" dirty="0">
                <a:solidFill>
                  <a:srgbClr val="000000"/>
                </a:solidFill>
                <a:latin typeface="微软雅黑" panose="020B0503020204020204" pitchFamily="34" charset="-122"/>
                <a:ea typeface="微软雅黑" panose="020B0503020204020204" pitchFamily="34" charset="-122"/>
              </a:rPr>
              <a:t>)=</a:t>
            </a:r>
            <a:r>
              <a:rPr lang="el-GR" altLang="zh-CN" sz="2800" kern="0" dirty="0">
                <a:solidFill>
                  <a:srgbClr val="000000"/>
                </a:solidFill>
                <a:latin typeface="微软雅黑" panose="020B0503020204020204" pitchFamily="34" charset="-122"/>
                <a:ea typeface="微软雅黑" panose="020B0503020204020204" pitchFamily="34" charset="-122"/>
              </a:rPr>
              <a:t>Θ</a:t>
            </a:r>
            <a:r>
              <a:rPr lang="en-US" altLang="zh-CN" sz="2800" kern="0" dirty="0">
                <a:solidFill>
                  <a:srgbClr val="000000"/>
                </a:solidFill>
                <a:latin typeface="微软雅黑" panose="020B0503020204020204" pitchFamily="34" charset="-122"/>
                <a:ea typeface="微软雅黑" panose="020B0503020204020204" pitchFamily="34" charset="-122"/>
              </a:rPr>
              <a:t>(</a:t>
            </a:r>
            <a:r>
              <a:rPr lang="en-US" altLang="zh-CN" sz="2800" kern="0" dirty="0" err="1">
                <a:solidFill>
                  <a:srgbClr val="000000"/>
                </a:solidFill>
                <a:latin typeface="微软雅黑" panose="020B0503020204020204" pitchFamily="34" charset="-122"/>
                <a:ea typeface="微软雅黑" panose="020B0503020204020204" pitchFamily="34" charset="-122"/>
              </a:rPr>
              <a:t>n+e</a:t>
            </a:r>
            <a:r>
              <a:rPr lang="en-US" altLang="zh-CN" sz="2800" kern="0" dirty="0">
                <a:solidFill>
                  <a:srgbClr val="000000"/>
                </a:solidFill>
                <a:latin typeface="微软雅黑" panose="020B0503020204020204" pitchFamily="34" charset="-122"/>
                <a:ea typeface="微软雅黑" panose="020B0503020204020204" pitchFamily="34" charset="-122"/>
              </a:rPr>
              <a:t>)</a:t>
            </a:r>
            <a:r>
              <a:rPr lang="zh-CN" altLang="en-US" sz="2800" kern="0" dirty="0">
                <a:solidFill>
                  <a:srgbClr val="000000"/>
                </a:solidFill>
                <a:latin typeface="微软雅黑" panose="020B0503020204020204" pitchFamily="34" charset="-122"/>
                <a:ea typeface="微软雅黑" panose="020B0503020204020204" pitchFamily="34" charset="-122"/>
              </a:rPr>
              <a:t>和</a:t>
            </a:r>
            <a:r>
              <a:rPr lang="en-US" altLang="zh-CN" sz="2800" kern="0" dirty="0">
                <a:solidFill>
                  <a:srgbClr val="000000"/>
                </a:solidFill>
                <a:latin typeface="微软雅黑" panose="020B0503020204020204" pitchFamily="34" charset="-122"/>
                <a:ea typeface="微软雅黑" panose="020B0503020204020204" pitchFamily="34" charset="-122"/>
              </a:rPr>
              <a:t>s(</a:t>
            </a:r>
            <a:r>
              <a:rPr lang="en-US" altLang="zh-CN" sz="2800" kern="0" dirty="0" err="1">
                <a:solidFill>
                  <a:srgbClr val="000000"/>
                </a:solidFill>
                <a:latin typeface="微软雅黑" panose="020B0503020204020204" pitchFamily="34" charset="-122"/>
                <a:ea typeface="微软雅黑" panose="020B0503020204020204" pitchFamily="34" charset="-122"/>
              </a:rPr>
              <a:t>n,e</a:t>
            </a:r>
            <a:r>
              <a:rPr lang="en-US" altLang="zh-CN" sz="2800" kern="0" dirty="0">
                <a:solidFill>
                  <a:srgbClr val="000000"/>
                </a:solidFill>
                <a:latin typeface="微软雅黑" panose="020B0503020204020204" pitchFamily="34" charset="-122"/>
                <a:ea typeface="微软雅黑" panose="020B0503020204020204" pitchFamily="34" charset="-122"/>
              </a:rPr>
              <a:t>)=</a:t>
            </a:r>
            <a:r>
              <a:rPr lang="el-GR" altLang="zh-CN" sz="2800" kern="0" dirty="0">
                <a:solidFill>
                  <a:srgbClr val="000000"/>
                </a:solidFill>
                <a:latin typeface="微软雅黑" panose="020B0503020204020204" pitchFamily="34" charset="-122"/>
                <a:ea typeface="微软雅黑" panose="020B0503020204020204" pitchFamily="34" charset="-122"/>
              </a:rPr>
              <a:t>Θ</a:t>
            </a:r>
            <a:r>
              <a:rPr lang="en-US" altLang="zh-CN" sz="2800" kern="0" dirty="0">
                <a:solidFill>
                  <a:srgbClr val="000000"/>
                </a:solidFill>
                <a:latin typeface="微软雅黑" panose="020B0503020204020204" pitchFamily="34" charset="-122"/>
                <a:ea typeface="微软雅黑" panose="020B0503020204020204" pitchFamily="34" charset="-122"/>
              </a:rPr>
              <a:t>(n)</a:t>
            </a:r>
            <a:r>
              <a:rPr lang="zh-CN" altLang="en-US" sz="2800" kern="0" dirty="0">
                <a:solidFill>
                  <a:srgbClr val="000000"/>
                </a:solidFill>
                <a:latin typeface="微软雅黑" panose="020B0503020204020204" pitchFamily="34" charset="-122"/>
                <a:ea typeface="微软雅黑" panose="020B0503020204020204" pitchFamily="34" charset="-122"/>
              </a:rPr>
              <a:t>。</a:t>
            </a:r>
          </a:p>
          <a:p>
            <a:pPr lvl="0" fontAlgn="base">
              <a:lnSpc>
                <a:spcPct val="150000"/>
              </a:lnSpc>
              <a:spcAft>
                <a:spcPct val="0"/>
              </a:spcAft>
              <a:buClr>
                <a:srgbClr val="CC9900"/>
              </a:buClr>
              <a:buSzPct val="65000"/>
              <a:defRPr/>
            </a:pPr>
            <a:r>
              <a:rPr lang="zh-CN" altLang="en-US" sz="2800" kern="0" dirty="0">
                <a:solidFill>
                  <a:srgbClr val="000000"/>
                </a:solidFill>
                <a:latin typeface="微软雅黑" panose="020B0503020204020204" pitchFamily="34" charset="-122"/>
                <a:ea typeface="微软雅黑" panose="020B0503020204020204" pitchFamily="34" charset="-122"/>
              </a:rPr>
              <a:t>       </a:t>
            </a:r>
            <a:r>
              <a:rPr lang="zh-CN" altLang="en-US" sz="2800" kern="0" dirty="0">
                <a:solidFill>
                  <a:srgbClr val="000000"/>
                </a:solidFill>
                <a:latin typeface="微软雅黑" panose="020B0503020204020204" pitchFamily="34" charset="-122"/>
                <a:ea typeface="微软雅黑" panose="020B0503020204020204" pitchFamily="34" charset="-122"/>
                <a:cs typeface="Arial" charset="0"/>
              </a:rPr>
              <a:t>● </a:t>
            </a:r>
            <a:r>
              <a:rPr lang="zh-CN" altLang="en-US" sz="2800" kern="0" dirty="0">
                <a:solidFill>
                  <a:srgbClr val="000000"/>
                </a:solidFill>
                <a:latin typeface="微软雅黑" panose="020B0503020204020204" pitchFamily="34" charset="-122"/>
                <a:ea typeface="微软雅黑" panose="020B0503020204020204" pitchFamily="34" charset="-122"/>
              </a:rPr>
              <a:t>若</a:t>
            </a:r>
            <a:r>
              <a:rPr lang="en-US" altLang="zh-CN" sz="2800" kern="0" dirty="0">
                <a:solidFill>
                  <a:srgbClr val="000000"/>
                </a:solidFill>
                <a:latin typeface="微软雅黑" panose="020B0503020204020204" pitchFamily="34" charset="-122"/>
                <a:ea typeface="微软雅黑" panose="020B0503020204020204" pitchFamily="34" charset="-122"/>
              </a:rPr>
              <a:t>G</a:t>
            </a:r>
            <a:r>
              <a:rPr lang="zh-CN" altLang="en-US" sz="2800" kern="0" dirty="0">
                <a:solidFill>
                  <a:srgbClr val="000000"/>
                </a:solidFill>
                <a:latin typeface="微软雅黑" panose="020B0503020204020204" pitchFamily="34" charset="-122"/>
                <a:ea typeface="微软雅黑" panose="020B0503020204020204" pitchFamily="34" charset="-122"/>
              </a:rPr>
              <a:t>由邻接矩阵表示，则</a:t>
            </a:r>
            <a:r>
              <a:rPr lang="en-US" altLang="zh-CN" sz="2800" kern="0" dirty="0">
                <a:solidFill>
                  <a:srgbClr val="000000"/>
                </a:solidFill>
                <a:latin typeface="微软雅黑" panose="020B0503020204020204" pitchFamily="34" charset="-122"/>
                <a:ea typeface="微软雅黑" panose="020B0503020204020204" pitchFamily="34" charset="-122"/>
              </a:rPr>
              <a:t>t(</a:t>
            </a:r>
            <a:r>
              <a:rPr lang="en-US" altLang="zh-CN" sz="2800" kern="0" dirty="0" err="1">
                <a:solidFill>
                  <a:srgbClr val="000000"/>
                </a:solidFill>
                <a:latin typeface="微软雅黑" panose="020B0503020204020204" pitchFamily="34" charset="-122"/>
                <a:ea typeface="微软雅黑" panose="020B0503020204020204" pitchFamily="34" charset="-122"/>
              </a:rPr>
              <a:t>n,e</a:t>
            </a:r>
            <a:r>
              <a:rPr lang="en-US" altLang="zh-CN" sz="2800" kern="0" dirty="0">
                <a:solidFill>
                  <a:srgbClr val="000000"/>
                </a:solidFill>
                <a:latin typeface="微软雅黑" panose="020B0503020204020204" pitchFamily="34" charset="-122"/>
                <a:ea typeface="微软雅黑" panose="020B0503020204020204" pitchFamily="34" charset="-122"/>
              </a:rPr>
              <a:t>)=</a:t>
            </a:r>
            <a:r>
              <a:rPr lang="el-GR" altLang="zh-CN" sz="2800" kern="0" dirty="0">
                <a:solidFill>
                  <a:srgbClr val="000000"/>
                </a:solidFill>
                <a:latin typeface="微软雅黑" panose="020B0503020204020204" pitchFamily="34" charset="-122"/>
                <a:ea typeface="微软雅黑" panose="020B0503020204020204" pitchFamily="34" charset="-122"/>
              </a:rPr>
              <a:t>Θ</a:t>
            </a:r>
            <a:r>
              <a:rPr lang="en-US" altLang="zh-CN" sz="2800" kern="0" dirty="0">
                <a:solidFill>
                  <a:srgbClr val="000000"/>
                </a:solidFill>
                <a:latin typeface="微软雅黑" panose="020B0503020204020204" pitchFamily="34" charset="-122"/>
                <a:ea typeface="微软雅黑" panose="020B0503020204020204" pitchFamily="34" charset="-122"/>
              </a:rPr>
              <a:t>(n</a:t>
            </a:r>
            <a:r>
              <a:rPr lang="en-US" altLang="zh-CN" sz="2800" kern="0" baseline="30000" dirty="0">
                <a:solidFill>
                  <a:srgbClr val="000000"/>
                </a:solidFill>
                <a:latin typeface="微软雅黑" panose="020B0503020204020204" pitchFamily="34" charset="-122"/>
                <a:ea typeface="微软雅黑" panose="020B0503020204020204" pitchFamily="34" charset="-122"/>
              </a:rPr>
              <a:t>2</a:t>
            </a:r>
            <a:r>
              <a:rPr lang="en-US" altLang="zh-CN" sz="2800" kern="0" dirty="0">
                <a:solidFill>
                  <a:srgbClr val="000000"/>
                </a:solidFill>
                <a:latin typeface="微软雅黑" panose="020B0503020204020204" pitchFamily="34" charset="-122"/>
                <a:ea typeface="微软雅黑" panose="020B0503020204020204" pitchFamily="34" charset="-122"/>
              </a:rPr>
              <a:t>)</a:t>
            </a:r>
            <a:r>
              <a:rPr lang="zh-CN" altLang="en-US" sz="2800" kern="0" dirty="0">
                <a:solidFill>
                  <a:srgbClr val="000000"/>
                </a:solidFill>
                <a:latin typeface="微软雅黑" panose="020B0503020204020204" pitchFamily="34" charset="-122"/>
                <a:ea typeface="微软雅黑" panose="020B0503020204020204" pitchFamily="34" charset="-122"/>
              </a:rPr>
              <a:t>和</a:t>
            </a:r>
            <a:r>
              <a:rPr lang="en-US" altLang="zh-CN" sz="2800" kern="0" dirty="0">
                <a:solidFill>
                  <a:srgbClr val="000000"/>
                </a:solidFill>
                <a:latin typeface="微软雅黑" panose="020B0503020204020204" pitchFamily="34" charset="-122"/>
                <a:ea typeface="微软雅黑" panose="020B0503020204020204" pitchFamily="34" charset="-122"/>
              </a:rPr>
              <a:t>s(</a:t>
            </a:r>
            <a:r>
              <a:rPr lang="en-US" altLang="zh-CN" sz="2800" kern="0" dirty="0" err="1">
                <a:solidFill>
                  <a:srgbClr val="000000"/>
                </a:solidFill>
                <a:latin typeface="微软雅黑" panose="020B0503020204020204" pitchFamily="34" charset="-122"/>
                <a:ea typeface="微软雅黑" panose="020B0503020204020204" pitchFamily="34" charset="-122"/>
              </a:rPr>
              <a:t>n,e</a:t>
            </a:r>
            <a:r>
              <a:rPr lang="en-US" altLang="zh-CN" sz="2800" kern="0" dirty="0">
                <a:solidFill>
                  <a:srgbClr val="000000"/>
                </a:solidFill>
                <a:latin typeface="微软雅黑" panose="020B0503020204020204" pitchFamily="34" charset="-122"/>
                <a:ea typeface="微软雅黑" panose="020B0503020204020204" pitchFamily="34" charset="-122"/>
              </a:rPr>
              <a:t>)=</a:t>
            </a:r>
            <a:r>
              <a:rPr lang="el-GR" altLang="zh-CN" sz="2800" kern="0" dirty="0">
                <a:solidFill>
                  <a:srgbClr val="000000"/>
                </a:solidFill>
                <a:latin typeface="微软雅黑" panose="020B0503020204020204" pitchFamily="34" charset="-122"/>
                <a:ea typeface="微软雅黑" panose="020B0503020204020204" pitchFamily="34" charset="-122"/>
              </a:rPr>
              <a:t>Θ</a:t>
            </a:r>
            <a:r>
              <a:rPr lang="en-US" altLang="zh-CN" sz="2800" kern="0" dirty="0">
                <a:solidFill>
                  <a:srgbClr val="000000"/>
                </a:solidFill>
                <a:latin typeface="微软雅黑" panose="020B0503020204020204" pitchFamily="34" charset="-122"/>
                <a:ea typeface="微软雅黑" panose="020B0503020204020204" pitchFamily="34" charset="-122"/>
              </a:rPr>
              <a:t>(n)</a:t>
            </a:r>
          </a:p>
        </p:txBody>
      </p:sp>
      <p:sp>
        <p:nvSpPr>
          <p:cNvPr id="12" name="矩形 11"/>
          <p:cNvSpPr/>
          <p:nvPr/>
        </p:nvSpPr>
        <p:spPr>
          <a:xfrm>
            <a:off x="1190329" y="3811538"/>
            <a:ext cx="4213013" cy="830997"/>
          </a:xfrm>
          <a:prstGeom prst="rect">
            <a:avLst/>
          </a:prstGeom>
        </p:spPr>
        <p:txBody>
          <a:bodyPr wrap="none">
            <a:spAutoFit/>
          </a:bodyPr>
          <a:lstStyle/>
          <a:p>
            <a:pPr lvl="0" fontAlgn="base">
              <a:lnSpc>
                <a:spcPct val="150000"/>
              </a:lnSpc>
              <a:spcAft>
                <a:spcPct val="0"/>
              </a:spcAft>
              <a:buClr>
                <a:srgbClr val="CC9900"/>
              </a:buClr>
              <a:buSzPct val="65000"/>
              <a:defRPr/>
            </a:pPr>
            <a:r>
              <a:rPr lang="zh-CN" altLang="en-US" sz="3200" b="1" kern="0" dirty="0">
                <a:solidFill>
                  <a:srgbClr val="000000"/>
                </a:solidFill>
                <a:latin typeface="微软雅黑" panose="020B0503020204020204" pitchFamily="34" charset="-122"/>
                <a:ea typeface="微软雅黑" panose="020B0503020204020204" pitchFamily="34" charset="-122"/>
              </a:rPr>
              <a:t>证明</a:t>
            </a:r>
            <a:r>
              <a:rPr lang="zh-CN" altLang="en-US" sz="3200" kern="0" dirty="0">
                <a:solidFill>
                  <a:srgbClr val="000000"/>
                </a:solidFill>
                <a:latin typeface="微软雅黑" panose="020B0503020204020204" pitchFamily="34" charset="-122"/>
                <a:ea typeface="微软雅黑" panose="020B0503020204020204" pitchFamily="34" charset="-122"/>
              </a:rPr>
              <a:t> </a:t>
            </a:r>
            <a:r>
              <a:rPr lang="zh-CN" altLang="en-US" sz="3200" b="1" kern="0" dirty="0">
                <a:solidFill>
                  <a:srgbClr val="000000"/>
                </a:solidFill>
                <a:latin typeface="微软雅黑" panose="020B0503020204020204" pitchFamily="34" charset="-122"/>
                <a:ea typeface="微软雅黑" panose="020B0503020204020204" pitchFamily="34" charset="-122"/>
              </a:rPr>
              <a:t>时间</a:t>
            </a:r>
            <a:r>
              <a:rPr lang="zh-CN" altLang="en-US" sz="3200" b="1" kern="0" dirty="0" smtClean="0">
                <a:solidFill>
                  <a:srgbClr val="000000"/>
                </a:solidFill>
                <a:latin typeface="微软雅黑" panose="020B0503020204020204" pitchFamily="34" charset="-122"/>
                <a:ea typeface="微软雅黑" panose="020B0503020204020204" pitchFamily="34" charset="-122"/>
              </a:rPr>
              <a:t>分析 邻接表</a:t>
            </a:r>
            <a:r>
              <a:rPr lang="en-US" altLang="zh-CN" sz="2400" kern="0" dirty="0" smtClean="0">
                <a:solidFill>
                  <a:srgbClr val="000000"/>
                </a:solidFill>
                <a:latin typeface="微软雅黑" panose="020B0503020204020204" pitchFamily="34" charset="-122"/>
                <a:ea typeface="微软雅黑" panose="020B0503020204020204" pitchFamily="34" charset="-122"/>
              </a:rPr>
              <a:t> </a:t>
            </a:r>
            <a:endParaRPr lang="en-US" altLang="zh-CN" sz="2400" kern="0" dirty="0">
              <a:solidFill>
                <a:srgbClr val="000000"/>
              </a:solidFill>
              <a:latin typeface="微软雅黑" panose="020B0503020204020204" pitchFamily="34" charset="-122"/>
              <a:ea typeface="微软雅黑" panose="020B0503020204020204" pitchFamily="34" charset="-122"/>
            </a:endParaRPr>
          </a:p>
        </p:txBody>
      </p:sp>
      <p:sp>
        <p:nvSpPr>
          <p:cNvPr id="14" name="矩形 13"/>
          <p:cNvSpPr/>
          <p:nvPr/>
        </p:nvSpPr>
        <p:spPr>
          <a:xfrm flipV="1">
            <a:off x="5403342" y="4263330"/>
            <a:ext cx="6421161" cy="45719"/>
          </a:xfrm>
          <a:prstGeom prst="rect">
            <a:avLst/>
          </a:prstGeom>
          <a:solidFill>
            <a:srgbClr val="239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矩形 4"/>
          <p:cNvSpPr/>
          <p:nvPr/>
        </p:nvSpPr>
        <p:spPr>
          <a:xfrm>
            <a:off x="2084832" y="4655576"/>
            <a:ext cx="9555480" cy="1127360"/>
          </a:xfrm>
          <a:prstGeom prst="rect">
            <a:avLst/>
          </a:prstGeom>
        </p:spPr>
        <p:txBody>
          <a:bodyPr wrap="square">
            <a:spAutoFit/>
          </a:bodyPr>
          <a:lstStyle/>
          <a:p>
            <a:pPr lvl="0" fontAlgn="base">
              <a:lnSpc>
                <a:spcPct val="125000"/>
              </a:lnSpc>
              <a:spcBef>
                <a:spcPct val="20000"/>
              </a:spcBef>
              <a:spcAft>
                <a:spcPct val="0"/>
              </a:spcAft>
              <a:buClr>
                <a:srgbClr val="CC9900"/>
              </a:buClr>
              <a:buSzPct val="65000"/>
              <a:defRPr/>
            </a:pPr>
            <a:r>
              <a:rPr lang="en-US" altLang="zh-CN" sz="2400" kern="0" dirty="0">
                <a:solidFill>
                  <a:srgbClr val="000000"/>
                </a:solidFill>
                <a:latin typeface="微软雅黑" panose="020B0503020204020204" pitchFamily="34" charset="-122"/>
                <a:ea typeface="微软雅黑" panose="020B0503020204020204" pitchFamily="34" charset="-122"/>
              </a:rPr>
              <a:t>G</a:t>
            </a:r>
            <a:r>
              <a:rPr lang="zh-CN" altLang="en-US" sz="2400" kern="0" dirty="0">
                <a:solidFill>
                  <a:srgbClr val="000000"/>
                </a:solidFill>
                <a:latin typeface="微软雅黑" panose="020B0503020204020204" pitchFamily="34" charset="-122"/>
                <a:ea typeface="微软雅黑" panose="020B0503020204020204" pitchFamily="34" charset="-122"/>
              </a:rPr>
              <a:t>采用</a:t>
            </a:r>
            <a:r>
              <a:rPr lang="zh-CN" altLang="en-US" sz="3200" kern="0" dirty="0">
                <a:solidFill>
                  <a:srgbClr val="0000FF"/>
                </a:solidFill>
                <a:latin typeface="微软雅黑" panose="020B0503020204020204" pitchFamily="34" charset="-122"/>
                <a:ea typeface="微软雅黑" panose="020B0503020204020204" pitchFamily="34" charset="-122"/>
              </a:rPr>
              <a:t>邻接表</a:t>
            </a:r>
            <a:r>
              <a:rPr lang="zh-CN" altLang="en-US" sz="2400" kern="0" dirty="0">
                <a:solidFill>
                  <a:srgbClr val="000000"/>
                </a:solidFill>
                <a:latin typeface="微软雅黑" panose="020B0503020204020204" pitchFamily="34" charset="-122"/>
                <a:ea typeface="微软雅黑" panose="020B0503020204020204" pitchFamily="34" charset="-122"/>
              </a:rPr>
              <a:t>表示时，判断邻接于</a:t>
            </a:r>
            <a:r>
              <a:rPr lang="en-US" altLang="zh-CN" sz="2400" kern="0" dirty="0">
                <a:solidFill>
                  <a:srgbClr val="000000"/>
                </a:solidFill>
                <a:latin typeface="微软雅黑" panose="020B0503020204020204" pitchFamily="34" charset="-122"/>
                <a:ea typeface="微软雅黑" panose="020B0503020204020204" pitchFamily="34" charset="-122"/>
              </a:rPr>
              <a:t>u</a:t>
            </a:r>
            <a:r>
              <a:rPr lang="zh-CN" altLang="en-US" sz="2400" kern="0" dirty="0">
                <a:solidFill>
                  <a:srgbClr val="000000"/>
                </a:solidFill>
                <a:latin typeface="微软雅黑" panose="020B0503020204020204" pitchFamily="34" charset="-122"/>
                <a:ea typeface="微软雅黑" panose="020B0503020204020204" pitchFamily="34" charset="-122"/>
              </a:rPr>
              <a:t>的结点将在</a:t>
            </a:r>
            <a:r>
              <a:rPr lang="en-US" altLang="zh-CN" sz="2400" kern="0" dirty="0">
                <a:solidFill>
                  <a:srgbClr val="000000"/>
                </a:solidFill>
                <a:latin typeface="微软雅黑" panose="020B0503020204020204" pitchFamily="34" charset="-122"/>
                <a:ea typeface="微软雅黑" panose="020B0503020204020204" pitchFamily="34" charset="-122"/>
              </a:rPr>
              <a:t>d(u)</a:t>
            </a:r>
            <a:r>
              <a:rPr lang="zh-CN" altLang="en-US" sz="2400" kern="0" dirty="0">
                <a:solidFill>
                  <a:srgbClr val="000000"/>
                </a:solidFill>
                <a:latin typeface="微软雅黑" panose="020B0503020204020204" pitchFamily="34" charset="-122"/>
                <a:ea typeface="微软雅黑" panose="020B0503020204020204" pitchFamily="34" charset="-122"/>
              </a:rPr>
              <a:t>时间内完成，这里，若</a:t>
            </a:r>
            <a:r>
              <a:rPr lang="en-US" altLang="zh-CN" sz="2400" kern="0" dirty="0">
                <a:solidFill>
                  <a:srgbClr val="000000"/>
                </a:solidFill>
                <a:latin typeface="微软雅黑" panose="020B0503020204020204" pitchFamily="34" charset="-122"/>
                <a:ea typeface="微软雅黑" panose="020B0503020204020204" pitchFamily="34" charset="-122"/>
              </a:rPr>
              <a:t>G</a:t>
            </a:r>
            <a:r>
              <a:rPr lang="zh-CN" altLang="en-US" sz="2400" kern="0" dirty="0">
                <a:solidFill>
                  <a:srgbClr val="000000"/>
                </a:solidFill>
                <a:latin typeface="微软雅黑" panose="020B0503020204020204" pitchFamily="34" charset="-122"/>
                <a:ea typeface="微软雅黑" panose="020B0503020204020204" pitchFamily="34" charset="-122"/>
              </a:rPr>
              <a:t>是无向图，则</a:t>
            </a:r>
            <a:r>
              <a:rPr lang="en-US" altLang="zh-CN" sz="2400" kern="0" dirty="0">
                <a:solidFill>
                  <a:srgbClr val="000000"/>
                </a:solidFill>
                <a:latin typeface="微软雅黑" panose="020B0503020204020204" pitchFamily="34" charset="-122"/>
                <a:ea typeface="微软雅黑" panose="020B0503020204020204" pitchFamily="34" charset="-122"/>
              </a:rPr>
              <a:t>d(u)</a:t>
            </a:r>
            <a:r>
              <a:rPr lang="zh-CN" altLang="en-US" sz="2400" kern="0" dirty="0">
                <a:solidFill>
                  <a:srgbClr val="000000"/>
                </a:solidFill>
                <a:latin typeface="微软雅黑" panose="020B0503020204020204" pitchFamily="34" charset="-122"/>
                <a:ea typeface="微软雅黑" panose="020B0503020204020204" pitchFamily="34" charset="-122"/>
              </a:rPr>
              <a:t>是</a:t>
            </a:r>
            <a:r>
              <a:rPr lang="en-US" altLang="zh-CN" sz="2400" kern="0" dirty="0">
                <a:solidFill>
                  <a:srgbClr val="000000"/>
                </a:solidFill>
                <a:latin typeface="微软雅黑" panose="020B0503020204020204" pitchFamily="34" charset="-122"/>
                <a:ea typeface="微软雅黑" panose="020B0503020204020204" pitchFamily="34" charset="-122"/>
              </a:rPr>
              <a:t>u</a:t>
            </a:r>
            <a:r>
              <a:rPr lang="zh-CN" altLang="en-US" sz="2400" kern="0" dirty="0">
                <a:solidFill>
                  <a:srgbClr val="000000"/>
                </a:solidFill>
                <a:latin typeface="微软雅黑" panose="020B0503020204020204" pitchFamily="34" charset="-122"/>
                <a:ea typeface="微软雅黑" panose="020B0503020204020204" pitchFamily="34" charset="-122"/>
              </a:rPr>
              <a:t>的度；若</a:t>
            </a:r>
            <a:r>
              <a:rPr lang="en-US" altLang="zh-CN" sz="2400" kern="0" dirty="0">
                <a:solidFill>
                  <a:srgbClr val="000000"/>
                </a:solidFill>
                <a:latin typeface="微软雅黑" panose="020B0503020204020204" pitchFamily="34" charset="-122"/>
                <a:ea typeface="微软雅黑" panose="020B0503020204020204" pitchFamily="34" charset="-122"/>
              </a:rPr>
              <a:t>G</a:t>
            </a:r>
            <a:r>
              <a:rPr lang="zh-CN" altLang="en-US" sz="2400" kern="0" dirty="0">
                <a:solidFill>
                  <a:srgbClr val="000000"/>
                </a:solidFill>
                <a:latin typeface="微软雅黑" panose="020B0503020204020204" pitchFamily="34" charset="-122"/>
                <a:ea typeface="微软雅黑" panose="020B0503020204020204" pitchFamily="34" charset="-122"/>
              </a:rPr>
              <a:t>是有向图，则</a:t>
            </a:r>
            <a:r>
              <a:rPr lang="en-US" altLang="zh-CN" sz="2400" kern="0" dirty="0">
                <a:solidFill>
                  <a:srgbClr val="000000"/>
                </a:solidFill>
                <a:latin typeface="微软雅黑" panose="020B0503020204020204" pitchFamily="34" charset="-122"/>
                <a:ea typeface="微软雅黑" panose="020B0503020204020204" pitchFamily="34" charset="-122"/>
              </a:rPr>
              <a:t>d(u)</a:t>
            </a:r>
            <a:r>
              <a:rPr lang="zh-CN" altLang="en-US" sz="2400" kern="0" dirty="0">
                <a:solidFill>
                  <a:srgbClr val="000000"/>
                </a:solidFill>
                <a:latin typeface="微软雅黑" panose="020B0503020204020204" pitchFamily="34" charset="-122"/>
                <a:ea typeface="微软雅黑" panose="020B0503020204020204" pitchFamily="34" charset="-122"/>
              </a:rPr>
              <a:t>是</a:t>
            </a:r>
            <a:r>
              <a:rPr lang="en-US" altLang="zh-CN" sz="2400" kern="0" dirty="0">
                <a:solidFill>
                  <a:srgbClr val="000000"/>
                </a:solidFill>
                <a:latin typeface="微软雅黑" panose="020B0503020204020204" pitchFamily="34" charset="-122"/>
                <a:ea typeface="微软雅黑" panose="020B0503020204020204" pitchFamily="34" charset="-122"/>
              </a:rPr>
              <a:t>u</a:t>
            </a:r>
            <a:r>
              <a:rPr lang="zh-CN" altLang="en-US" sz="2400" kern="0" dirty="0">
                <a:solidFill>
                  <a:srgbClr val="000000"/>
                </a:solidFill>
                <a:latin typeface="微软雅黑" panose="020B0503020204020204" pitchFamily="34" charset="-122"/>
                <a:ea typeface="微软雅黑" panose="020B0503020204020204" pitchFamily="34" charset="-122"/>
              </a:rPr>
              <a:t>的出度。</a:t>
            </a:r>
          </a:p>
        </p:txBody>
      </p:sp>
    </p:spTree>
    <p:extLst>
      <p:ext uri="{BB962C8B-B14F-4D97-AF65-F5344CB8AC3E}">
        <p14:creationId xmlns:p14="http://schemas.microsoft.com/office/powerpoint/2010/main" val="146371842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3333" y="338667"/>
            <a:ext cx="2607733" cy="593644"/>
          </a:xfrm>
          <a:prstGeom prst="rect">
            <a:avLst/>
          </a:prstGeom>
        </p:spPr>
      </p:pic>
      <p:pic>
        <p:nvPicPr>
          <p:cNvPr id="3" name="图片 2"/>
          <p:cNvPicPr>
            <a:picLocks noChangeAspect="1"/>
          </p:cNvPicPr>
          <p:nvPr/>
        </p:nvPicPr>
        <p:blipFill rotWithShape="1">
          <a:blip r:embed="rId4">
            <a:alphaModFix amt="4000"/>
            <a:extLst>
              <a:ext uri="{28A0092B-C50C-407E-A947-70E740481C1C}">
                <a14:useLocalDpi xmlns:a14="http://schemas.microsoft.com/office/drawing/2010/main" val="0"/>
              </a:ext>
            </a:extLst>
          </a:blip>
          <a:srcRect t="4939" r="28793" b="22469"/>
          <a:stretch/>
        </p:blipFill>
        <p:spPr>
          <a:xfrm>
            <a:off x="2641601" y="902926"/>
            <a:ext cx="9550400" cy="5955074"/>
          </a:xfrm>
          <a:prstGeom prst="rect">
            <a:avLst/>
          </a:prstGeom>
        </p:spPr>
      </p:pic>
      <p:sp>
        <p:nvSpPr>
          <p:cNvPr id="6" name="矩形 5"/>
          <p:cNvSpPr/>
          <p:nvPr/>
        </p:nvSpPr>
        <p:spPr>
          <a:xfrm>
            <a:off x="3031066" y="1217573"/>
            <a:ext cx="8793437" cy="58720"/>
          </a:xfrm>
          <a:prstGeom prst="rect">
            <a:avLst/>
          </a:prstGeom>
          <a:solidFill>
            <a:srgbClr val="239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矩形 9"/>
          <p:cNvSpPr/>
          <p:nvPr/>
        </p:nvSpPr>
        <p:spPr>
          <a:xfrm>
            <a:off x="9618453" y="383465"/>
            <a:ext cx="2206050" cy="523220"/>
          </a:xfrm>
          <a:prstGeom prst="rect">
            <a:avLst/>
          </a:prstGeom>
          <a:solidFill>
            <a:srgbClr val="239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矩形 10"/>
          <p:cNvSpPr/>
          <p:nvPr/>
        </p:nvSpPr>
        <p:spPr>
          <a:xfrm>
            <a:off x="9558068" y="352688"/>
            <a:ext cx="2359995" cy="584775"/>
          </a:xfrm>
          <a:prstGeom prst="rect">
            <a:avLst/>
          </a:prstGeom>
        </p:spPr>
        <p:txBody>
          <a:bodyPr wrap="square" anchor="ct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lnSpc>
                <a:spcPct val="100000"/>
              </a:lnSpc>
              <a:spcBef>
                <a:spcPts val="0"/>
              </a:spcBef>
              <a:spcAft>
                <a:spcPts val="0"/>
              </a:spcAft>
              <a:defRPr/>
            </a:pPr>
            <a:r>
              <a:rPr lang="zh-CN" altLang="en-US" sz="3200" b="1" dirty="0">
                <a:solidFill>
                  <a:schemeClr val="bg1"/>
                </a:solidFill>
                <a:latin typeface="微软雅黑" charset="-122"/>
                <a:ea typeface="微软雅黑" charset="-122"/>
                <a:sym typeface="+mn-ea"/>
              </a:rPr>
              <a:t>搜索</a:t>
            </a:r>
            <a:r>
              <a:rPr lang="zh-CN" altLang="en-US" sz="3200" b="1" dirty="0" smtClean="0">
                <a:solidFill>
                  <a:schemeClr val="bg1"/>
                </a:solidFill>
                <a:latin typeface="微软雅黑" charset="-122"/>
                <a:ea typeface="微软雅黑" charset="-122"/>
                <a:sym typeface="+mn-ea"/>
              </a:rPr>
              <a:t>和遍历</a:t>
            </a:r>
            <a:endParaRPr lang="zh-CN" altLang="en-US" sz="3200" b="1" dirty="0">
              <a:solidFill>
                <a:schemeClr val="bg1"/>
              </a:solidFill>
              <a:latin typeface="微软雅黑" charset="-122"/>
              <a:ea typeface="微软雅黑" charset="-122"/>
              <a:sym typeface="+mn-ea"/>
            </a:endParaRPr>
          </a:p>
        </p:txBody>
      </p:sp>
      <p:sp>
        <p:nvSpPr>
          <p:cNvPr id="13" name="文本框 12"/>
          <p:cNvSpPr txBox="1"/>
          <p:nvPr/>
        </p:nvSpPr>
        <p:spPr>
          <a:xfrm>
            <a:off x="423333" y="972529"/>
            <a:ext cx="2607733" cy="584775"/>
          </a:xfrm>
          <a:prstGeom prst="rect">
            <a:avLst/>
          </a:prstGeom>
          <a:noFill/>
        </p:spPr>
        <p:txBody>
          <a:bodyPr wrap="square" rtlCol="0">
            <a:spAutoFit/>
          </a:bodyPr>
          <a:lstStyle/>
          <a:p>
            <a:r>
              <a:rPr kumimoji="1" lang="zh-CN" altLang="en-US" sz="3200" b="1" dirty="0" smtClean="0">
                <a:latin typeface="Microsoft YaHei" charset="-122"/>
                <a:ea typeface="Microsoft YaHei" charset="-122"/>
                <a:cs typeface="Microsoft YaHei" charset="-122"/>
              </a:rPr>
              <a:t>广度 定理</a:t>
            </a:r>
            <a:r>
              <a:rPr kumimoji="1" lang="en-US" altLang="zh-CN" sz="3200" b="1" dirty="0" smtClean="0">
                <a:latin typeface="Microsoft YaHei" charset="-122"/>
                <a:ea typeface="Microsoft YaHei" charset="-122"/>
                <a:cs typeface="Microsoft YaHei" charset="-122"/>
              </a:rPr>
              <a:t>7.3</a:t>
            </a:r>
            <a:endParaRPr kumimoji="1" lang="zh-CN" altLang="en-US" sz="3200" b="1" dirty="0">
              <a:latin typeface="Microsoft YaHei" charset="-122"/>
              <a:ea typeface="Microsoft YaHei" charset="-122"/>
              <a:cs typeface="Microsoft YaHei" charset="-122"/>
            </a:endParaRPr>
          </a:p>
        </p:txBody>
      </p:sp>
      <p:sp>
        <p:nvSpPr>
          <p:cNvPr id="4" name="矩形 3"/>
          <p:cNvSpPr/>
          <p:nvPr/>
        </p:nvSpPr>
        <p:spPr>
          <a:xfrm>
            <a:off x="1984247" y="1350897"/>
            <a:ext cx="9765793" cy="2601546"/>
          </a:xfrm>
          <a:prstGeom prst="rect">
            <a:avLst/>
          </a:prstGeom>
        </p:spPr>
        <p:txBody>
          <a:bodyPr wrap="square">
            <a:spAutoFit/>
          </a:bodyPr>
          <a:lstStyle/>
          <a:p>
            <a:pPr lvl="0" fontAlgn="base">
              <a:lnSpc>
                <a:spcPct val="150000"/>
              </a:lnSpc>
              <a:spcAft>
                <a:spcPct val="0"/>
              </a:spcAft>
              <a:buClr>
                <a:srgbClr val="CC9900"/>
              </a:buClr>
              <a:buSzPct val="65000"/>
              <a:defRPr/>
            </a:pPr>
            <a:r>
              <a:rPr lang="zh-CN" altLang="en-US" sz="2800" kern="0" dirty="0">
                <a:solidFill>
                  <a:srgbClr val="000000"/>
                </a:solidFill>
                <a:latin typeface="微软雅黑" panose="020B0503020204020204" pitchFamily="34" charset="-122"/>
                <a:ea typeface="微软雅黑" panose="020B0503020204020204" pitchFamily="34" charset="-122"/>
              </a:rPr>
              <a:t>设</a:t>
            </a:r>
            <a:r>
              <a:rPr lang="en-US" altLang="zh-CN" sz="2800" kern="0" dirty="0">
                <a:solidFill>
                  <a:srgbClr val="000000"/>
                </a:solidFill>
                <a:latin typeface="微软雅黑" panose="020B0503020204020204" pitchFamily="34" charset="-122"/>
                <a:ea typeface="微软雅黑" panose="020B0503020204020204" pitchFamily="34" charset="-122"/>
              </a:rPr>
              <a:t>t(</a:t>
            </a:r>
            <a:r>
              <a:rPr lang="en-US" altLang="zh-CN" sz="2800" kern="0" dirty="0" err="1">
                <a:solidFill>
                  <a:srgbClr val="000000"/>
                </a:solidFill>
                <a:latin typeface="微软雅黑" panose="020B0503020204020204" pitchFamily="34" charset="-122"/>
                <a:ea typeface="微软雅黑" panose="020B0503020204020204" pitchFamily="34" charset="-122"/>
              </a:rPr>
              <a:t>n,e</a:t>
            </a:r>
            <a:r>
              <a:rPr lang="en-US" altLang="zh-CN" sz="2800" kern="0" dirty="0">
                <a:solidFill>
                  <a:srgbClr val="000000"/>
                </a:solidFill>
                <a:latin typeface="微软雅黑" panose="020B0503020204020204" pitchFamily="34" charset="-122"/>
                <a:ea typeface="微软雅黑" panose="020B0503020204020204" pitchFamily="34" charset="-122"/>
              </a:rPr>
              <a:t>)</a:t>
            </a:r>
            <a:r>
              <a:rPr lang="zh-CN" altLang="en-US" sz="2800" kern="0" dirty="0">
                <a:solidFill>
                  <a:srgbClr val="000000"/>
                </a:solidFill>
                <a:latin typeface="微软雅黑" panose="020B0503020204020204" pitchFamily="34" charset="-122"/>
                <a:ea typeface="微软雅黑" panose="020B0503020204020204" pitchFamily="34" charset="-122"/>
              </a:rPr>
              <a:t>和</a:t>
            </a:r>
            <a:r>
              <a:rPr lang="en-US" altLang="zh-CN" sz="2800" kern="0" dirty="0">
                <a:solidFill>
                  <a:srgbClr val="000000"/>
                </a:solidFill>
                <a:latin typeface="微软雅黑" panose="020B0503020204020204" pitchFamily="34" charset="-122"/>
                <a:ea typeface="微软雅黑" panose="020B0503020204020204" pitchFamily="34" charset="-122"/>
              </a:rPr>
              <a:t>s(</a:t>
            </a:r>
            <a:r>
              <a:rPr lang="en-US" altLang="zh-CN" sz="2800" kern="0" dirty="0" err="1">
                <a:solidFill>
                  <a:srgbClr val="000000"/>
                </a:solidFill>
                <a:latin typeface="微软雅黑" panose="020B0503020204020204" pitchFamily="34" charset="-122"/>
                <a:ea typeface="微软雅黑" panose="020B0503020204020204" pitchFamily="34" charset="-122"/>
              </a:rPr>
              <a:t>n,e</a:t>
            </a:r>
            <a:r>
              <a:rPr lang="en-US" altLang="zh-CN" sz="2800" kern="0" dirty="0">
                <a:solidFill>
                  <a:srgbClr val="000000"/>
                </a:solidFill>
                <a:latin typeface="微软雅黑" panose="020B0503020204020204" pitchFamily="34" charset="-122"/>
                <a:ea typeface="微软雅黑" panose="020B0503020204020204" pitchFamily="34" charset="-122"/>
              </a:rPr>
              <a:t>)</a:t>
            </a:r>
            <a:r>
              <a:rPr lang="zh-CN" altLang="en-US" sz="2800" kern="0" dirty="0">
                <a:solidFill>
                  <a:srgbClr val="000000"/>
                </a:solidFill>
                <a:latin typeface="微软雅黑" panose="020B0503020204020204" pitchFamily="34" charset="-122"/>
                <a:ea typeface="微软雅黑" panose="020B0503020204020204" pitchFamily="34" charset="-122"/>
              </a:rPr>
              <a:t>是算法</a:t>
            </a:r>
            <a:r>
              <a:rPr lang="en-US" altLang="zh-CN" sz="2800" kern="0" dirty="0">
                <a:solidFill>
                  <a:srgbClr val="000000"/>
                </a:solidFill>
                <a:latin typeface="微软雅黑" panose="020B0503020204020204" pitchFamily="34" charset="-122"/>
                <a:ea typeface="微软雅黑" panose="020B0503020204020204" pitchFamily="34" charset="-122"/>
              </a:rPr>
              <a:t>BFS</a:t>
            </a:r>
            <a:r>
              <a:rPr lang="zh-CN" altLang="en-US" sz="2800" kern="0" dirty="0">
                <a:solidFill>
                  <a:srgbClr val="000000"/>
                </a:solidFill>
                <a:latin typeface="微软雅黑" panose="020B0503020204020204" pitchFamily="34" charset="-122"/>
                <a:ea typeface="微软雅黑" panose="020B0503020204020204" pitchFamily="34" charset="-122"/>
              </a:rPr>
              <a:t>在任一具有</a:t>
            </a:r>
            <a:r>
              <a:rPr lang="en-US" altLang="zh-CN" sz="2800" kern="0" dirty="0">
                <a:solidFill>
                  <a:srgbClr val="000000"/>
                </a:solidFill>
                <a:latin typeface="微软雅黑" panose="020B0503020204020204" pitchFamily="34" charset="-122"/>
                <a:ea typeface="微软雅黑" panose="020B0503020204020204" pitchFamily="34" charset="-122"/>
              </a:rPr>
              <a:t>n</a:t>
            </a:r>
            <a:r>
              <a:rPr lang="zh-CN" altLang="en-US" sz="2800" kern="0" dirty="0">
                <a:solidFill>
                  <a:srgbClr val="000000"/>
                </a:solidFill>
                <a:latin typeface="微软雅黑" panose="020B0503020204020204" pitchFamily="34" charset="-122"/>
                <a:ea typeface="微软雅黑" panose="020B0503020204020204" pitchFamily="34" charset="-122"/>
              </a:rPr>
              <a:t>个结点</a:t>
            </a:r>
            <a:r>
              <a:rPr lang="zh-CN" altLang="en-US" sz="2800" kern="0" dirty="0" smtClean="0">
                <a:solidFill>
                  <a:srgbClr val="000000"/>
                </a:solidFill>
                <a:latin typeface="微软雅黑" panose="020B0503020204020204" pitchFamily="34" charset="-122"/>
                <a:ea typeface="微软雅黑" panose="020B0503020204020204" pitchFamily="34" charset="-122"/>
              </a:rPr>
              <a:t>和</a:t>
            </a:r>
            <a:r>
              <a:rPr lang="en-US" altLang="zh-CN" sz="2800" kern="0" dirty="0" smtClean="0">
                <a:solidFill>
                  <a:srgbClr val="000000"/>
                </a:solidFill>
                <a:latin typeface="微软雅黑" panose="020B0503020204020204" pitchFamily="34" charset="-122"/>
                <a:ea typeface="微软雅黑" panose="020B0503020204020204" pitchFamily="34" charset="-122"/>
              </a:rPr>
              <a:t>e</a:t>
            </a:r>
            <a:r>
              <a:rPr lang="zh-CN" altLang="en-US" sz="2800" kern="0" dirty="0">
                <a:solidFill>
                  <a:srgbClr val="000000"/>
                </a:solidFill>
                <a:latin typeface="微软雅黑" panose="020B0503020204020204" pitchFamily="34" charset="-122"/>
                <a:ea typeface="微软雅黑" panose="020B0503020204020204" pitchFamily="34" charset="-122"/>
              </a:rPr>
              <a:t>条边的图</a:t>
            </a:r>
            <a:r>
              <a:rPr lang="en-US" altLang="zh-CN" sz="2800" kern="0" dirty="0">
                <a:solidFill>
                  <a:srgbClr val="000000"/>
                </a:solidFill>
                <a:latin typeface="微软雅黑" panose="020B0503020204020204" pitchFamily="34" charset="-122"/>
                <a:ea typeface="微软雅黑" panose="020B0503020204020204" pitchFamily="34" charset="-122"/>
              </a:rPr>
              <a:t>G</a:t>
            </a:r>
            <a:r>
              <a:rPr lang="zh-CN" altLang="en-US" sz="2800" kern="0" dirty="0">
                <a:solidFill>
                  <a:srgbClr val="000000"/>
                </a:solidFill>
                <a:latin typeface="微软雅黑" panose="020B0503020204020204" pitchFamily="34" charset="-122"/>
                <a:ea typeface="微软雅黑" panose="020B0503020204020204" pitchFamily="34" charset="-122"/>
              </a:rPr>
              <a:t>上所花的时间和附加空间。</a:t>
            </a:r>
          </a:p>
          <a:p>
            <a:pPr lvl="0" fontAlgn="base">
              <a:lnSpc>
                <a:spcPct val="150000"/>
              </a:lnSpc>
              <a:spcAft>
                <a:spcPct val="0"/>
              </a:spcAft>
              <a:buClr>
                <a:srgbClr val="CC9900"/>
              </a:buClr>
              <a:buSzPct val="65000"/>
              <a:defRPr/>
            </a:pPr>
            <a:r>
              <a:rPr lang="zh-CN" altLang="en-US" sz="2800" kern="0" dirty="0">
                <a:solidFill>
                  <a:srgbClr val="000000"/>
                </a:solidFill>
                <a:latin typeface="微软雅黑" panose="020B0503020204020204" pitchFamily="34" charset="-122"/>
                <a:ea typeface="微软雅黑" panose="020B0503020204020204" pitchFamily="34" charset="-122"/>
              </a:rPr>
              <a:t>       </a:t>
            </a:r>
            <a:r>
              <a:rPr lang="zh-CN" altLang="en-US" sz="2800" kern="0" dirty="0">
                <a:solidFill>
                  <a:srgbClr val="000000"/>
                </a:solidFill>
                <a:latin typeface="微软雅黑" panose="020B0503020204020204" pitchFamily="34" charset="-122"/>
                <a:ea typeface="微软雅黑" panose="020B0503020204020204" pitchFamily="34" charset="-122"/>
                <a:cs typeface="Arial" charset="0"/>
              </a:rPr>
              <a:t>● </a:t>
            </a:r>
            <a:r>
              <a:rPr lang="zh-CN" altLang="en-US" sz="2800" kern="0" dirty="0">
                <a:solidFill>
                  <a:srgbClr val="000000"/>
                </a:solidFill>
                <a:latin typeface="微软雅黑" panose="020B0503020204020204" pitchFamily="34" charset="-122"/>
                <a:ea typeface="微软雅黑" panose="020B0503020204020204" pitchFamily="34" charset="-122"/>
              </a:rPr>
              <a:t>若</a:t>
            </a:r>
            <a:r>
              <a:rPr lang="en-US" altLang="zh-CN" sz="2800" kern="0" dirty="0">
                <a:solidFill>
                  <a:srgbClr val="000000"/>
                </a:solidFill>
                <a:latin typeface="微软雅黑" panose="020B0503020204020204" pitchFamily="34" charset="-122"/>
                <a:ea typeface="微软雅黑" panose="020B0503020204020204" pitchFamily="34" charset="-122"/>
              </a:rPr>
              <a:t>G</a:t>
            </a:r>
            <a:r>
              <a:rPr lang="zh-CN" altLang="en-US" sz="2800" kern="0" dirty="0">
                <a:solidFill>
                  <a:srgbClr val="000000"/>
                </a:solidFill>
                <a:latin typeface="微软雅黑" panose="020B0503020204020204" pitchFamily="34" charset="-122"/>
                <a:ea typeface="微软雅黑" panose="020B0503020204020204" pitchFamily="34" charset="-122"/>
              </a:rPr>
              <a:t>由邻接表表示，则</a:t>
            </a:r>
            <a:r>
              <a:rPr lang="en-US" altLang="zh-CN" sz="2800" kern="0" dirty="0">
                <a:solidFill>
                  <a:srgbClr val="000000"/>
                </a:solidFill>
                <a:latin typeface="微软雅黑" panose="020B0503020204020204" pitchFamily="34" charset="-122"/>
                <a:ea typeface="微软雅黑" panose="020B0503020204020204" pitchFamily="34" charset="-122"/>
              </a:rPr>
              <a:t>t(</a:t>
            </a:r>
            <a:r>
              <a:rPr lang="en-US" altLang="zh-CN" sz="2800" kern="0" dirty="0" err="1">
                <a:solidFill>
                  <a:srgbClr val="000000"/>
                </a:solidFill>
                <a:latin typeface="微软雅黑" panose="020B0503020204020204" pitchFamily="34" charset="-122"/>
                <a:ea typeface="微软雅黑" panose="020B0503020204020204" pitchFamily="34" charset="-122"/>
              </a:rPr>
              <a:t>n,e</a:t>
            </a:r>
            <a:r>
              <a:rPr lang="en-US" altLang="zh-CN" sz="2800" kern="0" dirty="0">
                <a:solidFill>
                  <a:srgbClr val="000000"/>
                </a:solidFill>
                <a:latin typeface="微软雅黑" panose="020B0503020204020204" pitchFamily="34" charset="-122"/>
                <a:ea typeface="微软雅黑" panose="020B0503020204020204" pitchFamily="34" charset="-122"/>
              </a:rPr>
              <a:t>)=</a:t>
            </a:r>
            <a:r>
              <a:rPr lang="el-GR" altLang="zh-CN" sz="2800" kern="0" dirty="0">
                <a:solidFill>
                  <a:srgbClr val="000000"/>
                </a:solidFill>
                <a:latin typeface="微软雅黑" panose="020B0503020204020204" pitchFamily="34" charset="-122"/>
                <a:ea typeface="微软雅黑" panose="020B0503020204020204" pitchFamily="34" charset="-122"/>
              </a:rPr>
              <a:t>Θ</a:t>
            </a:r>
            <a:r>
              <a:rPr lang="en-US" altLang="zh-CN" sz="2800" kern="0" dirty="0">
                <a:solidFill>
                  <a:srgbClr val="000000"/>
                </a:solidFill>
                <a:latin typeface="微软雅黑" panose="020B0503020204020204" pitchFamily="34" charset="-122"/>
                <a:ea typeface="微软雅黑" panose="020B0503020204020204" pitchFamily="34" charset="-122"/>
              </a:rPr>
              <a:t>(</a:t>
            </a:r>
            <a:r>
              <a:rPr lang="en-US" altLang="zh-CN" sz="2800" kern="0" dirty="0" err="1">
                <a:solidFill>
                  <a:srgbClr val="000000"/>
                </a:solidFill>
                <a:latin typeface="微软雅黑" panose="020B0503020204020204" pitchFamily="34" charset="-122"/>
                <a:ea typeface="微软雅黑" panose="020B0503020204020204" pitchFamily="34" charset="-122"/>
              </a:rPr>
              <a:t>n+e</a:t>
            </a:r>
            <a:r>
              <a:rPr lang="en-US" altLang="zh-CN" sz="2800" kern="0" dirty="0">
                <a:solidFill>
                  <a:srgbClr val="000000"/>
                </a:solidFill>
                <a:latin typeface="微软雅黑" panose="020B0503020204020204" pitchFamily="34" charset="-122"/>
                <a:ea typeface="微软雅黑" panose="020B0503020204020204" pitchFamily="34" charset="-122"/>
              </a:rPr>
              <a:t>)</a:t>
            </a:r>
            <a:r>
              <a:rPr lang="zh-CN" altLang="en-US" sz="2800" kern="0" dirty="0">
                <a:solidFill>
                  <a:srgbClr val="000000"/>
                </a:solidFill>
                <a:latin typeface="微软雅黑" panose="020B0503020204020204" pitchFamily="34" charset="-122"/>
                <a:ea typeface="微软雅黑" panose="020B0503020204020204" pitchFamily="34" charset="-122"/>
              </a:rPr>
              <a:t>和</a:t>
            </a:r>
            <a:r>
              <a:rPr lang="en-US" altLang="zh-CN" sz="2800" kern="0" dirty="0">
                <a:solidFill>
                  <a:srgbClr val="000000"/>
                </a:solidFill>
                <a:latin typeface="微软雅黑" panose="020B0503020204020204" pitchFamily="34" charset="-122"/>
                <a:ea typeface="微软雅黑" panose="020B0503020204020204" pitchFamily="34" charset="-122"/>
              </a:rPr>
              <a:t>s(</a:t>
            </a:r>
            <a:r>
              <a:rPr lang="en-US" altLang="zh-CN" sz="2800" kern="0" dirty="0" err="1">
                <a:solidFill>
                  <a:srgbClr val="000000"/>
                </a:solidFill>
                <a:latin typeface="微软雅黑" panose="020B0503020204020204" pitchFamily="34" charset="-122"/>
                <a:ea typeface="微软雅黑" panose="020B0503020204020204" pitchFamily="34" charset="-122"/>
              </a:rPr>
              <a:t>n,e</a:t>
            </a:r>
            <a:r>
              <a:rPr lang="en-US" altLang="zh-CN" sz="2800" kern="0" dirty="0">
                <a:solidFill>
                  <a:srgbClr val="000000"/>
                </a:solidFill>
                <a:latin typeface="微软雅黑" panose="020B0503020204020204" pitchFamily="34" charset="-122"/>
                <a:ea typeface="微软雅黑" panose="020B0503020204020204" pitchFamily="34" charset="-122"/>
              </a:rPr>
              <a:t>)=</a:t>
            </a:r>
            <a:r>
              <a:rPr lang="el-GR" altLang="zh-CN" sz="2800" kern="0" dirty="0">
                <a:solidFill>
                  <a:srgbClr val="000000"/>
                </a:solidFill>
                <a:latin typeface="微软雅黑" panose="020B0503020204020204" pitchFamily="34" charset="-122"/>
                <a:ea typeface="微软雅黑" panose="020B0503020204020204" pitchFamily="34" charset="-122"/>
              </a:rPr>
              <a:t>Θ</a:t>
            </a:r>
            <a:r>
              <a:rPr lang="en-US" altLang="zh-CN" sz="2800" kern="0" dirty="0">
                <a:solidFill>
                  <a:srgbClr val="000000"/>
                </a:solidFill>
                <a:latin typeface="微软雅黑" panose="020B0503020204020204" pitchFamily="34" charset="-122"/>
                <a:ea typeface="微软雅黑" panose="020B0503020204020204" pitchFamily="34" charset="-122"/>
              </a:rPr>
              <a:t>(n)</a:t>
            </a:r>
            <a:r>
              <a:rPr lang="zh-CN" altLang="en-US" sz="2800" kern="0" dirty="0">
                <a:solidFill>
                  <a:srgbClr val="000000"/>
                </a:solidFill>
                <a:latin typeface="微软雅黑" panose="020B0503020204020204" pitchFamily="34" charset="-122"/>
                <a:ea typeface="微软雅黑" panose="020B0503020204020204" pitchFamily="34" charset="-122"/>
              </a:rPr>
              <a:t>。</a:t>
            </a:r>
          </a:p>
          <a:p>
            <a:pPr lvl="0" fontAlgn="base">
              <a:lnSpc>
                <a:spcPct val="150000"/>
              </a:lnSpc>
              <a:spcAft>
                <a:spcPct val="0"/>
              </a:spcAft>
              <a:buClr>
                <a:srgbClr val="CC9900"/>
              </a:buClr>
              <a:buSzPct val="65000"/>
              <a:defRPr/>
            </a:pPr>
            <a:r>
              <a:rPr lang="zh-CN" altLang="en-US" sz="2800" kern="0" dirty="0">
                <a:solidFill>
                  <a:srgbClr val="000000"/>
                </a:solidFill>
                <a:latin typeface="微软雅黑" panose="020B0503020204020204" pitchFamily="34" charset="-122"/>
                <a:ea typeface="微软雅黑" panose="020B0503020204020204" pitchFamily="34" charset="-122"/>
              </a:rPr>
              <a:t>       </a:t>
            </a:r>
            <a:r>
              <a:rPr lang="zh-CN" altLang="en-US" sz="2800" kern="0" dirty="0">
                <a:solidFill>
                  <a:srgbClr val="000000"/>
                </a:solidFill>
                <a:latin typeface="微软雅黑" panose="020B0503020204020204" pitchFamily="34" charset="-122"/>
                <a:ea typeface="微软雅黑" panose="020B0503020204020204" pitchFamily="34" charset="-122"/>
                <a:cs typeface="Arial" charset="0"/>
              </a:rPr>
              <a:t>● </a:t>
            </a:r>
            <a:r>
              <a:rPr lang="zh-CN" altLang="en-US" sz="2800" kern="0" dirty="0">
                <a:solidFill>
                  <a:srgbClr val="000000"/>
                </a:solidFill>
                <a:latin typeface="微软雅黑" panose="020B0503020204020204" pitchFamily="34" charset="-122"/>
                <a:ea typeface="微软雅黑" panose="020B0503020204020204" pitchFamily="34" charset="-122"/>
              </a:rPr>
              <a:t>若</a:t>
            </a:r>
            <a:r>
              <a:rPr lang="en-US" altLang="zh-CN" sz="2800" kern="0" dirty="0">
                <a:solidFill>
                  <a:srgbClr val="000000"/>
                </a:solidFill>
                <a:latin typeface="微软雅黑" panose="020B0503020204020204" pitchFamily="34" charset="-122"/>
                <a:ea typeface="微软雅黑" panose="020B0503020204020204" pitchFamily="34" charset="-122"/>
              </a:rPr>
              <a:t>G</a:t>
            </a:r>
            <a:r>
              <a:rPr lang="zh-CN" altLang="en-US" sz="2800" kern="0" dirty="0">
                <a:solidFill>
                  <a:srgbClr val="000000"/>
                </a:solidFill>
                <a:latin typeface="微软雅黑" panose="020B0503020204020204" pitchFamily="34" charset="-122"/>
                <a:ea typeface="微软雅黑" panose="020B0503020204020204" pitchFamily="34" charset="-122"/>
              </a:rPr>
              <a:t>由邻接矩阵表示，则</a:t>
            </a:r>
            <a:r>
              <a:rPr lang="en-US" altLang="zh-CN" sz="2800" kern="0" dirty="0">
                <a:solidFill>
                  <a:srgbClr val="000000"/>
                </a:solidFill>
                <a:latin typeface="微软雅黑" panose="020B0503020204020204" pitchFamily="34" charset="-122"/>
                <a:ea typeface="微软雅黑" panose="020B0503020204020204" pitchFamily="34" charset="-122"/>
              </a:rPr>
              <a:t>t(</a:t>
            </a:r>
            <a:r>
              <a:rPr lang="en-US" altLang="zh-CN" sz="2800" kern="0" dirty="0" err="1">
                <a:solidFill>
                  <a:srgbClr val="000000"/>
                </a:solidFill>
                <a:latin typeface="微软雅黑" panose="020B0503020204020204" pitchFamily="34" charset="-122"/>
                <a:ea typeface="微软雅黑" panose="020B0503020204020204" pitchFamily="34" charset="-122"/>
              </a:rPr>
              <a:t>n,e</a:t>
            </a:r>
            <a:r>
              <a:rPr lang="en-US" altLang="zh-CN" sz="2800" kern="0" dirty="0">
                <a:solidFill>
                  <a:srgbClr val="000000"/>
                </a:solidFill>
                <a:latin typeface="微软雅黑" panose="020B0503020204020204" pitchFamily="34" charset="-122"/>
                <a:ea typeface="微软雅黑" panose="020B0503020204020204" pitchFamily="34" charset="-122"/>
              </a:rPr>
              <a:t>)=</a:t>
            </a:r>
            <a:r>
              <a:rPr lang="el-GR" altLang="zh-CN" sz="2800" kern="0" dirty="0">
                <a:solidFill>
                  <a:srgbClr val="000000"/>
                </a:solidFill>
                <a:latin typeface="微软雅黑" panose="020B0503020204020204" pitchFamily="34" charset="-122"/>
                <a:ea typeface="微软雅黑" panose="020B0503020204020204" pitchFamily="34" charset="-122"/>
              </a:rPr>
              <a:t>Θ</a:t>
            </a:r>
            <a:r>
              <a:rPr lang="en-US" altLang="zh-CN" sz="2800" kern="0" dirty="0">
                <a:solidFill>
                  <a:srgbClr val="000000"/>
                </a:solidFill>
                <a:latin typeface="微软雅黑" panose="020B0503020204020204" pitchFamily="34" charset="-122"/>
                <a:ea typeface="微软雅黑" panose="020B0503020204020204" pitchFamily="34" charset="-122"/>
              </a:rPr>
              <a:t>(n</a:t>
            </a:r>
            <a:r>
              <a:rPr lang="en-US" altLang="zh-CN" sz="2800" kern="0" baseline="30000" dirty="0">
                <a:solidFill>
                  <a:srgbClr val="000000"/>
                </a:solidFill>
                <a:latin typeface="微软雅黑" panose="020B0503020204020204" pitchFamily="34" charset="-122"/>
                <a:ea typeface="微软雅黑" panose="020B0503020204020204" pitchFamily="34" charset="-122"/>
              </a:rPr>
              <a:t>2</a:t>
            </a:r>
            <a:r>
              <a:rPr lang="en-US" altLang="zh-CN" sz="2800" kern="0" dirty="0">
                <a:solidFill>
                  <a:srgbClr val="000000"/>
                </a:solidFill>
                <a:latin typeface="微软雅黑" panose="020B0503020204020204" pitchFamily="34" charset="-122"/>
                <a:ea typeface="微软雅黑" panose="020B0503020204020204" pitchFamily="34" charset="-122"/>
              </a:rPr>
              <a:t>)</a:t>
            </a:r>
            <a:r>
              <a:rPr lang="zh-CN" altLang="en-US" sz="2800" kern="0" dirty="0">
                <a:solidFill>
                  <a:srgbClr val="000000"/>
                </a:solidFill>
                <a:latin typeface="微软雅黑" panose="020B0503020204020204" pitchFamily="34" charset="-122"/>
                <a:ea typeface="微软雅黑" panose="020B0503020204020204" pitchFamily="34" charset="-122"/>
              </a:rPr>
              <a:t>和</a:t>
            </a:r>
            <a:r>
              <a:rPr lang="en-US" altLang="zh-CN" sz="2800" kern="0" dirty="0">
                <a:solidFill>
                  <a:srgbClr val="000000"/>
                </a:solidFill>
                <a:latin typeface="微软雅黑" panose="020B0503020204020204" pitchFamily="34" charset="-122"/>
                <a:ea typeface="微软雅黑" panose="020B0503020204020204" pitchFamily="34" charset="-122"/>
              </a:rPr>
              <a:t>s(</a:t>
            </a:r>
            <a:r>
              <a:rPr lang="en-US" altLang="zh-CN" sz="2800" kern="0" dirty="0" err="1">
                <a:solidFill>
                  <a:srgbClr val="000000"/>
                </a:solidFill>
                <a:latin typeface="微软雅黑" panose="020B0503020204020204" pitchFamily="34" charset="-122"/>
                <a:ea typeface="微软雅黑" panose="020B0503020204020204" pitchFamily="34" charset="-122"/>
              </a:rPr>
              <a:t>n,e</a:t>
            </a:r>
            <a:r>
              <a:rPr lang="en-US" altLang="zh-CN" sz="2800" kern="0" dirty="0">
                <a:solidFill>
                  <a:srgbClr val="000000"/>
                </a:solidFill>
                <a:latin typeface="微软雅黑" panose="020B0503020204020204" pitchFamily="34" charset="-122"/>
                <a:ea typeface="微软雅黑" panose="020B0503020204020204" pitchFamily="34" charset="-122"/>
              </a:rPr>
              <a:t>)=</a:t>
            </a:r>
            <a:r>
              <a:rPr lang="el-GR" altLang="zh-CN" sz="2800" kern="0" dirty="0">
                <a:solidFill>
                  <a:srgbClr val="000000"/>
                </a:solidFill>
                <a:latin typeface="微软雅黑" panose="020B0503020204020204" pitchFamily="34" charset="-122"/>
                <a:ea typeface="微软雅黑" panose="020B0503020204020204" pitchFamily="34" charset="-122"/>
              </a:rPr>
              <a:t>Θ</a:t>
            </a:r>
            <a:r>
              <a:rPr lang="en-US" altLang="zh-CN" sz="2800" kern="0" dirty="0">
                <a:solidFill>
                  <a:srgbClr val="000000"/>
                </a:solidFill>
                <a:latin typeface="微软雅黑" panose="020B0503020204020204" pitchFamily="34" charset="-122"/>
                <a:ea typeface="微软雅黑" panose="020B0503020204020204" pitchFamily="34" charset="-122"/>
              </a:rPr>
              <a:t>(n)</a:t>
            </a:r>
          </a:p>
        </p:txBody>
      </p:sp>
      <p:sp>
        <p:nvSpPr>
          <p:cNvPr id="12" name="矩形 11"/>
          <p:cNvSpPr/>
          <p:nvPr/>
        </p:nvSpPr>
        <p:spPr>
          <a:xfrm>
            <a:off x="1190329" y="3811538"/>
            <a:ext cx="4213013" cy="830997"/>
          </a:xfrm>
          <a:prstGeom prst="rect">
            <a:avLst/>
          </a:prstGeom>
        </p:spPr>
        <p:txBody>
          <a:bodyPr wrap="none">
            <a:spAutoFit/>
          </a:bodyPr>
          <a:lstStyle/>
          <a:p>
            <a:pPr lvl="0" fontAlgn="base">
              <a:lnSpc>
                <a:spcPct val="150000"/>
              </a:lnSpc>
              <a:spcAft>
                <a:spcPct val="0"/>
              </a:spcAft>
              <a:buClr>
                <a:srgbClr val="CC9900"/>
              </a:buClr>
              <a:buSzPct val="65000"/>
              <a:defRPr/>
            </a:pPr>
            <a:r>
              <a:rPr lang="zh-CN" altLang="en-US" sz="3200" b="1" kern="0" dirty="0">
                <a:solidFill>
                  <a:srgbClr val="000000"/>
                </a:solidFill>
                <a:latin typeface="微软雅黑" panose="020B0503020204020204" pitchFamily="34" charset="-122"/>
                <a:ea typeface="微软雅黑" panose="020B0503020204020204" pitchFamily="34" charset="-122"/>
              </a:rPr>
              <a:t>证明</a:t>
            </a:r>
            <a:r>
              <a:rPr lang="zh-CN" altLang="en-US" sz="3200" kern="0" dirty="0">
                <a:solidFill>
                  <a:srgbClr val="000000"/>
                </a:solidFill>
                <a:latin typeface="微软雅黑" panose="020B0503020204020204" pitchFamily="34" charset="-122"/>
                <a:ea typeface="微软雅黑" panose="020B0503020204020204" pitchFamily="34" charset="-122"/>
              </a:rPr>
              <a:t> </a:t>
            </a:r>
            <a:r>
              <a:rPr lang="zh-CN" altLang="en-US" sz="3200" b="1" kern="0" dirty="0">
                <a:solidFill>
                  <a:srgbClr val="000000"/>
                </a:solidFill>
                <a:latin typeface="微软雅黑" panose="020B0503020204020204" pitchFamily="34" charset="-122"/>
                <a:ea typeface="微软雅黑" panose="020B0503020204020204" pitchFamily="34" charset="-122"/>
              </a:rPr>
              <a:t>时间</a:t>
            </a:r>
            <a:r>
              <a:rPr lang="zh-CN" altLang="en-US" sz="3200" b="1" kern="0" dirty="0" smtClean="0">
                <a:solidFill>
                  <a:srgbClr val="000000"/>
                </a:solidFill>
                <a:latin typeface="微软雅黑" panose="020B0503020204020204" pitchFamily="34" charset="-122"/>
                <a:ea typeface="微软雅黑" panose="020B0503020204020204" pitchFamily="34" charset="-122"/>
              </a:rPr>
              <a:t>分析 邻接表</a:t>
            </a:r>
            <a:r>
              <a:rPr lang="en-US" altLang="zh-CN" sz="2400" kern="0" dirty="0" smtClean="0">
                <a:solidFill>
                  <a:srgbClr val="000000"/>
                </a:solidFill>
                <a:latin typeface="微软雅黑" panose="020B0503020204020204" pitchFamily="34" charset="-122"/>
                <a:ea typeface="微软雅黑" panose="020B0503020204020204" pitchFamily="34" charset="-122"/>
              </a:rPr>
              <a:t> </a:t>
            </a:r>
            <a:endParaRPr lang="en-US" altLang="zh-CN" sz="2400" kern="0" dirty="0">
              <a:solidFill>
                <a:srgbClr val="000000"/>
              </a:solidFill>
              <a:latin typeface="微软雅黑" panose="020B0503020204020204" pitchFamily="34" charset="-122"/>
              <a:ea typeface="微软雅黑" panose="020B0503020204020204" pitchFamily="34" charset="-122"/>
            </a:endParaRPr>
          </a:p>
        </p:txBody>
      </p:sp>
      <p:sp>
        <p:nvSpPr>
          <p:cNvPr id="14" name="矩形 13"/>
          <p:cNvSpPr/>
          <p:nvPr/>
        </p:nvSpPr>
        <p:spPr>
          <a:xfrm flipV="1">
            <a:off x="5403342" y="4263330"/>
            <a:ext cx="6421161" cy="45719"/>
          </a:xfrm>
          <a:prstGeom prst="rect">
            <a:avLst/>
          </a:prstGeom>
          <a:solidFill>
            <a:srgbClr val="239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矩形 4"/>
          <p:cNvSpPr/>
          <p:nvPr/>
        </p:nvSpPr>
        <p:spPr>
          <a:xfrm>
            <a:off x="1417320" y="4789650"/>
            <a:ext cx="6345936" cy="1803571"/>
          </a:xfrm>
          <a:prstGeom prst="rect">
            <a:avLst/>
          </a:prstGeom>
        </p:spPr>
        <p:txBody>
          <a:bodyPr wrap="square">
            <a:spAutoFit/>
          </a:bodyPr>
          <a:lstStyle/>
          <a:p>
            <a:pPr marL="641350" lvl="2" fontAlgn="base">
              <a:lnSpc>
                <a:spcPct val="125000"/>
              </a:lnSpc>
              <a:spcBef>
                <a:spcPct val="20000"/>
              </a:spcBef>
              <a:spcAft>
                <a:spcPct val="0"/>
              </a:spcAft>
              <a:buClr>
                <a:srgbClr val="CC9900"/>
              </a:buClr>
              <a:buSzPct val="65000"/>
              <a:buFont typeface="Wingdings" panose="05000000000000000000" pitchFamily="2" charset="2"/>
              <a:buChar char="Ø"/>
              <a:defRPr/>
            </a:pPr>
            <a:r>
              <a:rPr lang="zh-CN" altLang="en-US" sz="2400" kern="0" dirty="0">
                <a:solidFill>
                  <a:srgbClr val="000000"/>
                </a:solidFill>
                <a:latin typeface="微软雅黑" panose="020B0503020204020204" pitchFamily="34" charset="-122"/>
                <a:ea typeface="微软雅黑" panose="020B0503020204020204" pitchFamily="34" charset="-122"/>
              </a:rPr>
              <a:t>所有结点的处理时间：</a:t>
            </a:r>
            <a:r>
              <a:rPr lang="el-GR" altLang="zh-CN" sz="2400" kern="0" dirty="0">
                <a:solidFill>
                  <a:srgbClr val="000000"/>
                </a:solidFill>
                <a:latin typeface="微软雅黑" panose="020B0503020204020204" pitchFamily="34" charset="-122"/>
                <a:ea typeface="微软雅黑" panose="020B0503020204020204" pitchFamily="34" charset="-122"/>
              </a:rPr>
              <a:t>Ο</a:t>
            </a:r>
            <a:r>
              <a:rPr lang="en-US" altLang="zh-CN" sz="2400" kern="0" dirty="0">
                <a:solidFill>
                  <a:srgbClr val="000000"/>
                </a:solidFill>
                <a:latin typeface="微软雅黑" panose="020B0503020204020204" pitchFamily="34" charset="-122"/>
                <a:ea typeface="微软雅黑" panose="020B0503020204020204" pitchFamily="34" charset="-122"/>
              </a:rPr>
              <a:t>(</a:t>
            </a:r>
            <a:r>
              <a:rPr lang="el-GR" altLang="zh-CN" sz="2400" kern="0" dirty="0">
                <a:solidFill>
                  <a:srgbClr val="000000"/>
                </a:solidFill>
                <a:latin typeface="微软雅黑" panose="020B0503020204020204" pitchFamily="34" charset="-122"/>
                <a:ea typeface="微软雅黑" panose="020B0503020204020204" pitchFamily="34" charset="-122"/>
              </a:rPr>
              <a:t>Σ</a:t>
            </a:r>
            <a:r>
              <a:rPr lang="en-US" altLang="zh-CN" sz="2400" kern="0" dirty="0">
                <a:solidFill>
                  <a:srgbClr val="000000"/>
                </a:solidFill>
                <a:latin typeface="微软雅黑" panose="020B0503020204020204" pitchFamily="34" charset="-122"/>
                <a:ea typeface="微软雅黑" panose="020B0503020204020204" pitchFamily="34" charset="-122"/>
              </a:rPr>
              <a:t>d(u))=</a:t>
            </a:r>
            <a:r>
              <a:rPr lang="el-GR" altLang="zh-CN" sz="2400" kern="0" dirty="0">
                <a:solidFill>
                  <a:srgbClr val="000000"/>
                </a:solidFill>
                <a:latin typeface="微软雅黑" panose="020B0503020204020204" pitchFamily="34" charset="-122"/>
                <a:ea typeface="微软雅黑" panose="020B0503020204020204" pitchFamily="34" charset="-122"/>
              </a:rPr>
              <a:t>Ο</a:t>
            </a:r>
            <a:r>
              <a:rPr lang="en-US" altLang="zh-CN" sz="2400" kern="0" dirty="0">
                <a:solidFill>
                  <a:srgbClr val="000000"/>
                </a:solidFill>
                <a:latin typeface="微软雅黑" panose="020B0503020204020204" pitchFamily="34" charset="-122"/>
                <a:ea typeface="微软雅黑" panose="020B0503020204020204" pitchFamily="34" charset="-122"/>
              </a:rPr>
              <a:t>(e)</a:t>
            </a:r>
            <a:r>
              <a:rPr lang="zh-CN" altLang="en-US" sz="2400" kern="0" dirty="0" smtClean="0">
                <a:solidFill>
                  <a:srgbClr val="000000"/>
                </a:solidFill>
                <a:latin typeface="微软雅黑" panose="020B0503020204020204" pitchFamily="34" charset="-122"/>
                <a:ea typeface="微软雅黑" panose="020B0503020204020204" pitchFamily="34" charset="-122"/>
              </a:rPr>
              <a:t>。   </a:t>
            </a:r>
          </a:p>
          <a:p>
            <a:pPr marL="641350" lvl="2" fontAlgn="base">
              <a:lnSpc>
                <a:spcPct val="125000"/>
              </a:lnSpc>
              <a:spcBef>
                <a:spcPct val="20000"/>
              </a:spcBef>
              <a:spcAft>
                <a:spcPct val="0"/>
              </a:spcAft>
              <a:buClr>
                <a:srgbClr val="CC9900"/>
              </a:buClr>
              <a:buSzPct val="65000"/>
              <a:buFont typeface="Wingdings" panose="05000000000000000000" pitchFamily="2" charset="2"/>
              <a:buChar char="Ø"/>
              <a:defRPr/>
            </a:pPr>
            <a:r>
              <a:rPr lang="en-US" altLang="zh-CN" sz="2400" kern="0" dirty="0" smtClean="0">
                <a:solidFill>
                  <a:srgbClr val="000000"/>
                </a:solidFill>
                <a:latin typeface="微软雅黑" panose="020B0503020204020204" pitchFamily="34" charset="-122"/>
                <a:ea typeface="微软雅黑" panose="020B0503020204020204" pitchFamily="34" charset="-122"/>
              </a:rPr>
              <a:t> VISITED</a:t>
            </a:r>
            <a:r>
              <a:rPr lang="zh-CN" altLang="en-US" sz="2400" kern="0" dirty="0" smtClean="0">
                <a:solidFill>
                  <a:srgbClr val="000000"/>
                </a:solidFill>
                <a:latin typeface="微软雅黑" panose="020B0503020204020204" pitchFamily="34" charset="-122"/>
                <a:ea typeface="微软雅黑" panose="020B0503020204020204" pitchFamily="34" charset="-122"/>
              </a:rPr>
              <a:t>数组的初始化时间：</a:t>
            </a:r>
            <a:r>
              <a:rPr lang="el-GR" altLang="zh-CN" sz="2400" kern="0" dirty="0" smtClean="0">
                <a:solidFill>
                  <a:srgbClr val="000000"/>
                </a:solidFill>
                <a:latin typeface="微软雅黑" panose="020B0503020204020204" pitchFamily="34" charset="-122"/>
                <a:ea typeface="微软雅黑" panose="020B0503020204020204" pitchFamily="34" charset="-122"/>
              </a:rPr>
              <a:t>Ο</a:t>
            </a:r>
            <a:r>
              <a:rPr lang="en-US" altLang="zh-CN" sz="2400" kern="0" dirty="0" smtClean="0">
                <a:solidFill>
                  <a:srgbClr val="000000"/>
                </a:solidFill>
                <a:latin typeface="微软雅黑" panose="020B0503020204020204" pitchFamily="34" charset="-122"/>
                <a:ea typeface="微软雅黑" panose="020B0503020204020204" pitchFamily="34" charset="-122"/>
              </a:rPr>
              <a:t>(n)</a:t>
            </a:r>
          </a:p>
          <a:p>
            <a:pPr lvl="0" fontAlgn="base">
              <a:lnSpc>
                <a:spcPct val="125000"/>
              </a:lnSpc>
              <a:spcBef>
                <a:spcPct val="20000"/>
              </a:spcBef>
              <a:spcAft>
                <a:spcPct val="0"/>
              </a:spcAft>
              <a:buClr>
                <a:srgbClr val="CC9900"/>
              </a:buClr>
              <a:buSzPct val="65000"/>
              <a:defRPr/>
            </a:pPr>
            <a:r>
              <a:rPr lang="en-US" altLang="zh-CN" sz="2400" kern="0" dirty="0" smtClean="0">
                <a:solidFill>
                  <a:srgbClr val="000000"/>
                </a:solidFill>
                <a:latin typeface="微软雅黑" panose="020B0503020204020204" pitchFamily="34" charset="-122"/>
                <a:ea typeface="微软雅黑" panose="020B0503020204020204" pitchFamily="34" charset="-122"/>
              </a:rPr>
              <a:t>    </a:t>
            </a:r>
            <a:r>
              <a:rPr lang="en-US" altLang="zh-CN" sz="2400" kern="0" dirty="0" smtClean="0">
                <a:solidFill>
                  <a:srgbClr val="000000"/>
                </a:solidFill>
                <a:latin typeface="微软雅黑" panose="020B0503020204020204" pitchFamily="34" charset="-122"/>
                <a:ea typeface="微软雅黑" panose="020B0503020204020204" pitchFamily="34" charset="-122"/>
                <a:cs typeface="Arial" charset="0"/>
              </a:rPr>
              <a:t>    </a:t>
            </a:r>
            <a:r>
              <a:rPr lang="zh-CN" altLang="en-US" sz="2400" kern="0" dirty="0">
                <a:solidFill>
                  <a:srgbClr val="000000"/>
                </a:solidFill>
                <a:latin typeface="微软雅黑" panose="020B0503020204020204" pitchFamily="34" charset="-122"/>
                <a:ea typeface="微软雅黑" panose="020B0503020204020204" pitchFamily="34" charset="-122"/>
                <a:cs typeface="Arial" charset="0"/>
              </a:rPr>
              <a:t>所以，</a:t>
            </a:r>
            <a:r>
              <a:rPr lang="zh-CN" altLang="en-US" sz="2400" kern="0" dirty="0">
                <a:solidFill>
                  <a:srgbClr val="000000"/>
                </a:solidFill>
                <a:latin typeface="微软雅黑" panose="020B0503020204020204" pitchFamily="34" charset="-122"/>
                <a:ea typeface="微软雅黑" panose="020B0503020204020204" pitchFamily="34" charset="-122"/>
              </a:rPr>
              <a:t>算法总时间：</a:t>
            </a:r>
            <a:r>
              <a:rPr lang="el-GR" altLang="zh-CN" sz="3200" b="1" kern="0" dirty="0">
                <a:solidFill>
                  <a:srgbClr val="000000"/>
                </a:solidFill>
                <a:latin typeface="微软雅黑" panose="020B0503020204020204" pitchFamily="34" charset="-122"/>
                <a:ea typeface="微软雅黑" panose="020B0503020204020204" pitchFamily="34" charset="-122"/>
              </a:rPr>
              <a:t>Ο</a:t>
            </a:r>
            <a:r>
              <a:rPr lang="en-US" altLang="zh-CN" sz="3200" b="1" kern="0" dirty="0">
                <a:solidFill>
                  <a:srgbClr val="000000"/>
                </a:solidFill>
                <a:latin typeface="微软雅黑" panose="020B0503020204020204" pitchFamily="34" charset="-122"/>
                <a:ea typeface="微软雅黑" panose="020B0503020204020204" pitchFamily="34" charset="-122"/>
              </a:rPr>
              <a:t>(</a:t>
            </a:r>
            <a:r>
              <a:rPr lang="en-US" altLang="zh-CN" sz="3200" b="1" kern="0" dirty="0" err="1">
                <a:solidFill>
                  <a:srgbClr val="000000"/>
                </a:solidFill>
                <a:latin typeface="微软雅黑" panose="020B0503020204020204" pitchFamily="34" charset="-122"/>
                <a:ea typeface="微软雅黑" panose="020B0503020204020204" pitchFamily="34" charset="-122"/>
              </a:rPr>
              <a:t>n+e</a:t>
            </a:r>
            <a:r>
              <a:rPr lang="en-US" altLang="zh-CN" sz="3200" b="1" kern="0" dirty="0">
                <a:solidFill>
                  <a:srgbClr val="000000"/>
                </a:solidFill>
                <a:latin typeface="微软雅黑" panose="020B0503020204020204" pitchFamily="34" charset="-122"/>
                <a:ea typeface="微软雅黑" panose="020B0503020204020204" pitchFamily="34" charset="-122"/>
              </a:rPr>
              <a:t>)</a:t>
            </a:r>
            <a:endParaRPr lang="zh-CN" altLang="en-US" sz="2800" kern="0" dirty="0">
              <a:solidFill>
                <a:srgbClr val="0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46447247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3333" y="338667"/>
            <a:ext cx="2607733" cy="593644"/>
          </a:xfrm>
          <a:prstGeom prst="rect">
            <a:avLst/>
          </a:prstGeom>
        </p:spPr>
      </p:pic>
      <p:pic>
        <p:nvPicPr>
          <p:cNvPr id="3" name="图片 2"/>
          <p:cNvPicPr>
            <a:picLocks noChangeAspect="1"/>
          </p:cNvPicPr>
          <p:nvPr/>
        </p:nvPicPr>
        <p:blipFill rotWithShape="1">
          <a:blip r:embed="rId4">
            <a:alphaModFix amt="4000"/>
            <a:extLst>
              <a:ext uri="{28A0092B-C50C-407E-A947-70E740481C1C}">
                <a14:useLocalDpi xmlns:a14="http://schemas.microsoft.com/office/drawing/2010/main" val="0"/>
              </a:ext>
            </a:extLst>
          </a:blip>
          <a:srcRect t="4939" r="28793" b="22469"/>
          <a:stretch/>
        </p:blipFill>
        <p:spPr>
          <a:xfrm>
            <a:off x="2641601" y="902926"/>
            <a:ext cx="9550400" cy="5955074"/>
          </a:xfrm>
          <a:prstGeom prst="rect">
            <a:avLst/>
          </a:prstGeom>
        </p:spPr>
      </p:pic>
      <p:sp>
        <p:nvSpPr>
          <p:cNvPr id="6" name="矩形 5"/>
          <p:cNvSpPr/>
          <p:nvPr/>
        </p:nvSpPr>
        <p:spPr>
          <a:xfrm>
            <a:off x="3031066" y="1230573"/>
            <a:ext cx="8793437" cy="45719"/>
          </a:xfrm>
          <a:prstGeom prst="rect">
            <a:avLst/>
          </a:prstGeom>
          <a:solidFill>
            <a:srgbClr val="239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矩形 9"/>
          <p:cNvSpPr/>
          <p:nvPr/>
        </p:nvSpPr>
        <p:spPr>
          <a:xfrm>
            <a:off x="9618453" y="383465"/>
            <a:ext cx="2206050" cy="523220"/>
          </a:xfrm>
          <a:prstGeom prst="rect">
            <a:avLst/>
          </a:prstGeom>
          <a:solidFill>
            <a:srgbClr val="239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矩形 10"/>
          <p:cNvSpPr/>
          <p:nvPr/>
        </p:nvSpPr>
        <p:spPr>
          <a:xfrm>
            <a:off x="9558068" y="352688"/>
            <a:ext cx="2359995" cy="584775"/>
          </a:xfrm>
          <a:prstGeom prst="rect">
            <a:avLst/>
          </a:prstGeom>
        </p:spPr>
        <p:txBody>
          <a:bodyPr wrap="square" anchor="ct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lnSpc>
                <a:spcPct val="100000"/>
              </a:lnSpc>
              <a:spcBef>
                <a:spcPts val="0"/>
              </a:spcBef>
              <a:spcAft>
                <a:spcPts val="0"/>
              </a:spcAft>
              <a:defRPr/>
            </a:pPr>
            <a:r>
              <a:rPr lang="zh-CN" altLang="en-US" sz="3200" b="1" dirty="0">
                <a:solidFill>
                  <a:schemeClr val="bg1"/>
                </a:solidFill>
                <a:latin typeface="微软雅黑" charset="-122"/>
                <a:ea typeface="微软雅黑" charset="-122"/>
                <a:sym typeface="+mn-ea"/>
              </a:rPr>
              <a:t>搜索</a:t>
            </a:r>
            <a:r>
              <a:rPr lang="zh-CN" altLang="en-US" sz="3200" b="1" dirty="0" smtClean="0">
                <a:solidFill>
                  <a:schemeClr val="bg1"/>
                </a:solidFill>
                <a:latin typeface="微软雅黑" charset="-122"/>
                <a:ea typeface="微软雅黑" charset="-122"/>
                <a:sym typeface="+mn-ea"/>
              </a:rPr>
              <a:t>和遍历</a:t>
            </a:r>
            <a:endParaRPr lang="zh-CN" altLang="en-US" sz="3200" b="1" dirty="0">
              <a:solidFill>
                <a:schemeClr val="bg1"/>
              </a:solidFill>
              <a:latin typeface="微软雅黑" charset="-122"/>
              <a:ea typeface="微软雅黑" charset="-122"/>
              <a:sym typeface="+mn-ea"/>
            </a:endParaRPr>
          </a:p>
        </p:txBody>
      </p:sp>
      <p:sp>
        <p:nvSpPr>
          <p:cNvPr id="13" name="文本框 12"/>
          <p:cNvSpPr txBox="1"/>
          <p:nvPr/>
        </p:nvSpPr>
        <p:spPr>
          <a:xfrm>
            <a:off x="423333" y="972529"/>
            <a:ext cx="2607733" cy="584775"/>
          </a:xfrm>
          <a:prstGeom prst="rect">
            <a:avLst/>
          </a:prstGeom>
          <a:noFill/>
        </p:spPr>
        <p:txBody>
          <a:bodyPr wrap="square" rtlCol="0">
            <a:spAutoFit/>
          </a:bodyPr>
          <a:lstStyle/>
          <a:p>
            <a:r>
              <a:rPr kumimoji="1" lang="zh-CN" altLang="en-US" sz="3200" b="1" dirty="0" smtClean="0">
                <a:latin typeface="Microsoft YaHei" charset="-122"/>
                <a:ea typeface="Microsoft YaHei" charset="-122"/>
                <a:cs typeface="Microsoft YaHei" charset="-122"/>
              </a:rPr>
              <a:t>广度 定理</a:t>
            </a:r>
            <a:r>
              <a:rPr kumimoji="1" lang="en-US" altLang="zh-CN" sz="3200" b="1" dirty="0" smtClean="0">
                <a:latin typeface="Microsoft YaHei" charset="-122"/>
                <a:ea typeface="Microsoft YaHei" charset="-122"/>
                <a:cs typeface="Microsoft YaHei" charset="-122"/>
              </a:rPr>
              <a:t>7.3</a:t>
            </a:r>
            <a:endParaRPr kumimoji="1" lang="zh-CN" altLang="en-US" sz="3200" b="1" dirty="0">
              <a:latin typeface="Microsoft YaHei" charset="-122"/>
              <a:ea typeface="Microsoft YaHei" charset="-122"/>
              <a:cs typeface="Microsoft YaHei" charset="-122"/>
            </a:endParaRPr>
          </a:p>
        </p:txBody>
      </p:sp>
      <p:sp>
        <p:nvSpPr>
          <p:cNvPr id="4" name="矩形 3"/>
          <p:cNvSpPr/>
          <p:nvPr/>
        </p:nvSpPr>
        <p:spPr>
          <a:xfrm>
            <a:off x="1984247" y="1350897"/>
            <a:ext cx="9765793" cy="2601546"/>
          </a:xfrm>
          <a:prstGeom prst="rect">
            <a:avLst/>
          </a:prstGeom>
        </p:spPr>
        <p:txBody>
          <a:bodyPr wrap="square">
            <a:spAutoFit/>
          </a:bodyPr>
          <a:lstStyle/>
          <a:p>
            <a:pPr lvl="0" fontAlgn="base">
              <a:lnSpc>
                <a:spcPct val="150000"/>
              </a:lnSpc>
              <a:spcAft>
                <a:spcPct val="0"/>
              </a:spcAft>
              <a:buClr>
                <a:srgbClr val="CC9900"/>
              </a:buClr>
              <a:buSzPct val="65000"/>
              <a:defRPr/>
            </a:pPr>
            <a:r>
              <a:rPr lang="zh-CN" altLang="en-US" sz="2800" kern="0" dirty="0">
                <a:solidFill>
                  <a:srgbClr val="000000"/>
                </a:solidFill>
                <a:latin typeface="微软雅黑" panose="020B0503020204020204" pitchFamily="34" charset="-122"/>
                <a:ea typeface="微软雅黑" panose="020B0503020204020204" pitchFamily="34" charset="-122"/>
              </a:rPr>
              <a:t>设</a:t>
            </a:r>
            <a:r>
              <a:rPr lang="en-US" altLang="zh-CN" sz="2800" kern="0" dirty="0">
                <a:solidFill>
                  <a:srgbClr val="000000"/>
                </a:solidFill>
                <a:latin typeface="微软雅黑" panose="020B0503020204020204" pitchFamily="34" charset="-122"/>
                <a:ea typeface="微软雅黑" panose="020B0503020204020204" pitchFamily="34" charset="-122"/>
              </a:rPr>
              <a:t>t(</a:t>
            </a:r>
            <a:r>
              <a:rPr lang="en-US" altLang="zh-CN" sz="2800" kern="0" dirty="0" err="1">
                <a:solidFill>
                  <a:srgbClr val="000000"/>
                </a:solidFill>
                <a:latin typeface="微软雅黑" panose="020B0503020204020204" pitchFamily="34" charset="-122"/>
                <a:ea typeface="微软雅黑" panose="020B0503020204020204" pitchFamily="34" charset="-122"/>
              </a:rPr>
              <a:t>n,e</a:t>
            </a:r>
            <a:r>
              <a:rPr lang="en-US" altLang="zh-CN" sz="2800" kern="0" dirty="0">
                <a:solidFill>
                  <a:srgbClr val="000000"/>
                </a:solidFill>
                <a:latin typeface="微软雅黑" panose="020B0503020204020204" pitchFamily="34" charset="-122"/>
                <a:ea typeface="微软雅黑" panose="020B0503020204020204" pitchFamily="34" charset="-122"/>
              </a:rPr>
              <a:t>)</a:t>
            </a:r>
            <a:r>
              <a:rPr lang="zh-CN" altLang="en-US" sz="2800" kern="0" dirty="0">
                <a:solidFill>
                  <a:srgbClr val="000000"/>
                </a:solidFill>
                <a:latin typeface="微软雅黑" panose="020B0503020204020204" pitchFamily="34" charset="-122"/>
                <a:ea typeface="微软雅黑" panose="020B0503020204020204" pitchFamily="34" charset="-122"/>
              </a:rPr>
              <a:t>和</a:t>
            </a:r>
            <a:r>
              <a:rPr lang="en-US" altLang="zh-CN" sz="2800" kern="0" dirty="0">
                <a:solidFill>
                  <a:srgbClr val="000000"/>
                </a:solidFill>
                <a:latin typeface="微软雅黑" panose="020B0503020204020204" pitchFamily="34" charset="-122"/>
                <a:ea typeface="微软雅黑" panose="020B0503020204020204" pitchFamily="34" charset="-122"/>
              </a:rPr>
              <a:t>s(</a:t>
            </a:r>
            <a:r>
              <a:rPr lang="en-US" altLang="zh-CN" sz="2800" kern="0" dirty="0" err="1">
                <a:solidFill>
                  <a:srgbClr val="000000"/>
                </a:solidFill>
                <a:latin typeface="微软雅黑" panose="020B0503020204020204" pitchFamily="34" charset="-122"/>
                <a:ea typeface="微软雅黑" panose="020B0503020204020204" pitchFamily="34" charset="-122"/>
              </a:rPr>
              <a:t>n,e</a:t>
            </a:r>
            <a:r>
              <a:rPr lang="en-US" altLang="zh-CN" sz="2800" kern="0" dirty="0">
                <a:solidFill>
                  <a:srgbClr val="000000"/>
                </a:solidFill>
                <a:latin typeface="微软雅黑" panose="020B0503020204020204" pitchFamily="34" charset="-122"/>
                <a:ea typeface="微软雅黑" panose="020B0503020204020204" pitchFamily="34" charset="-122"/>
              </a:rPr>
              <a:t>)</a:t>
            </a:r>
            <a:r>
              <a:rPr lang="zh-CN" altLang="en-US" sz="2800" kern="0" dirty="0">
                <a:solidFill>
                  <a:srgbClr val="000000"/>
                </a:solidFill>
                <a:latin typeface="微软雅黑" panose="020B0503020204020204" pitchFamily="34" charset="-122"/>
                <a:ea typeface="微软雅黑" panose="020B0503020204020204" pitchFamily="34" charset="-122"/>
              </a:rPr>
              <a:t>是算法</a:t>
            </a:r>
            <a:r>
              <a:rPr lang="en-US" altLang="zh-CN" sz="2800" kern="0" dirty="0">
                <a:solidFill>
                  <a:srgbClr val="000000"/>
                </a:solidFill>
                <a:latin typeface="微软雅黑" panose="020B0503020204020204" pitchFamily="34" charset="-122"/>
                <a:ea typeface="微软雅黑" panose="020B0503020204020204" pitchFamily="34" charset="-122"/>
              </a:rPr>
              <a:t>BFS</a:t>
            </a:r>
            <a:r>
              <a:rPr lang="zh-CN" altLang="en-US" sz="2800" kern="0" dirty="0">
                <a:solidFill>
                  <a:srgbClr val="000000"/>
                </a:solidFill>
                <a:latin typeface="微软雅黑" panose="020B0503020204020204" pitchFamily="34" charset="-122"/>
                <a:ea typeface="微软雅黑" panose="020B0503020204020204" pitchFamily="34" charset="-122"/>
              </a:rPr>
              <a:t>在任一具有</a:t>
            </a:r>
            <a:r>
              <a:rPr lang="en-US" altLang="zh-CN" sz="2800" kern="0" dirty="0">
                <a:solidFill>
                  <a:srgbClr val="000000"/>
                </a:solidFill>
                <a:latin typeface="微软雅黑" panose="020B0503020204020204" pitchFamily="34" charset="-122"/>
                <a:ea typeface="微软雅黑" panose="020B0503020204020204" pitchFamily="34" charset="-122"/>
              </a:rPr>
              <a:t>n</a:t>
            </a:r>
            <a:r>
              <a:rPr lang="zh-CN" altLang="en-US" sz="2800" kern="0" dirty="0">
                <a:solidFill>
                  <a:srgbClr val="000000"/>
                </a:solidFill>
                <a:latin typeface="微软雅黑" panose="020B0503020204020204" pitchFamily="34" charset="-122"/>
                <a:ea typeface="微软雅黑" panose="020B0503020204020204" pitchFamily="34" charset="-122"/>
              </a:rPr>
              <a:t>个结点</a:t>
            </a:r>
            <a:r>
              <a:rPr lang="zh-CN" altLang="en-US" sz="2800" kern="0" dirty="0" smtClean="0">
                <a:solidFill>
                  <a:srgbClr val="000000"/>
                </a:solidFill>
                <a:latin typeface="微软雅黑" panose="020B0503020204020204" pitchFamily="34" charset="-122"/>
                <a:ea typeface="微软雅黑" panose="020B0503020204020204" pitchFamily="34" charset="-122"/>
              </a:rPr>
              <a:t>和</a:t>
            </a:r>
            <a:r>
              <a:rPr lang="en-US" altLang="zh-CN" sz="2800" kern="0" dirty="0" smtClean="0">
                <a:solidFill>
                  <a:srgbClr val="000000"/>
                </a:solidFill>
                <a:latin typeface="微软雅黑" panose="020B0503020204020204" pitchFamily="34" charset="-122"/>
                <a:ea typeface="微软雅黑" panose="020B0503020204020204" pitchFamily="34" charset="-122"/>
              </a:rPr>
              <a:t>e</a:t>
            </a:r>
            <a:r>
              <a:rPr lang="zh-CN" altLang="en-US" sz="2800" kern="0" dirty="0">
                <a:solidFill>
                  <a:srgbClr val="000000"/>
                </a:solidFill>
                <a:latin typeface="微软雅黑" panose="020B0503020204020204" pitchFamily="34" charset="-122"/>
                <a:ea typeface="微软雅黑" panose="020B0503020204020204" pitchFamily="34" charset="-122"/>
              </a:rPr>
              <a:t>条边的图</a:t>
            </a:r>
            <a:r>
              <a:rPr lang="en-US" altLang="zh-CN" sz="2800" kern="0" dirty="0">
                <a:solidFill>
                  <a:srgbClr val="000000"/>
                </a:solidFill>
                <a:latin typeface="微软雅黑" panose="020B0503020204020204" pitchFamily="34" charset="-122"/>
                <a:ea typeface="微软雅黑" panose="020B0503020204020204" pitchFamily="34" charset="-122"/>
              </a:rPr>
              <a:t>G</a:t>
            </a:r>
            <a:r>
              <a:rPr lang="zh-CN" altLang="en-US" sz="2800" kern="0" dirty="0">
                <a:solidFill>
                  <a:srgbClr val="000000"/>
                </a:solidFill>
                <a:latin typeface="微软雅黑" panose="020B0503020204020204" pitchFamily="34" charset="-122"/>
                <a:ea typeface="微软雅黑" panose="020B0503020204020204" pitchFamily="34" charset="-122"/>
              </a:rPr>
              <a:t>上所花的时间和附加空间。</a:t>
            </a:r>
          </a:p>
          <a:p>
            <a:pPr lvl="0" fontAlgn="base">
              <a:lnSpc>
                <a:spcPct val="150000"/>
              </a:lnSpc>
              <a:spcAft>
                <a:spcPct val="0"/>
              </a:spcAft>
              <a:buClr>
                <a:srgbClr val="CC9900"/>
              </a:buClr>
              <a:buSzPct val="65000"/>
              <a:defRPr/>
            </a:pPr>
            <a:r>
              <a:rPr lang="zh-CN" altLang="en-US" sz="2800" kern="0" dirty="0">
                <a:solidFill>
                  <a:srgbClr val="000000"/>
                </a:solidFill>
                <a:latin typeface="微软雅黑" panose="020B0503020204020204" pitchFamily="34" charset="-122"/>
                <a:ea typeface="微软雅黑" panose="020B0503020204020204" pitchFamily="34" charset="-122"/>
              </a:rPr>
              <a:t>       </a:t>
            </a:r>
            <a:r>
              <a:rPr lang="zh-CN" altLang="en-US" sz="2800" kern="0" dirty="0">
                <a:solidFill>
                  <a:srgbClr val="000000"/>
                </a:solidFill>
                <a:latin typeface="微软雅黑" panose="020B0503020204020204" pitchFamily="34" charset="-122"/>
                <a:ea typeface="微软雅黑" panose="020B0503020204020204" pitchFamily="34" charset="-122"/>
                <a:cs typeface="Arial" charset="0"/>
              </a:rPr>
              <a:t>● </a:t>
            </a:r>
            <a:r>
              <a:rPr lang="zh-CN" altLang="en-US" sz="2800" kern="0" dirty="0">
                <a:solidFill>
                  <a:srgbClr val="000000"/>
                </a:solidFill>
                <a:latin typeface="微软雅黑" panose="020B0503020204020204" pitchFamily="34" charset="-122"/>
                <a:ea typeface="微软雅黑" panose="020B0503020204020204" pitchFamily="34" charset="-122"/>
              </a:rPr>
              <a:t>若</a:t>
            </a:r>
            <a:r>
              <a:rPr lang="en-US" altLang="zh-CN" sz="2800" kern="0" dirty="0">
                <a:solidFill>
                  <a:srgbClr val="000000"/>
                </a:solidFill>
                <a:latin typeface="微软雅黑" panose="020B0503020204020204" pitchFamily="34" charset="-122"/>
                <a:ea typeface="微软雅黑" panose="020B0503020204020204" pitchFamily="34" charset="-122"/>
              </a:rPr>
              <a:t>G</a:t>
            </a:r>
            <a:r>
              <a:rPr lang="zh-CN" altLang="en-US" sz="2800" kern="0" dirty="0">
                <a:solidFill>
                  <a:srgbClr val="000000"/>
                </a:solidFill>
                <a:latin typeface="微软雅黑" panose="020B0503020204020204" pitchFamily="34" charset="-122"/>
                <a:ea typeface="微软雅黑" panose="020B0503020204020204" pitchFamily="34" charset="-122"/>
              </a:rPr>
              <a:t>由邻接表表示，则</a:t>
            </a:r>
            <a:r>
              <a:rPr lang="en-US" altLang="zh-CN" sz="2800" kern="0" dirty="0">
                <a:solidFill>
                  <a:srgbClr val="000000"/>
                </a:solidFill>
                <a:latin typeface="微软雅黑" panose="020B0503020204020204" pitchFamily="34" charset="-122"/>
                <a:ea typeface="微软雅黑" panose="020B0503020204020204" pitchFamily="34" charset="-122"/>
              </a:rPr>
              <a:t>t(</a:t>
            </a:r>
            <a:r>
              <a:rPr lang="en-US" altLang="zh-CN" sz="2800" kern="0" dirty="0" err="1">
                <a:solidFill>
                  <a:srgbClr val="000000"/>
                </a:solidFill>
                <a:latin typeface="微软雅黑" panose="020B0503020204020204" pitchFamily="34" charset="-122"/>
                <a:ea typeface="微软雅黑" panose="020B0503020204020204" pitchFamily="34" charset="-122"/>
              </a:rPr>
              <a:t>n,e</a:t>
            </a:r>
            <a:r>
              <a:rPr lang="en-US" altLang="zh-CN" sz="2800" kern="0" dirty="0">
                <a:solidFill>
                  <a:srgbClr val="000000"/>
                </a:solidFill>
                <a:latin typeface="微软雅黑" panose="020B0503020204020204" pitchFamily="34" charset="-122"/>
                <a:ea typeface="微软雅黑" panose="020B0503020204020204" pitchFamily="34" charset="-122"/>
              </a:rPr>
              <a:t>)=</a:t>
            </a:r>
            <a:r>
              <a:rPr lang="el-GR" altLang="zh-CN" sz="2800" kern="0" dirty="0">
                <a:solidFill>
                  <a:srgbClr val="000000"/>
                </a:solidFill>
                <a:latin typeface="微软雅黑" panose="020B0503020204020204" pitchFamily="34" charset="-122"/>
                <a:ea typeface="微软雅黑" panose="020B0503020204020204" pitchFamily="34" charset="-122"/>
              </a:rPr>
              <a:t>Θ</a:t>
            </a:r>
            <a:r>
              <a:rPr lang="en-US" altLang="zh-CN" sz="2800" kern="0" dirty="0">
                <a:solidFill>
                  <a:srgbClr val="000000"/>
                </a:solidFill>
                <a:latin typeface="微软雅黑" panose="020B0503020204020204" pitchFamily="34" charset="-122"/>
                <a:ea typeface="微软雅黑" panose="020B0503020204020204" pitchFamily="34" charset="-122"/>
              </a:rPr>
              <a:t>(</a:t>
            </a:r>
            <a:r>
              <a:rPr lang="en-US" altLang="zh-CN" sz="2800" kern="0" dirty="0" err="1">
                <a:solidFill>
                  <a:srgbClr val="000000"/>
                </a:solidFill>
                <a:latin typeface="微软雅黑" panose="020B0503020204020204" pitchFamily="34" charset="-122"/>
                <a:ea typeface="微软雅黑" panose="020B0503020204020204" pitchFamily="34" charset="-122"/>
              </a:rPr>
              <a:t>n+e</a:t>
            </a:r>
            <a:r>
              <a:rPr lang="en-US" altLang="zh-CN" sz="2800" kern="0" dirty="0">
                <a:solidFill>
                  <a:srgbClr val="000000"/>
                </a:solidFill>
                <a:latin typeface="微软雅黑" panose="020B0503020204020204" pitchFamily="34" charset="-122"/>
                <a:ea typeface="微软雅黑" panose="020B0503020204020204" pitchFamily="34" charset="-122"/>
              </a:rPr>
              <a:t>)</a:t>
            </a:r>
            <a:r>
              <a:rPr lang="zh-CN" altLang="en-US" sz="2800" kern="0" dirty="0">
                <a:solidFill>
                  <a:srgbClr val="000000"/>
                </a:solidFill>
                <a:latin typeface="微软雅黑" panose="020B0503020204020204" pitchFamily="34" charset="-122"/>
                <a:ea typeface="微软雅黑" panose="020B0503020204020204" pitchFamily="34" charset="-122"/>
              </a:rPr>
              <a:t>和</a:t>
            </a:r>
            <a:r>
              <a:rPr lang="en-US" altLang="zh-CN" sz="2800" kern="0" dirty="0">
                <a:solidFill>
                  <a:srgbClr val="000000"/>
                </a:solidFill>
                <a:latin typeface="微软雅黑" panose="020B0503020204020204" pitchFamily="34" charset="-122"/>
                <a:ea typeface="微软雅黑" panose="020B0503020204020204" pitchFamily="34" charset="-122"/>
              </a:rPr>
              <a:t>s(</a:t>
            </a:r>
            <a:r>
              <a:rPr lang="en-US" altLang="zh-CN" sz="2800" kern="0" dirty="0" err="1">
                <a:solidFill>
                  <a:srgbClr val="000000"/>
                </a:solidFill>
                <a:latin typeface="微软雅黑" panose="020B0503020204020204" pitchFamily="34" charset="-122"/>
                <a:ea typeface="微软雅黑" panose="020B0503020204020204" pitchFamily="34" charset="-122"/>
              </a:rPr>
              <a:t>n,e</a:t>
            </a:r>
            <a:r>
              <a:rPr lang="en-US" altLang="zh-CN" sz="2800" kern="0" dirty="0">
                <a:solidFill>
                  <a:srgbClr val="000000"/>
                </a:solidFill>
                <a:latin typeface="微软雅黑" panose="020B0503020204020204" pitchFamily="34" charset="-122"/>
                <a:ea typeface="微软雅黑" panose="020B0503020204020204" pitchFamily="34" charset="-122"/>
              </a:rPr>
              <a:t>)=</a:t>
            </a:r>
            <a:r>
              <a:rPr lang="el-GR" altLang="zh-CN" sz="2800" kern="0" dirty="0">
                <a:solidFill>
                  <a:srgbClr val="000000"/>
                </a:solidFill>
                <a:latin typeface="微软雅黑" panose="020B0503020204020204" pitchFamily="34" charset="-122"/>
                <a:ea typeface="微软雅黑" panose="020B0503020204020204" pitchFamily="34" charset="-122"/>
              </a:rPr>
              <a:t>Θ</a:t>
            </a:r>
            <a:r>
              <a:rPr lang="en-US" altLang="zh-CN" sz="2800" kern="0" dirty="0">
                <a:solidFill>
                  <a:srgbClr val="000000"/>
                </a:solidFill>
                <a:latin typeface="微软雅黑" panose="020B0503020204020204" pitchFamily="34" charset="-122"/>
                <a:ea typeface="微软雅黑" panose="020B0503020204020204" pitchFamily="34" charset="-122"/>
              </a:rPr>
              <a:t>(n)</a:t>
            </a:r>
            <a:r>
              <a:rPr lang="zh-CN" altLang="en-US" sz="2800" kern="0" dirty="0">
                <a:solidFill>
                  <a:srgbClr val="000000"/>
                </a:solidFill>
                <a:latin typeface="微软雅黑" panose="020B0503020204020204" pitchFamily="34" charset="-122"/>
                <a:ea typeface="微软雅黑" panose="020B0503020204020204" pitchFamily="34" charset="-122"/>
              </a:rPr>
              <a:t>。</a:t>
            </a:r>
          </a:p>
          <a:p>
            <a:pPr lvl="0" fontAlgn="base">
              <a:lnSpc>
                <a:spcPct val="150000"/>
              </a:lnSpc>
              <a:spcAft>
                <a:spcPct val="0"/>
              </a:spcAft>
              <a:buClr>
                <a:srgbClr val="CC9900"/>
              </a:buClr>
              <a:buSzPct val="65000"/>
              <a:defRPr/>
            </a:pPr>
            <a:r>
              <a:rPr lang="zh-CN" altLang="en-US" sz="2800" kern="0" dirty="0">
                <a:solidFill>
                  <a:srgbClr val="000000"/>
                </a:solidFill>
                <a:latin typeface="微软雅黑" panose="020B0503020204020204" pitchFamily="34" charset="-122"/>
                <a:ea typeface="微软雅黑" panose="020B0503020204020204" pitchFamily="34" charset="-122"/>
              </a:rPr>
              <a:t>       </a:t>
            </a:r>
            <a:r>
              <a:rPr lang="zh-CN" altLang="en-US" sz="2800" kern="0" dirty="0">
                <a:solidFill>
                  <a:srgbClr val="000000"/>
                </a:solidFill>
                <a:latin typeface="微软雅黑" panose="020B0503020204020204" pitchFamily="34" charset="-122"/>
                <a:ea typeface="微软雅黑" panose="020B0503020204020204" pitchFamily="34" charset="-122"/>
                <a:cs typeface="Arial" charset="0"/>
              </a:rPr>
              <a:t>● </a:t>
            </a:r>
            <a:r>
              <a:rPr lang="zh-CN" altLang="en-US" sz="2800" kern="0" dirty="0">
                <a:solidFill>
                  <a:srgbClr val="000000"/>
                </a:solidFill>
                <a:latin typeface="微软雅黑" panose="020B0503020204020204" pitchFamily="34" charset="-122"/>
                <a:ea typeface="微软雅黑" panose="020B0503020204020204" pitchFamily="34" charset="-122"/>
              </a:rPr>
              <a:t>若</a:t>
            </a:r>
            <a:r>
              <a:rPr lang="en-US" altLang="zh-CN" sz="2800" kern="0" dirty="0">
                <a:solidFill>
                  <a:srgbClr val="000000"/>
                </a:solidFill>
                <a:latin typeface="微软雅黑" panose="020B0503020204020204" pitchFamily="34" charset="-122"/>
                <a:ea typeface="微软雅黑" panose="020B0503020204020204" pitchFamily="34" charset="-122"/>
              </a:rPr>
              <a:t>G</a:t>
            </a:r>
            <a:r>
              <a:rPr lang="zh-CN" altLang="en-US" sz="2800" kern="0" dirty="0">
                <a:solidFill>
                  <a:srgbClr val="000000"/>
                </a:solidFill>
                <a:latin typeface="微软雅黑" panose="020B0503020204020204" pitchFamily="34" charset="-122"/>
                <a:ea typeface="微软雅黑" panose="020B0503020204020204" pitchFamily="34" charset="-122"/>
              </a:rPr>
              <a:t>由邻接矩阵表示，则</a:t>
            </a:r>
            <a:r>
              <a:rPr lang="en-US" altLang="zh-CN" sz="2800" kern="0" dirty="0">
                <a:solidFill>
                  <a:srgbClr val="000000"/>
                </a:solidFill>
                <a:latin typeface="微软雅黑" panose="020B0503020204020204" pitchFamily="34" charset="-122"/>
                <a:ea typeface="微软雅黑" panose="020B0503020204020204" pitchFamily="34" charset="-122"/>
              </a:rPr>
              <a:t>t(</a:t>
            </a:r>
            <a:r>
              <a:rPr lang="en-US" altLang="zh-CN" sz="2800" kern="0" dirty="0" err="1">
                <a:solidFill>
                  <a:srgbClr val="000000"/>
                </a:solidFill>
                <a:latin typeface="微软雅黑" panose="020B0503020204020204" pitchFamily="34" charset="-122"/>
                <a:ea typeface="微软雅黑" panose="020B0503020204020204" pitchFamily="34" charset="-122"/>
              </a:rPr>
              <a:t>n,e</a:t>
            </a:r>
            <a:r>
              <a:rPr lang="en-US" altLang="zh-CN" sz="2800" kern="0" dirty="0">
                <a:solidFill>
                  <a:srgbClr val="000000"/>
                </a:solidFill>
                <a:latin typeface="微软雅黑" panose="020B0503020204020204" pitchFamily="34" charset="-122"/>
                <a:ea typeface="微软雅黑" panose="020B0503020204020204" pitchFamily="34" charset="-122"/>
              </a:rPr>
              <a:t>)=</a:t>
            </a:r>
            <a:r>
              <a:rPr lang="el-GR" altLang="zh-CN" sz="2800" kern="0" dirty="0">
                <a:solidFill>
                  <a:srgbClr val="000000"/>
                </a:solidFill>
                <a:latin typeface="微软雅黑" panose="020B0503020204020204" pitchFamily="34" charset="-122"/>
                <a:ea typeface="微软雅黑" panose="020B0503020204020204" pitchFamily="34" charset="-122"/>
              </a:rPr>
              <a:t>Θ</a:t>
            </a:r>
            <a:r>
              <a:rPr lang="en-US" altLang="zh-CN" sz="2800" kern="0" dirty="0">
                <a:solidFill>
                  <a:srgbClr val="000000"/>
                </a:solidFill>
                <a:latin typeface="微软雅黑" panose="020B0503020204020204" pitchFamily="34" charset="-122"/>
                <a:ea typeface="微软雅黑" panose="020B0503020204020204" pitchFamily="34" charset="-122"/>
              </a:rPr>
              <a:t>(n</a:t>
            </a:r>
            <a:r>
              <a:rPr lang="en-US" altLang="zh-CN" sz="2800" kern="0" baseline="30000" dirty="0">
                <a:solidFill>
                  <a:srgbClr val="000000"/>
                </a:solidFill>
                <a:latin typeface="微软雅黑" panose="020B0503020204020204" pitchFamily="34" charset="-122"/>
                <a:ea typeface="微软雅黑" panose="020B0503020204020204" pitchFamily="34" charset="-122"/>
              </a:rPr>
              <a:t>2</a:t>
            </a:r>
            <a:r>
              <a:rPr lang="en-US" altLang="zh-CN" sz="2800" kern="0" dirty="0">
                <a:solidFill>
                  <a:srgbClr val="000000"/>
                </a:solidFill>
                <a:latin typeface="微软雅黑" panose="020B0503020204020204" pitchFamily="34" charset="-122"/>
                <a:ea typeface="微软雅黑" panose="020B0503020204020204" pitchFamily="34" charset="-122"/>
              </a:rPr>
              <a:t>)</a:t>
            </a:r>
            <a:r>
              <a:rPr lang="zh-CN" altLang="en-US" sz="2800" kern="0" dirty="0">
                <a:solidFill>
                  <a:srgbClr val="000000"/>
                </a:solidFill>
                <a:latin typeface="微软雅黑" panose="020B0503020204020204" pitchFamily="34" charset="-122"/>
                <a:ea typeface="微软雅黑" panose="020B0503020204020204" pitchFamily="34" charset="-122"/>
              </a:rPr>
              <a:t>和</a:t>
            </a:r>
            <a:r>
              <a:rPr lang="en-US" altLang="zh-CN" sz="2800" kern="0" dirty="0">
                <a:solidFill>
                  <a:srgbClr val="000000"/>
                </a:solidFill>
                <a:latin typeface="微软雅黑" panose="020B0503020204020204" pitchFamily="34" charset="-122"/>
                <a:ea typeface="微软雅黑" panose="020B0503020204020204" pitchFamily="34" charset="-122"/>
              </a:rPr>
              <a:t>s(</a:t>
            </a:r>
            <a:r>
              <a:rPr lang="en-US" altLang="zh-CN" sz="2800" kern="0" dirty="0" err="1">
                <a:solidFill>
                  <a:srgbClr val="000000"/>
                </a:solidFill>
                <a:latin typeface="微软雅黑" panose="020B0503020204020204" pitchFamily="34" charset="-122"/>
                <a:ea typeface="微软雅黑" panose="020B0503020204020204" pitchFamily="34" charset="-122"/>
              </a:rPr>
              <a:t>n,e</a:t>
            </a:r>
            <a:r>
              <a:rPr lang="en-US" altLang="zh-CN" sz="2800" kern="0" dirty="0">
                <a:solidFill>
                  <a:srgbClr val="000000"/>
                </a:solidFill>
                <a:latin typeface="微软雅黑" panose="020B0503020204020204" pitchFamily="34" charset="-122"/>
                <a:ea typeface="微软雅黑" panose="020B0503020204020204" pitchFamily="34" charset="-122"/>
              </a:rPr>
              <a:t>)=</a:t>
            </a:r>
            <a:r>
              <a:rPr lang="el-GR" altLang="zh-CN" sz="2800" kern="0" dirty="0">
                <a:solidFill>
                  <a:srgbClr val="000000"/>
                </a:solidFill>
                <a:latin typeface="微软雅黑" panose="020B0503020204020204" pitchFamily="34" charset="-122"/>
                <a:ea typeface="微软雅黑" panose="020B0503020204020204" pitchFamily="34" charset="-122"/>
              </a:rPr>
              <a:t>Θ</a:t>
            </a:r>
            <a:r>
              <a:rPr lang="en-US" altLang="zh-CN" sz="2800" kern="0" dirty="0">
                <a:solidFill>
                  <a:srgbClr val="000000"/>
                </a:solidFill>
                <a:latin typeface="微软雅黑" panose="020B0503020204020204" pitchFamily="34" charset="-122"/>
                <a:ea typeface="微软雅黑" panose="020B0503020204020204" pitchFamily="34" charset="-122"/>
              </a:rPr>
              <a:t>(n)</a:t>
            </a:r>
          </a:p>
        </p:txBody>
      </p:sp>
      <p:sp>
        <p:nvSpPr>
          <p:cNvPr id="12" name="矩形 11"/>
          <p:cNvSpPr/>
          <p:nvPr/>
        </p:nvSpPr>
        <p:spPr>
          <a:xfrm>
            <a:off x="1190329" y="3811538"/>
            <a:ext cx="4623382" cy="830997"/>
          </a:xfrm>
          <a:prstGeom prst="rect">
            <a:avLst/>
          </a:prstGeom>
        </p:spPr>
        <p:txBody>
          <a:bodyPr wrap="none">
            <a:spAutoFit/>
          </a:bodyPr>
          <a:lstStyle/>
          <a:p>
            <a:pPr lvl="0" fontAlgn="base">
              <a:lnSpc>
                <a:spcPct val="150000"/>
              </a:lnSpc>
              <a:spcAft>
                <a:spcPct val="0"/>
              </a:spcAft>
              <a:buClr>
                <a:srgbClr val="CC9900"/>
              </a:buClr>
              <a:buSzPct val="65000"/>
              <a:defRPr/>
            </a:pPr>
            <a:r>
              <a:rPr lang="zh-CN" altLang="en-US" sz="3200" b="1" kern="0" dirty="0">
                <a:solidFill>
                  <a:srgbClr val="000000"/>
                </a:solidFill>
                <a:latin typeface="微软雅黑" panose="020B0503020204020204" pitchFamily="34" charset="-122"/>
                <a:ea typeface="微软雅黑" panose="020B0503020204020204" pitchFamily="34" charset="-122"/>
              </a:rPr>
              <a:t>证明</a:t>
            </a:r>
            <a:r>
              <a:rPr lang="zh-CN" altLang="en-US" sz="3200" kern="0" dirty="0">
                <a:solidFill>
                  <a:srgbClr val="000000"/>
                </a:solidFill>
                <a:latin typeface="微软雅黑" panose="020B0503020204020204" pitchFamily="34" charset="-122"/>
                <a:ea typeface="微软雅黑" panose="020B0503020204020204" pitchFamily="34" charset="-122"/>
              </a:rPr>
              <a:t> </a:t>
            </a:r>
            <a:r>
              <a:rPr lang="zh-CN" altLang="en-US" sz="3200" b="1" kern="0" dirty="0">
                <a:solidFill>
                  <a:srgbClr val="000000"/>
                </a:solidFill>
                <a:latin typeface="微软雅黑" panose="020B0503020204020204" pitchFamily="34" charset="-122"/>
                <a:ea typeface="微软雅黑" panose="020B0503020204020204" pitchFamily="34" charset="-122"/>
              </a:rPr>
              <a:t>时间</a:t>
            </a:r>
            <a:r>
              <a:rPr lang="zh-CN" altLang="en-US" sz="3200" b="1" kern="0" dirty="0" smtClean="0">
                <a:solidFill>
                  <a:srgbClr val="000000"/>
                </a:solidFill>
                <a:latin typeface="微软雅黑" panose="020B0503020204020204" pitchFamily="34" charset="-122"/>
                <a:ea typeface="微软雅黑" panose="020B0503020204020204" pitchFamily="34" charset="-122"/>
              </a:rPr>
              <a:t>分析 邻接矩阵</a:t>
            </a:r>
            <a:r>
              <a:rPr lang="en-US" altLang="zh-CN" sz="2400" kern="0" dirty="0" smtClean="0">
                <a:solidFill>
                  <a:srgbClr val="000000"/>
                </a:solidFill>
                <a:latin typeface="微软雅黑" panose="020B0503020204020204" pitchFamily="34" charset="-122"/>
                <a:ea typeface="微软雅黑" panose="020B0503020204020204" pitchFamily="34" charset="-122"/>
              </a:rPr>
              <a:t> </a:t>
            </a:r>
            <a:endParaRPr lang="en-US" altLang="zh-CN" sz="2400" kern="0" dirty="0">
              <a:solidFill>
                <a:srgbClr val="000000"/>
              </a:solidFill>
              <a:latin typeface="微软雅黑" panose="020B0503020204020204" pitchFamily="34" charset="-122"/>
              <a:ea typeface="微软雅黑" panose="020B0503020204020204" pitchFamily="34" charset="-122"/>
            </a:endParaRPr>
          </a:p>
        </p:txBody>
      </p:sp>
      <p:sp>
        <p:nvSpPr>
          <p:cNvPr id="14" name="矩形 13"/>
          <p:cNvSpPr/>
          <p:nvPr/>
        </p:nvSpPr>
        <p:spPr>
          <a:xfrm flipV="1">
            <a:off x="5813711" y="4263329"/>
            <a:ext cx="6010792" cy="45719"/>
          </a:xfrm>
          <a:prstGeom prst="rect">
            <a:avLst/>
          </a:prstGeom>
          <a:solidFill>
            <a:srgbClr val="239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矩形 4"/>
          <p:cNvSpPr/>
          <p:nvPr/>
        </p:nvSpPr>
        <p:spPr>
          <a:xfrm>
            <a:off x="2084832" y="4655576"/>
            <a:ext cx="9555480" cy="2012859"/>
          </a:xfrm>
          <a:prstGeom prst="rect">
            <a:avLst/>
          </a:prstGeom>
        </p:spPr>
        <p:txBody>
          <a:bodyPr wrap="square">
            <a:spAutoFit/>
          </a:bodyPr>
          <a:lstStyle/>
          <a:p>
            <a:pPr lvl="0" fontAlgn="base">
              <a:lnSpc>
                <a:spcPct val="150000"/>
              </a:lnSpc>
              <a:spcBef>
                <a:spcPct val="20000"/>
              </a:spcBef>
              <a:spcAft>
                <a:spcPct val="0"/>
              </a:spcAft>
              <a:buClr>
                <a:srgbClr val="CC9900"/>
              </a:buClr>
              <a:buSzPct val="65000"/>
              <a:defRPr/>
            </a:pPr>
            <a:r>
              <a:rPr lang="en-US" altLang="zh-CN" sz="2400" kern="0" dirty="0">
                <a:solidFill>
                  <a:srgbClr val="000000"/>
                </a:solidFill>
                <a:latin typeface="微软雅黑" panose="020B0503020204020204" pitchFamily="34" charset="-122"/>
                <a:ea typeface="微软雅黑" panose="020B0503020204020204" pitchFamily="34" charset="-122"/>
              </a:rPr>
              <a:t>G</a:t>
            </a:r>
            <a:r>
              <a:rPr lang="zh-CN" altLang="en-US" sz="2400" kern="0" dirty="0">
                <a:solidFill>
                  <a:srgbClr val="000000"/>
                </a:solidFill>
                <a:latin typeface="微软雅黑" panose="020B0503020204020204" pitchFamily="34" charset="-122"/>
                <a:ea typeface="微软雅黑" panose="020B0503020204020204" pitchFamily="34" charset="-122"/>
              </a:rPr>
              <a:t>采用</a:t>
            </a:r>
            <a:r>
              <a:rPr lang="zh-CN" altLang="en-US" sz="3200" kern="0" dirty="0" smtClean="0">
                <a:solidFill>
                  <a:srgbClr val="0000FF"/>
                </a:solidFill>
                <a:latin typeface="微软雅黑" panose="020B0503020204020204" pitchFamily="34" charset="-122"/>
                <a:ea typeface="微软雅黑" panose="020B0503020204020204" pitchFamily="34" charset="-122"/>
              </a:rPr>
              <a:t>邻接矩阵</a:t>
            </a:r>
            <a:r>
              <a:rPr lang="zh-CN" altLang="en-US" sz="2400" kern="0" dirty="0" smtClean="0">
                <a:solidFill>
                  <a:srgbClr val="000000"/>
                </a:solidFill>
                <a:latin typeface="微软雅黑" panose="020B0503020204020204" pitchFamily="34" charset="-122"/>
                <a:ea typeface="微软雅黑" panose="020B0503020204020204" pitchFamily="34" charset="-122"/>
              </a:rPr>
              <a:t>表示</a:t>
            </a:r>
            <a:r>
              <a:rPr lang="zh-CN" altLang="en-US" sz="2400" kern="0" dirty="0">
                <a:solidFill>
                  <a:srgbClr val="000000"/>
                </a:solidFill>
                <a:latin typeface="微软雅黑" panose="020B0503020204020204" pitchFamily="34" charset="-122"/>
                <a:ea typeface="微软雅黑" panose="020B0503020204020204" pitchFamily="34" charset="-122"/>
              </a:rPr>
              <a:t>时</a:t>
            </a:r>
            <a:r>
              <a:rPr lang="zh-CN" altLang="en-US" sz="2400" kern="0" dirty="0" smtClean="0">
                <a:solidFill>
                  <a:srgbClr val="000000"/>
                </a:solidFill>
                <a:latin typeface="微软雅黑" panose="020B0503020204020204" pitchFamily="34" charset="-122"/>
                <a:ea typeface="微软雅黑" panose="020B0503020204020204" pitchFamily="34" charset="-122"/>
              </a:rPr>
              <a:t>，</a:t>
            </a:r>
            <a:r>
              <a:rPr lang="zh-CN" altLang="en-US" sz="2400" kern="0" dirty="0">
                <a:solidFill>
                  <a:srgbClr val="000000"/>
                </a:solidFill>
                <a:latin typeface="微软雅黑" panose="020B0503020204020204" pitchFamily="34" charset="-122"/>
                <a:ea typeface="微软雅黑" panose="020B0503020204020204" pitchFamily="34" charset="-122"/>
              </a:rPr>
              <a:t>判断邻接于</a:t>
            </a:r>
            <a:r>
              <a:rPr lang="en-US" altLang="zh-CN" sz="2400" kern="0" dirty="0">
                <a:solidFill>
                  <a:srgbClr val="000000"/>
                </a:solidFill>
                <a:latin typeface="微软雅黑" panose="020B0503020204020204" pitchFamily="34" charset="-122"/>
                <a:ea typeface="微软雅黑" panose="020B0503020204020204" pitchFamily="34" charset="-122"/>
              </a:rPr>
              <a:t>u</a:t>
            </a:r>
            <a:r>
              <a:rPr lang="zh-CN" altLang="en-US" sz="2400" kern="0" dirty="0">
                <a:solidFill>
                  <a:srgbClr val="000000"/>
                </a:solidFill>
                <a:latin typeface="微软雅黑" panose="020B0503020204020204" pitchFamily="34" charset="-122"/>
                <a:ea typeface="微软雅黑" panose="020B0503020204020204" pitchFamily="34" charset="-122"/>
              </a:rPr>
              <a:t>的所有结点需要</a:t>
            </a:r>
            <a:r>
              <a:rPr lang="el-GR" altLang="zh-CN" sz="2400" kern="0" dirty="0">
                <a:solidFill>
                  <a:srgbClr val="000000"/>
                </a:solidFill>
                <a:latin typeface="微软雅黑" panose="020B0503020204020204" pitchFamily="34" charset="-122"/>
                <a:ea typeface="微软雅黑" panose="020B0503020204020204" pitchFamily="34" charset="-122"/>
              </a:rPr>
              <a:t>Θ</a:t>
            </a:r>
            <a:r>
              <a:rPr lang="en-US" altLang="zh-CN" sz="2400" kern="0" dirty="0">
                <a:solidFill>
                  <a:srgbClr val="000000"/>
                </a:solidFill>
                <a:latin typeface="微软雅黑" panose="020B0503020204020204" pitchFamily="34" charset="-122"/>
                <a:ea typeface="微软雅黑" panose="020B0503020204020204" pitchFamily="34" charset="-122"/>
              </a:rPr>
              <a:t>(n)</a:t>
            </a:r>
            <a:r>
              <a:rPr lang="zh-CN" altLang="en-US" sz="2400" kern="0" dirty="0">
                <a:solidFill>
                  <a:srgbClr val="000000"/>
                </a:solidFill>
                <a:latin typeface="微软雅黑" panose="020B0503020204020204" pitchFamily="34" charset="-122"/>
                <a:ea typeface="微软雅黑" panose="020B0503020204020204" pitchFamily="34" charset="-122"/>
              </a:rPr>
              <a:t>的时间，则所有结点的处理时间：</a:t>
            </a:r>
            <a:r>
              <a:rPr lang="el-GR" altLang="zh-CN" sz="2400" kern="0" dirty="0">
                <a:solidFill>
                  <a:srgbClr val="000000"/>
                </a:solidFill>
                <a:latin typeface="微软雅黑" panose="020B0503020204020204" pitchFamily="34" charset="-122"/>
                <a:ea typeface="微软雅黑" panose="020B0503020204020204" pitchFamily="34" charset="-122"/>
              </a:rPr>
              <a:t>Ο</a:t>
            </a:r>
            <a:r>
              <a:rPr lang="en-US" altLang="zh-CN" sz="2400" kern="0" dirty="0">
                <a:solidFill>
                  <a:srgbClr val="000000"/>
                </a:solidFill>
                <a:latin typeface="微软雅黑" panose="020B0503020204020204" pitchFamily="34" charset="-122"/>
                <a:ea typeface="微软雅黑" panose="020B0503020204020204" pitchFamily="34" charset="-122"/>
              </a:rPr>
              <a:t>(n</a:t>
            </a:r>
            <a:r>
              <a:rPr lang="en-US" altLang="zh-CN" sz="2400" kern="0" baseline="30000" dirty="0">
                <a:solidFill>
                  <a:srgbClr val="000000"/>
                </a:solidFill>
                <a:latin typeface="微软雅黑" panose="020B0503020204020204" pitchFamily="34" charset="-122"/>
                <a:ea typeface="微软雅黑" panose="020B0503020204020204" pitchFamily="34" charset="-122"/>
              </a:rPr>
              <a:t>2</a:t>
            </a:r>
            <a:r>
              <a:rPr lang="en-US" altLang="zh-CN" sz="2400" kern="0" dirty="0">
                <a:solidFill>
                  <a:srgbClr val="000000"/>
                </a:solidFill>
                <a:latin typeface="微软雅黑" panose="020B0503020204020204" pitchFamily="34" charset="-122"/>
                <a:ea typeface="微软雅黑" panose="020B0503020204020204" pitchFamily="34" charset="-122"/>
              </a:rPr>
              <a:t>)</a:t>
            </a:r>
          </a:p>
          <a:p>
            <a:pPr lvl="0" fontAlgn="base">
              <a:lnSpc>
                <a:spcPct val="150000"/>
              </a:lnSpc>
              <a:spcBef>
                <a:spcPct val="20000"/>
              </a:spcBef>
              <a:spcAft>
                <a:spcPct val="0"/>
              </a:spcAft>
              <a:buClr>
                <a:srgbClr val="CC9900"/>
              </a:buClr>
              <a:buSzPct val="65000"/>
              <a:defRPr/>
            </a:pPr>
            <a:r>
              <a:rPr lang="zh-CN" altLang="en-US" sz="2400" kern="0" dirty="0">
                <a:solidFill>
                  <a:srgbClr val="000000"/>
                </a:solidFill>
                <a:latin typeface="微软雅黑" panose="020B0503020204020204" pitchFamily="34" charset="-122"/>
                <a:ea typeface="微软雅黑" panose="020B0503020204020204" pitchFamily="34" charset="-122"/>
              </a:rPr>
              <a:t>算法总时间：</a:t>
            </a:r>
            <a:r>
              <a:rPr lang="el-GR" altLang="zh-CN" sz="2400" b="1" kern="0" dirty="0">
                <a:solidFill>
                  <a:srgbClr val="000000"/>
                </a:solidFill>
                <a:latin typeface="微软雅黑" panose="020B0503020204020204" pitchFamily="34" charset="-122"/>
                <a:ea typeface="微软雅黑" panose="020B0503020204020204" pitchFamily="34" charset="-122"/>
              </a:rPr>
              <a:t>Ο</a:t>
            </a:r>
            <a:r>
              <a:rPr lang="en-US" altLang="zh-CN" sz="2400" b="1" kern="0" dirty="0">
                <a:solidFill>
                  <a:srgbClr val="000000"/>
                </a:solidFill>
                <a:latin typeface="微软雅黑" panose="020B0503020204020204" pitchFamily="34" charset="-122"/>
                <a:ea typeface="微软雅黑" panose="020B0503020204020204" pitchFamily="34" charset="-122"/>
              </a:rPr>
              <a:t>(n</a:t>
            </a:r>
            <a:r>
              <a:rPr lang="en-US" altLang="zh-CN" sz="2400" b="1" kern="0" baseline="30000" dirty="0">
                <a:solidFill>
                  <a:srgbClr val="000000"/>
                </a:solidFill>
                <a:latin typeface="微软雅黑" panose="020B0503020204020204" pitchFamily="34" charset="-122"/>
                <a:ea typeface="微软雅黑" panose="020B0503020204020204" pitchFamily="34" charset="-122"/>
              </a:rPr>
              <a:t>2</a:t>
            </a:r>
            <a:r>
              <a:rPr lang="en-US" altLang="zh-CN" sz="2400" b="1" kern="0" dirty="0" smtClean="0">
                <a:solidFill>
                  <a:srgbClr val="000000"/>
                </a:solidFill>
                <a:latin typeface="微软雅黑" panose="020B0503020204020204" pitchFamily="34" charset="-122"/>
                <a:ea typeface="微软雅黑" panose="020B0503020204020204" pitchFamily="34" charset="-122"/>
              </a:rPr>
              <a:t>)</a:t>
            </a:r>
            <a:endParaRPr lang="en-US" altLang="zh-CN" sz="2400" b="1" kern="0" dirty="0">
              <a:solidFill>
                <a:srgbClr val="0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22201781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3333" y="338667"/>
            <a:ext cx="2607733" cy="593644"/>
          </a:xfrm>
          <a:prstGeom prst="rect">
            <a:avLst/>
          </a:prstGeom>
        </p:spPr>
      </p:pic>
      <p:pic>
        <p:nvPicPr>
          <p:cNvPr id="3" name="图片 2"/>
          <p:cNvPicPr>
            <a:picLocks noChangeAspect="1"/>
          </p:cNvPicPr>
          <p:nvPr/>
        </p:nvPicPr>
        <p:blipFill rotWithShape="1">
          <a:blip r:embed="rId4">
            <a:alphaModFix amt="4000"/>
            <a:extLst>
              <a:ext uri="{28A0092B-C50C-407E-A947-70E740481C1C}">
                <a14:useLocalDpi xmlns:a14="http://schemas.microsoft.com/office/drawing/2010/main" val="0"/>
              </a:ext>
            </a:extLst>
          </a:blip>
          <a:srcRect t="4939" r="28793" b="22469"/>
          <a:stretch/>
        </p:blipFill>
        <p:spPr>
          <a:xfrm>
            <a:off x="2641601" y="902926"/>
            <a:ext cx="9550400" cy="5955074"/>
          </a:xfrm>
          <a:prstGeom prst="rect">
            <a:avLst/>
          </a:prstGeom>
        </p:spPr>
      </p:pic>
      <p:sp>
        <p:nvSpPr>
          <p:cNvPr id="6" name="矩形 5"/>
          <p:cNvSpPr/>
          <p:nvPr/>
        </p:nvSpPr>
        <p:spPr>
          <a:xfrm>
            <a:off x="3031066" y="1217571"/>
            <a:ext cx="8793437" cy="58721"/>
          </a:xfrm>
          <a:prstGeom prst="rect">
            <a:avLst/>
          </a:prstGeom>
          <a:solidFill>
            <a:srgbClr val="239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矩形 9"/>
          <p:cNvSpPr/>
          <p:nvPr/>
        </p:nvSpPr>
        <p:spPr>
          <a:xfrm>
            <a:off x="9618453" y="383465"/>
            <a:ext cx="2206050" cy="523220"/>
          </a:xfrm>
          <a:prstGeom prst="rect">
            <a:avLst/>
          </a:prstGeom>
          <a:solidFill>
            <a:srgbClr val="239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矩形 10"/>
          <p:cNvSpPr/>
          <p:nvPr/>
        </p:nvSpPr>
        <p:spPr>
          <a:xfrm>
            <a:off x="9558068" y="352688"/>
            <a:ext cx="2359995" cy="584775"/>
          </a:xfrm>
          <a:prstGeom prst="rect">
            <a:avLst/>
          </a:prstGeom>
        </p:spPr>
        <p:txBody>
          <a:bodyPr wrap="square" anchor="ct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lnSpc>
                <a:spcPct val="100000"/>
              </a:lnSpc>
              <a:spcBef>
                <a:spcPts val="0"/>
              </a:spcBef>
              <a:spcAft>
                <a:spcPts val="0"/>
              </a:spcAft>
              <a:defRPr/>
            </a:pPr>
            <a:r>
              <a:rPr lang="zh-CN" altLang="en-US" sz="3200" b="1" dirty="0">
                <a:solidFill>
                  <a:schemeClr val="bg1"/>
                </a:solidFill>
                <a:latin typeface="微软雅黑" charset="-122"/>
                <a:ea typeface="微软雅黑" charset="-122"/>
                <a:sym typeface="+mn-ea"/>
              </a:rPr>
              <a:t>搜索</a:t>
            </a:r>
            <a:r>
              <a:rPr lang="zh-CN" altLang="en-US" sz="3200" b="1" dirty="0" smtClean="0">
                <a:solidFill>
                  <a:schemeClr val="bg1"/>
                </a:solidFill>
                <a:latin typeface="微软雅黑" charset="-122"/>
                <a:ea typeface="微软雅黑" charset="-122"/>
                <a:sym typeface="+mn-ea"/>
              </a:rPr>
              <a:t>和遍历</a:t>
            </a:r>
            <a:endParaRPr lang="zh-CN" altLang="en-US" sz="3200" b="1" dirty="0">
              <a:solidFill>
                <a:schemeClr val="bg1"/>
              </a:solidFill>
              <a:latin typeface="微软雅黑" charset="-122"/>
              <a:ea typeface="微软雅黑" charset="-122"/>
              <a:sym typeface="+mn-ea"/>
            </a:endParaRPr>
          </a:p>
        </p:txBody>
      </p:sp>
      <p:sp>
        <p:nvSpPr>
          <p:cNvPr id="13" name="文本框 12"/>
          <p:cNvSpPr txBox="1"/>
          <p:nvPr/>
        </p:nvSpPr>
        <p:spPr>
          <a:xfrm>
            <a:off x="423333" y="972529"/>
            <a:ext cx="2690803" cy="584775"/>
          </a:xfrm>
          <a:prstGeom prst="rect">
            <a:avLst/>
          </a:prstGeom>
          <a:noFill/>
        </p:spPr>
        <p:txBody>
          <a:bodyPr wrap="square" rtlCol="0">
            <a:spAutoFit/>
          </a:bodyPr>
          <a:lstStyle/>
          <a:p>
            <a:r>
              <a:rPr kumimoji="1" lang="zh-CN" altLang="en-US" sz="3200" b="1" dirty="0" smtClean="0">
                <a:latin typeface="Microsoft YaHei" charset="-122"/>
                <a:ea typeface="Microsoft YaHei" charset="-122"/>
                <a:cs typeface="Microsoft YaHei" charset="-122"/>
              </a:rPr>
              <a:t>广度 定理</a:t>
            </a:r>
            <a:r>
              <a:rPr kumimoji="1" lang="en-US" altLang="zh-CN" sz="3200" b="1" dirty="0" smtClean="0">
                <a:latin typeface="Microsoft YaHei" charset="-122"/>
                <a:ea typeface="Microsoft YaHei" charset="-122"/>
                <a:cs typeface="Microsoft YaHei" charset="-122"/>
              </a:rPr>
              <a:t>7.3</a:t>
            </a:r>
            <a:endParaRPr kumimoji="1" lang="zh-CN" altLang="en-US" sz="3200" b="1" dirty="0">
              <a:latin typeface="Microsoft YaHei" charset="-122"/>
              <a:ea typeface="Microsoft YaHei" charset="-122"/>
              <a:cs typeface="Microsoft YaHei" charset="-122"/>
            </a:endParaRPr>
          </a:p>
        </p:txBody>
      </p:sp>
      <p:sp>
        <p:nvSpPr>
          <p:cNvPr id="4" name="矩形 3"/>
          <p:cNvSpPr/>
          <p:nvPr/>
        </p:nvSpPr>
        <p:spPr>
          <a:xfrm>
            <a:off x="1984247" y="1350897"/>
            <a:ext cx="9765793" cy="2601546"/>
          </a:xfrm>
          <a:prstGeom prst="rect">
            <a:avLst/>
          </a:prstGeom>
        </p:spPr>
        <p:txBody>
          <a:bodyPr wrap="square">
            <a:spAutoFit/>
          </a:bodyPr>
          <a:lstStyle/>
          <a:p>
            <a:pPr lvl="0" fontAlgn="base">
              <a:lnSpc>
                <a:spcPct val="150000"/>
              </a:lnSpc>
              <a:spcAft>
                <a:spcPct val="0"/>
              </a:spcAft>
              <a:buClr>
                <a:srgbClr val="CC9900"/>
              </a:buClr>
              <a:buSzPct val="65000"/>
              <a:defRPr/>
            </a:pPr>
            <a:r>
              <a:rPr lang="zh-CN" altLang="en-US" sz="2800" kern="0" dirty="0">
                <a:solidFill>
                  <a:srgbClr val="000000"/>
                </a:solidFill>
                <a:latin typeface="微软雅黑" panose="020B0503020204020204" pitchFamily="34" charset="-122"/>
                <a:ea typeface="微软雅黑" panose="020B0503020204020204" pitchFamily="34" charset="-122"/>
              </a:rPr>
              <a:t>设</a:t>
            </a:r>
            <a:r>
              <a:rPr lang="en-US" altLang="zh-CN" sz="2800" kern="0" dirty="0">
                <a:solidFill>
                  <a:srgbClr val="000000"/>
                </a:solidFill>
                <a:latin typeface="微软雅黑" panose="020B0503020204020204" pitchFamily="34" charset="-122"/>
                <a:ea typeface="微软雅黑" panose="020B0503020204020204" pitchFamily="34" charset="-122"/>
              </a:rPr>
              <a:t>t(</a:t>
            </a:r>
            <a:r>
              <a:rPr lang="en-US" altLang="zh-CN" sz="2800" kern="0" dirty="0" err="1">
                <a:solidFill>
                  <a:srgbClr val="000000"/>
                </a:solidFill>
                <a:latin typeface="微软雅黑" panose="020B0503020204020204" pitchFamily="34" charset="-122"/>
                <a:ea typeface="微软雅黑" panose="020B0503020204020204" pitchFamily="34" charset="-122"/>
              </a:rPr>
              <a:t>n,e</a:t>
            </a:r>
            <a:r>
              <a:rPr lang="en-US" altLang="zh-CN" sz="2800" kern="0" dirty="0">
                <a:solidFill>
                  <a:srgbClr val="000000"/>
                </a:solidFill>
                <a:latin typeface="微软雅黑" panose="020B0503020204020204" pitchFamily="34" charset="-122"/>
                <a:ea typeface="微软雅黑" panose="020B0503020204020204" pitchFamily="34" charset="-122"/>
              </a:rPr>
              <a:t>)</a:t>
            </a:r>
            <a:r>
              <a:rPr lang="zh-CN" altLang="en-US" sz="2800" kern="0" dirty="0">
                <a:solidFill>
                  <a:srgbClr val="000000"/>
                </a:solidFill>
                <a:latin typeface="微软雅黑" panose="020B0503020204020204" pitchFamily="34" charset="-122"/>
                <a:ea typeface="微软雅黑" panose="020B0503020204020204" pitchFamily="34" charset="-122"/>
              </a:rPr>
              <a:t>和</a:t>
            </a:r>
            <a:r>
              <a:rPr lang="en-US" altLang="zh-CN" sz="2800" kern="0" dirty="0">
                <a:solidFill>
                  <a:srgbClr val="000000"/>
                </a:solidFill>
                <a:latin typeface="微软雅黑" panose="020B0503020204020204" pitchFamily="34" charset="-122"/>
                <a:ea typeface="微软雅黑" panose="020B0503020204020204" pitchFamily="34" charset="-122"/>
              </a:rPr>
              <a:t>s(</a:t>
            </a:r>
            <a:r>
              <a:rPr lang="en-US" altLang="zh-CN" sz="2800" kern="0" dirty="0" err="1">
                <a:solidFill>
                  <a:srgbClr val="000000"/>
                </a:solidFill>
                <a:latin typeface="微软雅黑" panose="020B0503020204020204" pitchFamily="34" charset="-122"/>
                <a:ea typeface="微软雅黑" panose="020B0503020204020204" pitchFamily="34" charset="-122"/>
              </a:rPr>
              <a:t>n,e</a:t>
            </a:r>
            <a:r>
              <a:rPr lang="en-US" altLang="zh-CN" sz="2800" kern="0" dirty="0">
                <a:solidFill>
                  <a:srgbClr val="000000"/>
                </a:solidFill>
                <a:latin typeface="微软雅黑" panose="020B0503020204020204" pitchFamily="34" charset="-122"/>
                <a:ea typeface="微软雅黑" panose="020B0503020204020204" pitchFamily="34" charset="-122"/>
              </a:rPr>
              <a:t>)</a:t>
            </a:r>
            <a:r>
              <a:rPr lang="zh-CN" altLang="en-US" sz="2800" kern="0" dirty="0">
                <a:solidFill>
                  <a:srgbClr val="000000"/>
                </a:solidFill>
                <a:latin typeface="微软雅黑" panose="020B0503020204020204" pitchFamily="34" charset="-122"/>
                <a:ea typeface="微软雅黑" panose="020B0503020204020204" pitchFamily="34" charset="-122"/>
              </a:rPr>
              <a:t>是算法</a:t>
            </a:r>
            <a:r>
              <a:rPr lang="en-US" altLang="zh-CN" sz="2800" kern="0" dirty="0">
                <a:solidFill>
                  <a:srgbClr val="000000"/>
                </a:solidFill>
                <a:latin typeface="微软雅黑" panose="020B0503020204020204" pitchFamily="34" charset="-122"/>
                <a:ea typeface="微软雅黑" panose="020B0503020204020204" pitchFamily="34" charset="-122"/>
              </a:rPr>
              <a:t>BFS</a:t>
            </a:r>
            <a:r>
              <a:rPr lang="zh-CN" altLang="en-US" sz="2800" kern="0" dirty="0">
                <a:solidFill>
                  <a:srgbClr val="000000"/>
                </a:solidFill>
                <a:latin typeface="微软雅黑" panose="020B0503020204020204" pitchFamily="34" charset="-122"/>
                <a:ea typeface="微软雅黑" panose="020B0503020204020204" pitchFamily="34" charset="-122"/>
              </a:rPr>
              <a:t>在任一具有</a:t>
            </a:r>
            <a:r>
              <a:rPr lang="en-US" altLang="zh-CN" sz="2800" kern="0" dirty="0">
                <a:solidFill>
                  <a:srgbClr val="000000"/>
                </a:solidFill>
                <a:latin typeface="微软雅黑" panose="020B0503020204020204" pitchFamily="34" charset="-122"/>
                <a:ea typeface="微软雅黑" panose="020B0503020204020204" pitchFamily="34" charset="-122"/>
              </a:rPr>
              <a:t>n</a:t>
            </a:r>
            <a:r>
              <a:rPr lang="zh-CN" altLang="en-US" sz="2800" kern="0" dirty="0">
                <a:solidFill>
                  <a:srgbClr val="000000"/>
                </a:solidFill>
                <a:latin typeface="微软雅黑" panose="020B0503020204020204" pitchFamily="34" charset="-122"/>
                <a:ea typeface="微软雅黑" panose="020B0503020204020204" pitchFamily="34" charset="-122"/>
              </a:rPr>
              <a:t>个结点</a:t>
            </a:r>
            <a:r>
              <a:rPr lang="zh-CN" altLang="en-US" sz="2800" kern="0" dirty="0" smtClean="0">
                <a:solidFill>
                  <a:srgbClr val="000000"/>
                </a:solidFill>
                <a:latin typeface="微软雅黑" panose="020B0503020204020204" pitchFamily="34" charset="-122"/>
                <a:ea typeface="微软雅黑" panose="020B0503020204020204" pitchFamily="34" charset="-122"/>
              </a:rPr>
              <a:t>和</a:t>
            </a:r>
            <a:r>
              <a:rPr lang="en-US" altLang="zh-CN" sz="2800" kern="0" dirty="0" smtClean="0">
                <a:solidFill>
                  <a:srgbClr val="000000"/>
                </a:solidFill>
                <a:latin typeface="微软雅黑" panose="020B0503020204020204" pitchFamily="34" charset="-122"/>
                <a:ea typeface="微软雅黑" panose="020B0503020204020204" pitchFamily="34" charset="-122"/>
              </a:rPr>
              <a:t>e</a:t>
            </a:r>
            <a:r>
              <a:rPr lang="zh-CN" altLang="en-US" sz="2800" kern="0" dirty="0">
                <a:solidFill>
                  <a:srgbClr val="000000"/>
                </a:solidFill>
                <a:latin typeface="微软雅黑" panose="020B0503020204020204" pitchFamily="34" charset="-122"/>
                <a:ea typeface="微软雅黑" panose="020B0503020204020204" pitchFamily="34" charset="-122"/>
              </a:rPr>
              <a:t>条边的图</a:t>
            </a:r>
            <a:r>
              <a:rPr lang="en-US" altLang="zh-CN" sz="2800" kern="0" dirty="0">
                <a:solidFill>
                  <a:srgbClr val="000000"/>
                </a:solidFill>
                <a:latin typeface="微软雅黑" panose="020B0503020204020204" pitchFamily="34" charset="-122"/>
                <a:ea typeface="微软雅黑" panose="020B0503020204020204" pitchFamily="34" charset="-122"/>
              </a:rPr>
              <a:t>G</a:t>
            </a:r>
            <a:r>
              <a:rPr lang="zh-CN" altLang="en-US" sz="2800" kern="0" dirty="0">
                <a:solidFill>
                  <a:srgbClr val="000000"/>
                </a:solidFill>
                <a:latin typeface="微软雅黑" panose="020B0503020204020204" pitchFamily="34" charset="-122"/>
                <a:ea typeface="微软雅黑" panose="020B0503020204020204" pitchFamily="34" charset="-122"/>
              </a:rPr>
              <a:t>上所花的时间和附加空间。</a:t>
            </a:r>
          </a:p>
          <a:p>
            <a:pPr lvl="0" fontAlgn="base">
              <a:lnSpc>
                <a:spcPct val="150000"/>
              </a:lnSpc>
              <a:spcAft>
                <a:spcPct val="0"/>
              </a:spcAft>
              <a:buClr>
                <a:srgbClr val="CC9900"/>
              </a:buClr>
              <a:buSzPct val="65000"/>
              <a:defRPr/>
            </a:pPr>
            <a:r>
              <a:rPr lang="zh-CN" altLang="en-US" sz="2800" kern="0" dirty="0">
                <a:solidFill>
                  <a:srgbClr val="000000"/>
                </a:solidFill>
                <a:latin typeface="微软雅黑" panose="020B0503020204020204" pitchFamily="34" charset="-122"/>
                <a:ea typeface="微软雅黑" panose="020B0503020204020204" pitchFamily="34" charset="-122"/>
              </a:rPr>
              <a:t>       </a:t>
            </a:r>
            <a:r>
              <a:rPr lang="zh-CN" altLang="en-US" sz="2800" kern="0" dirty="0">
                <a:solidFill>
                  <a:srgbClr val="000000"/>
                </a:solidFill>
                <a:latin typeface="微软雅黑" panose="020B0503020204020204" pitchFamily="34" charset="-122"/>
                <a:ea typeface="微软雅黑" panose="020B0503020204020204" pitchFamily="34" charset="-122"/>
                <a:cs typeface="Arial" charset="0"/>
              </a:rPr>
              <a:t>● </a:t>
            </a:r>
            <a:r>
              <a:rPr lang="zh-CN" altLang="en-US" sz="2800" kern="0" dirty="0">
                <a:solidFill>
                  <a:srgbClr val="000000"/>
                </a:solidFill>
                <a:latin typeface="微软雅黑" panose="020B0503020204020204" pitchFamily="34" charset="-122"/>
                <a:ea typeface="微软雅黑" panose="020B0503020204020204" pitchFamily="34" charset="-122"/>
              </a:rPr>
              <a:t>若</a:t>
            </a:r>
            <a:r>
              <a:rPr lang="en-US" altLang="zh-CN" sz="2800" kern="0" dirty="0">
                <a:solidFill>
                  <a:srgbClr val="000000"/>
                </a:solidFill>
                <a:latin typeface="微软雅黑" panose="020B0503020204020204" pitchFamily="34" charset="-122"/>
                <a:ea typeface="微软雅黑" panose="020B0503020204020204" pitchFamily="34" charset="-122"/>
              </a:rPr>
              <a:t>G</a:t>
            </a:r>
            <a:r>
              <a:rPr lang="zh-CN" altLang="en-US" sz="2800" kern="0" dirty="0">
                <a:solidFill>
                  <a:srgbClr val="000000"/>
                </a:solidFill>
                <a:latin typeface="微软雅黑" panose="020B0503020204020204" pitchFamily="34" charset="-122"/>
                <a:ea typeface="微软雅黑" panose="020B0503020204020204" pitchFamily="34" charset="-122"/>
              </a:rPr>
              <a:t>由邻接表表示，则</a:t>
            </a:r>
            <a:r>
              <a:rPr lang="en-US" altLang="zh-CN" sz="2800" kern="0" dirty="0">
                <a:solidFill>
                  <a:srgbClr val="000000"/>
                </a:solidFill>
                <a:latin typeface="微软雅黑" panose="020B0503020204020204" pitchFamily="34" charset="-122"/>
                <a:ea typeface="微软雅黑" panose="020B0503020204020204" pitchFamily="34" charset="-122"/>
              </a:rPr>
              <a:t>t(</a:t>
            </a:r>
            <a:r>
              <a:rPr lang="en-US" altLang="zh-CN" sz="2800" kern="0" dirty="0" err="1">
                <a:solidFill>
                  <a:srgbClr val="000000"/>
                </a:solidFill>
                <a:latin typeface="微软雅黑" panose="020B0503020204020204" pitchFamily="34" charset="-122"/>
                <a:ea typeface="微软雅黑" panose="020B0503020204020204" pitchFamily="34" charset="-122"/>
              </a:rPr>
              <a:t>n,e</a:t>
            </a:r>
            <a:r>
              <a:rPr lang="en-US" altLang="zh-CN" sz="2800" kern="0" dirty="0">
                <a:solidFill>
                  <a:srgbClr val="000000"/>
                </a:solidFill>
                <a:latin typeface="微软雅黑" panose="020B0503020204020204" pitchFamily="34" charset="-122"/>
                <a:ea typeface="微软雅黑" panose="020B0503020204020204" pitchFamily="34" charset="-122"/>
              </a:rPr>
              <a:t>)=</a:t>
            </a:r>
            <a:r>
              <a:rPr lang="el-GR" altLang="zh-CN" sz="2800" kern="0" dirty="0">
                <a:solidFill>
                  <a:srgbClr val="000000"/>
                </a:solidFill>
                <a:latin typeface="微软雅黑" panose="020B0503020204020204" pitchFamily="34" charset="-122"/>
                <a:ea typeface="微软雅黑" panose="020B0503020204020204" pitchFamily="34" charset="-122"/>
              </a:rPr>
              <a:t>Θ</a:t>
            </a:r>
            <a:r>
              <a:rPr lang="en-US" altLang="zh-CN" sz="2800" kern="0" dirty="0">
                <a:solidFill>
                  <a:srgbClr val="000000"/>
                </a:solidFill>
                <a:latin typeface="微软雅黑" panose="020B0503020204020204" pitchFamily="34" charset="-122"/>
                <a:ea typeface="微软雅黑" panose="020B0503020204020204" pitchFamily="34" charset="-122"/>
              </a:rPr>
              <a:t>(</a:t>
            </a:r>
            <a:r>
              <a:rPr lang="en-US" altLang="zh-CN" sz="2800" kern="0" dirty="0" err="1">
                <a:solidFill>
                  <a:srgbClr val="000000"/>
                </a:solidFill>
                <a:latin typeface="微软雅黑" panose="020B0503020204020204" pitchFamily="34" charset="-122"/>
                <a:ea typeface="微软雅黑" panose="020B0503020204020204" pitchFamily="34" charset="-122"/>
              </a:rPr>
              <a:t>n+e</a:t>
            </a:r>
            <a:r>
              <a:rPr lang="en-US" altLang="zh-CN" sz="2800" kern="0" dirty="0">
                <a:solidFill>
                  <a:srgbClr val="000000"/>
                </a:solidFill>
                <a:latin typeface="微软雅黑" panose="020B0503020204020204" pitchFamily="34" charset="-122"/>
                <a:ea typeface="微软雅黑" panose="020B0503020204020204" pitchFamily="34" charset="-122"/>
              </a:rPr>
              <a:t>)</a:t>
            </a:r>
            <a:r>
              <a:rPr lang="zh-CN" altLang="en-US" sz="2800" kern="0" dirty="0">
                <a:solidFill>
                  <a:srgbClr val="000000"/>
                </a:solidFill>
                <a:latin typeface="微软雅黑" panose="020B0503020204020204" pitchFamily="34" charset="-122"/>
                <a:ea typeface="微软雅黑" panose="020B0503020204020204" pitchFamily="34" charset="-122"/>
              </a:rPr>
              <a:t>和</a:t>
            </a:r>
            <a:r>
              <a:rPr lang="en-US" altLang="zh-CN" sz="2800" kern="0" dirty="0">
                <a:solidFill>
                  <a:srgbClr val="000000"/>
                </a:solidFill>
                <a:latin typeface="微软雅黑" panose="020B0503020204020204" pitchFamily="34" charset="-122"/>
                <a:ea typeface="微软雅黑" panose="020B0503020204020204" pitchFamily="34" charset="-122"/>
              </a:rPr>
              <a:t>s(</a:t>
            </a:r>
            <a:r>
              <a:rPr lang="en-US" altLang="zh-CN" sz="2800" kern="0" dirty="0" err="1">
                <a:solidFill>
                  <a:srgbClr val="000000"/>
                </a:solidFill>
                <a:latin typeface="微软雅黑" panose="020B0503020204020204" pitchFamily="34" charset="-122"/>
                <a:ea typeface="微软雅黑" panose="020B0503020204020204" pitchFamily="34" charset="-122"/>
              </a:rPr>
              <a:t>n,e</a:t>
            </a:r>
            <a:r>
              <a:rPr lang="en-US" altLang="zh-CN" sz="2800" kern="0" dirty="0">
                <a:solidFill>
                  <a:srgbClr val="000000"/>
                </a:solidFill>
                <a:latin typeface="微软雅黑" panose="020B0503020204020204" pitchFamily="34" charset="-122"/>
                <a:ea typeface="微软雅黑" panose="020B0503020204020204" pitchFamily="34" charset="-122"/>
              </a:rPr>
              <a:t>)=</a:t>
            </a:r>
            <a:r>
              <a:rPr lang="el-GR" altLang="zh-CN" sz="2800" kern="0" dirty="0">
                <a:solidFill>
                  <a:srgbClr val="000000"/>
                </a:solidFill>
                <a:latin typeface="微软雅黑" panose="020B0503020204020204" pitchFamily="34" charset="-122"/>
                <a:ea typeface="微软雅黑" panose="020B0503020204020204" pitchFamily="34" charset="-122"/>
              </a:rPr>
              <a:t>Θ</a:t>
            </a:r>
            <a:r>
              <a:rPr lang="en-US" altLang="zh-CN" sz="2800" kern="0" dirty="0">
                <a:solidFill>
                  <a:srgbClr val="000000"/>
                </a:solidFill>
                <a:latin typeface="微软雅黑" panose="020B0503020204020204" pitchFamily="34" charset="-122"/>
                <a:ea typeface="微软雅黑" panose="020B0503020204020204" pitchFamily="34" charset="-122"/>
              </a:rPr>
              <a:t>(n)</a:t>
            </a:r>
            <a:r>
              <a:rPr lang="zh-CN" altLang="en-US" sz="2800" kern="0" dirty="0">
                <a:solidFill>
                  <a:srgbClr val="000000"/>
                </a:solidFill>
                <a:latin typeface="微软雅黑" panose="020B0503020204020204" pitchFamily="34" charset="-122"/>
                <a:ea typeface="微软雅黑" panose="020B0503020204020204" pitchFamily="34" charset="-122"/>
              </a:rPr>
              <a:t>。</a:t>
            </a:r>
          </a:p>
          <a:p>
            <a:pPr lvl="0" fontAlgn="base">
              <a:lnSpc>
                <a:spcPct val="150000"/>
              </a:lnSpc>
              <a:spcAft>
                <a:spcPct val="0"/>
              </a:spcAft>
              <a:buClr>
                <a:srgbClr val="CC9900"/>
              </a:buClr>
              <a:buSzPct val="65000"/>
              <a:defRPr/>
            </a:pPr>
            <a:r>
              <a:rPr lang="zh-CN" altLang="en-US" sz="2800" kern="0" dirty="0">
                <a:solidFill>
                  <a:srgbClr val="000000"/>
                </a:solidFill>
                <a:latin typeface="微软雅黑" panose="020B0503020204020204" pitchFamily="34" charset="-122"/>
                <a:ea typeface="微软雅黑" panose="020B0503020204020204" pitchFamily="34" charset="-122"/>
              </a:rPr>
              <a:t>       </a:t>
            </a:r>
            <a:r>
              <a:rPr lang="zh-CN" altLang="en-US" sz="2800" kern="0" dirty="0">
                <a:solidFill>
                  <a:srgbClr val="000000"/>
                </a:solidFill>
                <a:latin typeface="微软雅黑" panose="020B0503020204020204" pitchFamily="34" charset="-122"/>
                <a:ea typeface="微软雅黑" panose="020B0503020204020204" pitchFamily="34" charset="-122"/>
                <a:cs typeface="Arial" charset="0"/>
              </a:rPr>
              <a:t>● </a:t>
            </a:r>
            <a:r>
              <a:rPr lang="zh-CN" altLang="en-US" sz="2800" kern="0" dirty="0">
                <a:solidFill>
                  <a:srgbClr val="000000"/>
                </a:solidFill>
                <a:latin typeface="微软雅黑" panose="020B0503020204020204" pitchFamily="34" charset="-122"/>
                <a:ea typeface="微软雅黑" panose="020B0503020204020204" pitchFamily="34" charset="-122"/>
              </a:rPr>
              <a:t>若</a:t>
            </a:r>
            <a:r>
              <a:rPr lang="en-US" altLang="zh-CN" sz="2800" kern="0" dirty="0">
                <a:solidFill>
                  <a:srgbClr val="000000"/>
                </a:solidFill>
                <a:latin typeface="微软雅黑" panose="020B0503020204020204" pitchFamily="34" charset="-122"/>
                <a:ea typeface="微软雅黑" panose="020B0503020204020204" pitchFamily="34" charset="-122"/>
              </a:rPr>
              <a:t>G</a:t>
            </a:r>
            <a:r>
              <a:rPr lang="zh-CN" altLang="en-US" sz="2800" kern="0" dirty="0">
                <a:solidFill>
                  <a:srgbClr val="000000"/>
                </a:solidFill>
                <a:latin typeface="微软雅黑" panose="020B0503020204020204" pitchFamily="34" charset="-122"/>
                <a:ea typeface="微软雅黑" panose="020B0503020204020204" pitchFamily="34" charset="-122"/>
              </a:rPr>
              <a:t>由邻接矩阵表示，则</a:t>
            </a:r>
            <a:r>
              <a:rPr lang="en-US" altLang="zh-CN" sz="2800" kern="0" dirty="0">
                <a:solidFill>
                  <a:srgbClr val="000000"/>
                </a:solidFill>
                <a:latin typeface="微软雅黑" panose="020B0503020204020204" pitchFamily="34" charset="-122"/>
                <a:ea typeface="微软雅黑" panose="020B0503020204020204" pitchFamily="34" charset="-122"/>
              </a:rPr>
              <a:t>t(</a:t>
            </a:r>
            <a:r>
              <a:rPr lang="en-US" altLang="zh-CN" sz="2800" kern="0" dirty="0" err="1">
                <a:solidFill>
                  <a:srgbClr val="000000"/>
                </a:solidFill>
                <a:latin typeface="微软雅黑" panose="020B0503020204020204" pitchFamily="34" charset="-122"/>
                <a:ea typeface="微软雅黑" panose="020B0503020204020204" pitchFamily="34" charset="-122"/>
              </a:rPr>
              <a:t>n,e</a:t>
            </a:r>
            <a:r>
              <a:rPr lang="en-US" altLang="zh-CN" sz="2800" kern="0" dirty="0">
                <a:solidFill>
                  <a:srgbClr val="000000"/>
                </a:solidFill>
                <a:latin typeface="微软雅黑" panose="020B0503020204020204" pitchFamily="34" charset="-122"/>
                <a:ea typeface="微软雅黑" panose="020B0503020204020204" pitchFamily="34" charset="-122"/>
              </a:rPr>
              <a:t>)=</a:t>
            </a:r>
            <a:r>
              <a:rPr lang="el-GR" altLang="zh-CN" sz="2800" kern="0" dirty="0">
                <a:solidFill>
                  <a:srgbClr val="000000"/>
                </a:solidFill>
                <a:latin typeface="微软雅黑" panose="020B0503020204020204" pitchFamily="34" charset="-122"/>
                <a:ea typeface="微软雅黑" panose="020B0503020204020204" pitchFamily="34" charset="-122"/>
              </a:rPr>
              <a:t>Θ</a:t>
            </a:r>
            <a:r>
              <a:rPr lang="en-US" altLang="zh-CN" sz="2800" kern="0" dirty="0">
                <a:solidFill>
                  <a:srgbClr val="000000"/>
                </a:solidFill>
                <a:latin typeface="微软雅黑" panose="020B0503020204020204" pitchFamily="34" charset="-122"/>
                <a:ea typeface="微软雅黑" panose="020B0503020204020204" pitchFamily="34" charset="-122"/>
              </a:rPr>
              <a:t>(n</a:t>
            </a:r>
            <a:r>
              <a:rPr lang="en-US" altLang="zh-CN" sz="2800" kern="0" baseline="30000" dirty="0">
                <a:solidFill>
                  <a:srgbClr val="000000"/>
                </a:solidFill>
                <a:latin typeface="微软雅黑" panose="020B0503020204020204" pitchFamily="34" charset="-122"/>
                <a:ea typeface="微软雅黑" panose="020B0503020204020204" pitchFamily="34" charset="-122"/>
              </a:rPr>
              <a:t>2</a:t>
            </a:r>
            <a:r>
              <a:rPr lang="en-US" altLang="zh-CN" sz="2800" kern="0" dirty="0">
                <a:solidFill>
                  <a:srgbClr val="000000"/>
                </a:solidFill>
                <a:latin typeface="微软雅黑" panose="020B0503020204020204" pitchFamily="34" charset="-122"/>
                <a:ea typeface="微软雅黑" panose="020B0503020204020204" pitchFamily="34" charset="-122"/>
              </a:rPr>
              <a:t>)</a:t>
            </a:r>
            <a:r>
              <a:rPr lang="zh-CN" altLang="en-US" sz="2800" kern="0" dirty="0">
                <a:solidFill>
                  <a:srgbClr val="000000"/>
                </a:solidFill>
                <a:latin typeface="微软雅黑" panose="020B0503020204020204" pitchFamily="34" charset="-122"/>
                <a:ea typeface="微软雅黑" panose="020B0503020204020204" pitchFamily="34" charset="-122"/>
              </a:rPr>
              <a:t>和</a:t>
            </a:r>
            <a:r>
              <a:rPr lang="en-US" altLang="zh-CN" sz="2800" kern="0" dirty="0">
                <a:solidFill>
                  <a:srgbClr val="000000"/>
                </a:solidFill>
                <a:latin typeface="微软雅黑" panose="020B0503020204020204" pitchFamily="34" charset="-122"/>
                <a:ea typeface="微软雅黑" panose="020B0503020204020204" pitchFamily="34" charset="-122"/>
              </a:rPr>
              <a:t>s(</a:t>
            </a:r>
            <a:r>
              <a:rPr lang="en-US" altLang="zh-CN" sz="2800" kern="0" dirty="0" err="1">
                <a:solidFill>
                  <a:srgbClr val="000000"/>
                </a:solidFill>
                <a:latin typeface="微软雅黑" panose="020B0503020204020204" pitchFamily="34" charset="-122"/>
                <a:ea typeface="微软雅黑" panose="020B0503020204020204" pitchFamily="34" charset="-122"/>
              </a:rPr>
              <a:t>n,e</a:t>
            </a:r>
            <a:r>
              <a:rPr lang="en-US" altLang="zh-CN" sz="2800" kern="0" dirty="0">
                <a:solidFill>
                  <a:srgbClr val="000000"/>
                </a:solidFill>
                <a:latin typeface="微软雅黑" panose="020B0503020204020204" pitchFamily="34" charset="-122"/>
                <a:ea typeface="微软雅黑" panose="020B0503020204020204" pitchFamily="34" charset="-122"/>
              </a:rPr>
              <a:t>)=</a:t>
            </a:r>
            <a:r>
              <a:rPr lang="el-GR" altLang="zh-CN" sz="2800" kern="0" dirty="0">
                <a:solidFill>
                  <a:srgbClr val="000000"/>
                </a:solidFill>
                <a:latin typeface="微软雅黑" panose="020B0503020204020204" pitchFamily="34" charset="-122"/>
                <a:ea typeface="微软雅黑" panose="020B0503020204020204" pitchFamily="34" charset="-122"/>
              </a:rPr>
              <a:t>Θ</a:t>
            </a:r>
            <a:r>
              <a:rPr lang="en-US" altLang="zh-CN" sz="2800" kern="0" dirty="0">
                <a:solidFill>
                  <a:srgbClr val="000000"/>
                </a:solidFill>
                <a:latin typeface="微软雅黑" panose="020B0503020204020204" pitchFamily="34" charset="-122"/>
                <a:ea typeface="微软雅黑" panose="020B0503020204020204" pitchFamily="34" charset="-122"/>
              </a:rPr>
              <a:t>(n)</a:t>
            </a:r>
          </a:p>
        </p:txBody>
      </p:sp>
      <p:sp>
        <p:nvSpPr>
          <p:cNvPr id="12" name="矩形 11"/>
          <p:cNvSpPr/>
          <p:nvPr/>
        </p:nvSpPr>
        <p:spPr>
          <a:xfrm>
            <a:off x="1190329" y="3811538"/>
            <a:ext cx="4623382" cy="830997"/>
          </a:xfrm>
          <a:prstGeom prst="rect">
            <a:avLst/>
          </a:prstGeom>
        </p:spPr>
        <p:txBody>
          <a:bodyPr wrap="none">
            <a:spAutoFit/>
          </a:bodyPr>
          <a:lstStyle/>
          <a:p>
            <a:pPr lvl="0" fontAlgn="base">
              <a:lnSpc>
                <a:spcPct val="150000"/>
              </a:lnSpc>
              <a:spcAft>
                <a:spcPct val="0"/>
              </a:spcAft>
              <a:buClr>
                <a:srgbClr val="CC9900"/>
              </a:buClr>
              <a:buSzPct val="65000"/>
              <a:defRPr/>
            </a:pPr>
            <a:r>
              <a:rPr lang="zh-CN" altLang="en-US" sz="3200" b="1" kern="0" dirty="0">
                <a:solidFill>
                  <a:srgbClr val="000000"/>
                </a:solidFill>
                <a:latin typeface="微软雅黑" panose="020B0503020204020204" pitchFamily="34" charset="-122"/>
                <a:ea typeface="微软雅黑" panose="020B0503020204020204" pitchFamily="34" charset="-122"/>
              </a:rPr>
              <a:t>证明</a:t>
            </a:r>
            <a:r>
              <a:rPr lang="zh-CN" altLang="en-US" sz="3200" kern="0" dirty="0">
                <a:solidFill>
                  <a:srgbClr val="000000"/>
                </a:solidFill>
                <a:latin typeface="微软雅黑" panose="020B0503020204020204" pitchFamily="34" charset="-122"/>
                <a:ea typeface="微软雅黑" panose="020B0503020204020204" pitchFamily="34" charset="-122"/>
              </a:rPr>
              <a:t> </a:t>
            </a:r>
            <a:r>
              <a:rPr lang="zh-CN" altLang="en-US" sz="3200" b="1" kern="0" dirty="0">
                <a:solidFill>
                  <a:srgbClr val="000000"/>
                </a:solidFill>
                <a:latin typeface="微软雅黑" panose="020B0503020204020204" pitchFamily="34" charset="-122"/>
                <a:ea typeface="微软雅黑" panose="020B0503020204020204" pitchFamily="34" charset="-122"/>
              </a:rPr>
              <a:t>时间</a:t>
            </a:r>
            <a:r>
              <a:rPr lang="zh-CN" altLang="en-US" sz="3200" b="1" kern="0" dirty="0" smtClean="0">
                <a:solidFill>
                  <a:srgbClr val="000000"/>
                </a:solidFill>
                <a:latin typeface="微软雅黑" panose="020B0503020204020204" pitchFamily="34" charset="-122"/>
                <a:ea typeface="微软雅黑" panose="020B0503020204020204" pitchFamily="34" charset="-122"/>
              </a:rPr>
              <a:t>分析 邻接矩阵</a:t>
            </a:r>
            <a:r>
              <a:rPr lang="en-US" altLang="zh-CN" sz="2400" kern="0" dirty="0" smtClean="0">
                <a:solidFill>
                  <a:srgbClr val="000000"/>
                </a:solidFill>
                <a:latin typeface="微软雅黑" panose="020B0503020204020204" pitchFamily="34" charset="-122"/>
                <a:ea typeface="微软雅黑" panose="020B0503020204020204" pitchFamily="34" charset="-122"/>
              </a:rPr>
              <a:t> </a:t>
            </a:r>
            <a:endParaRPr lang="en-US" altLang="zh-CN" sz="2400" kern="0" dirty="0">
              <a:solidFill>
                <a:srgbClr val="000000"/>
              </a:solidFill>
              <a:latin typeface="微软雅黑" panose="020B0503020204020204" pitchFamily="34" charset="-122"/>
              <a:ea typeface="微软雅黑" panose="020B0503020204020204" pitchFamily="34" charset="-122"/>
            </a:endParaRPr>
          </a:p>
        </p:txBody>
      </p:sp>
      <p:sp>
        <p:nvSpPr>
          <p:cNvPr id="14" name="矩形 13"/>
          <p:cNvSpPr/>
          <p:nvPr/>
        </p:nvSpPr>
        <p:spPr>
          <a:xfrm flipV="1">
            <a:off x="5813711" y="4263329"/>
            <a:ext cx="6010792" cy="45719"/>
          </a:xfrm>
          <a:prstGeom prst="rect">
            <a:avLst/>
          </a:prstGeom>
          <a:solidFill>
            <a:srgbClr val="239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矩形 4"/>
          <p:cNvSpPr/>
          <p:nvPr/>
        </p:nvSpPr>
        <p:spPr>
          <a:xfrm>
            <a:off x="2084831" y="4655576"/>
            <a:ext cx="9739671" cy="1717393"/>
          </a:xfrm>
          <a:prstGeom prst="rect">
            <a:avLst/>
          </a:prstGeom>
        </p:spPr>
        <p:txBody>
          <a:bodyPr wrap="square">
            <a:spAutoFit/>
          </a:bodyPr>
          <a:lstStyle/>
          <a:p>
            <a:pPr lvl="0" fontAlgn="base">
              <a:spcBef>
                <a:spcPct val="20000"/>
              </a:spcBef>
              <a:spcAft>
                <a:spcPct val="0"/>
              </a:spcAft>
              <a:buClr>
                <a:srgbClr val="CC9900"/>
              </a:buClr>
              <a:buSzPct val="65000"/>
              <a:defRPr/>
            </a:pPr>
            <a:r>
              <a:rPr lang="zh-CN" altLang="en-US" sz="2400" kern="0" dirty="0">
                <a:solidFill>
                  <a:srgbClr val="000000"/>
                </a:solidFill>
                <a:latin typeface="微软雅黑" panose="020B0503020204020204" pitchFamily="34" charset="-122"/>
                <a:ea typeface="微软雅黑" panose="020B0503020204020204" pitchFamily="34" charset="-122"/>
              </a:rPr>
              <a:t>如果</a:t>
            </a:r>
            <a:r>
              <a:rPr lang="en-US" altLang="zh-CN" sz="2400" kern="0" dirty="0">
                <a:solidFill>
                  <a:srgbClr val="000000"/>
                </a:solidFill>
                <a:latin typeface="微软雅黑" panose="020B0503020204020204" pitchFamily="34" charset="-122"/>
                <a:ea typeface="微软雅黑" panose="020B0503020204020204" pitchFamily="34" charset="-122"/>
              </a:rPr>
              <a:t>G</a:t>
            </a:r>
            <a:r>
              <a:rPr lang="zh-CN" altLang="en-US" sz="2400" kern="0" dirty="0">
                <a:solidFill>
                  <a:srgbClr val="000000"/>
                </a:solidFill>
                <a:latin typeface="微软雅黑" panose="020B0503020204020204" pitchFamily="34" charset="-122"/>
                <a:ea typeface="微软雅黑" panose="020B0503020204020204" pitchFamily="34" charset="-122"/>
              </a:rPr>
              <a:t>是一个由</a:t>
            </a:r>
            <a:r>
              <a:rPr lang="en-US" altLang="zh-CN" sz="2400" kern="0" dirty="0">
                <a:solidFill>
                  <a:srgbClr val="000000"/>
                </a:solidFill>
                <a:latin typeface="微软雅黑" panose="020B0503020204020204" pitchFamily="34" charset="-122"/>
                <a:ea typeface="微软雅黑" panose="020B0503020204020204" pitchFamily="34" charset="-122"/>
              </a:rPr>
              <a:t>v</a:t>
            </a:r>
            <a:r>
              <a:rPr lang="zh-CN" altLang="en-US" sz="2400" kern="0" dirty="0">
                <a:solidFill>
                  <a:srgbClr val="000000"/>
                </a:solidFill>
                <a:latin typeface="微软雅黑" panose="020B0503020204020204" pitchFamily="34" charset="-122"/>
                <a:ea typeface="微软雅黑" panose="020B0503020204020204" pitchFamily="34" charset="-122"/>
              </a:rPr>
              <a:t>可到达所有结点的图，则将检测到</a:t>
            </a:r>
            <a:r>
              <a:rPr lang="en-US" altLang="zh-CN" sz="2400" kern="0" dirty="0">
                <a:solidFill>
                  <a:srgbClr val="000000"/>
                </a:solidFill>
                <a:latin typeface="微软雅黑" panose="020B0503020204020204" pitchFamily="34" charset="-122"/>
                <a:ea typeface="微软雅黑" panose="020B0503020204020204" pitchFamily="34" charset="-122"/>
              </a:rPr>
              <a:t>V</a:t>
            </a:r>
            <a:r>
              <a:rPr lang="zh-CN" altLang="en-US" sz="2400" kern="0" dirty="0">
                <a:solidFill>
                  <a:srgbClr val="000000"/>
                </a:solidFill>
                <a:latin typeface="微软雅黑" panose="020B0503020204020204" pitchFamily="34" charset="-122"/>
                <a:ea typeface="微软雅黑" panose="020B0503020204020204" pitchFamily="34" charset="-122"/>
              </a:rPr>
              <a:t>中的所有结点，</a:t>
            </a:r>
            <a:r>
              <a:rPr lang="zh-CN" altLang="en-US" sz="2400" kern="0" dirty="0" smtClean="0">
                <a:solidFill>
                  <a:srgbClr val="000000"/>
                </a:solidFill>
                <a:latin typeface="微软雅黑" panose="020B0503020204020204" pitchFamily="34" charset="-122"/>
                <a:ea typeface="微软雅黑" panose="020B0503020204020204" pitchFamily="34" charset="-122"/>
              </a:rPr>
              <a:t>所以以上</a:t>
            </a:r>
            <a:r>
              <a:rPr lang="zh-CN" altLang="en-US" sz="2400" kern="0" dirty="0">
                <a:solidFill>
                  <a:srgbClr val="000000"/>
                </a:solidFill>
                <a:latin typeface="微软雅黑" panose="020B0503020204020204" pitchFamily="34" charset="-122"/>
                <a:ea typeface="微软雅黑" panose="020B0503020204020204" pitchFamily="34" charset="-122"/>
              </a:rPr>
              <a:t>两种情况所需的总时间至少应是</a:t>
            </a:r>
            <a:r>
              <a:rPr lang="el-GR" altLang="zh-CN" sz="2400" kern="0" dirty="0">
                <a:solidFill>
                  <a:srgbClr val="000000"/>
                </a:solidFill>
                <a:latin typeface="微软雅黑" panose="020B0503020204020204" pitchFamily="34" charset="-122"/>
                <a:ea typeface="微软雅黑" panose="020B0503020204020204" pitchFamily="34" charset="-122"/>
              </a:rPr>
              <a:t>Ω</a:t>
            </a:r>
            <a:r>
              <a:rPr lang="en-US" altLang="zh-CN" sz="2400" kern="0" dirty="0">
                <a:solidFill>
                  <a:srgbClr val="000000"/>
                </a:solidFill>
                <a:latin typeface="微软雅黑" panose="020B0503020204020204" pitchFamily="34" charset="-122"/>
                <a:ea typeface="微软雅黑" panose="020B0503020204020204" pitchFamily="34" charset="-122"/>
              </a:rPr>
              <a:t>(</a:t>
            </a:r>
            <a:r>
              <a:rPr lang="en-US" altLang="zh-CN" sz="2400" kern="0" dirty="0" err="1">
                <a:solidFill>
                  <a:srgbClr val="000000"/>
                </a:solidFill>
                <a:latin typeface="微软雅黑" panose="020B0503020204020204" pitchFamily="34" charset="-122"/>
                <a:ea typeface="微软雅黑" panose="020B0503020204020204" pitchFamily="34" charset="-122"/>
              </a:rPr>
              <a:t>n+e</a:t>
            </a:r>
            <a:r>
              <a:rPr lang="en-US" altLang="zh-CN" sz="2400" kern="0" dirty="0">
                <a:solidFill>
                  <a:srgbClr val="000000"/>
                </a:solidFill>
                <a:latin typeface="微软雅黑" panose="020B0503020204020204" pitchFamily="34" charset="-122"/>
                <a:ea typeface="微软雅黑" panose="020B0503020204020204" pitchFamily="34" charset="-122"/>
              </a:rPr>
              <a:t>)</a:t>
            </a:r>
            <a:r>
              <a:rPr lang="zh-CN" altLang="en-US" sz="2400" kern="0" dirty="0">
                <a:solidFill>
                  <a:srgbClr val="000000"/>
                </a:solidFill>
                <a:latin typeface="微软雅黑" panose="020B0503020204020204" pitchFamily="34" charset="-122"/>
                <a:ea typeface="微软雅黑" panose="020B0503020204020204" pitchFamily="34" charset="-122"/>
              </a:rPr>
              <a:t>和</a:t>
            </a:r>
            <a:r>
              <a:rPr lang="el-GR" altLang="zh-CN" sz="2400" kern="0" dirty="0">
                <a:solidFill>
                  <a:srgbClr val="000000"/>
                </a:solidFill>
                <a:latin typeface="微软雅黑" panose="020B0503020204020204" pitchFamily="34" charset="-122"/>
                <a:ea typeface="微软雅黑" panose="020B0503020204020204" pitchFamily="34" charset="-122"/>
              </a:rPr>
              <a:t>Ω</a:t>
            </a:r>
            <a:r>
              <a:rPr lang="en-US" altLang="zh-CN" sz="2400" kern="0" dirty="0">
                <a:solidFill>
                  <a:srgbClr val="000000"/>
                </a:solidFill>
                <a:latin typeface="微软雅黑" panose="020B0503020204020204" pitchFamily="34" charset="-122"/>
                <a:ea typeface="微软雅黑" panose="020B0503020204020204" pitchFamily="34" charset="-122"/>
              </a:rPr>
              <a:t>(n</a:t>
            </a:r>
            <a:r>
              <a:rPr lang="en-US" altLang="zh-CN" sz="2400" kern="0" baseline="30000" dirty="0">
                <a:solidFill>
                  <a:srgbClr val="000000"/>
                </a:solidFill>
                <a:latin typeface="微软雅黑" panose="020B0503020204020204" pitchFamily="34" charset="-122"/>
                <a:ea typeface="微软雅黑" panose="020B0503020204020204" pitchFamily="34" charset="-122"/>
              </a:rPr>
              <a:t>2</a:t>
            </a:r>
            <a:r>
              <a:rPr lang="en-US" altLang="zh-CN" sz="2400" kern="0" dirty="0">
                <a:solidFill>
                  <a:srgbClr val="000000"/>
                </a:solidFill>
                <a:latin typeface="微软雅黑" panose="020B0503020204020204" pitchFamily="34" charset="-122"/>
                <a:ea typeface="微软雅黑" panose="020B0503020204020204" pitchFamily="34" charset="-122"/>
              </a:rPr>
              <a:t>)</a:t>
            </a:r>
            <a:r>
              <a:rPr lang="zh-CN" altLang="en-US" sz="2400" kern="0" dirty="0">
                <a:solidFill>
                  <a:srgbClr val="000000"/>
                </a:solidFill>
                <a:latin typeface="微软雅黑" panose="020B0503020204020204" pitchFamily="34" charset="-122"/>
                <a:ea typeface="微软雅黑" panose="020B0503020204020204" pitchFamily="34" charset="-122"/>
              </a:rPr>
              <a:t>。</a:t>
            </a:r>
          </a:p>
          <a:p>
            <a:pPr lvl="0" fontAlgn="base">
              <a:spcBef>
                <a:spcPct val="20000"/>
              </a:spcBef>
              <a:spcAft>
                <a:spcPct val="0"/>
              </a:spcAft>
              <a:buClr>
                <a:srgbClr val="CC9900"/>
              </a:buClr>
              <a:buSzPct val="65000"/>
              <a:defRPr/>
            </a:pPr>
            <a:r>
              <a:rPr lang="zh-CN" altLang="en-US" sz="2400" kern="0" dirty="0" smtClean="0">
                <a:solidFill>
                  <a:srgbClr val="000000"/>
                </a:solidFill>
                <a:latin typeface="微软雅黑" panose="020B0503020204020204" pitchFamily="34" charset="-122"/>
                <a:ea typeface="微软雅黑" panose="020B0503020204020204" pitchFamily="34" charset="-122"/>
              </a:rPr>
              <a:t>所以</a:t>
            </a:r>
            <a:r>
              <a:rPr lang="zh-CN" altLang="en-US" sz="2400" kern="0" dirty="0">
                <a:solidFill>
                  <a:srgbClr val="000000"/>
                </a:solidFill>
                <a:latin typeface="微软雅黑" panose="020B0503020204020204" pitchFamily="34" charset="-122"/>
                <a:ea typeface="微软雅黑" panose="020B0503020204020204" pitchFamily="34" charset="-122"/>
              </a:rPr>
              <a:t>，</a:t>
            </a:r>
            <a:r>
              <a:rPr lang="en-US" altLang="zh-CN" sz="2400" kern="0" dirty="0">
                <a:solidFill>
                  <a:srgbClr val="000000"/>
                </a:solidFill>
                <a:latin typeface="微软雅黑" panose="020B0503020204020204" pitchFamily="34" charset="-122"/>
                <a:ea typeface="微软雅黑" panose="020B0503020204020204" pitchFamily="34" charset="-122"/>
              </a:rPr>
              <a:t>t(</a:t>
            </a:r>
            <a:r>
              <a:rPr lang="en-US" altLang="zh-CN" sz="2400" kern="0" dirty="0" err="1">
                <a:solidFill>
                  <a:srgbClr val="000000"/>
                </a:solidFill>
                <a:latin typeface="微软雅黑" panose="020B0503020204020204" pitchFamily="34" charset="-122"/>
                <a:ea typeface="微软雅黑" panose="020B0503020204020204" pitchFamily="34" charset="-122"/>
              </a:rPr>
              <a:t>n,e</a:t>
            </a:r>
            <a:r>
              <a:rPr lang="en-US" altLang="zh-CN" sz="2400" kern="0" dirty="0">
                <a:solidFill>
                  <a:srgbClr val="000000"/>
                </a:solidFill>
                <a:latin typeface="微软雅黑" panose="020B0503020204020204" pitchFamily="34" charset="-122"/>
                <a:ea typeface="微软雅黑" panose="020B0503020204020204" pitchFamily="34" charset="-122"/>
              </a:rPr>
              <a:t>)=</a:t>
            </a:r>
            <a:r>
              <a:rPr lang="el-GR" altLang="zh-CN" sz="2400" kern="0" dirty="0">
                <a:solidFill>
                  <a:srgbClr val="000000"/>
                </a:solidFill>
                <a:latin typeface="微软雅黑" panose="020B0503020204020204" pitchFamily="34" charset="-122"/>
                <a:ea typeface="微软雅黑" panose="020B0503020204020204" pitchFamily="34" charset="-122"/>
              </a:rPr>
              <a:t>Θ</a:t>
            </a:r>
            <a:r>
              <a:rPr lang="en-US" altLang="zh-CN" sz="2400" kern="0" dirty="0">
                <a:solidFill>
                  <a:srgbClr val="000000"/>
                </a:solidFill>
                <a:latin typeface="微软雅黑" panose="020B0503020204020204" pitchFamily="34" charset="-122"/>
                <a:ea typeface="微软雅黑" panose="020B0503020204020204" pitchFamily="34" charset="-122"/>
              </a:rPr>
              <a:t>(</a:t>
            </a:r>
            <a:r>
              <a:rPr lang="en-US" altLang="zh-CN" sz="2400" kern="0" dirty="0" err="1">
                <a:solidFill>
                  <a:srgbClr val="000000"/>
                </a:solidFill>
                <a:latin typeface="微软雅黑" panose="020B0503020204020204" pitchFamily="34" charset="-122"/>
                <a:ea typeface="微软雅黑" panose="020B0503020204020204" pitchFamily="34" charset="-122"/>
              </a:rPr>
              <a:t>n+e</a:t>
            </a:r>
            <a:r>
              <a:rPr lang="en-US" altLang="zh-CN" sz="2400" kern="0" dirty="0">
                <a:solidFill>
                  <a:srgbClr val="000000"/>
                </a:solidFill>
                <a:latin typeface="微软雅黑" panose="020B0503020204020204" pitchFamily="34" charset="-122"/>
                <a:ea typeface="微软雅黑" panose="020B0503020204020204" pitchFamily="34" charset="-122"/>
              </a:rPr>
              <a:t>)   </a:t>
            </a:r>
            <a:r>
              <a:rPr lang="zh-CN" altLang="en-US" sz="2400" kern="0" dirty="0">
                <a:solidFill>
                  <a:srgbClr val="000000"/>
                </a:solidFill>
                <a:latin typeface="微软雅黑" panose="020B0503020204020204" pitchFamily="34" charset="-122"/>
                <a:ea typeface="微软雅黑" panose="020B0503020204020204" pitchFamily="34" charset="-122"/>
              </a:rPr>
              <a:t>使用邻接表表示</a:t>
            </a:r>
          </a:p>
          <a:p>
            <a:pPr lvl="0" fontAlgn="base">
              <a:spcBef>
                <a:spcPct val="20000"/>
              </a:spcBef>
              <a:spcAft>
                <a:spcPct val="0"/>
              </a:spcAft>
              <a:buClr>
                <a:srgbClr val="CC9900"/>
              </a:buClr>
              <a:buSzPct val="65000"/>
              <a:defRPr/>
            </a:pPr>
            <a:r>
              <a:rPr lang="zh-CN" altLang="en-US" sz="2400" kern="0" dirty="0">
                <a:solidFill>
                  <a:srgbClr val="000000"/>
                </a:solidFill>
                <a:latin typeface="微软雅黑" panose="020B0503020204020204" pitchFamily="34" charset="-122"/>
                <a:ea typeface="微软雅黑" panose="020B0503020204020204" pitchFamily="34" charset="-122"/>
              </a:rPr>
              <a:t>  </a:t>
            </a:r>
            <a:r>
              <a:rPr lang="zh-CN" altLang="en-US" sz="2400" kern="0" dirty="0" smtClean="0">
                <a:solidFill>
                  <a:srgbClr val="000000"/>
                </a:solidFill>
                <a:latin typeface="微软雅黑" panose="020B0503020204020204" pitchFamily="34" charset="-122"/>
                <a:ea typeface="微软雅黑" panose="020B0503020204020204" pitchFamily="34" charset="-122"/>
              </a:rPr>
              <a:t>或</a:t>
            </a:r>
            <a:r>
              <a:rPr lang="zh-CN" altLang="en-US" sz="2400" kern="0" dirty="0">
                <a:solidFill>
                  <a:srgbClr val="000000"/>
                </a:solidFill>
                <a:latin typeface="微软雅黑" panose="020B0503020204020204" pitchFamily="34" charset="-122"/>
                <a:ea typeface="微软雅黑" panose="020B0503020204020204" pitchFamily="34" charset="-122"/>
              </a:rPr>
              <a:t>， </a:t>
            </a:r>
            <a:r>
              <a:rPr lang="en-US" altLang="zh-CN" sz="2400" kern="0" dirty="0">
                <a:solidFill>
                  <a:srgbClr val="000000"/>
                </a:solidFill>
                <a:latin typeface="微软雅黑" panose="020B0503020204020204" pitchFamily="34" charset="-122"/>
                <a:ea typeface="微软雅黑" panose="020B0503020204020204" pitchFamily="34" charset="-122"/>
              </a:rPr>
              <a:t>t(</a:t>
            </a:r>
            <a:r>
              <a:rPr lang="en-US" altLang="zh-CN" sz="2400" kern="0" dirty="0" err="1">
                <a:solidFill>
                  <a:srgbClr val="000000"/>
                </a:solidFill>
                <a:latin typeface="微软雅黑" panose="020B0503020204020204" pitchFamily="34" charset="-122"/>
                <a:ea typeface="微软雅黑" panose="020B0503020204020204" pitchFamily="34" charset="-122"/>
              </a:rPr>
              <a:t>n,e</a:t>
            </a:r>
            <a:r>
              <a:rPr lang="en-US" altLang="zh-CN" sz="2400" kern="0" dirty="0">
                <a:solidFill>
                  <a:srgbClr val="000000"/>
                </a:solidFill>
                <a:latin typeface="微软雅黑" panose="020B0503020204020204" pitchFamily="34" charset="-122"/>
                <a:ea typeface="微软雅黑" panose="020B0503020204020204" pitchFamily="34" charset="-122"/>
              </a:rPr>
              <a:t>)=</a:t>
            </a:r>
            <a:r>
              <a:rPr lang="el-GR" altLang="zh-CN" sz="2400" kern="0" dirty="0">
                <a:solidFill>
                  <a:srgbClr val="000000"/>
                </a:solidFill>
                <a:latin typeface="微软雅黑" panose="020B0503020204020204" pitchFamily="34" charset="-122"/>
                <a:ea typeface="微软雅黑" panose="020B0503020204020204" pitchFamily="34" charset="-122"/>
              </a:rPr>
              <a:t>Θ</a:t>
            </a:r>
            <a:r>
              <a:rPr lang="en-US" altLang="zh-CN" sz="2400" kern="0" dirty="0">
                <a:solidFill>
                  <a:srgbClr val="000000"/>
                </a:solidFill>
                <a:latin typeface="微软雅黑" panose="020B0503020204020204" pitchFamily="34" charset="-122"/>
                <a:ea typeface="微软雅黑" panose="020B0503020204020204" pitchFamily="34" charset="-122"/>
              </a:rPr>
              <a:t>(n</a:t>
            </a:r>
            <a:r>
              <a:rPr lang="en-US" altLang="zh-CN" sz="2400" kern="0" baseline="30000" dirty="0">
                <a:solidFill>
                  <a:srgbClr val="000000"/>
                </a:solidFill>
                <a:latin typeface="微软雅黑" panose="020B0503020204020204" pitchFamily="34" charset="-122"/>
                <a:ea typeface="微软雅黑" panose="020B0503020204020204" pitchFamily="34" charset="-122"/>
              </a:rPr>
              <a:t>2</a:t>
            </a:r>
            <a:r>
              <a:rPr lang="en-US" altLang="zh-CN" sz="2400" kern="0" dirty="0">
                <a:solidFill>
                  <a:srgbClr val="000000"/>
                </a:solidFill>
                <a:latin typeface="微软雅黑" panose="020B0503020204020204" pitchFamily="34" charset="-122"/>
                <a:ea typeface="微软雅黑" panose="020B0503020204020204" pitchFamily="34" charset="-122"/>
              </a:rPr>
              <a:t>)    </a:t>
            </a:r>
            <a:r>
              <a:rPr lang="zh-CN" altLang="en-US" sz="2400" kern="0" dirty="0">
                <a:solidFill>
                  <a:srgbClr val="000000"/>
                </a:solidFill>
                <a:latin typeface="微软雅黑" panose="020B0503020204020204" pitchFamily="34" charset="-122"/>
                <a:ea typeface="微软雅黑" panose="020B0503020204020204" pitchFamily="34" charset="-122"/>
              </a:rPr>
              <a:t>使用邻接矩阵表示                </a:t>
            </a:r>
            <a:r>
              <a:rPr lang="zh-CN" altLang="en-US" sz="2400" b="1" kern="0" dirty="0" smtClean="0">
                <a:solidFill>
                  <a:srgbClr val="000000"/>
                </a:solidFill>
                <a:latin typeface="微软雅黑" panose="020B0503020204020204" pitchFamily="34" charset="-122"/>
                <a:ea typeface="微软雅黑" panose="020B0503020204020204" pitchFamily="34" charset="-122"/>
              </a:rPr>
              <a:t>证</a:t>
            </a:r>
            <a:r>
              <a:rPr lang="zh-CN" altLang="en-US" sz="2400" b="1" kern="0" dirty="0">
                <a:solidFill>
                  <a:srgbClr val="000000"/>
                </a:solidFill>
                <a:latin typeface="微软雅黑" panose="020B0503020204020204" pitchFamily="34" charset="-122"/>
                <a:ea typeface="微软雅黑" panose="020B0503020204020204" pitchFamily="34" charset="-122"/>
              </a:rPr>
              <a:t>毕</a:t>
            </a:r>
            <a:r>
              <a:rPr lang="zh-CN" altLang="en-US" sz="2400" kern="0" dirty="0">
                <a:solidFill>
                  <a:srgbClr val="000000"/>
                </a:solidFill>
                <a:latin typeface="微软雅黑" panose="020B0503020204020204" pitchFamily="34" charset="-122"/>
                <a:ea typeface="微软雅黑" panose="020B0503020204020204" pitchFamily="34" charset="-122"/>
              </a:rPr>
              <a:t>。</a:t>
            </a:r>
            <a:endParaRPr lang="zh-CN" altLang="el-GR" sz="2400" kern="0" dirty="0">
              <a:solidFill>
                <a:srgbClr val="0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85225420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3333" y="338667"/>
            <a:ext cx="2607733" cy="593644"/>
          </a:xfrm>
          <a:prstGeom prst="rect">
            <a:avLst/>
          </a:prstGeom>
        </p:spPr>
      </p:pic>
      <p:pic>
        <p:nvPicPr>
          <p:cNvPr id="3" name="图片 2"/>
          <p:cNvPicPr>
            <a:picLocks noChangeAspect="1"/>
          </p:cNvPicPr>
          <p:nvPr/>
        </p:nvPicPr>
        <p:blipFill rotWithShape="1">
          <a:blip r:embed="rId4">
            <a:alphaModFix amt="4000"/>
            <a:extLst>
              <a:ext uri="{28A0092B-C50C-407E-A947-70E740481C1C}">
                <a14:useLocalDpi xmlns:a14="http://schemas.microsoft.com/office/drawing/2010/main" val="0"/>
              </a:ext>
            </a:extLst>
          </a:blip>
          <a:srcRect t="4939" r="28793" b="22469"/>
          <a:stretch/>
        </p:blipFill>
        <p:spPr>
          <a:xfrm>
            <a:off x="2641601" y="902926"/>
            <a:ext cx="9550400" cy="5955074"/>
          </a:xfrm>
          <a:prstGeom prst="rect">
            <a:avLst/>
          </a:prstGeom>
        </p:spPr>
      </p:pic>
      <p:sp>
        <p:nvSpPr>
          <p:cNvPr id="6" name="矩形 5"/>
          <p:cNvSpPr/>
          <p:nvPr/>
        </p:nvSpPr>
        <p:spPr>
          <a:xfrm>
            <a:off x="3163824" y="1230573"/>
            <a:ext cx="8660679" cy="45719"/>
          </a:xfrm>
          <a:prstGeom prst="rect">
            <a:avLst/>
          </a:prstGeom>
          <a:solidFill>
            <a:srgbClr val="239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矩形 9"/>
          <p:cNvSpPr/>
          <p:nvPr/>
        </p:nvSpPr>
        <p:spPr>
          <a:xfrm>
            <a:off x="9618453" y="383465"/>
            <a:ext cx="2206050" cy="523220"/>
          </a:xfrm>
          <a:prstGeom prst="rect">
            <a:avLst/>
          </a:prstGeom>
          <a:solidFill>
            <a:srgbClr val="239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矩形 10"/>
          <p:cNvSpPr/>
          <p:nvPr/>
        </p:nvSpPr>
        <p:spPr>
          <a:xfrm>
            <a:off x="9558068" y="352688"/>
            <a:ext cx="2359995" cy="584775"/>
          </a:xfrm>
          <a:prstGeom prst="rect">
            <a:avLst/>
          </a:prstGeom>
        </p:spPr>
        <p:txBody>
          <a:bodyPr wrap="square" anchor="ct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lnSpc>
                <a:spcPct val="100000"/>
              </a:lnSpc>
              <a:spcBef>
                <a:spcPts val="0"/>
              </a:spcBef>
              <a:spcAft>
                <a:spcPts val="0"/>
              </a:spcAft>
              <a:defRPr/>
            </a:pPr>
            <a:r>
              <a:rPr lang="zh-CN" altLang="en-US" sz="3200" b="1" dirty="0">
                <a:solidFill>
                  <a:schemeClr val="bg1"/>
                </a:solidFill>
                <a:latin typeface="微软雅黑" charset="-122"/>
                <a:ea typeface="微软雅黑" charset="-122"/>
                <a:sym typeface="+mn-ea"/>
              </a:rPr>
              <a:t>搜索</a:t>
            </a:r>
            <a:r>
              <a:rPr lang="zh-CN" altLang="en-US" sz="3200" b="1" dirty="0" smtClean="0">
                <a:solidFill>
                  <a:schemeClr val="bg1"/>
                </a:solidFill>
                <a:latin typeface="微软雅黑" charset="-122"/>
                <a:ea typeface="微软雅黑" charset="-122"/>
                <a:sym typeface="+mn-ea"/>
              </a:rPr>
              <a:t>和遍历</a:t>
            </a:r>
            <a:endParaRPr lang="zh-CN" altLang="en-US" sz="3200" b="1" dirty="0">
              <a:solidFill>
                <a:schemeClr val="bg1"/>
              </a:solidFill>
              <a:latin typeface="微软雅黑" charset="-122"/>
              <a:ea typeface="微软雅黑" charset="-122"/>
              <a:sym typeface="+mn-ea"/>
            </a:endParaRPr>
          </a:p>
        </p:txBody>
      </p:sp>
      <p:sp>
        <p:nvSpPr>
          <p:cNvPr id="13" name="文本框 12"/>
          <p:cNvSpPr txBox="1"/>
          <p:nvPr/>
        </p:nvSpPr>
        <p:spPr>
          <a:xfrm>
            <a:off x="423333" y="972529"/>
            <a:ext cx="2740491" cy="584775"/>
          </a:xfrm>
          <a:prstGeom prst="rect">
            <a:avLst/>
          </a:prstGeom>
          <a:noFill/>
        </p:spPr>
        <p:txBody>
          <a:bodyPr wrap="square" rtlCol="0">
            <a:spAutoFit/>
          </a:bodyPr>
          <a:lstStyle/>
          <a:p>
            <a:r>
              <a:rPr kumimoji="1" lang="zh-CN" altLang="en-US" sz="3200" b="1" dirty="0" smtClean="0">
                <a:latin typeface="Microsoft YaHei" charset="-122"/>
                <a:ea typeface="Microsoft YaHei" charset="-122"/>
                <a:cs typeface="Microsoft YaHei" charset="-122"/>
              </a:rPr>
              <a:t>广度优先遍历</a:t>
            </a:r>
            <a:endParaRPr kumimoji="1" lang="zh-CN" altLang="en-US" sz="3200" b="1" dirty="0">
              <a:latin typeface="Microsoft YaHei" charset="-122"/>
              <a:ea typeface="Microsoft YaHei" charset="-122"/>
              <a:cs typeface="Microsoft YaHei" charset="-122"/>
            </a:endParaRPr>
          </a:p>
        </p:txBody>
      </p:sp>
      <p:sp>
        <p:nvSpPr>
          <p:cNvPr id="7" name="矩形 6"/>
          <p:cNvSpPr/>
          <p:nvPr/>
        </p:nvSpPr>
        <p:spPr>
          <a:xfrm>
            <a:off x="313944" y="1779330"/>
            <a:ext cx="6864096" cy="3785652"/>
          </a:xfrm>
          <a:prstGeom prst="rect">
            <a:avLst/>
          </a:prstGeom>
        </p:spPr>
        <p:txBody>
          <a:bodyPr wrap="square">
            <a:spAutoFit/>
          </a:bodyPr>
          <a:lstStyle/>
          <a:p>
            <a:pPr marR="0" lvl="0" indent="0" defTabSz="914400" eaLnBrk="1" fontAlgn="base" latinLnBrk="0" hangingPunct="1">
              <a:lnSpc>
                <a:spcPct val="125000"/>
              </a:lnSpc>
              <a:spcBef>
                <a:spcPts val="0"/>
              </a:spcBef>
              <a:spcAft>
                <a:spcPct val="0"/>
              </a:spcAft>
              <a:buClr>
                <a:srgbClr val="CC9900"/>
              </a:buClr>
              <a:buSzPct val="65000"/>
              <a:buFontTx/>
              <a:buNone/>
              <a:tabLst/>
              <a:defRPr/>
            </a:pPr>
            <a:r>
              <a:rPr kumimoji="0" lang="zh-CN" altLang="en-US" sz="2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 </a:t>
            </a:r>
            <a:r>
              <a:rPr kumimoji="0" lang="en-US" altLang="zh-CN" sz="2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procedure BFT(</a:t>
            </a:r>
            <a:r>
              <a:rPr kumimoji="0" lang="en-US" altLang="zh-CN" sz="2400" b="0" i="0" u="none" strike="noStrike" kern="0" cap="none" spc="0" normalizeH="0" baseline="0" noProof="0" dirty="0" err="1">
                <a:ln>
                  <a:noFill/>
                </a:ln>
                <a:solidFill>
                  <a:srgbClr val="000000"/>
                </a:solidFill>
                <a:effectLst/>
                <a:uLnTx/>
                <a:uFillTx/>
                <a:latin typeface="微软雅黑" panose="020B0503020204020204" pitchFamily="34" charset="-122"/>
                <a:ea typeface="微软雅黑" panose="020B0503020204020204" pitchFamily="34" charset="-122"/>
              </a:rPr>
              <a:t>G,n</a:t>
            </a:r>
            <a:r>
              <a:rPr kumimoji="0" lang="en-US" altLang="zh-CN" sz="2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a:t>
            </a:r>
          </a:p>
          <a:p>
            <a:pPr marR="0" lvl="0" indent="0" defTabSz="914400" eaLnBrk="1" fontAlgn="base" latinLnBrk="0" hangingPunct="1">
              <a:lnSpc>
                <a:spcPct val="125000"/>
              </a:lnSpc>
              <a:spcBef>
                <a:spcPts val="0"/>
              </a:spcBef>
              <a:spcAft>
                <a:spcPct val="0"/>
              </a:spcAft>
              <a:buClr>
                <a:srgbClr val="CC9900"/>
              </a:buClr>
              <a:buSzPct val="65000"/>
              <a:buFontTx/>
              <a:buNone/>
              <a:tabLst/>
              <a:defRPr/>
            </a:pPr>
            <a:r>
              <a:rPr kumimoji="0" lang="en-US" altLang="zh-CN" sz="2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       </a:t>
            </a:r>
            <a:r>
              <a:rPr kumimoji="0" lang="en-US" altLang="zh-CN" sz="20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//G</a:t>
            </a:r>
            <a:r>
              <a:rPr kumimoji="0" lang="zh-CN" altLang="en-US" sz="20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的广度优先</a:t>
            </a:r>
            <a:r>
              <a:rPr lang="zh-CN" altLang="en-US" sz="2000" kern="0" dirty="0">
                <a:solidFill>
                  <a:srgbClr val="000000"/>
                </a:solidFill>
                <a:latin typeface="微软雅黑" panose="020B0503020204020204" pitchFamily="34" charset="-122"/>
                <a:ea typeface="微软雅黑" panose="020B0503020204020204" pitchFamily="34" charset="-122"/>
              </a:rPr>
              <a:t>遍历</a:t>
            </a:r>
            <a:r>
              <a:rPr kumimoji="0" lang="en-US" altLang="zh-CN" sz="20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a:t>
            </a:r>
            <a:endParaRPr kumimoji="0" lang="en-US" altLang="zh-CN" sz="20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a:p>
            <a:pPr marR="0" lvl="0" indent="0" defTabSz="914400" eaLnBrk="1" fontAlgn="base" latinLnBrk="0" hangingPunct="1">
              <a:lnSpc>
                <a:spcPct val="125000"/>
              </a:lnSpc>
              <a:spcBef>
                <a:spcPts val="0"/>
              </a:spcBef>
              <a:spcAft>
                <a:spcPct val="0"/>
              </a:spcAft>
              <a:buClr>
                <a:srgbClr val="CC9900"/>
              </a:buClr>
              <a:buSzPct val="65000"/>
              <a:buFontTx/>
              <a:buNone/>
              <a:tabLst/>
              <a:defRPr/>
            </a:pPr>
            <a:r>
              <a:rPr kumimoji="0" lang="en-US" altLang="zh-CN" sz="2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       </a:t>
            </a:r>
            <a:r>
              <a:rPr kumimoji="0" lang="en-US" altLang="zh-CN" sz="2400" b="0" i="0" u="none" strike="noStrike" kern="0" cap="none" spc="0" normalizeH="0" baseline="0" noProof="0" dirty="0" err="1">
                <a:ln>
                  <a:noFill/>
                </a:ln>
                <a:solidFill>
                  <a:srgbClr val="000000"/>
                </a:solidFill>
                <a:effectLst/>
                <a:uLnTx/>
                <a:uFillTx/>
                <a:latin typeface="微软雅黑" panose="020B0503020204020204" pitchFamily="34" charset="-122"/>
                <a:ea typeface="微软雅黑" panose="020B0503020204020204" pitchFamily="34" charset="-122"/>
              </a:rPr>
              <a:t>int</a:t>
            </a:r>
            <a:r>
              <a:rPr kumimoji="0" lang="en-US" altLang="zh-CN" sz="2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 VISITED(n)</a:t>
            </a:r>
          </a:p>
          <a:p>
            <a:pPr marR="0" lvl="0" indent="0" defTabSz="914400" eaLnBrk="1" fontAlgn="base" latinLnBrk="0" hangingPunct="1">
              <a:lnSpc>
                <a:spcPct val="125000"/>
              </a:lnSpc>
              <a:spcBef>
                <a:spcPts val="0"/>
              </a:spcBef>
              <a:spcAft>
                <a:spcPct val="0"/>
              </a:spcAft>
              <a:buClr>
                <a:srgbClr val="CC9900"/>
              </a:buClr>
              <a:buSzPct val="65000"/>
              <a:buFontTx/>
              <a:buNone/>
              <a:tabLst/>
              <a:defRPr/>
            </a:pPr>
            <a:r>
              <a:rPr kumimoji="0" lang="en-US" altLang="zh-CN" sz="2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       for i←1 to n do VISITED(</a:t>
            </a:r>
            <a:r>
              <a:rPr kumimoji="0" lang="en-US" altLang="zh-CN" sz="2400" b="0" i="0" u="none" strike="noStrike" kern="0" cap="none" spc="0" normalizeH="0" baseline="0" noProof="0" dirty="0" err="1">
                <a:ln>
                  <a:noFill/>
                </a:ln>
                <a:solidFill>
                  <a:srgbClr val="000000"/>
                </a:solidFill>
                <a:effectLst/>
                <a:uLnTx/>
                <a:uFillTx/>
                <a:latin typeface="微软雅黑" panose="020B0503020204020204" pitchFamily="34" charset="-122"/>
                <a:ea typeface="微软雅黑" panose="020B0503020204020204" pitchFamily="34" charset="-122"/>
              </a:rPr>
              <a:t>i</a:t>
            </a:r>
            <a:r>
              <a:rPr kumimoji="0" lang="en-US" altLang="zh-CN" sz="2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)←0 repeat</a:t>
            </a:r>
          </a:p>
          <a:p>
            <a:pPr marR="0" lvl="0" indent="0" defTabSz="914400" eaLnBrk="1" fontAlgn="base" latinLnBrk="0" hangingPunct="1">
              <a:lnSpc>
                <a:spcPct val="125000"/>
              </a:lnSpc>
              <a:spcBef>
                <a:spcPts val="0"/>
              </a:spcBef>
              <a:spcAft>
                <a:spcPct val="0"/>
              </a:spcAft>
              <a:buClr>
                <a:srgbClr val="CC9900"/>
              </a:buClr>
              <a:buSzPct val="65000"/>
              <a:buFontTx/>
              <a:buNone/>
              <a:tabLst/>
              <a:defRPr/>
            </a:pPr>
            <a:r>
              <a:rPr kumimoji="0" lang="en-US" altLang="zh-CN" sz="2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       for i←1 to n do  </a:t>
            </a:r>
            <a:r>
              <a:rPr kumimoji="0" lang="en-US" altLang="zh-CN" sz="20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a:t>
            </a:r>
            <a:r>
              <a:rPr kumimoji="0" lang="zh-CN" altLang="en-US" sz="20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反复调用</a:t>
            </a:r>
            <a:r>
              <a:rPr kumimoji="0" lang="en-US" altLang="zh-CN" sz="20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BFS//</a:t>
            </a:r>
          </a:p>
          <a:p>
            <a:pPr marR="0" lvl="0" indent="0" defTabSz="914400" eaLnBrk="1" fontAlgn="base" latinLnBrk="0" hangingPunct="1">
              <a:lnSpc>
                <a:spcPct val="125000"/>
              </a:lnSpc>
              <a:spcBef>
                <a:spcPts val="0"/>
              </a:spcBef>
              <a:spcAft>
                <a:spcPct val="0"/>
              </a:spcAft>
              <a:buClr>
                <a:srgbClr val="CC9900"/>
              </a:buClr>
              <a:buSzPct val="65000"/>
              <a:buFontTx/>
              <a:buNone/>
              <a:tabLst/>
              <a:defRPr/>
            </a:pPr>
            <a:r>
              <a:rPr kumimoji="0" lang="en-US" altLang="zh-CN" sz="2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              if </a:t>
            </a:r>
            <a:r>
              <a:rPr kumimoji="0" lang="en-US" altLang="zh-CN" sz="2400" b="0" i="0" u="none" strike="noStrike" kern="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rPr>
              <a:t>VISITED(</a:t>
            </a:r>
            <a:r>
              <a:rPr kumimoji="0" lang="en-US" altLang="zh-CN" sz="2400" b="0" i="0" u="none" strike="noStrike" kern="0" cap="none" spc="0" normalizeH="0" baseline="0" noProof="0" dirty="0" err="1">
                <a:ln>
                  <a:noFill/>
                </a:ln>
                <a:solidFill>
                  <a:srgbClr val="FF0000"/>
                </a:solidFill>
                <a:effectLst/>
                <a:uLnTx/>
                <a:uFillTx/>
                <a:latin typeface="微软雅黑" panose="020B0503020204020204" pitchFamily="34" charset="-122"/>
                <a:ea typeface="微软雅黑" panose="020B0503020204020204" pitchFamily="34" charset="-122"/>
              </a:rPr>
              <a:t>i</a:t>
            </a:r>
            <a:r>
              <a:rPr kumimoji="0" lang="en-US" altLang="zh-CN" sz="2400" b="0" i="0" u="none" strike="noStrike" kern="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rPr>
              <a:t>)=0 </a:t>
            </a:r>
            <a:r>
              <a:rPr kumimoji="0" lang="en-US" altLang="zh-CN" sz="2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then </a:t>
            </a:r>
            <a:r>
              <a:rPr kumimoji="0" lang="en-US" altLang="zh-CN" sz="2400" b="0" i="0" u="none" strike="noStrike" kern="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rPr>
              <a:t>call BFS(</a:t>
            </a:r>
            <a:r>
              <a:rPr kumimoji="0" lang="en-US" altLang="zh-CN" sz="2400" b="0" i="0" u="none" strike="noStrike" kern="0" cap="none" spc="0" normalizeH="0" baseline="0" noProof="0" dirty="0" err="1">
                <a:ln>
                  <a:noFill/>
                </a:ln>
                <a:solidFill>
                  <a:srgbClr val="FF0000"/>
                </a:solidFill>
                <a:effectLst/>
                <a:uLnTx/>
                <a:uFillTx/>
                <a:latin typeface="微软雅黑" panose="020B0503020204020204" pitchFamily="34" charset="-122"/>
                <a:ea typeface="微软雅黑" panose="020B0503020204020204" pitchFamily="34" charset="-122"/>
              </a:rPr>
              <a:t>i</a:t>
            </a:r>
            <a:r>
              <a:rPr kumimoji="0" lang="en-US" altLang="zh-CN" sz="2400" b="0" i="0" u="none" strike="noStrike" kern="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rPr>
              <a:t>)  </a:t>
            </a:r>
            <a:r>
              <a:rPr kumimoji="0" lang="en-US" altLang="zh-CN" sz="2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endif</a:t>
            </a:r>
          </a:p>
          <a:p>
            <a:pPr marR="0" lvl="0" indent="0" defTabSz="914400" eaLnBrk="1" fontAlgn="base" latinLnBrk="0" hangingPunct="1">
              <a:lnSpc>
                <a:spcPct val="125000"/>
              </a:lnSpc>
              <a:spcBef>
                <a:spcPts val="0"/>
              </a:spcBef>
              <a:spcAft>
                <a:spcPct val="0"/>
              </a:spcAft>
              <a:buClr>
                <a:srgbClr val="CC9900"/>
              </a:buClr>
              <a:buSzPct val="65000"/>
              <a:buFontTx/>
              <a:buNone/>
              <a:tabLst/>
              <a:defRPr/>
            </a:pPr>
            <a:r>
              <a:rPr kumimoji="0" lang="en-US" altLang="zh-CN" sz="2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       repeat</a:t>
            </a:r>
          </a:p>
          <a:p>
            <a:pPr marR="0" lvl="0" indent="0" defTabSz="914400" eaLnBrk="1" fontAlgn="base" latinLnBrk="0" hangingPunct="1">
              <a:lnSpc>
                <a:spcPct val="125000"/>
              </a:lnSpc>
              <a:spcBef>
                <a:spcPts val="0"/>
              </a:spcBef>
              <a:spcAft>
                <a:spcPct val="0"/>
              </a:spcAft>
              <a:buClr>
                <a:srgbClr val="CC9900"/>
              </a:buClr>
              <a:buSzPct val="65000"/>
              <a:buFontTx/>
              <a:buNone/>
              <a:tabLst/>
              <a:defRPr/>
            </a:pPr>
            <a:r>
              <a:rPr kumimoji="0" lang="en-US" altLang="zh-CN" sz="2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   end BFT</a:t>
            </a:r>
            <a:endParaRPr kumimoji="0" lang="zh-CN" altLang="en-US" sz="2000" b="0"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
        <p:nvSpPr>
          <p:cNvPr id="8" name="矩形 7"/>
          <p:cNvSpPr/>
          <p:nvPr/>
        </p:nvSpPr>
        <p:spPr>
          <a:xfrm>
            <a:off x="8505231" y="2610327"/>
            <a:ext cx="3319272" cy="2862322"/>
          </a:xfrm>
          <a:prstGeom prst="rect">
            <a:avLst/>
          </a:prstGeom>
        </p:spPr>
        <p:txBody>
          <a:bodyPr wrap="square">
            <a:spAutoFit/>
          </a:bodyPr>
          <a:lstStyle/>
          <a:p>
            <a:pPr lvl="0" fontAlgn="base">
              <a:lnSpc>
                <a:spcPct val="150000"/>
              </a:lnSpc>
              <a:spcBef>
                <a:spcPts val="1800"/>
              </a:spcBef>
              <a:spcAft>
                <a:spcPct val="0"/>
              </a:spcAft>
              <a:buClr>
                <a:srgbClr val="CC9900"/>
              </a:buClr>
              <a:buSzPct val="65000"/>
              <a:defRPr/>
            </a:pPr>
            <a:r>
              <a:rPr lang="zh-CN" altLang="en-US" sz="2400" kern="0" dirty="0">
                <a:solidFill>
                  <a:srgbClr val="000000"/>
                </a:solidFill>
                <a:latin typeface="微软雅黑" panose="020B0503020204020204" pitchFamily="34" charset="-122"/>
                <a:ea typeface="微软雅黑" panose="020B0503020204020204" pitchFamily="34" charset="-122"/>
              </a:rPr>
              <a:t>若</a:t>
            </a:r>
            <a:r>
              <a:rPr lang="en-US" altLang="zh-CN" sz="2400" kern="0" dirty="0">
                <a:solidFill>
                  <a:srgbClr val="000000"/>
                </a:solidFill>
                <a:latin typeface="微软雅黑" panose="020B0503020204020204" pitchFamily="34" charset="-122"/>
                <a:ea typeface="微软雅黑" panose="020B0503020204020204" pitchFamily="34" charset="-122"/>
              </a:rPr>
              <a:t>G</a:t>
            </a:r>
            <a:r>
              <a:rPr lang="zh-CN" altLang="en-US" sz="2400" kern="0" dirty="0">
                <a:solidFill>
                  <a:srgbClr val="000000"/>
                </a:solidFill>
                <a:latin typeface="微软雅黑" panose="020B0503020204020204" pitchFamily="34" charset="-122"/>
                <a:ea typeface="微软雅黑" panose="020B0503020204020204" pitchFamily="34" charset="-122"/>
              </a:rPr>
              <a:t>是无向连通图或强连通有向图，则一次调用</a:t>
            </a:r>
            <a:r>
              <a:rPr lang="en-US" altLang="zh-CN" sz="2400" kern="0" dirty="0">
                <a:solidFill>
                  <a:srgbClr val="000000"/>
                </a:solidFill>
                <a:latin typeface="微软雅黑" panose="020B0503020204020204" pitchFamily="34" charset="-122"/>
                <a:ea typeface="微软雅黑" panose="020B0503020204020204" pitchFamily="34" charset="-122"/>
              </a:rPr>
              <a:t>BFS</a:t>
            </a:r>
            <a:r>
              <a:rPr lang="zh-CN" altLang="en-US" sz="2400" kern="0" dirty="0">
                <a:solidFill>
                  <a:srgbClr val="000000"/>
                </a:solidFill>
                <a:latin typeface="微软雅黑" panose="020B0503020204020204" pitchFamily="34" charset="-122"/>
                <a:ea typeface="微软雅黑" panose="020B0503020204020204" pitchFamily="34" charset="-122"/>
              </a:rPr>
              <a:t>即可完成对</a:t>
            </a:r>
            <a:r>
              <a:rPr lang="en-US" altLang="zh-CN" sz="2400" kern="0" dirty="0">
                <a:solidFill>
                  <a:srgbClr val="000000"/>
                </a:solidFill>
                <a:latin typeface="微软雅黑" panose="020B0503020204020204" pitchFamily="34" charset="-122"/>
                <a:ea typeface="微软雅黑" panose="020B0503020204020204" pitchFamily="34" charset="-122"/>
              </a:rPr>
              <a:t>G</a:t>
            </a:r>
            <a:r>
              <a:rPr lang="zh-CN" altLang="en-US" sz="2400" kern="0" dirty="0" smtClean="0">
                <a:solidFill>
                  <a:srgbClr val="000000"/>
                </a:solidFill>
                <a:latin typeface="微软雅黑" panose="020B0503020204020204" pitchFamily="34" charset="-122"/>
                <a:ea typeface="微软雅黑" panose="020B0503020204020204" pitchFamily="34" charset="-122"/>
              </a:rPr>
              <a:t>的</a:t>
            </a:r>
            <a:r>
              <a:rPr lang="zh-CN" altLang="en-US" sz="2400" kern="0" dirty="0">
                <a:solidFill>
                  <a:srgbClr val="000000"/>
                </a:solidFill>
                <a:latin typeface="微软雅黑" panose="020B0503020204020204" pitchFamily="34" charset="-122"/>
                <a:ea typeface="微软雅黑" panose="020B0503020204020204" pitchFamily="34" charset="-122"/>
              </a:rPr>
              <a:t>遍历</a:t>
            </a:r>
            <a:r>
              <a:rPr lang="zh-CN" altLang="en-US" sz="2400" kern="0" dirty="0" smtClean="0">
                <a:solidFill>
                  <a:srgbClr val="000000"/>
                </a:solidFill>
                <a:latin typeface="微软雅黑" panose="020B0503020204020204" pitchFamily="34" charset="-122"/>
                <a:ea typeface="微软雅黑" panose="020B0503020204020204" pitchFamily="34" charset="-122"/>
              </a:rPr>
              <a:t>。</a:t>
            </a:r>
            <a:r>
              <a:rPr lang="zh-CN" altLang="en-US" sz="2400" kern="0" dirty="0">
                <a:solidFill>
                  <a:srgbClr val="000000"/>
                </a:solidFill>
                <a:latin typeface="微软雅黑" panose="020B0503020204020204" pitchFamily="34" charset="-122"/>
                <a:ea typeface="微软雅黑" panose="020B0503020204020204" pitchFamily="34" charset="-122"/>
              </a:rPr>
              <a:t>否则，需要多次调用</a:t>
            </a:r>
            <a:r>
              <a:rPr lang="en-US" altLang="zh-CN" sz="2400" kern="0" dirty="0">
                <a:solidFill>
                  <a:srgbClr val="000000"/>
                </a:solidFill>
                <a:latin typeface="微软雅黑" panose="020B0503020204020204" pitchFamily="34" charset="-122"/>
                <a:ea typeface="微软雅黑" panose="020B0503020204020204" pitchFamily="34" charset="-122"/>
              </a:rPr>
              <a:t>BFS</a:t>
            </a:r>
            <a:r>
              <a:rPr lang="zh-CN" altLang="en-US" sz="2400" kern="0" dirty="0">
                <a:solidFill>
                  <a:srgbClr val="000000"/>
                </a:solidFill>
                <a:latin typeface="微软雅黑" panose="020B0503020204020204" pitchFamily="34" charset="-122"/>
                <a:ea typeface="微软雅黑" panose="020B0503020204020204" pitchFamily="34" charset="-122"/>
              </a:rPr>
              <a:t>。</a:t>
            </a:r>
          </a:p>
        </p:txBody>
      </p:sp>
    </p:spTree>
    <p:extLst>
      <p:ext uri="{BB962C8B-B14F-4D97-AF65-F5344CB8AC3E}">
        <p14:creationId xmlns:p14="http://schemas.microsoft.com/office/powerpoint/2010/main" val="420519131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3333" y="338667"/>
            <a:ext cx="2607733" cy="593644"/>
          </a:xfrm>
          <a:prstGeom prst="rect">
            <a:avLst/>
          </a:prstGeom>
        </p:spPr>
      </p:pic>
      <p:pic>
        <p:nvPicPr>
          <p:cNvPr id="3" name="图片 2"/>
          <p:cNvPicPr>
            <a:picLocks noChangeAspect="1"/>
          </p:cNvPicPr>
          <p:nvPr/>
        </p:nvPicPr>
        <p:blipFill rotWithShape="1">
          <a:blip r:embed="rId4">
            <a:alphaModFix amt="4000"/>
            <a:extLst>
              <a:ext uri="{28A0092B-C50C-407E-A947-70E740481C1C}">
                <a14:useLocalDpi xmlns:a14="http://schemas.microsoft.com/office/drawing/2010/main" val="0"/>
              </a:ext>
            </a:extLst>
          </a:blip>
          <a:srcRect t="4939" r="28793" b="22469"/>
          <a:stretch/>
        </p:blipFill>
        <p:spPr>
          <a:xfrm>
            <a:off x="2641601" y="902926"/>
            <a:ext cx="9550400" cy="5955074"/>
          </a:xfrm>
          <a:prstGeom prst="rect">
            <a:avLst/>
          </a:prstGeom>
        </p:spPr>
      </p:pic>
      <p:sp>
        <p:nvSpPr>
          <p:cNvPr id="6" name="矩形 5"/>
          <p:cNvSpPr/>
          <p:nvPr/>
        </p:nvSpPr>
        <p:spPr>
          <a:xfrm>
            <a:off x="4873924" y="1253432"/>
            <a:ext cx="6950579" cy="45719"/>
          </a:xfrm>
          <a:prstGeom prst="rect">
            <a:avLst/>
          </a:prstGeom>
          <a:solidFill>
            <a:srgbClr val="239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矩形 9"/>
          <p:cNvSpPr/>
          <p:nvPr/>
        </p:nvSpPr>
        <p:spPr>
          <a:xfrm>
            <a:off x="9618453" y="383465"/>
            <a:ext cx="2206050" cy="523220"/>
          </a:xfrm>
          <a:prstGeom prst="rect">
            <a:avLst/>
          </a:prstGeom>
          <a:solidFill>
            <a:srgbClr val="239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矩形 10"/>
          <p:cNvSpPr/>
          <p:nvPr/>
        </p:nvSpPr>
        <p:spPr>
          <a:xfrm>
            <a:off x="9558068" y="352688"/>
            <a:ext cx="2359995" cy="584775"/>
          </a:xfrm>
          <a:prstGeom prst="rect">
            <a:avLst/>
          </a:prstGeom>
        </p:spPr>
        <p:txBody>
          <a:bodyPr wrap="square" anchor="ct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lnSpc>
                <a:spcPct val="100000"/>
              </a:lnSpc>
              <a:spcBef>
                <a:spcPts val="0"/>
              </a:spcBef>
              <a:spcAft>
                <a:spcPts val="0"/>
              </a:spcAft>
              <a:defRPr/>
            </a:pPr>
            <a:r>
              <a:rPr lang="zh-CN" altLang="en-US" sz="3200" b="1" dirty="0">
                <a:solidFill>
                  <a:schemeClr val="bg1"/>
                </a:solidFill>
                <a:latin typeface="微软雅黑" charset="-122"/>
                <a:ea typeface="微软雅黑" charset="-122"/>
                <a:sym typeface="+mn-ea"/>
              </a:rPr>
              <a:t>搜索</a:t>
            </a:r>
            <a:r>
              <a:rPr lang="zh-CN" altLang="en-US" sz="3200" b="1" dirty="0" smtClean="0">
                <a:solidFill>
                  <a:schemeClr val="bg1"/>
                </a:solidFill>
                <a:latin typeface="微软雅黑" charset="-122"/>
                <a:ea typeface="微软雅黑" charset="-122"/>
                <a:sym typeface="+mn-ea"/>
              </a:rPr>
              <a:t>和遍历</a:t>
            </a:r>
            <a:endParaRPr lang="zh-CN" altLang="en-US" sz="3200" b="1" dirty="0">
              <a:solidFill>
                <a:schemeClr val="bg1"/>
              </a:solidFill>
              <a:latin typeface="微软雅黑" charset="-122"/>
              <a:ea typeface="微软雅黑" charset="-122"/>
              <a:sym typeface="+mn-ea"/>
            </a:endParaRPr>
          </a:p>
        </p:txBody>
      </p:sp>
      <p:sp>
        <p:nvSpPr>
          <p:cNvPr id="13" name="文本框 12"/>
          <p:cNvSpPr txBox="1"/>
          <p:nvPr/>
        </p:nvSpPr>
        <p:spPr>
          <a:xfrm>
            <a:off x="423332" y="972529"/>
            <a:ext cx="4614493" cy="584775"/>
          </a:xfrm>
          <a:prstGeom prst="rect">
            <a:avLst/>
          </a:prstGeom>
          <a:noFill/>
        </p:spPr>
        <p:txBody>
          <a:bodyPr wrap="square" rtlCol="0">
            <a:spAutoFit/>
          </a:bodyPr>
          <a:lstStyle/>
          <a:p>
            <a:r>
              <a:rPr kumimoji="1" lang="zh-CN" altLang="en-US" sz="3200" b="1" dirty="0" smtClean="0">
                <a:latin typeface="Microsoft YaHei" charset="-122"/>
                <a:ea typeface="Microsoft YaHei" charset="-122"/>
                <a:cs typeface="Microsoft YaHei" charset="-122"/>
              </a:rPr>
              <a:t>广度 图遍历算法的应用</a:t>
            </a:r>
            <a:endParaRPr kumimoji="1" lang="zh-CN" altLang="en-US" sz="3200" b="1" dirty="0">
              <a:latin typeface="Microsoft YaHei" charset="-122"/>
              <a:ea typeface="Microsoft YaHei" charset="-122"/>
              <a:cs typeface="Microsoft YaHei" charset="-122"/>
            </a:endParaRPr>
          </a:p>
        </p:txBody>
      </p:sp>
      <p:sp>
        <p:nvSpPr>
          <p:cNvPr id="4" name="矩形 3"/>
          <p:cNvSpPr/>
          <p:nvPr/>
        </p:nvSpPr>
        <p:spPr>
          <a:xfrm>
            <a:off x="327803" y="1657525"/>
            <a:ext cx="11496701" cy="3631763"/>
          </a:xfrm>
          <a:prstGeom prst="rect">
            <a:avLst/>
          </a:prstGeom>
        </p:spPr>
        <p:txBody>
          <a:bodyPr wrap="square">
            <a:spAutoFit/>
          </a:bodyPr>
          <a:lstStyle/>
          <a:p>
            <a:pPr marL="0" marR="0" lvl="0" indent="0" defTabSz="914400" eaLnBrk="1" fontAlgn="base" latinLnBrk="0" hangingPunct="1">
              <a:lnSpc>
                <a:spcPct val="150000"/>
              </a:lnSpc>
              <a:spcBef>
                <a:spcPts val="1200"/>
              </a:spcBef>
              <a:spcAft>
                <a:spcPct val="0"/>
              </a:spcAft>
              <a:buClr>
                <a:srgbClr val="CC9900"/>
              </a:buClr>
              <a:buSzPct val="65000"/>
              <a:buFontTx/>
              <a:buNone/>
              <a:tabLst/>
              <a:defRPr/>
            </a:pPr>
            <a:r>
              <a:rPr kumimoji="0" lang="zh-CN" altLang="en-US" sz="28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pitchFamily="34" charset="0"/>
              </a:rPr>
              <a:t> ● 判定图</a:t>
            </a:r>
            <a:r>
              <a:rPr kumimoji="0" lang="en-US" altLang="zh-CN" sz="28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pitchFamily="34" charset="0"/>
              </a:rPr>
              <a:t>G</a:t>
            </a:r>
            <a:r>
              <a:rPr kumimoji="0" lang="zh-CN" altLang="en-US" sz="28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pitchFamily="34" charset="0"/>
              </a:rPr>
              <a:t>的连通性：若调用</a:t>
            </a:r>
            <a:r>
              <a:rPr kumimoji="0" lang="en-US" altLang="zh-CN" sz="28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pitchFamily="34" charset="0"/>
              </a:rPr>
              <a:t>BFS</a:t>
            </a:r>
            <a:r>
              <a:rPr kumimoji="0" lang="zh-CN" altLang="en-US" sz="28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pitchFamily="34" charset="0"/>
              </a:rPr>
              <a:t>的次数多于</a:t>
            </a:r>
            <a:r>
              <a:rPr kumimoji="0" lang="en-US" altLang="zh-CN" sz="28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pitchFamily="34" charset="0"/>
              </a:rPr>
              <a:t>1</a:t>
            </a:r>
            <a:r>
              <a:rPr kumimoji="0" lang="zh-CN" altLang="en-US" sz="28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pitchFamily="34" charset="0"/>
              </a:rPr>
              <a:t>次，则</a:t>
            </a:r>
            <a:r>
              <a:rPr kumimoji="0" lang="en-US" altLang="zh-CN" sz="28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pitchFamily="34" charset="0"/>
              </a:rPr>
              <a:t>G</a:t>
            </a:r>
            <a:r>
              <a:rPr kumimoji="0" lang="zh-CN" altLang="en-US" sz="28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pitchFamily="34" charset="0"/>
              </a:rPr>
              <a:t>为非连通的。</a:t>
            </a:r>
          </a:p>
          <a:p>
            <a:pPr marL="0" marR="0" lvl="0" indent="0" defTabSz="914400" eaLnBrk="1" fontAlgn="base" latinLnBrk="0" hangingPunct="1">
              <a:lnSpc>
                <a:spcPct val="150000"/>
              </a:lnSpc>
              <a:spcBef>
                <a:spcPts val="1200"/>
              </a:spcBef>
              <a:spcAft>
                <a:spcPct val="0"/>
              </a:spcAft>
              <a:buClr>
                <a:srgbClr val="CC9900"/>
              </a:buClr>
              <a:buSzPct val="65000"/>
              <a:buFontTx/>
              <a:buNone/>
              <a:tabLst/>
              <a:defRPr/>
            </a:pPr>
            <a:r>
              <a:rPr kumimoji="0" lang="zh-CN" altLang="en-US" sz="28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pitchFamily="34" charset="0"/>
              </a:rPr>
              <a:t> ● 生成图</a:t>
            </a:r>
            <a:r>
              <a:rPr kumimoji="0" lang="en-US" altLang="zh-CN" sz="28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pitchFamily="34" charset="0"/>
              </a:rPr>
              <a:t>G</a:t>
            </a:r>
            <a:r>
              <a:rPr kumimoji="0" lang="zh-CN" altLang="en-US" sz="28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pitchFamily="34" charset="0"/>
              </a:rPr>
              <a:t>的连通分图：一次调用</a:t>
            </a:r>
            <a:r>
              <a:rPr kumimoji="0" lang="en-US" altLang="zh-CN" sz="28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pitchFamily="34" charset="0"/>
              </a:rPr>
              <a:t>BFS</a:t>
            </a:r>
            <a:r>
              <a:rPr kumimoji="0" lang="zh-CN" altLang="en-US" sz="28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pitchFamily="34" charset="0"/>
              </a:rPr>
              <a:t>中所访问到的所有结点及连接这些结点的边构成一个连通分图。</a:t>
            </a:r>
          </a:p>
          <a:p>
            <a:pPr marL="0" marR="0" lvl="0" indent="0" defTabSz="914400" eaLnBrk="1" fontAlgn="base" latinLnBrk="0" hangingPunct="1">
              <a:lnSpc>
                <a:spcPct val="150000"/>
              </a:lnSpc>
              <a:spcBef>
                <a:spcPts val="1200"/>
              </a:spcBef>
              <a:spcAft>
                <a:spcPct val="0"/>
              </a:spcAft>
              <a:buClr>
                <a:srgbClr val="CC9900"/>
              </a:buClr>
              <a:buSzPct val="65000"/>
              <a:buFontTx/>
              <a:buNone/>
              <a:tabLst/>
              <a:defRPr/>
            </a:pPr>
            <a:r>
              <a:rPr kumimoji="0" lang="zh-CN" altLang="en-US" sz="28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pitchFamily="34" charset="0"/>
              </a:rPr>
              <a:t> ● 构造无向图</a:t>
            </a:r>
            <a:r>
              <a:rPr kumimoji="0" lang="zh-CN" altLang="en-US" sz="2800" b="1" i="0" u="none" strike="noStrike" kern="0" cap="none" spc="0" normalizeH="0" baseline="0" noProof="0" dirty="0" smtClean="0">
                <a:ln>
                  <a:noFill/>
                </a:ln>
                <a:solidFill>
                  <a:srgbClr val="FF0000"/>
                </a:solidFill>
                <a:effectLst/>
                <a:uLnTx/>
                <a:uFillTx/>
                <a:latin typeface="微软雅黑" panose="020B0503020204020204" pitchFamily="34" charset="-122"/>
                <a:ea typeface="微软雅黑" panose="020B0503020204020204" pitchFamily="34" charset="-122"/>
                <a:cs typeface="Arial" panose="020B0604020202020204" pitchFamily="34" charset="0"/>
              </a:rPr>
              <a:t>自反传递闭包矩阵</a:t>
            </a:r>
            <a:r>
              <a:rPr kumimoji="0" lang="en-US" altLang="zh-CN" sz="2800" b="1" i="0" u="none" strike="noStrike" kern="0" cap="none" spc="0" normalizeH="0" baseline="0" noProof="0" dirty="0" smtClean="0">
                <a:ln>
                  <a:noFill/>
                </a:ln>
                <a:solidFill>
                  <a:srgbClr val="FF0000"/>
                </a:solidFill>
                <a:effectLst/>
                <a:uLnTx/>
                <a:uFillTx/>
                <a:latin typeface="微软雅黑" panose="020B0503020204020204" pitchFamily="34" charset="-122"/>
                <a:ea typeface="微软雅黑" panose="020B0503020204020204" pitchFamily="34" charset="-122"/>
                <a:cs typeface="Arial" panose="020B0604020202020204" pitchFamily="34" charset="0"/>
              </a:rPr>
              <a:t>A</a:t>
            </a:r>
            <a:r>
              <a:rPr kumimoji="0" lang="en-US" altLang="zh-CN" sz="2800" b="1" i="0" u="none" strike="noStrike" kern="0" cap="none" spc="0" normalizeH="0" baseline="30000" noProof="0" dirty="0" smtClean="0">
                <a:ln>
                  <a:noFill/>
                </a:ln>
                <a:solidFill>
                  <a:srgbClr val="FF0000"/>
                </a:solidFill>
                <a:effectLst/>
                <a:uLnTx/>
                <a:uFillTx/>
                <a:latin typeface="微软雅黑" panose="020B0503020204020204" pitchFamily="34" charset="-122"/>
                <a:ea typeface="微软雅黑" panose="020B0503020204020204" pitchFamily="34" charset="-122"/>
                <a:cs typeface="Arial" panose="020B0604020202020204" pitchFamily="34" charset="0"/>
              </a:rPr>
              <a:t>*</a:t>
            </a:r>
            <a:r>
              <a:rPr kumimoji="0" lang="zh-CN" altLang="en-US" sz="28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pitchFamily="34" charset="0"/>
              </a:rPr>
              <a:t>：若两个结点</a:t>
            </a:r>
            <a:r>
              <a:rPr kumimoji="0" lang="en-US" altLang="zh-CN" sz="2800" b="0" i="0" u="none" strike="noStrike" kern="0" cap="none" spc="0" normalizeH="0" baseline="0" noProof="0" dirty="0" err="1" smtClean="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pitchFamily="34" charset="0"/>
              </a:rPr>
              <a:t>i</a:t>
            </a:r>
            <a:r>
              <a:rPr kumimoji="0" lang="zh-CN" altLang="en-US" sz="28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pitchFamily="34" charset="0"/>
              </a:rPr>
              <a:t>，</a:t>
            </a:r>
            <a:r>
              <a:rPr kumimoji="0" lang="en-US" altLang="zh-CN" sz="28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pitchFamily="34" charset="0"/>
              </a:rPr>
              <a:t>j</a:t>
            </a:r>
            <a:r>
              <a:rPr kumimoji="0" lang="zh-CN" altLang="en-US" sz="28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pitchFamily="34" charset="0"/>
              </a:rPr>
              <a:t>在同一个连通分图中，则在自反传递闭包矩阵中</a:t>
            </a:r>
            <a:r>
              <a:rPr kumimoji="0" lang="en-US" altLang="zh-CN" sz="28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pitchFamily="34" charset="0"/>
              </a:rPr>
              <a:t>A</a:t>
            </a:r>
            <a:r>
              <a:rPr kumimoji="0" lang="en-US" altLang="zh-CN" sz="2800" b="0" i="0" u="none" strike="noStrike" kern="0" cap="none" spc="0" normalizeH="0" baseline="3000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pitchFamily="34" charset="0"/>
              </a:rPr>
              <a:t>*</a:t>
            </a:r>
            <a:r>
              <a:rPr kumimoji="0" lang="en-US" altLang="zh-CN" sz="28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pitchFamily="34" charset="0"/>
              </a:rPr>
              <a:t>[</a:t>
            </a:r>
            <a:r>
              <a:rPr kumimoji="0" lang="en-US" altLang="zh-CN" sz="2800" b="0" i="0" u="none" strike="noStrike" kern="0" cap="none" spc="0" normalizeH="0" baseline="0" noProof="0" dirty="0" err="1" smtClean="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pitchFamily="34" charset="0"/>
              </a:rPr>
              <a:t>i,j</a:t>
            </a:r>
            <a:r>
              <a:rPr kumimoji="0" lang="en-US" altLang="zh-CN" sz="28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pitchFamily="34" charset="0"/>
              </a:rPr>
              <a:t>]=1</a:t>
            </a:r>
            <a:r>
              <a:rPr kumimoji="0" lang="zh-CN" altLang="en-US" sz="28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pitchFamily="34" charset="0"/>
              </a:rPr>
              <a:t>。</a:t>
            </a:r>
            <a:endParaRPr kumimoji="0" lang="zh-CN" altLang="en-US" sz="2000" b="0" i="0" u="none" strike="noStrike" kern="0" cap="none" spc="0" normalizeH="0" baseline="0" noProof="0" dirty="0" smtClean="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12477301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443628" y="1215842"/>
            <a:ext cx="2653255" cy="523220"/>
          </a:xfrm>
          <a:prstGeom prst="rect">
            <a:avLst/>
          </a:prstGeom>
          <a:solidFill>
            <a:srgbClr val="239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3333" y="338667"/>
            <a:ext cx="2607733" cy="593644"/>
          </a:xfrm>
          <a:prstGeom prst="rect">
            <a:avLst/>
          </a:prstGeom>
        </p:spPr>
      </p:pic>
      <p:sp>
        <p:nvSpPr>
          <p:cNvPr id="2" name="矩形 1"/>
          <p:cNvSpPr/>
          <p:nvPr/>
        </p:nvSpPr>
        <p:spPr>
          <a:xfrm>
            <a:off x="0" y="6688667"/>
            <a:ext cx="12192000" cy="169333"/>
          </a:xfrm>
          <a:prstGeom prst="rect">
            <a:avLst/>
          </a:prstGeom>
          <a:solidFill>
            <a:srgbClr val="239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矩形 4"/>
          <p:cNvSpPr/>
          <p:nvPr/>
        </p:nvSpPr>
        <p:spPr>
          <a:xfrm>
            <a:off x="311433" y="1185065"/>
            <a:ext cx="2869883" cy="584775"/>
          </a:xfrm>
          <a:prstGeom prst="rect">
            <a:avLst/>
          </a:prstGeom>
        </p:spPr>
        <p:txBody>
          <a:bodyPr wrap="square" anchor="ct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lnSpc>
                <a:spcPct val="100000"/>
              </a:lnSpc>
              <a:spcBef>
                <a:spcPts val="0"/>
              </a:spcBef>
              <a:spcAft>
                <a:spcPts val="0"/>
              </a:spcAft>
              <a:defRPr/>
            </a:pPr>
            <a:r>
              <a:rPr lang="zh-CN" altLang="en-US" sz="3200" b="1" dirty="0">
                <a:solidFill>
                  <a:schemeClr val="bg1"/>
                </a:solidFill>
                <a:latin typeface="微软雅黑" charset="-122"/>
                <a:ea typeface="微软雅黑" charset="-122"/>
                <a:sym typeface="+mn-ea"/>
              </a:rPr>
              <a:t>图算法</a:t>
            </a:r>
          </a:p>
        </p:txBody>
      </p:sp>
      <p:pic>
        <p:nvPicPr>
          <p:cNvPr id="7" name="图片 6"/>
          <p:cNvPicPr>
            <a:picLocks noChangeAspect="1"/>
          </p:cNvPicPr>
          <p:nvPr/>
        </p:nvPicPr>
        <p:blipFill>
          <a:blip r:embed="rId4">
            <a:alphaModFix amt="15000"/>
            <a:extLst>
              <a:ext uri="{28A0092B-C50C-407E-A947-70E740481C1C}">
                <a14:useLocalDpi xmlns:a14="http://schemas.microsoft.com/office/drawing/2010/main" val="0"/>
              </a:ext>
            </a:extLst>
          </a:blip>
          <a:stretch>
            <a:fillRect/>
          </a:stretch>
        </p:blipFill>
        <p:spPr>
          <a:xfrm>
            <a:off x="9838266" y="338667"/>
            <a:ext cx="1964267" cy="618074"/>
          </a:xfrm>
          <a:prstGeom prst="rect">
            <a:avLst/>
          </a:prstGeom>
        </p:spPr>
      </p:pic>
      <p:sp>
        <p:nvSpPr>
          <p:cNvPr id="4" name="矩形 3"/>
          <p:cNvSpPr/>
          <p:nvPr/>
        </p:nvSpPr>
        <p:spPr>
          <a:xfrm>
            <a:off x="423333" y="1800617"/>
            <a:ext cx="11033561" cy="1661993"/>
          </a:xfrm>
          <a:prstGeom prst="rect">
            <a:avLst/>
          </a:prstGeom>
        </p:spPr>
        <p:txBody>
          <a:bodyPr wrap="square">
            <a:spAutoFit/>
          </a:bodyPr>
          <a:lstStyle/>
          <a:p>
            <a:pPr lvl="0" eaLnBrk="0" fontAlgn="base" hangingPunct="0">
              <a:lnSpc>
                <a:spcPct val="150000"/>
              </a:lnSpc>
              <a:spcAft>
                <a:spcPct val="0"/>
              </a:spcAft>
              <a:buClr>
                <a:srgbClr val="3333CC"/>
              </a:buClr>
              <a:buSzPct val="60000"/>
              <a:defRPr/>
            </a:pPr>
            <a:r>
              <a:rPr lang="zh-CN" altLang="en-US" sz="2800" dirty="0">
                <a:solidFill>
                  <a:srgbClr val="000000"/>
                </a:solidFill>
                <a:latin typeface="微软雅黑" panose="020B0503020204020204" pitchFamily="34" charset="-122"/>
                <a:ea typeface="微软雅黑" panose="020B0503020204020204" pitchFamily="34" charset="-122"/>
              </a:rPr>
              <a:t>图论问题渗透整个计算机科学，图算法对于计算机学科至关重要。</a:t>
            </a:r>
            <a:endParaRPr lang="en-US" altLang="zh-CN" sz="2800" dirty="0">
              <a:solidFill>
                <a:srgbClr val="000000"/>
              </a:solidFill>
              <a:latin typeface="微软雅黑" panose="020B0503020204020204" pitchFamily="34" charset="-122"/>
              <a:ea typeface="微软雅黑" panose="020B0503020204020204" pitchFamily="34" charset="-122"/>
            </a:endParaRPr>
          </a:p>
          <a:p>
            <a:pPr marL="360000" lvl="1" indent="-285750" eaLnBrk="0" fontAlgn="base" hangingPunct="0">
              <a:spcAft>
                <a:spcPct val="0"/>
              </a:spcAft>
              <a:buClr>
                <a:srgbClr val="3333CC"/>
              </a:buClr>
              <a:buSzPct val="60000"/>
              <a:buFont typeface="Wingdings" panose="05000000000000000000" pitchFamily="2" charset="2"/>
              <a:buChar char="Ø"/>
              <a:tabLst>
                <a:tab pos="1079500" algn="l"/>
              </a:tabLst>
              <a:defRPr/>
            </a:pPr>
            <a:r>
              <a:rPr lang="zh-CN" altLang="en-US" sz="2400" dirty="0">
                <a:solidFill>
                  <a:srgbClr val="000000"/>
                </a:solidFill>
                <a:latin typeface="微软雅黑" panose="020B0503020204020204" pitchFamily="34" charset="-122"/>
                <a:ea typeface="微软雅黑" panose="020B0503020204020204" pitchFamily="34" charset="-122"/>
              </a:rPr>
              <a:t>很多计算问题可以归约为图论问题。</a:t>
            </a:r>
            <a:endParaRPr lang="en-US" altLang="zh-CN" sz="2400" dirty="0">
              <a:solidFill>
                <a:srgbClr val="000000"/>
              </a:solidFill>
              <a:latin typeface="微软雅黑" panose="020B0503020204020204" pitchFamily="34" charset="-122"/>
              <a:ea typeface="微软雅黑" panose="020B0503020204020204" pitchFamily="34" charset="-122"/>
            </a:endParaRPr>
          </a:p>
          <a:p>
            <a:pPr marL="360000" lvl="1" indent="-285750" eaLnBrk="0" fontAlgn="base" hangingPunct="0">
              <a:lnSpc>
                <a:spcPct val="150000"/>
              </a:lnSpc>
              <a:spcAft>
                <a:spcPct val="0"/>
              </a:spcAft>
              <a:buClr>
                <a:srgbClr val="3333CC"/>
              </a:buClr>
              <a:buSzPct val="60000"/>
              <a:buFont typeface="Wingdings" panose="05000000000000000000" pitchFamily="2" charset="2"/>
              <a:buChar char="Ø"/>
              <a:tabLst>
                <a:tab pos="1079500" algn="l"/>
              </a:tabLst>
              <a:defRPr/>
            </a:pPr>
            <a:r>
              <a:rPr lang="zh-CN" altLang="en-US" sz="2400" dirty="0">
                <a:solidFill>
                  <a:srgbClr val="000000"/>
                </a:solidFill>
                <a:latin typeface="微软雅黑" panose="020B0503020204020204" pitchFamily="34" charset="-122"/>
                <a:ea typeface="微软雅黑" panose="020B0503020204020204" pitchFamily="34" charset="-122"/>
              </a:rPr>
              <a:t>本部分对图论中比较重要的一些问题进行讨论。</a:t>
            </a:r>
            <a:endParaRPr lang="en-US" altLang="zh-CN" sz="2400" dirty="0">
              <a:solidFill>
                <a:srgbClr val="000000"/>
              </a:solidFill>
              <a:latin typeface="微软雅黑" panose="020B0503020204020204" pitchFamily="34" charset="-122"/>
              <a:ea typeface="微软雅黑" panose="020B0503020204020204" pitchFamily="34" charset="-122"/>
            </a:endParaRPr>
          </a:p>
        </p:txBody>
      </p:sp>
      <p:pic>
        <p:nvPicPr>
          <p:cNvPr id="11" name="图片 2"/>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977154" y="3662106"/>
            <a:ext cx="3914215" cy="2606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图片 1"/>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6589055" y="3662106"/>
            <a:ext cx="3915513" cy="2606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3615219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p:cNvPicPr>
            <a:picLocks noChangeAspect="1"/>
          </p:cNvPicPr>
          <p:nvPr/>
        </p:nvPicPr>
        <p:blipFill rotWithShape="1">
          <a:blip r:embed="rId3">
            <a:extLst>
              <a:ext uri="{28A0092B-C50C-407E-A947-70E740481C1C}">
                <a14:useLocalDpi xmlns:a14="http://schemas.microsoft.com/office/drawing/2010/main" val="0"/>
              </a:ext>
            </a:extLst>
          </a:blip>
          <a:srcRect t="3960" r="26250" b="22542"/>
          <a:stretch/>
        </p:blipFill>
        <p:spPr>
          <a:xfrm>
            <a:off x="-1" y="0"/>
            <a:ext cx="12261273" cy="6858000"/>
          </a:xfrm>
          <a:prstGeom prst="rect">
            <a:avLst/>
          </a:prstGeom>
        </p:spPr>
      </p:pic>
      <p:sp>
        <p:nvSpPr>
          <p:cNvPr id="15" name="文本框 14"/>
          <p:cNvSpPr txBox="1"/>
          <p:nvPr/>
        </p:nvSpPr>
        <p:spPr>
          <a:xfrm>
            <a:off x="558800" y="3429000"/>
            <a:ext cx="7135962" cy="1015663"/>
          </a:xfrm>
          <a:prstGeom prst="rect">
            <a:avLst/>
          </a:prstGeom>
          <a:noFill/>
        </p:spPr>
        <p:txBody>
          <a:bodyPr wrap="square" rtlCol="0">
            <a:spAutoFit/>
          </a:bodyPr>
          <a:lstStyle/>
          <a:p>
            <a:r>
              <a:rPr kumimoji="1" lang="zh-CN" altLang="en-US" sz="6000" b="1" dirty="0" smtClean="0">
                <a:latin typeface="Microsoft YaHei" charset="-122"/>
                <a:ea typeface="Microsoft YaHei" charset="-122"/>
                <a:cs typeface="Microsoft YaHei" charset="-122"/>
              </a:rPr>
              <a:t>广度优先生成树</a:t>
            </a:r>
            <a:endParaRPr kumimoji="1" lang="zh-CN" altLang="en-US" sz="6000" b="1"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302323656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3333" y="338667"/>
            <a:ext cx="2607733" cy="593644"/>
          </a:xfrm>
          <a:prstGeom prst="rect">
            <a:avLst/>
          </a:prstGeom>
        </p:spPr>
      </p:pic>
      <p:pic>
        <p:nvPicPr>
          <p:cNvPr id="3" name="图片 2"/>
          <p:cNvPicPr>
            <a:picLocks noChangeAspect="1"/>
          </p:cNvPicPr>
          <p:nvPr/>
        </p:nvPicPr>
        <p:blipFill rotWithShape="1">
          <a:blip r:embed="rId4">
            <a:alphaModFix amt="4000"/>
            <a:extLst>
              <a:ext uri="{28A0092B-C50C-407E-A947-70E740481C1C}">
                <a14:useLocalDpi xmlns:a14="http://schemas.microsoft.com/office/drawing/2010/main" val="0"/>
              </a:ext>
            </a:extLst>
          </a:blip>
          <a:srcRect t="4939" r="28793" b="22469"/>
          <a:stretch/>
        </p:blipFill>
        <p:spPr>
          <a:xfrm>
            <a:off x="2641601" y="902926"/>
            <a:ext cx="9550400" cy="5955074"/>
          </a:xfrm>
          <a:prstGeom prst="rect">
            <a:avLst/>
          </a:prstGeom>
        </p:spPr>
      </p:pic>
      <p:sp>
        <p:nvSpPr>
          <p:cNvPr id="6" name="矩形 5"/>
          <p:cNvSpPr/>
          <p:nvPr/>
        </p:nvSpPr>
        <p:spPr>
          <a:xfrm>
            <a:off x="1475118" y="1253432"/>
            <a:ext cx="10349386" cy="45719"/>
          </a:xfrm>
          <a:prstGeom prst="rect">
            <a:avLst/>
          </a:prstGeom>
          <a:solidFill>
            <a:srgbClr val="239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矩形 9"/>
          <p:cNvSpPr/>
          <p:nvPr/>
        </p:nvSpPr>
        <p:spPr>
          <a:xfrm>
            <a:off x="8764438" y="383465"/>
            <a:ext cx="3060065" cy="523220"/>
          </a:xfrm>
          <a:prstGeom prst="rect">
            <a:avLst/>
          </a:prstGeom>
          <a:solidFill>
            <a:srgbClr val="239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矩形 10"/>
          <p:cNvSpPr/>
          <p:nvPr/>
        </p:nvSpPr>
        <p:spPr>
          <a:xfrm>
            <a:off x="8678174" y="352688"/>
            <a:ext cx="3239889" cy="584775"/>
          </a:xfrm>
          <a:prstGeom prst="rect">
            <a:avLst/>
          </a:prstGeom>
        </p:spPr>
        <p:txBody>
          <a:bodyPr wrap="square" anchor="ct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lnSpc>
                <a:spcPct val="100000"/>
              </a:lnSpc>
              <a:spcBef>
                <a:spcPts val="0"/>
              </a:spcBef>
              <a:spcAft>
                <a:spcPts val="0"/>
              </a:spcAft>
              <a:defRPr/>
            </a:pPr>
            <a:r>
              <a:rPr lang="zh-CN" altLang="en-US" sz="3200" b="1" dirty="0" smtClean="0">
                <a:solidFill>
                  <a:schemeClr val="bg1"/>
                </a:solidFill>
                <a:latin typeface="微软雅黑" charset="-122"/>
                <a:ea typeface="微软雅黑" charset="-122"/>
                <a:sym typeface="+mn-ea"/>
              </a:rPr>
              <a:t>广度优先生成树</a:t>
            </a:r>
            <a:endParaRPr lang="zh-CN" altLang="en-US" sz="3200" b="1" dirty="0">
              <a:solidFill>
                <a:schemeClr val="bg1"/>
              </a:solidFill>
              <a:latin typeface="微软雅黑" charset="-122"/>
              <a:ea typeface="微软雅黑" charset="-122"/>
              <a:sym typeface="+mn-ea"/>
            </a:endParaRPr>
          </a:p>
        </p:txBody>
      </p:sp>
      <p:sp>
        <p:nvSpPr>
          <p:cNvPr id="13" name="文本框 12"/>
          <p:cNvSpPr txBox="1"/>
          <p:nvPr/>
        </p:nvSpPr>
        <p:spPr>
          <a:xfrm>
            <a:off x="423334" y="972529"/>
            <a:ext cx="1051784" cy="584775"/>
          </a:xfrm>
          <a:prstGeom prst="rect">
            <a:avLst/>
          </a:prstGeom>
          <a:noFill/>
        </p:spPr>
        <p:txBody>
          <a:bodyPr wrap="square" rtlCol="0">
            <a:spAutoFit/>
          </a:bodyPr>
          <a:lstStyle/>
          <a:p>
            <a:r>
              <a:rPr kumimoji="1" lang="zh-CN" altLang="en-US" sz="3200" b="1" dirty="0" smtClean="0">
                <a:latin typeface="Microsoft YaHei" charset="-122"/>
                <a:ea typeface="Microsoft YaHei" charset="-122"/>
                <a:cs typeface="Microsoft YaHei" charset="-122"/>
              </a:rPr>
              <a:t>定义</a:t>
            </a:r>
            <a:endParaRPr kumimoji="1" lang="zh-CN" altLang="en-US" sz="3200" b="1" dirty="0">
              <a:latin typeface="Microsoft YaHei" charset="-122"/>
              <a:ea typeface="Microsoft YaHei" charset="-122"/>
              <a:cs typeface="Microsoft YaHei" charset="-122"/>
            </a:endParaRPr>
          </a:p>
        </p:txBody>
      </p:sp>
      <p:sp>
        <p:nvSpPr>
          <p:cNvPr id="5" name="矩形 4"/>
          <p:cNvSpPr/>
          <p:nvPr/>
        </p:nvSpPr>
        <p:spPr>
          <a:xfrm>
            <a:off x="474453" y="1618556"/>
            <a:ext cx="9402792" cy="523220"/>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28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Arial" charset="0"/>
              </a:rPr>
              <a:t>BFS</a:t>
            </a:r>
            <a:r>
              <a:rPr kumimoji="0" lang="zh-CN" altLang="en-US" sz="28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Arial" charset="0"/>
              </a:rPr>
              <a:t>中由</a:t>
            </a:r>
            <a:r>
              <a:rPr kumimoji="0" lang="en-US" altLang="zh-CN" sz="28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Arial" charset="0"/>
              </a:rPr>
              <a:t>u</a:t>
            </a:r>
            <a:r>
              <a:rPr kumimoji="0" lang="zh-CN" altLang="en-US" sz="28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Arial" charset="0"/>
              </a:rPr>
              <a:t>到达未访问结点</a:t>
            </a:r>
            <a:r>
              <a:rPr kumimoji="0" lang="en-US" altLang="zh-CN" sz="28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Arial" charset="0"/>
              </a:rPr>
              <a:t>w</a:t>
            </a:r>
            <a:r>
              <a:rPr kumimoji="0" lang="zh-CN" altLang="en-US" sz="28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Arial" charset="0"/>
              </a:rPr>
              <a:t>的边</a:t>
            </a:r>
            <a:r>
              <a:rPr kumimoji="0" lang="en-US" altLang="zh-CN" sz="28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Arial" charset="0"/>
              </a:rPr>
              <a:t>(</a:t>
            </a:r>
            <a:r>
              <a:rPr kumimoji="0" lang="en-US" altLang="zh-CN" sz="2800" b="0" i="0" u="none" strike="noStrike" kern="0" cap="none" spc="0" normalizeH="0" baseline="0" noProof="0" dirty="0" err="1" smtClean="0">
                <a:ln>
                  <a:noFill/>
                </a:ln>
                <a:solidFill>
                  <a:srgbClr val="000000"/>
                </a:solidFill>
                <a:effectLst/>
                <a:uLnTx/>
                <a:uFillTx/>
                <a:latin typeface="微软雅黑" panose="020B0503020204020204" pitchFamily="34" charset="-122"/>
                <a:ea typeface="微软雅黑" panose="020B0503020204020204" pitchFamily="34" charset="-122"/>
                <a:cs typeface="Arial" charset="0"/>
              </a:rPr>
              <a:t>u,w</a:t>
            </a:r>
            <a:r>
              <a:rPr kumimoji="0" lang="en-US" altLang="zh-CN" sz="28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Arial" charset="0"/>
              </a:rPr>
              <a:t>)</a:t>
            </a:r>
            <a:r>
              <a:rPr kumimoji="0" lang="zh-CN" altLang="en-US" sz="28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Arial" charset="0"/>
              </a:rPr>
              <a:t>称为</a:t>
            </a:r>
            <a:r>
              <a:rPr kumimoji="0" lang="zh-CN" altLang="en-US" sz="2800" b="1" i="0" u="none" strike="noStrike" kern="0" cap="none" spc="0" normalizeH="0" baseline="0" noProof="0" dirty="0" smtClean="0">
                <a:ln>
                  <a:noFill/>
                </a:ln>
                <a:solidFill>
                  <a:srgbClr val="FF0000"/>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Arial" charset="0"/>
              </a:rPr>
              <a:t>向前边</a:t>
            </a:r>
            <a:endParaRPr kumimoji="0" lang="zh-CN" altLang="en-US" sz="2000" b="0" i="0" u="none" strike="noStrike" kern="0" cap="none" spc="0" normalizeH="0" baseline="0" noProof="0" dirty="0" smtClean="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
        <p:nvSpPr>
          <p:cNvPr id="7" name="矩形 6"/>
          <p:cNvSpPr/>
          <p:nvPr/>
        </p:nvSpPr>
        <p:spPr>
          <a:xfrm>
            <a:off x="534838" y="2076765"/>
            <a:ext cx="11186149" cy="1401217"/>
          </a:xfrm>
          <a:prstGeom prst="rect">
            <a:avLst/>
          </a:prstGeom>
        </p:spPr>
        <p:txBody>
          <a:bodyPr wrap="square">
            <a:spAutoFit/>
          </a:bodyPr>
          <a:lstStyle/>
          <a:p>
            <a:pPr lvl="0" fontAlgn="base">
              <a:lnSpc>
                <a:spcPct val="150000"/>
              </a:lnSpc>
              <a:spcAft>
                <a:spcPct val="0"/>
              </a:spcAft>
              <a:buClr>
                <a:srgbClr val="CC9900"/>
              </a:buClr>
              <a:buSzPct val="65000"/>
              <a:defRPr/>
            </a:pPr>
            <a:r>
              <a:rPr lang="zh-CN" altLang="en-US" sz="2800" kern="0" dirty="0">
                <a:solidFill>
                  <a:srgbClr val="000000"/>
                </a:solidFill>
                <a:latin typeface="微软雅黑" panose="020B0503020204020204" pitchFamily="34" charset="-122"/>
                <a:ea typeface="微软雅黑" panose="020B0503020204020204" pitchFamily="34" charset="-122"/>
                <a:cs typeface="Arial" charset="0"/>
              </a:rPr>
              <a:t>记</a:t>
            </a:r>
            <a:r>
              <a:rPr lang="en-US" altLang="zh-CN" sz="3200" b="1" kern="0" dirty="0">
                <a:solidFill>
                  <a:srgbClr val="000000"/>
                </a:solidFill>
                <a:latin typeface="微软雅黑" panose="020B0503020204020204" pitchFamily="34" charset="-122"/>
                <a:ea typeface="微软雅黑" panose="020B0503020204020204" pitchFamily="34" charset="-122"/>
                <a:cs typeface="Arial" charset="0"/>
              </a:rPr>
              <a:t>T</a:t>
            </a:r>
            <a:r>
              <a:rPr lang="zh-CN" altLang="en-US" sz="2800" kern="0" dirty="0">
                <a:solidFill>
                  <a:srgbClr val="000000"/>
                </a:solidFill>
                <a:latin typeface="微软雅黑" panose="020B0503020204020204" pitchFamily="34" charset="-122"/>
                <a:ea typeface="微软雅黑" panose="020B0503020204020204" pitchFamily="34" charset="-122"/>
                <a:cs typeface="Arial" charset="0"/>
              </a:rPr>
              <a:t>是</a:t>
            </a:r>
            <a:r>
              <a:rPr lang="en-US" altLang="zh-CN" sz="2800" kern="0" dirty="0">
                <a:solidFill>
                  <a:srgbClr val="000000"/>
                </a:solidFill>
                <a:latin typeface="微软雅黑" panose="020B0503020204020204" pitchFamily="34" charset="-122"/>
                <a:ea typeface="微软雅黑" panose="020B0503020204020204" pitchFamily="34" charset="-122"/>
                <a:cs typeface="Arial" charset="0"/>
              </a:rPr>
              <a:t>BFS</a:t>
            </a:r>
            <a:r>
              <a:rPr lang="zh-CN" altLang="en-US" sz="2800" kern="0" dirty="0">
                <a:solidFill>
                  <a:srgbClr val="000000"/>
                </a:solidFill>
                <a:latin typeface="微软雅黑" panose="020B0503020204020204" pitchFamily="34" charset="-122"/>
                <a:ea typeface="微软雅黑" panose="020B0503020204020204" pitchFamily="34" charset="-122"/>
                <a:cs typeface="Arial" charset="0"/>
              </a:rPr>
              <a:t>中处理的所有向前边集合</a:t>
            </a:r>
            <a:r>
              <a:rPr lang="zh-CN" altLang="en-US" sz="2800" kern="0" dirty="0" smtClean="0">
                <a:solidFill>
                  <a:srgbClr val="000000"/>
                </a:solidFill>
                <a:latin typeface="微软雅黑" panose="020B0503020204020204" pitchFamily="34" charset="-122"/>
                <a:ea typeface="微软雅黑" panose="020B0503020204020204" pitchFamily="34" charset="-122"/>
                <a:cs typeface="Arial" charset="0"/>
              </a:rPr>
              <a:t>。若</a:t>
            </a:r>
            <a:r>
              <a:rPr lang="en-US" altLang="zh-CN" sz="2800" kern="0" dirty="0">
                <a:solidFill>
                  <a:srgbClr val="000000"/>
                </a:solidFill>
                <a:latin typeface="微软雅黑" panose="020B0503020204020204" pitchFamily="34" charset="-122"/>
                <a:ea typeface="微软雅黑" panose="020B0503020204020204" pitchFamily="34" charset="-122"/>
                <a:cs typeface="Arial" charset="0"/>
              </a:rPr>
              <a:t>G</a:t>
            </a:r>
            <a:r>
              <a:rPr lang="zh-CN" altLang="en-US" sz="2800" kern="0" dirty="0">
                <a:solidFill>
                  <a:srgbClr val="000000"/>
                </a:solidFill>
                <a:latin typeface="微软雅黑" panose="020B0503020204020204" pitchFamily="34" charset="-122"/>
                <a:ea typeface="微软雅黑" panose="020B0503020204020204" pitchFamily="34" charset="-122"/>
                <a:cs typeface="Arial" charset="0"/>
              </a:rPr>
              <a:t>是连通图，则</a:t>
            </a:r>
            <a:r>
              <a:rPr lang="en-US" altLang="zh-CN" sz="2800" kern="0" dirty="0">
                <a:solidFill>
                  <a:srgbClr val="000000"/>
                </a:solidFill>
                <a:latin typeface="微软雅黑" panose="020B0503020204020204" pitchFamily="34" charset="-122"/>
                <a:ea typeface="微软雅黑" panose="020B0503020204020204" pitchFamily="34" charset="-122"/>
                <a:cs typeface="Arial" charset="0"/>
              </a:rPr>
              <a:t>BFS</a:t>
            </a:r>
            <a:r>
              <a:rPr lang="zh-CN" altLang="en-US" sz="2800" kern="0" dirty="0">
                <a:solidFill>
                  <a:srgbClr val="000000"/>
                </a:solidFill>
                <a:latin typeface="微软雅黑" panose="020B0503020204020204" pitchFamily="34" charset="-122"/>
                <a:ea typeface="微软雅黑" panose="020B0503020204020204" pitchFamily="34" charset="-122"/>
                <a:cs typeface="Arial" charset="0"/>
              </a:rPr>
              <a:t>终止时，</a:t>
            </a:r>
            <a:r>
              <a:rPr lang="en-US" altLang="zh-CN" sz="2800" kern="0" dirty="0">
                <a:solidFill>
                  <a:srgbClr val="000000"/>
                </a:solidFill>
                <a:latin typeface="微软雅黑" panose="020B0503020204020204" pitchFamily="34" charset="-122"/>
                <a:ea typeface="微软雅黑" panose="020B0503020204020204" pitchFamily="34" charset="-122"/>
                <a:cs typeface="Arial" charset="0"/>
              </a:rPr>
              <a:t>T</a:t>
            </a:r>
            <a:r>
              <a:rPr lang="zh-CN" altLang="en-US" sz="2800" kern="0" dirty="0">
                <a:solidFill>
                  <a:srgbClr val="000000"/>
                </a:solidFill>
                <a:latin typeface="微软雅黑" panose="020B0503020204020204" pitchFamily="34" charset="-122"/>
                <a:ea typeface="微软雅黑" panose="020B0503020204020204" pitchFamily="34" charset="-122"/>
                <a:cs typeface="Arial" charset="0"/>
              </a:rPr>
              <a:t>构成一棵生成树，称为图</a:t>
            </a:r>
            <a:r>
              <a:rPr lang="en-US" altLang="zh-CN" sz="2800" kern="0" dirty="0">
                <a:solidFill>
                  <a:srgbClr val="000000"/>
                </a:solidFill>
                <a:latin typeface="微软雅黑" panose="020B0503020204020204" pitchFamily="34" charset="-122"/>
                <a:ea typeface="微软雅黑" panose="020B0503020204020204" pitchFamily="34" charset="-122"/>
                <a:cs typeface="Arial" charset="0"/>
              </a:rPr>
              <a:t>G</a:t>
            </a:r>
            <a:r>
              <a:rPr lang="zh-CN" altLang="en-US" sz="2800" kern="0" dirty="0">
                <a:solidFill>
                  <a:srgbClr val="000000"/>
                </a:solidFill>
                <a:latin typeface="微软雅黑" panose="020B0503020204020204" pitchFamily="34" charset="-122"/>
                <a:ea typeface="微软雅黑" panose="020B0503020204020204" pitchFamily="34" charset="-122"/>
                <a:cs typeface="Arial" charset="0"/>
              </a:rPr>
              <a:t>的</a:t>
            </a:r>
            <a:r>
              <a:rPr lang="zh-CN" altLang="en-US" sz="2800" b="1" kern="0" dirty="0">
                <a:solidFill>
                  <a:srgbClr val="FF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Arial" charset="0"/>
              </a:rPr>
              <a:t>宽度优先生成树</a:t>
            </a:r>
            <a:r>
              <a:rPr lang="zh-CN" altLang="en-US" sz="2800" kern="0" dirty="0">
                <a:solidFill>
                  <a:srgbClr val="000000"/>
                </a:solidFill>
                <a:latin typeface="微软雅黑" panose="020B0503020204020204" pitchFamily="34" charset="-122"/>
                <a:ea typeface="微软雅黑" panose="020B0503020204020204" pitchFamily="34" charset="-122"/>
                <a:cs typeface="Arial" charset="0"/>
              </a:rPr>
              <a:t>。</a:t>
            </a:r>
          </a:p>
        </p:txBody>
      </p:sp>
      <p:grpSp>
        <p:nvGrpSpPr>
          <p:cNvPr id="12" name="Group 3"/>
          <p:cNvGrpSpPr>
            <a:grpSpLocks/>
          </p:cNvGrpSpPr>
          <p:nvPr/>
        </p:nvGrpSpPr>
        <p:grpSpPr bwMode="auto">
          <a:xfrm>
            <a:off x="3081458" y="3889245"/>
            <a:ext cx="2808287" cy="2238375"/>
            <a:chOff x="657" y="2387"/>
            <a:chExt cx="1769" cy="1410"/>
          </a:xfrm>
        </p:grpSpPr>
        <p:sp>
          <p:nvSpPr>
            <p:cNvPr id="14" name="Oval 4"/>
            <p:cNvSpPr>
              <a:spLocks noChangeArrowheads="1"/>
            </p:cNvSpPr>
            <p:nvPr/>
          </p:nvSpPr>
          <p:spPr bwMode="auto">
            <a:xfrm>
              <a:off x="1202" y="2387"/>
              <a:ext cx="227" cy="227"/>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1</a:t>
              </a:r>
            </a:p>
          </p:txBody>
        </p:sp>
        <p:sp>
          <p:nvSpPr>
            <p:cNvPr id="15" name="Oval 5"/>
            <p:cNvSpPr>
              <a:spLocks noChangeArrowheads="1"/>
            </p:cNvSpPr>
            <p:nvPr/>
          </p:nvSpPr>
          <p:spPr bwMode="auto">
            <a:xfrm>
              <a:off x="839" y="2750"/>
              <a:ext cx="227" cy="227"/>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2</a:t>
              </a:r>
            </a:p>
          </p:txBody>
        </p:sp>
        <p:sp>
          <p:nvSpPr>
            <p:cNvPr id="16" name="Oval 6"/>
            <p:cNvSpPr>
              <a:spLocks noChangeArrowheads="1"/>
            </p:cNvSpPr>
            <p:nvPr/>
          </p:nvSpPr>
          <p:spPr bwMode="auto">
            <a:xfrm>
              <a:off x="1519" y="2750"/>
              <a:ext cx="227" cy="227"/>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3</a:t>
              </a:r>
            </a:p>
          </p:txBody>
        </p:sp>
        <p:sp>
          <p:nvSpPr>
            <p:cNvPr id="17" name="Oval 7"/>
            <p:cNvSpPr>
              <a:spLocks noChangeArrowheads="1"/>
            </p:cNvSpPr>
            <p:nvPr/>
          </p:nvSpPr>
          <p:spPr bwMode="auto">
            <a:xfrm>
              <a:off x="657" y="3067"/>
              <a:ext cx="227" cy="227"/>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4</a:t>
              </a:r>
            </a:p>
          </p:txBody>
        </p:sp>
        <p:sp>
          <p:nvSpPr>
            <p:cNvPr id="18" name="Oval 8"/>
            <p:cNvSpPr>
              <a:spLocks noChangeArrowheads="1"/>
            </p:cNvSpPr>
            <p:nvPr/>
          </p:nvSpPr>
          <p:spPr bwMode="auto">
            <a:xfrm>
              <a:off x="975" y="3067"/>
              <a:ext cx="227" cy="227"/>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5</a:t>
              </a:r>
            </a:p>
          </p:txBody>
        </p:sp>
        <p:sp>
          <p:nvSpPr>
            <p:cNvPr id="19" name="Oval 9"/>
            <p:cNvSpPr>
              <a:spLocks noChangeArrowheads="1"/>
            </p:cNvSpPr>
            <p:nvPr/>
          </p:nvSpPr>
          <p:spPr bwMode="auto">
            <a:xfrm>
              <a:off x="1338" y="3067"/>
              <a:ext cx="227" cy="227"/>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6</a:t>
              </a:r>
            </a:p>
          </p:txBody>
        </p:sp>
        <p:sp>
          <p:nvSpPr>
            <p:cNvPr id="20" name="Oval 10"/>
            <p:cNvSpPr>
              <a:spLocks noChangeArrowheads="1"/>
            </p:cNvSpPr>
            <p:nvPr/>
          </p:nvSpPr>
          <p:spPr bwMode="auto">
            <a:xfrm>
              <a:off x="1701" y="3067"/>
              <a:ext cx="227" cy="227"/>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7</a:t>
              </a:r>
            </a:p>
          </p:txBody>
        </p:sp>
        <p:sp>
          <p:nvSpPr>
            <p:cNvPr id="21" name="Oval 11"/>
            <p:cNvSpPr>
              <a:spLocks noChangeArrowheads="1"/>
            </p:cNvSpPr>
            <p:nvPr/>
          </p:nvSpPr>
          <p:spPr bwMode="auto">
            <a:xfrm>
              <a:off x="1202" y="3566"/>
              <a:ext cx="227" cy="227"/>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8</a:t>
              </a:r>
            </a:p>
          </p:txBody>
        </p:sp>
        <p:sp>
          <p:nvSpPr>
            <p:cNvPr id="22" name="Line 12"/>
            <p:cNvSpPr>
              <a:spLocks noChangeShapeType="1"/>
            </p:cNvSpPr>
            <p:nvPr/>
          </p:nvSpPr>
          <p:spPr bwMode="auto">
            <a:xfrm flipH="1">
              <a:off x="975" y="2614"/>
              <a:ext cx="317" cy="13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23" name="Line 13"/>
            <p:cNvSpPr>
              <a:spLocks noChangeShapeType="1"/>
            </p:cNvSpPr>
            <p:nvPr/>
          </p:nvSpPr>
          <p:spPr bwMode="auto">
            <a:xfrm>
              <a:off x="1292" y="2614"/>
              <a:ext cx="318" cy="13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24" name="Line 14"/>
            <p:cNvSpPr>
              <a:spLocks noChangeShapeType="1"/>
            </p:cNvSpPr>
            <p:nvPr/>
          </p:nvSpPr>
          <p:spPr bwMode="auto">
            <a:xfrm flipH="1">
              <a:off x="793" y="2976"/>
              <a:ext cx="137" cy="9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25" name="Line 15"/>
            <p:cNvSpPr>
              <a:spLocks noChangeShapeType="1"/>
            </p:cNvSpPr>
            <p:nvPr/>
          </p:nvSpPr>
          <p:spPr bwMode="auto">
            <a:xfrm>
              <a:off x="975" y="2976"/>
              <a:ext cx="91" cy="9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26" name="Line 16"/>
            <p:cNvSpPr>
              <a:spLocks noChangeShapeType="1"/>
            </p:cNvSpPr>
            <p:nvPr/>
          </p:nvSpPr>
          <p:spPr bwMode="auto">
            <a:xfrm flipH="1">
              <a:off x="1474" y="2976"/>
              <a:ext cx="136" cy="9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27" name="Line 17"/>
            <p:cNvSpPr>
              <a:spLocks noChangeShapeType="1"/>
            </p:cNvSpPr>
            <p:nvPr/>
          </p:nvSpPr>
          <p:spPr bwMode="auto">
            <a:xfrm>
              <a:off x="1655" y="2976"/>
              <a:ext cx="136" cy="9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28" name="Line 18"/>
            <p:cNvSpPr>
              <a:spLocks noChangeShapeType="1"/>
            </p:cNvSpPr>
            <p:nvPr/>
          </p:nvSpPr>
          <p:spPr bwMode="auto">
            <a:xfrm>
              <a:off x="793" y="3294"/>
              <a:ext cx="409" cy="36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29" name="Line 19"/>
            <p:cNvSpPr>
              <a:spLocks noChangeShapeType="1"/>
            </p:cNvSpPr>
            <p:nvPr/>
          </p:nvSpPr>
          <p:spPr bwMode="auto">
            <a:xfrm>
              <a:off x="1111" y="3294"/>
              <a:ext cx="181" cy="27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30" name="Line 20"/>
            <p:cNvSpPr>
              <a:spLocks noChangeShapeType="1"/>
            </p:cNvSpPr>
            <p:nvPr/>
          </p:nvSpPr>
          <p:spPr bwMode="auto">
            <a:xfrm flipH="1">
              <a:off x="1338" y="3294"/>
              <a:ext cx="136" cy="27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31" name="Line 21"/>
            <p:cNvSpPr>
              <a:spLocks noChangeShapeType="1"/>
            </p:cNvSpPr>
            <p:nvPr/>
          </p:nvSpPr>
          <p:spPr bwMode="auto">
            <a:xfrm flipH="1">
              <a:off x="1429" y="3294"/>
              <a:ext cx="362" cy="36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32" name="Text Box 22"/>
            <p:cNvSpPr txBox="1">
              <a:spLocks noChangeArrowheads="1"/>
            </p:cNvSpPr>
            <p:nvPr/>
          </p:nvSpPr>
          <p:spPr bwMode="auto">
            <a:xfrm>
              <a:off x="1655" y="3566"/>
              <a:ext cx="771"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zh-CN" altLang="en-US"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无向图</a:t>
              </a:r>
              <a:r>
                <a:rPr kumimoji="0" lang="en-US" altLang="zh-CN"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G</a:t>
              </a:r>
            </a:p>
          </p:txBody>
        </p:sp>
      </p:grpSp>
      <p:grpSp>
        <p:nvGrpSpPr>
          <p:cNvPr id="33" name="Group 23"/>
          <p:cNvGrpSpPr>
            <a:grpSpLocks/>
          </p:cNvGrpSpPr>
          <p:nvPr/>
        </p:nvGrpSpPr>
        <p:grpSpPr bwMode="auto">
          <a:xfrm>
            <a:off x="6753345" y="3889245"/>
            <a:ext cx="3817938" cy="2232025"/>
            <a:chOff x="2471" y="2387"/>
            <a:chExt cx="2405" cy="1406"/>
          </a:xfrm>
        </p:grpSpPr>
        <p:sp>
          <p:nvSpPr>
            <p:cNvPr id="34" name="Oval 24"/>
            <p:cNvSpPr>
              <a:spLocks noChangeArrowheads="1"/>
            </p:cNvSpPr>
            <p:nvPr/>
          </p:nvSpPr>
          <p:spPr bwMode="auto">
            <a:xfrm>
              <a:off x="3016" y="2387"/>
              <a:ext cx="227" cy="227"/>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1</a:t>
              </a:r>
            </a:p>
          </p:txBody>
        </p:sp>
        <p:sp>
          <p:nvSpPr>
            <p:cNvPr id="35" name="Oval 25"/>
            <p:cNvSpPr>
              <a:spLocks noChangeArrowheads="1"/>
            </p:cNvSpPr>
            <p:nvPr/>
          </p:nvSpPr>
          <p:spPr bwMode="auto">
            <a:xfrm>
              <a:off x="2653" y="2750"/>
              <a:ext cx="227" cy="227"/>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2</a:t>
              </a:r>
            </a:p>
          </p:txBody>
        </p:sp>
        <p:sp>
          <p:nvSpPr>
            <p:cNvPr id="36" name="Oval 26"/>
            <p:cNvSpPr>
              <a:spLocks noChangeArrowheads="1"/>
            </p:cNvSpPr>
            <p:nvPr/>
          </p:nvSpPr>
          <p:spPr bwMode="auto">
            <a:xfrm>
              <a:off x="3333" y="2750"/>
              <a:ext cx="227" cy="227"/>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3</a:t>
              </a:r>
            </a:p>
          </p:txBody>
        </p:sp>
        <p:sp>
          <p:nvSpPr>
            <p:cNvPr id="37" name="Oval 27"/>
            <p:cNvSpPr>
              <a:spLocks noChangeArrowheads="1"/>
            </p:cNvSpPr>
            <p:nvPr/>
          </p:nvSpPr>
          <p:spPr bwMode="auto">
            <a:xfrm>
              <a:off x="2471" y="3067"/>
              <a:ext cx="227" cy="227"/>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4</a:t>
              </a:r>
            </a:p>
          </p:txBody>
        </p:sp>
        <p:sp>
          <p:nvSpPr>
            <p:cNvPr id="38" name="Oval 28"/>
            <p:cNvSpPr>
              <a:spLocks noChangeArrowheads="1"/>
            </p:cNvSpPr>
            <p:nvPr/>
          </p:nvSpPr>
          <p:spPr bwMode="auto">
            <a:xfrm>
              <a:off x="2789" y="3067"/>
              <a:ext cx="227" cy="227"/>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5</a:t>
              </a:r>
            </a:p>
          </p:txBody>
        </p:sp>
        <p:sp>
          <p:nvSpPr>
            <p:cNvPr id="39" name="Oval 29"/>
            <p:cNvSpPr>
              <a:spLocks noChangeArrowheads="1"/>
            </p:cNvSpPr>
            <p:nvPr/>
          </p:nvSpPr>
          <p:spPr bwMode="auto">
            <a:xfrm>
              <a:off x="3152" y="3067"/>
              <a:ext cx="227" cy="227"/>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6</a:t>
              </a:r>
            </a:p>
          </p:txBody>
        </p:sp>
        <p:sp>
          <p:nvSpPr>
            <p:cNvPr id="40" name="Oval 30"/>
            <p:cNvSpPr>
              <a:spLocks noChangeArrowheads="1"/>
            </p:cNvSpPr>
            <p:nvPr/>
          </p:nvSpPr>
          <p:spPr bwMode="auto">
            <a:xfrm>
              <a:off x="3515" y="3067"/>
              <a:ext cx="227" cy="227"/>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7</a:t>
              </a:r>
            </a:p>
          </p:txBody>
        </p:sp>
        <p:sp>
          <p:nvSpPr>
            <p:cNvPr id="41" name="Oval 31"/>
            <p:cNvSpPr>
              <a:spLocks noChangeArrowheads="1"/>
            </p:cNvSpPr>
            <p:nvPr/>
          </p:nvSpPr>
          <p:spPr bwMode="auto">
            <a:xfrm>
              <a:off x="3016" y="3566"/>
              <a:ext cx="227" cy="227"/>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8</a:t>
              </a:r>
            </a:p>
          </p:txBody>
        </p:sp>
        <p:sp>
          <p:nvSpPr>
            <p:cNvPr id="42" name="Line 32"/>
            <p:cNvSpPr>
              <a:spLocks noChangeShapeType="1"/>
            </p:cNvSpPr>
            <p:nvPr/>
          </p:nvSpPr>
          <p:spPr bwMode="auto">
            <a:xfrm flipH="1">
              <a:off x="2789" y="2614"/>
              <a:ext cx="317" cy="13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43" name="Line 33"/>
            <p:cNvSpPr>
              <a:spLocks noChangeShapeType="1"/>
            </p:cNvSpPr>
            <p:nvPr/>
          </p:nvSpPr>
          <p:spPr bwMode="auto">
            <a:xfrm>
              <a:off x="3106" y="2614"/>
              <a:ext cx="318" cy="13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44" name="Line 34"/>
            <p:cNvSpPr>
              <a:spLocks noChangeShapeType="1"/>
            </p:cNvSpPr>
            <p:nvPr/>
          </p:nvSpPr>
          <p:spPr bwMode="auto">
            <a:xfrm flipH="1">
              <a:off x="2607" y="2976"/>
              <a:ext cx="137" cy="9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45" name="Line 35"/>
            <p:cNvSpPr>
              <a:spLocks noChangeShapeType="1"/>
            </p:cNvSpPr>
            <p:nvPr/>
          </p:nvSpPr>
          <p:spPr bwMode="auto">
            <a:xfrm>
              <a:off x="2789" y="2976"/>
              <a:ext cx="91" cy="9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46" name="Line 36"/>
            <p:cNvSpPr>
              <a:spLocks noChangeShapeType="1"/>
            </p:cNvSpPr>
            <p:nvPr/>
          </p:nvSpPr>
          <p:spPr bwMode="auto">
            <a:xfrm flipH="1">
              <a:off x="3288" y="2976"/>
              <a:ext cx="136" cy="9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47" name="Line 37"/>
            <p:cNvSpPr>
              <a:spLocks noChangeShapeType="1"/>
            </p:cNvSpPr>
            <p:nvPr/>
          </p:nvSpPr>
          <p:spPr bwMode="auto">
            <a:xfrm>
              <a:off x="3469" y="2976"/>
              <a:ext cx="136" cy="9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48" name="Line 38"/>
            <p:cNvSpPr>
              <a:spLocks noChangeShapeType="1"/>
            </p:cNvSpPr>
            <p:nvPr/>
          </p:nvSpPr>
          <p:spPr bwMode="auto">
            <a:xfrm>
              <a:off x="2607" y="3294"/>
              <a:ext cx="409" cy="36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49" name="Text Box 39"/>
            <p:cNvSpPr txBox="1">
              <a:spLocks noChangeArrowheads="1"/>
            </p:cNvSpPr>
            <p:nvPr/>
          </p:nvSpPr>
          <p:spPr bwMode="auto">
            <a:xfrm>
              <a:off x="3424" y="3562"/>
              <a:ext cx="145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G</a:t>
              </a:r>
              <a:r>
                <a:rPr kumimoji="0" lang="zh-CN" altLang="en-US"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的宽度优先生成树</a:t>
              </a:r>
            </a:p>
          </p:txBody>
        </p:sp>
      </p:grpSp>
      <p:sp>
        <p:nvSpPr>
          <p:cNvPr id="50" name="AutoShape 40"/>
          <p:cNvSpPr>
            <a:spLocks noChangeArrowheads="1"/>
          </p:cNvSpPr>
          <p:nvPr/>
        </p:nvSpPr>
        <p:spPr bwMode="auto">
          <a:xfrm>
            <a:off x="5529383" y="4824282"/>
            <a:ext cx="1008062" cy="288925"/>
          </a:xfrm>
          <a:prstGeom prst="rightArrow">
            <a:avLst>
              <a:gd name="adj1" fmla="val 50000"/>
              <a:gd name="adj2" fmla="val 87225"/>
            </a:avLst>
          </a:prstGeom>
          <a:solidFill>
            <a:srgbClr val="CC9900"/>
          </a:solidFill>
          <a:ln w="9525">
            <a:solidFill>
              <a:srgbClr val="000000"/>
            </a:solidFill>
            <a:miter lim="800000"/>
            <a:headEnd/>
            <a:tailEnd/>
          </a:ln>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5337399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3333" y="338667"/>
            <a:ext cx="2607733" cy="593644"/>
          </a:xfrm>
          <a:prstGeom prst="rect">
            <a:avLst/>
          </a:prstGeom>
        </p:spPr>
      </p:pic>
      <p:pic>
        <p:nvPicPr>
          <p:cNvPr id="3" name="图片 2"/>
          <p:cNvPicPr>
            <a:picLocks noChangeAspect="1"/>
          </p:cNvPicPr>
          <p:nvPr/>
        </p:nvPicPr>
        <p:blipFill rotWithShape="1">
          <a:blip r:embed="rId4">
            <a:alphaModFix amt="4000"/>
            <a:extLst>
              <a:ext uri="{28A0092B-C50C-407E-A947-70E740481C1C}">
                <a14:useLocalDpi xmlns:a14="http://schemas.microsoft.com/office/drawing/2010/main" val="0"/>
              </a:ext>
            </a:extLst>
          </a:blip>
          <a:srcRect t="4939" r="28793" b="22469"/>
          <a:stretch/>
        </p:blipFill>
        <p:spPr>
          <a:xfrm>
            <a:off x="2641601" y="902926"/>
            <a:ext cx="9550400" cy="5955074"/>
          </a:xfrm>
          <a:prstGeom prst="rect">
            <a:avLst/>
          </a:prstGeom>
        </p:spPr>
      </p:pic>
      <p:sp>
        <p:nvSpPr>
          <p:cNvPr id="6" name="矩形 5"/>
          <p:cNvSpPr/>
          <p:nvPr/>
        </p:nvSpPr>
        <p:spPr>
          <a:xfrm>
            <a:off x="1975449" y="1253432"/>
            <a:ext cx="9849055" cy="45719"/>
          </a:xfrm>
          <a:prstGeom prst="rect">
            <a:avLst/>
          </a:prstGeom>
          <a:solidFill>
            <a:srgbClr val="239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矩形 9"/>
          <p:cNvSpPr/>
          <p:nvPr/>
        </p:nvSpPr>
        <p:spPr>
          <a:xfrm>
            <a:off x="8764438" y="383465"/>
            <a:ext cx="3060065" cy="523220"/>
          </a:xfrm>
          <a:prstGeom prst="rect">
            <a:avLst/>
          </a:prstGeom>
          <a:solidFill>
            <a:srgbClr val="239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矩形 10"/>
          <p:cNvSpPr/>
          <p:nvPr/>
        </p:nvSpPr>
        <p:spPr>
          <a:xfrm>
            <a:off x="8678174" y="352688"/>
            <a:ext cx="3239889" cy="584775"/>
          </a:xfrm>
          <a:prstGeom prst="rect">
            <a:avLst/>
          </a:prstGeom>
        </p:spPr>
        <p:txBody>
          <a:bodyPr wrap="square" anchor="ct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lnSpc>
                <a:spcPct val="100000"/>
              </a:lnSpc>
              <a:spcBef>
                <a:spcPts val="0"/>
              </a:spcBef>
              <a:spcAft>
                <a:spcPts val="0"/>
              </a:spcAft>
              <a:defRPr/>
            </a:pPr>
            <a:r>
              <a:rPr lang="zh-CN" altLang="en-US" sz="3200" b="1" dirty="0" smtClean="0">
                <a:solidFill>
                  <a:schemeClr val="bg1"/>
                </a:solidFill>
                <a:latin typeface="微软雅黑" charset="-122"/>
                <a:ea typeface="微软雅黑" charset="-122"/>
                <a:sym typeface="+mn-ea"/>
              </a:rPr>
              <a:t>广度优先生成树</a:t>
            </a:r>
            <a:endParaRPr lang="zh-CN" altLang="en-US" sz="3200" b="1" dirty="0">
              <a:solidFill>
                <a:schemeClr val="bg1"/>
              </a:solidFill>
              <a:latin typeface="微软雅黑" charset="-122"/>
              <a:ea typeface="微软雅黑" charset="-122"/>
              <a:sym typeface="+mn-ea"/>
            </a:endParaRPr>
          </a:p>
        </p:txBody>
      </p:sp>
      <p:sp>
        <p:nvSpPr>
          <p:cNvPr id="13" name="文本框 12"/>
          <p:cNvSpPr txBox="1"/>
          <p:nvPr/>
        </p:nvSpPr>
        <p:spPr>
          <a:xfrm>
            <a:off x="423333" y="972529"/>
            <a:ext cx="1405467" cy="584775"/>
          </a:xfrm>
          <a:prstGeom prst="rect">
            <a:avLst/>
          </a:prstGeom>
          <a:noFill/>
        </p:spPr>
        <p:txBody>
          <a:bodyPr wrap="square" rtlCol="0">
            <a:spAutoFit/>
          </a:bodyPr>
          <a:lstStyle/>
          <a:p>
            <a:r>
              <a:rPr kumimoji="1" lang="zh-CN" altLang="en-US" sz="3200" b="1" dirty="0">
                <a:latin typeface="Microsoft YaHei" charset="-122"/>
                <a:ea typeface="Microsoft YaHei" charset="-122"/>
                <a:cs typeface="Microsoft YaHei" charset="-122"/>
              </a:rPr>
              <a:t>伪代码</a:t>
            </a:r>
          </a:p>
        </p:txBody>
      </p:sp>
      <p:sp>
        <p:nvSpPr>
          <p:cNvPr id="4" name="矩形 3"/>
          <p:cNvSpPr/>
          <p:nvPr/>
        </p:nvSpPr>
        <p:spPr>
          <a:xfrm>
            <a:off x="485954" y="1541980"/>
            <a:ext cx="7312325" cy="5224507"/>
          </a:xfrm>
          <a:prstGeom prst="rect">
            <a:avLst/>
          </a:prstGeom>
        </p:spPr>
        <p:txBody>
          <a:bodyPr wrap="square">
            <a:spAutoFit/>
          </a:bodyPr>
          <a:lstStyle/>
          <a:p>
            <a:pPr lvl="0" fontAlgn="base">
              <a:spcBef>
                <a:spcPts val="300"/>
              </a:spcBef>
              <a:spcAft>
                <a:spcPct val="0"/>
              </a:spcAft>
              <a:buClr>
                <a:srgbClr val="CC9900"/>
              </a:buClr>
              <a:buSzPct val="65000"/>
            </a:pPr>
            <a:r>
              <a:rPr lang="en-US" altLang="zh-CN" kern="0" dirty="0">
                <a:solidFill>
                  <a:srgbClr val="000000"/>
                </a:solidFill>
                <a:latin typeface="微软雅黑" panose="020B0503020204020204" pitchFamily="34" charset="-122"/>
                <a:ea typeface="微软雅黑" panose="020B0503020204020204" pitchFamily="34" charset="-122"/>
              </a:rPr>
              <a:t>procedure </a:t>
            </a:r>
            <a:r>
              <a:rPr lang="en-US" altLang="zh-CN" sz="2000" kern="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BFS</a:t>
            </a:r>
            <a:r>
              <a:rPr lang="en-US" altLang="zh-CN" sz="2000" kern="0" baseline="300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a:t>
            </a:r>
            <a:r>
              <a:rPr lang="en-US" altLang="zh-CN" kern="0" dirty="0">
                <a:solidFill>
                  <a:srgbClr val="000000"/>
                </a:solidFill>
                <a:latin typeface="微软雅黑" panose="020B0503020204020204" pitchFamily="34" charset="-122"/>
                <a:ea typeface="微软雅黑" panose="020B0503020204020204" pitchFamily="34" charset="-122"/>
              </a:rPr>
              <a:t>(v)</a:t>
            </a:r>
          </a:p>
          <a:p>
            <a:pPr lvl="0" fontAlgn="base">
              <a:spcBef>
                <a:spcPts val="300"/>
              </a:spcBef>
              <a:spcAft>
                <a:spcPct val="0"/>
              </a:spcAft>
              <a:buClr>
                <a:srgbClr val="CC9900"/>
              </a:buClr>
              <a:buSzPct val="65000"/>
            </a:pPr>
            <a:r>
              <a:rPr lang="en-US" altLang="zh-CN" kern="0" dirty="0">
                <a:solidFill>
                  <a:srgbClr val="000000"/>
                </a:solidFill>
                <a:latin typeface="微软雅黑" panose="020B0503020204020204" pitchFamily="34" charset="-122"/>
                <a:ea typeface="微软雅黑" panose="020B0503020204020204" pitchFamily="34" charset="-122"/>
              </a:rPr>
              <a:t>        VISITED(v)←1;u←v </a:t>
            </a:r>
          </a:p>
          <a:p>
            <a:pPr lvl="0" fontAlgn="base">
              <a:spcBef>
                <a:spcPts val="300"/>
              </a:spcBef>
              <a:spcAft>
                <a:spcPct val="0"/>
              </a:spcAft>
              <a:buClr>
                <a:srgbClr val="CC9900"/>
              </a:buClr>
              <a:buSzPct val="65000"/>
            </a:pPr>
            <a:r>
              <a:rPr lang="en-US" altLang="zh-CN" kern="0" dirty="0">
                <a:solidFill>
                  <a:srgbClr val="FF3300"/>
                </a:solidFill>
                <a:latin typeface="微软雅黑" panose="020B0503020204020204" pitchFamily="34" charset="-122"/>
                <a:ea typeface="微软雅黑" panose="020B0503020204020204" pitchFamily="34" charset="-122"/>
              </a:rPr>
              <a:t>        </a:t>
            </a:r>
            <a:r>
              <a:rPr lang="en-US" altLang="zh-CN" sz="2000" kern="0" dirty="0">
                <a:solidFill>
                  <a:srgbClr val="FF3300"/>
                </a:solidFill>
                <a:latin typeface="微软雅黑" panose="020B0503020204020204" pitchFamily="34" charset="-122"/>
                <a:ea typeface="微软雅黑" panose="020B0503020204020204" pitchFamily="34" charset="-122"/>
              </a:rPr>
              <a:t>T</a:t>
            </a:r>
            <a:r>
              <a:rPr lang="en-US" altLang="zh-CN" sz="2000" kern="0" dirty="0">
                <a:solidFill>
                  <a:srgbClr val="FF3300"/>
                </a:solidFill>
                <a:latin typeface="微软雅黑" panose="020B0503020204020204" pitchFamily="34" charset="-122"/>
                <a:ea typeface="微软雅黑" panose="020B0503020204020204" pitchFamily="34" charset="-122"/>
                <a:cs typeface="Arial" panose="020B0604020202020204" pitchFamily="34" charset="0"/>
              </a:rPr>
              <a:t>←</a:t>
            </a:r>
            <a:r>
              <a:rPr lang="el-GR" altLang="zh-CN" sz="2000" kern="0" dirty="0">
                <a:solidFill>
                  <a:srgbClr val="FF3300"/>
                </a:solidFill>
                <a:latin typeface="微软雅黑" panose="020B0503020204020204" pitchFamily="34" charset="-122"/>
                <a:ea typeface="微软雅黑" panose="020B0503020204020204" pitchFamily="34" charset="-122"/>
                <a:cs typeface="Arial" panose="020B0604020202020204" pitchFamily="34" charset="0"/>
              </a:rPr>
              <a:t>Φ</a:t>
            </a:r>
            <a:endParaRPr lang="en-US" altLang="zh-CN" kern="0" dirty="0">
              <a:solidFill>
                <a:srgbClr val="FF3300"/>
              </a:solidFill>
              <a:latin typeface="微软雅黑" panose="020B0503020204020204" pitchFamily="34" charset="-122"/>
              <a:ea typeface="微软雅黑" panose="020B0503020204020204" pitchFamily="34" charset="-122"/>
            </a:endParaRPr>
          </a:p>
          <a:p>
            <a:pPr lvl="0" fontAlgn="base">
              <a:spcBef>
                <a:spcPts val="300"/>
              </a:spcBef>
              <a:spcAft>
                <a:spcPct val="0"/>
              </a:spcAft>
              <a:buClr>
                <a:srgbClr val="CC9900"/>
              </a:buClr>
              <a:buSzPct val="65000"/>
            </a:pPr>
            <a:r>
              <a:rPr lang="en-US" altLang="zh-CN" kern="0" dirty="0">
                <a:solidFill>
                  <a:srgbClr val="000000"/>
                </a:solidFill>
                <a:latin typeface="微软雅黑" panose="020B0503020204020204" pitchFamily="34" charset="-122"/>
                <a:ea typeface="微软雅黑" panose="020B0503020204020204" pitchFamily="34" charset="-122"/>
              </a:rPr>
              <a:t>        </a:t>
            </a:r>
            <a:r>
              <a:rPr lang="zh-CN" altLang="en-US" kern="0" dirty="0">
                <a:solidFill>
                  <a:srgbClr val="000000"/>
                </a:solidFill>
                <a:latin typeface="微软雅黑" panose="020B0503020204020204" pitchFamily="34" charset="-122"/>
                <a:ea typeface="微软雅黑" panose="020B0503020204020204" pitchFamily="34" charset="-122"/>
              </a:rPr>
              <a:t>将</a:t>
            </a:r>
            <a:r>
              <a:rPr lang="en-US" altLang="zh-CN" kern="0" dirty="0">
                <a:solidFill>
                  <a:srgbClr val="000000"/>
                </a:solidFill>
                <a:latin typeface="微软雅黑" panose="020B0503020204020204" pitchFamily="34" charset="-122"/>
                <a:ea typeface="微软雅黑" panose="020B0503020204020204" pitchFamily="34" charset="-122"/>
              </a:rPr>
              <a:t>Q</a:t>
            </a:r>
            <a:r>
              <a:rPr lang="zh-CN" altLang="en-US" kern="0" dirty="0">
                <a:solidFill>
                  <a:srgbClr val="000000"/>
                </a:solidFill>
                <a:latin typeface="微软雅黑" panose="020B0503020204020204" pitchFamily="34" charset="-122"/>
                <a:ea typeface="微软雅黑" panose="020B0503020204020204" pitchFamily="34" charset="-122"/>
              </a:rPr>
              <a:t>初始化为空</a:t>
            </a:r>
            <a:endParaRPr lang="zh-CN" altLang="en-US" sz="1600" kern="0" dirty="0">
              <a:solidFill>
                <a:srgbClr val="000000"/>
              </a:solidFill>
              <a:latin typeface="微软雅黑" panose="020B0503020204020204" pitchFamily="34" charset="-122"/>
              <a:ea typeface="微软雅黑" panose="020B0503020204020204" pitchFamily="34" charset="-122"/>
            </a:endParaRPr>
          </a:p>
          <a:p>
            <a:pPr lvl="0" fontAlgn="base">
              <a:spcBef>
                <a:spcPts val="300"/>
              </a:spcBef>
              <a:spcAft>
                <a:spcPct val="0"/>
              </a:spcAft>
              <a:buClr>
                <a:srgbClr val="CC9900"/>
              </a:buClr>
              <a:buSzPct val="65000"/>
            </a:pPr>
            <a:r>
              <a:rPr lang="zh-CN" altLang="en-US" kern="0" dirty="0">
                <a:solidFill>
                  <a:srgbClr val="000000"/>
                </a:solidFill>
                <a:latin typeface="微软雅黑" panose="020B0503020204020204" pitchFamily="34" charset="-122"/>
                <a:ea typeface="微软雅黑" panose="020B0503020204020204" pitchFamily="34" charset="-122"/>
              </a:rPr>
              <a:t>        </a:t>
            </a:r>
            <a:r>
              <a:rPr lang="en-US" altLang="zh-CN" kern="0" dirty="0">
                <a:solidFill>
                  <a:srgbClr val="000000"/>
                </a:solidFill>
                <a:latin typeface="微软雅黑" panose="020B0503020204020204" pitchFamily="34" charset="-122"/>
                <a:ea typeface="微软雅黑" panose="020B0503020204020204" pitchFamily="34" charset="-122"/>
              </a:rPr>
              <a:t>loop</a:t>
            </a:r>
          </a:p>
          <a:p>
            <a:pPr lvl="0" fontAlgn="base">
              <a:spcBef>
                <a:spcPts val="300"/>
              </a:spcBef>
              <a:spcAft>
                <a:spcPct val="0"/>
              </a:spcAft>
              <a:buClr>
                <a:srgbClr val="CC9900"/>
              </a:buClr>
              <a:buSzPct val="65000"/>
            </a:pPr>
            <a:r>
              <a:rPr lang="en-US" altLang="zh-CN" kern="0" dirty="0">
                <a:solidFill>
                  <a:srgbClr val="000000"/>
                </a:solidFill>
                <a:latin typeface="微软雅黑" panose="020B0503020204020204" pitchFamily="34" charset="-122"/>
                <a:ea typeface="微软雅黑" panose="020B0503020204020204" pitchFamily="34" charset="-122"/>
              </a:rPr>
              <a:t>            for </a:t>
            </a:r>
            <a:r>
              <a:rPr lang="zh-CN" altLang="en-US" kern="0" dirty="0">
                <a:solidFill>
                  <a:srgbClr val="000000"/>
                </a:solidFill>
                <a:latin typeface="微软雅黑" panose="020B0503020204020204" pitchFamily="34" charset="-122"/>
                <a:ea typeface="微软雅黑" panose="020B0503020204020204" pitchFamily="34" charset="-122"/>
              </a:rPr>
              <a:t>邻接于</a:t>
            </a:r>
            <a:r>
              <a:rPr lang="en-US" altLang="zh-CN" kern="0" dirty="0">
                <a:solidFill>
                  <a:srgbClr val="000000"/>
                </a:solidFill>
                <a:latin typeface="微软雅黑" panose="020B0503020204020204" pitchFamily="34" charset="-122"/>
                <a:ea typeface="微软雅黑" panose="020B0503020204020204" pitchFamily="34" charset="-122"/>
              </a:rPr>
              <a:t>u</a:t>
            </a:r>
            <a:r>
              <a:rPr lang="zh-CN" altLang="en-US" kern="0" dirty="0">
                <a:solidFill>
                  <a:srgbClr val="000000"/>
                </a:solidFill>
                <a:latin typeface="微软雅黑" panose="020B0503020204020204" pitchFamily="34" charset="-122"/>
                <a:ea typeface="微软雅黑" panose="020B0503020204020204" pitchFamily="34" charset="-122"/>
              </a:rPr>
              <a:t>的所有结点</a:t>
            </a:r>
            <a:r>
              <a:rPr lang="en-US" altLang="zh-CN" kern="0" dirty="0">
                <a:solidFill>
                  <a:srgbClr val="000000"/>
                </a:solidFill>
                <a:latin typeface="微软雅黑" panose="020B0503020204020204" pitchFamily="34" charset="-122"/>
                <a:ea typeface="微软雅黑" panose="020B0503020204020204" pitchFamily="34" charset="-122"/>
              </a:rPr>
              <a:t>w do</a:t>
            </a:r>
          </a:p>
          <a:p>
            <a:pPr lvl="0" fontAlgn="base">
              <a:spcBef>
                <a:spcPts val="300"/>
              </a:spcBef>
              <a:spcAft>
                <a:spcPct val="0"/>
              </a:spcAft>
              <a:buClr>
                <a:srgbClr val="CC9900"/>
              </a:buClr>
              <a:buSzPct val="65000"/>
            </a:pPr>
            <a:r>
              <a:rPr lang="en-US" altLang="zh-CN" kern="0" dirty="0">
                <a:solidFill>
                  <a:srgbClr val="000000"/>
                </a:solidFill>
                <a:latin typeface="微软雅黑" panose="020B0503020204020204" pitchFamily="34" charset="-122"/>
                <a:ea typeface="微软雅黑" panose="020B0503020204020204" pitchFamily="34" charset="-122"/>
              </a:rPr>
              <a:t>                if VISITED(w)=0 then     </a:t>
            </a:r>
            <a:r>
              <a:rPr lang="en-US" altLang="zh-CN" sz="1600" kern="0" dirty="0">
                <a:solidFill>
                  <a:srgbClr val="000000"/>
                </a:solidFill>
                <a:latin typeface="微软雅黑" panose="020B0503020204020204" pitchFamily="34" charset="-122"/>
                <a:ea typeface="微软雅黑" panose="020B0503020204020204" pitchFamily="34" charset="-122"/>
              </a:rPr>
              <a:t>//w</a:t>
            </a:r>
            <a:r>
              <a:rPr lang="zh-CN" altLang="en-US" sz="1600" kern="0" dirty="0">
                <a:solidFill>
                  <a:srgbClr val="000000"/>
                </a:solidFill>
                <a:latin typeface="微软雅黑" panose="020B0503020204020204" pitchFamily="34" charset="-122"/>
                <a:ea typeface="微软雅黑" panose="020B0503020204020204" pitchFamily="34" charset="-122"/>
              </a:rPr>
              <a:t>未被检测</a:t>
            </a:r>
            <a:r>
              <a:rPr lang="en-US" altLang="zh-CN" sz="1600" kern="0" dirty="0">
                <a:solidFill>
                  <a:srgbClr val="000000"/>
                </a:solidFill>
                <a:latin typeface="微软雅黑" panose="020B0503020204020204" pitchFamily="34" charset="-122"/>
                <a:ea typeface="微软雅黑" panose="020B0503020204020204" pitchFamily="34" charset="-122"/>
              </a:rPr>
              <a:t>//</a:t>
            </a:r>
          </a:p>
          <a:p>
            <a:pPr lvl="0" fontAlgn="base">
              <a:spcBef>
                <a:spcPts val="300"/>
              </a:spcBef>
              <a:spcAft>
                <a:spcPct val="0"/>
              </a:spcAft>
              <a:buClr>
                <a:srgbClr val="CC9900"/>
              </a:buClr>
              <a:buSzPct val="65000"/>
            </a:pPr>
            <a:r>
              <a:rPr lang="en-US" altLang="zh-CN" kern="0" dirty="0">
                <a:solidFill>
                  <a:srgbClr val="FF3300"/>
                </a:solidFill>
                <a:latin typeface="微软雅黑" panose="020B0503020204020204" pitchFamily="34" charset="-122"/>
                <a:ea typeface="微软雅黑" panose="020B0503020204020204" pitchFamily="34" charset="-122"/>
              </a:rPr>
              <a:t>                      </a:t>
            </a:r>
            <a:r>
              <a:rPr lang="en-US" altLang="zh-CN" sz="2000" kern="0" dirty="0">
                <a:solidFill>
                  <a:srgbClr val="FF3300"/>
                </a:solidFill>
                <a:latin typeface="微软雅黑" panose="020B0503020204020204" pitchFamily="34" charset="-122"/>
                <a:ea typeface="微软雅黑" panose="020B0503020204020204" pitchFamily="34" charset="-122"/>
              </a:rPr>
              <a:t>T</a:t>
            </a:r>
            <a:r>
              <a:rPr lang="en-US" altLang="zh-CN" sz="2000" kern="0" dirty="0">
                <a:solidFill>
                  <a:srgbClr val="FF3300"/>
                </a:solidFill>
                <a:latin typeface="微软雅黑" panose="020B0503020204020204" pitchFamily="34" charset="-122"/>
                <a:ea typeface="微软雅黑" panose="020B0503020204020204" pitchFamily="34" charset="-122"/>
                <a:cs typeface="Arial" panose="020B0604020202020204" pitchFamily="34" charset="0"/>
              </a:rPr>
              <a:t>←T∪{(</a:t>
            </a:r>
            <a:r>
              <a:rPr lang="en-US" altLang="zh-CN" sz="2000" kern="0" dirty="0" err="1">
                <a:solidFill>
                  <a:srgbClr val="FF3300"/>
                </a:solidFill>
                <a:latin typeface="微软雅黑" panose="020B0503020204020204" pitchFamily="34" charset="-122"/>
                <a:ea typeface="微软雅黑" panose="020B0503020204020204" pitchFamily="34" charset="-122"/>
                <a:cs typeface="Arial" panose="020B0604020202020204" pitchFamily="34" charset="0"/>
              </a:rPr>
              <a:t>u,w</a:t>
            </a:r>
            <a:r>
              <a:rPr lang="en-US" altLang="zh-CN" sz="2000" kern="0" dirty="0">
                <a:solidFill>
                  <a:srgbClr val="FF3300"/>
                </a:solidFill>
                <a:latin typeface="微软雅黑" panose="020B0503020204020204" pitchFamily="34" charset="-122"/>
                <a:ea typeface="微软雅黑" panose="020B0503020204020204" pitchFamily="34" charset="-122"/>
                <a:cs typeface="Arial" panose="020B0604020202020204" pitchFamily="34" charset="0"/>
              </a:rPr>
              <a:t>)}</a:t>
            </a:r>
            <a:endParaRPr lang="en-US" altLang="zh-CN" kern="0" dirty="0">
              <a:solidFill>
                <a:srgbClr val="FF3300"/>
              </a:solidFill>
              <a:latin typeface="微软雅黑" panose="020B0503020204020204" pitchFamily="34" charset="-122"/>
              <a:ea typeface="微软雅黑" panose="020B0503020204020204" pitchFamily="34" charset="-122"/>
            </a:endParaRPr>
          </a:p>
          <a:p>
            <a:pPr lvl="0" fontAlgn="base">
              <a:spcBef>
                <a:spcPts val="300"/>
              </a:spcBef>
              <a:spcAft>
                <a:spcPct val="0"/>
              </a:spcAft>
              <a:buClr>
                <a:srgbClr val="CC9900"/>
              </a:buClr>
              <a:buSzPct val="65000"/>
            </a:pPr>
            <a:r>
              <a:rPr lang="en-US" altLang="zh-CN" kern="0" dirty="0">
                <a:solidFill>
                  <a:srgbClr val="000000"/>
                </a:solidFill>
                <a:latin typeface="微软雅黑" panose="020B0503020204020204" pitchFamily="34" charset="-122"/>
                <a:ea typeface="微软雅黑" panose="020B0503020204020204" pitchFamily="34" charset="-122"/>
              </a:rPr>
              <a:t>                      call ADDQ(</a:t>
            </a:r>
            <a:r>
              <a:rPr lang="en-US" altLang="zh-CN" kern="0" dirty="0" err="1">
                <a:solidFill>
                  <a:srgbClr val="000000"/>
                </a:solidFill>
                <a:latin typeface="微软雅黑" panose="020B0503020204020204" pitchFamily="34" charset="-122"/>
                <a:ea typeface="微软雅黑" panose="020B0503020204020204" pitchFamily="34" charset="-122"/>
              </a:rPr>
              <a:t>w,Q</a:t>
            </a:r>
            <a:r>
              <a:rPr lang="en-US" altLang="zh-CN" kern="0" dirty="0">
                <a:solidFill>
                  <a:srgbClr val="000000"/>
                </a:solidFill>
                <a:latin typeface="微软雅黑" panose="020B0503020204020204" pitchFamily="34" charset="-122"/>
                <a:ea typeface="微软雅黑" panose="020B0503020204020204" pitchFamily="34" charset="-122"/>
              </a:rPr>
              <a:t>)       </a:t>
            </a:r>
            <a:r>
              <a:rPr lang="en-US" altLang="zh-CN" sz="1600" kern="0" dirty="0">
                <a:solidFill>
                  <a:srgbClr val="000000"/>
                </a:solidFill>
                <a:latin typeface="微软雅黑" panose="020B0503020204020204" pitchFamily="34" charset="-122"/>
                <a:ea typeface="微软雅黑" panose="020B0503020204020204" pitchFamily="34" charset="-122"/>
              </a:rPr>
              <a:t>//ADDQ</a:t>
            </a:r>
            <a:r>
              <a:rPr lang="zh-CN" altLang="en-US" sz="1600" kern="0" dirty="0">
                <a:solidFill>
                  <a:srgbClr val="000000"/>
                </a:solidFill>
                <a:latin typeface="微软雅黑" panose="020B0503020204020204" pitchFamily="34" charset="-122"/>
                <a:ea typeface="微软雅黑" panose="020B0503020204020204" pitchFamily="34" charset="-122"/>
              </a:rPr>
              <a:t>将</a:t>
            </a:r>
            <a:r>
              <a:rPr lang="en-US" altLang="zh-CN" sz="1600" kern="0" dirty="0">
                <a:solidFill>
                  <a:srgbClr val="000000"/>
                </a:solidFill>
                <a:latin typeface="微软雅黑" panose="020B0503020204020204" pitchFamily="34" charset="-122"/>
                <a:ea typeface="微软雅黑" panose="020B0503020204020204" pitchFamily="34" charset="-122"/>
              </a:rPr>
              <a:t>w</a:t>
            </a:r>
            <a:r>
              <a:rPr lang="zh-CN" altLang="en-US" sz="1600" kern="0" dirty="0">
                <a:solidFill>
                  <a:srgbClr val="000000"/>
                </a:solidFill>
                <a:latin typeface="微软雅黑" panose="020B0503020204020204" pitchFamily="34" charset="-122"/>
                <a:ea typeface="微软雅黑" panose="020B0503020204020204" pitchFamily="34" charset="-122"/>
              </a:rPr>
              <a:t>加入到队列</a:t>
            </a:r>
            <a:r>
              <a:rPr lang="en-US" altLang="zh-CN" sz="1600" kern="0" dirty="0">
                <a:solidFill>
                  <a:srgbClr val="000000"/>
                </a:solidFill>
                <a:latin typeface="微软雅黑" panose="020B0503020204020204" pitchFamily="34" charset="-122"/>
                <a:ea typeface="微软雅黑" panose="020B0503020204020204" pitchFamily="34" charset="-122"/>
              </a:rPr>
              <a:t>Q</a:t>
            </a:r>
            <a:r>
              <a:rPr lang="zh-CN" altLang="en-US" sz="1600" kern="0" dirty="0">
                <a:solidFill>
                  <a:srgbClr val="000000"/>
                </a:solidFill>
                <a:latin typeface="微软雅黑" panose="020B0503020204020204" pitchFamily="34" charset="-122"/>
                <a:ea typeface="微软雅黑" panose="020B0503020204020204" pitchFamily="34" charset="-122"/>
              </a:rPr>
              <a:t>的末端</a:t>
            </a:r>
            <a:r>
              <a:rPr lang="en-US" altLang="zh-CN" sz="1600" kern="0" dirty="0">
                <a:solidFill>
                  <a:srgbClr val="000000"/>
                </a:solidFill>
                <a:latin typeface="微软雅黑" panose="020B0503020204020204" pitchFamily="34" charset="-122"/>
                <a:ea typeface="微软雅黑" panose="020B0503020204020204" pitchFamily="34" charset="-122"/>
              </a:rPr>
              <a:t>//</a:t>
            </a:r>
          </a:p>
          <a:p>
            <a:pPr lvl="0" fontAlgn="base">
              <a:spcBef>
                <a:spcPts val="300"/>
              </a:spcBef>
              <a:spcAft>
                <a:spcPct val="0"/>
              </a:spcAft>
              <a:buClr>
                <a:srgbClr val="CC9900"/>
              </a:buClr>
              <a:buSzPct val="65000"/>
            </a:pPr>
            <a:r>
              <a:rPr lang="en-US" altLang="zh-CN" kern="0" dirty="0">
                <a:solidFill>
                  <a:srgbClr val="000000"/>
                </a:solidFill>
                <a:latin typeface="微软雅黑" panose="020B0503020204020204" pitchFamily="34" charset="-122"/>
                <a:ea typeface="微软雅黑" panose="020B0503020204020204" pitchFamily="34" charset="-122"/>
              </a:rPr>
              <a:t>                      VISITED(w)←1        </a:t>
            </a:r>
            <a:r>
              <a:rPr lang="en-US" altLang="zh-CN" sz="1600" kern="0" dirty="0">
                <a:solidFill>
                  <a:srgbClr val="000000"/>
                </a:solidFill>
                <a:latin typeface="微软雅黑" panose="020B0503020204020204" pitchFamily="34" charset="-122"/>
                <a:ea typeface="微软雅黑" panose="020B0503020204020204" pitchFamily="34" charset="-122"/>
              </a:rPr>
              <a:t>//</a:t>
            </a:r>
            <a:r>
              <a:rPr lang="zh-CN" altLang="en-US" sz="1600" kern="0" dirty="0">
                <a:solidFill>
                  <a:srgbClr val="000000"/>
                </a:solidFill>
                <a:latin typeface="微软雅黑" panose="020B0503020204020204" pitchFamily="34" charset="-122"/>
                <a:ea typeface="微软雅黑" panose="020B0503020204020204" pitchFamily="34" charset="-122"/>
              </a:rPr>
              <a:t>同时标示</a:t>
            </a:r>
            <a:r>
              <a:rPr lang="en-US" altLang="zh-CN" sz="1600" kern="0" dirty="0">
                <a:solidFill>
                  <a:srgbClr val="000000"/>
                </a:solidFill>
                <a:latin typeface="微软雅黑" panose="020B0503020204020204" pitchFamily="34" charset="-122"/>
                <a:ea typeface="微软雅黑" panose="020B0503020204020204" pitchFamily="34" charset="-122"/>
              </a:rPr>
              <a:t>w</a:t>
            </a:r>
            <a:r>
              <a:rPr lang="zh-CN" altLang="en-US" sz="1600" kern="0" dirty="0">
                <a:solidFill>
                  <a:srgbClr val="000000"/>
                </a:solidFill>
                <a:latin typeface="微软雅黑" panose="020B0503020204020204" pitchFamily="34" charset="-122"/>
                <a:ea typeface="微软雅黑" panose="020B0503020204020204" pitchFamily="34" charset="-122"/>
              </a:rPr>
              <a:t>已被访问</a:t>
            </a:r>
            <a:r>
              <a:rPr lang="en-US" altLang="zh-CN" sz="1600" kern="0" dirty="0">
                <a:solidFill>
                  <a:srgbClr val="000000"/>
                </a:solidFill>
                <a:latin typeface="微软雅黑" panose="020B0503020204020204" pitchFamily="34" charset="-122"/>
                <a:ea typeface="微软雅黑" panose="020B0503020204020204" pitchFamily="34" charset="-122"/>
              </a:rPr>
              <a:t>//</a:t>
            </a:r>
          </a:p>
          <a:p>
            <a:pPr lvl="0" fontAlgn="base">
              <a:spcBef>
                <a:spcPts val="300"/>
              </a:spcBef>
              <a:spcAft>
                <a:spcPct val="0"/>
              </a:spcAft>
              <a:buClr>
                <a:srgbClr val="CC9900"/>
              </a:buClr>
              <a:buSzPct val="65000"/>
            </a:pPr>
            <a:r>
              <a:rPr lang="en-US" altLang="zh-CN" kern="0" dirty="0">
                <a:solidFill>
                  <a:srgbClr val="000000"/>
                </a:solidFill>
                <a:latin typeface="微软雅黑" panose="020B0503020204020204" pitchFamily="34" charset="-122"/>
                <a:ea typeface="微软雅黑" panose="020B0503020204020204" pitchFamily="34" charset="-122"/>
              </a:rPr>
              <a:t>                endif</a:t>
            </a:r>
          </a:p>
          <a:p>
            <a:pPr lvl="0" fontAlgn="base">
              <a:spcBef>
                <a:spcPts val="300"/>
              </a:spcBef>
              <a:spcAft>
                <a:spcPct val="0"/>
              </a:spcAft>
              <a:buClr>
                <a:srgbClr val="CC9900"/>
              </a:buClr>
              <a:buSzPct val="65000"/>
            </a:pPr>
            <a:r>
              <a:rPr lang="en-US" altLang="zh-CN" kern="0" dirty="0">
                <a:solidFill>
                  <a:srgbClr val="000000"/>
                </a:solidFill>
                <a:latin typeface="微软雅黑" panose="020B0503020204020204" pitchFamily="34" charset="-122"/>
                <a:ea typeface="微软雅黑" panose="020B0503020204020204" pitchFamily="34" charset="-122"/>
              </a:rPr>
              <a:t>           repeat</a:t>
            </a:r>
          </a:p>
          <a:p>
            <a:pPr lvl="0" fontAlgn="base">
              <a:spcBef>
                <a:spcPts val="300"/>
              </a:spcBef>
              <a:spcAft>
                <a:spcPct val="0"/>
              </a:spcAft>
              <a:buClr>
                <a:srgbClr val="CC9900"/>
              </a:buClr>
              <a:buSzPct val="65000"/>
            </a:pPr>
            <a:r>
              <a:rPr lang="en-US" altLang="zh-CN" kern="0" dirty="0">
                <a:solidFill>
                  <a:srgbClr val="000000"/>
                </a:solidFill>
                <a:latin typeface="微软雅黑" panose="020B0503020204020204" pitchFamily="34" charset="-122"/>
                <a:ea typeface="微软雅黑" panose="020B0503020204020204" pitchFamily="34" charset="-122"/>
              </a:rPr>
              <a:t>           if Q </a:t>
            </a:r>
            <a:r>
              <a:rPr lang="zh-CN" altLang="en-US" kern="0" dirty="0">
                <a:solidFill>
                  <a:srgbClr val="000000"/>
                </a:solidFill>
                <a:latin typeface="微软雅黑" panose="020B0503020204020204" pitchFamily="34" charset="-122"/>
                <a:ea typeface="微软雅黑" panose="020B0503020204020204" pitchFamily="34" charset="-122"/>
              </a:rPr>
              <a:t>为空 </a:t>
            </a:r>
            <a:r>
              <a:rPr lang="en-US" altLang="zh-CN" kern="0" dirty="0">
                <a:solidFill>
                  <a:srgbClr val="000000"/>
                </a:solidFill>
                <a:latin typeface="微软雅黑" panose="020B0503020204020204" pitchFamily="34" charset="-122"/>
                <a:ea typeface="微软雅黑" panose="020B0503020204020204" pitchFamily="34" charset="-122"/>
              </a:rPr>
              <a:t>then return endif</a:t>
            </a:r>
          </a:p>
          <a:p>
            <a:pPr lvl="0" fontAlgn="base">
              <a:spcBef>
                <a:spcPts val="300"/>
              </a:spcBef>
              <a:spcAft>
                <a:spcPct val="0"/>
              </a:spcAft>
              <a:buClr>
                <a:srgbClr val="CC9900"/>
              </a:buClr>
              <a:buSzPct val="65000"/>
            </a:pPr>
            <a:r>
              <a:rPr lang="en-US" altLang="zh-CN" kern="0" dirty="0">
                <a:solidFill>
                  <a:srgbClr val="000000"/>
                </a:solidFill>
                <a:latin typeface="微软雅黑" panose="020B0503020204020204" pitchFamily="34" charset="-122"/>
                <a:ea typeface="微软雅黑" panose="020B0503020204020204" pitchFamily="34" charset="-122"/>
              </a:rPr>
              <a:t>           call DELETEQ(</a:t>
            </a:r>
            <a:r>
              <a:rPr lang="en-US" altLang="zh-CN" kern="0" dirty="0" err="1">
                <a:solidFill>
                  <a:srgbClr val="000000"/>
                </a:solidFill>
                <a:latin typeface="微软雅黑" panose="020B0503020204020204" pitchFamily="34" charset="-122"/>
                <a:ea typeface="微软雅黑" panose="020B0503020204020204" pitchFamily="34" charset="-122"/>
              </a:rPr>
              <a:t>u,Q</a:t>
            </a:r>
            <a:r>
              <a:rPr lang="en-US" altLang="zh-CN" kern="0" dirty="0">
                <a:solidFill>
                  <a:srgbClr val="000000"/>
                </a:solidFill>
                <a:latin typeface="微软雅黑" panose="020B0503020204020204" pitchFamily="34" charset="-122"/>
                <a:ea typeface="微软雅黑" panose="020B0503020204020204" pitchFamily="34" charset="-122"/>
              </a:rPr>
              <a:t>)           </a:t>
            </a:r>
            <a:r>
              <a:rPr lang="en-US" altLang="zh-CN" sz="1400" kern="0" dirty="0">
                <a:solidFill>
                  <a:srgbClr val="000000"/>
                </a:solidFill>
                <a:latin typeface="微软雅黑" panose="020B0503020204020204" pitchFamily="34" charset="-122"/>
                <a:ea typeface="微软雅黑" panose="020B0503020204020204" pitchFamily="34" charset="-122"/>
              </a:rPr>
              <a:t>//DELETEQ</a:t>
            </a:r>
            <a:r>
              <a:rPr lang="zh-CN" altLang="en-US" sz="1400" kern="0" dirty="0">
                <a:solidFill>
                  <a:srgbClr val="000000"/>
                </a:solidFill>
                <a:latin typeface="微软雅黑" panose="020B0503020204020204" pitchFamily="34" charset="-122"/>
                <a:ea typeface="微软雅黑" panose="020B0503020204020204" pitchFamily="34" charset="-122"/>
              </a:rPr>
              <a:t>取出队列</a:t>
            </a:r>
            <a:r>
              <a:rPr lang="en-US" altLang="zh-CN" sz="1400" kern="0" dirty="0">
                <a:solidFill>
                  <a:srgbClr val="000000"/>
                </a:solidFill>
                <a:latin typeface="微软雅黑" panose="020B0503020204020204" pitchFamily="34" charset="-122"/>
                <a:ea typeface="微软雅黑" panose="020B0503020204020204" pitchFamily="34" charset="-122"/>
              </a:rPr>
              <a:t>Q</a:t>
            </a:r>
            <a:r>
              <a:rPr lang="zh-CN" altLang="en-US" sz="1400" kern="0" dirty="0">
                <a:solidFill>
                  <a:srgbClr val="000000"/>
                </a:solidFill>
                <a:latin typeface="微软雅黑" panose="020B0503020204020204" pitchFamily="34" charset="-122"/>
                <a:ea typeface="微软雅黑" panose="020B0503020204020204" pitchFamily="34" charset="-122"/>
              </a:rPr>
              <a:t>的表头，并赋给变量</a:t>
            </a:r>
            <a:r>
              <a:rPr lang="en-US" altLang="zh-CN" sz="1400" kern="0" dirty="0">
                <a:solidFill>
                  <a:srgbClr val="000000"/>
                </a:solidFill>
                <a:latin typeface="微软雅黑" panose="020B0503020204020204" pitchFamily="34" charset="-122"/>
                <a:ea typeface="微软雅黑" panose="020B0503020204020204" pitchFamily="34" charset="-122"/>
              </a:rPr>
              <a:t>u//</a:t>
            </a:r>
          </a:p>
          <a:p>
            <a:pPr lvl="0" fontAlgn="base">
              <a:spcBef>
                <a:spcPts val="300"/>
              </a:spcBef>
              <a:spcAft>
                <a:spcPct val="0"/>
              </a:spcAft>
              <a:buClr>
                <a:srgbClr val="CC9900"/>
              </a:buClr>
              <a:buSzPct val="65000"/>
            </a:pPr>
            <a:r>
              <a:rPr lang="en-US" altLang="zh-CN" kern="0" dirty="0">
                <a:solidFill>
                  <a:srgbClr val="000000"/>
                </a:solidFill>
                <a:latin typeface="微软雅黑" panose="020B0503020204020204" pitchFamily="34" charset="-122"/>
                <a:ea typeface="微软雅黑" panose="020B0503020204020204" pitchFamily="34" charset="-122"/>
              </a:rPr>
              <a:t>       repeat</a:t>
            </a:r>
          </a:p>
          <a:p>
            <a:pPr lvl="0" fontAlgn="base">
              <a:spcBef>
                <a:spcPts val="300"/>
              </a:spcBef>
              <a:spcAft>
                <a:spcPct val="0"/>
              </a:spcAft>
              <a:buClr>
                <a:srgbClr val="CC9900"/>
              </a:buClr>
              <a:buSzPct val="65000"/>
            </a:pPr>
            <a:r>
              <a:rPr lang="en-US" altLang="zh-CN" kern="0" dirty="0">
                <a:solidFill>
                  <a:srgbClr val="000000"/>
                </a:solidFill>
                <a:latin typeface="微软雅黑" panose="020B0503020204020204" pitchFamily="34" charset="-122"/>
                <a:ea typeface="微软雅黑" panose="020B0503020204020204" pitchFamily="34" charset="-122"/>
              </a:rPr>
              <a:t>    end </a:t>
            </a:r>
            <a:r>
              <a:rPr lang="en-US" altLang="zh-CN" sz="2000" kern="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BFS</a:t>
            </a:r>
            <a:r>
              <a:rPr lang="en-US" altLang="zh-CN" sz="2000" kern="0" baseline="300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a:t>
            </a:r>
            <a:endParaRPr lang="zh-CN" altLang="el-GR" sz="2000" kern="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51" name="矩形 50"/>
          <p:cNvSpPr/>
          <p:nvPr/>
        </p:nvSpPr>
        <p:spPr>
          <a:xfrm>
            <a:off x="6884203" y="2856462"/>
            <a:ext cx="4940300" cy="826637"/>
          </a:xfrm>
          <a:prstGeom prst="rect">
            <a:avLst/>
          </a:prstGeom>
          <a:solidFill>
            <a:srgbClr val="006633">
              <a:lumMod val="20000"/>
              <a:lumOff val="80000"/>
            </a:srgbClr>
          </a:solidFill>
        </p:spPr>
        <p:txBody>
          <a:bodyPr>
            <a:spAutoFit/>
          </a:bodyPr>
          <a:lstStyle/>
          <a:p>
            <a:pPr marL="0" marR="0" lvl="0" indent="0" defTabSz="914400" eaLnBrk="1" fontAlgn="base" latinLnBrk="0" hangingPunct="1">
              <a:lnSpc>
                <a:spcPct val="125000"/>
              </a:lnSpc>
              <a:spcBef>
                <a:spcPct val="0"/>
              </a:spcBef>
              <a:spcAft>
                <a:spcPct val="0"/>
              </a:spcAft>
              <a:buClr>
                <a:srgbClr val="CC9900"/>
              </a:buClr>
              <a:buSzPct val="65000"/>
              <a:buFontTx/>
              <a:buNone/>
              <a:tabLst/>
              <a:defRPr/>
            </a:pPr>
            <a:r>
              <a:rPr kumimoji="0" lang="zh-CN" altLang="en-US" sz="20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pitchFamily="34" charset="0"/>
              </a:rPr>
              <a:t>若</a:t>
            </a:r>
            <a:r>
              <a:rPr kumimoji="0" lang="en-US" altLang="zh-CN" sz="20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pitchFamily="34" charset="0"/>
              </a:rPr>
              <a:t>v</a:t>
            </a:r>
            <a:r>
              <a:rPr kumimoji="0" lang="zh-CN" altLang="en-US" sz="20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pitchFamily="34" charset="0"/>
              </a:rPr>
              <a:t>是连通无向图中任一结点，调用</a:t>
            </a:r>
            <a:r>
              <a:rPr kumimoji="0" lang="en-US" altLang="zh-CN" sz="20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pitchFamily="34" charset="0"/>
              </a:rPr>
              <a:t>BFS</a:t>
            </a:r>
            <a:r>
              <a:rPr kumimoji="0" lang="en-US" altLang="zh-CN" sz="2000" b="0" i="0" u="none" strike="noStrike" kern="0" cap="none" spc="0" normalizeH="0" baseline="30000" noProof="0" dirty="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pitchFamily="34" charset="0"/>
              </a:rPr>
              <a:t>*</a:t>
            </a:r>
            <a:r>
              <a:rPr kumimoji="0" lang="zh-CN" altLang="en-US" sz="20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pitchFamily="34" charset="0"/>
              </a:rPr>
              <a:t>，算法终止时，</a:t>
            </a:r>
            <a:r>
              <a:rPr kumimoji="0" lang="en-US" altLang="zh-CN" sz="2000" b="1" i="0" u="none" strike="noStrike" kern="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Arial" panose="020B0604020202020204" pitchFamily="34" charset="0"/>
              </a:rPr>
              <a:t>T</a:t>
            </a:r>
            <a:r>
              <a:rPr kumimoji="0" lang="zh-CN" altLang="en-US" sz="2000" b="1" i="0" u="none" strike="noStrike" kern="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Arial" panose="020B0604020202020204" pitchFamily="34" charset="0"/>
              </a:rPr>
              <a:t>中的边组成</a:t>
            </a:r>
            <a:r>
              <a:rPr kumimoji="0" lang="en-US" altLang="zh-CN" sz="2000" b="1" i="0" u="none" strike="noStrike" kern="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Arial" panose="020B0604020202020204" pitchFamily="34" charset="0"/>
              </a:rPr>
              <a:t>G</a:t>
            </a:r>
            <a:r>
              <a:rPr kumimoji="0" lang="zh-CN" altLang="en-US" sz="2000" b="1" i="0" u="none" strike="noStrike" kern="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Arial" panose="020B0604020202020204" pitchFamily="34" charset="0"/>
              </a:rPr>
              <a:t>的一棵生成树</a:t>
            </a:r>
            <a:r>
              <a:rPr kumimoji="0" lang="zh-CN" altLang="en-US" sz="20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pitchFamily="34" charset="0"/>
              </a:rPr>
              <a:t>。</a:t>
            </a:r>
          </a:p>
        </p:txBody>
      </p:sp>
      <p:sp>
        <p:nvSpPr>
          <p:cNvPr id="52" name="矩形 51"/>
          <p:cNvSpPr/>
          <p:nvPr/>
        </p:nvSpPr>
        <p:spPr>
          <a:xfrm>
            <a:off x="6883246" y="1557304"/>
            <a:ext cx="4940300" cy="1208023"/>
          </a:xfrm>
          <a:prstGeom prst="rect">
            <a:avLst/>
          </a:prstGeom>
          <a:solidFill>
            <a:srgbClr val="006633">
              <a:lumMod val="20000"/>
              <a:lumOff val="80000"/>
            </a:srgbClr>
          </a:solidFill>
        </p:spPr>
        <p:txBody>
          <a:bodyPr>
            <a:spAutoFit/>
          </a:bodyPr>
          <a:lstStyle/>
          <a:p>
            <a:pPr lvl="0" fontAlgn="base">
              <a:lnSpc>
                <a:spcPct val="125000"/>
              </a:lnSpc>
              <a:spcBef>
                <a:spcPct val="0"/>
              </a:spcBef>
              <a:spcAft>
                <a:spcPct val="0"/>
              </a:spcAft>
              <a:buClr>
                <a:srgbClr val="CC9900"/>
              </a:buClr>
              <a:buSzPct val="65000"/>
              <a:defRPr/>
            </a:pPr>
            <a:r>
              <a:rPr lang="zh-CN" altLang="en-US" sz="2000" kern="0" dirty="0">
                <a:solidFill>
                  <a:srgbClr val="000000"/>
                </a:solidFill>
                <a:latin typeface="微软雅黑" panose="020B0503020204020204" pitchFamily="34" charset="-122"/>
                <a:ea typeface="微软雅黑" panose="020B0503020204020204" pitchFamily="34" charset="-122"/>
              </a:rPr>
              <a:t>修改算法</a:t>
            </a:r>
            <a:r>
              <a:rPr lang="en-US" altLang="zh-CN" sz="2000" kern="0" dirty="0">
                <a:solidFill>
                  <a:srgbClr val="000000"/>
                </a:solidFill>
                <a:latin typeface="微软雅黑" panose="020B0503020204020204" pitchFamily="34" charset="-122"/>
                <a:ea typeface="微软雅黑" panose="020B0503020204020204" pitchFamily="34" charset="-122"/>
              </a:rPr>
              <a:t>BFS</a:t>
            </a:r>
            <a:r>
              <a:rPr lang="zh-CN" altLang="en-US" sz="2000" kern="0" dirty="0">
                <a:solidFill>
                  <a:srgbClr val="000000"/>
                </a:solidFill>
                <a:latin typeface="微软雅黑" panose="020B0503020204020204" pitchFamily="34" charset="-122"/>
                <a:ea typeface="微软雅黑" panose="020B0503020204020204" pitchFamily="34" charset="-122"/>
              </a:rPr>
              <a:t>，在第</a:t>
            </a:r>
            <a:r>
              <a:rPr lang="en-US" altLang="zh-CN" sz="2000" kern="0" dirty="0">
                <a:solidFill>
                  <a:srgbClr val="000000"/>
                </a:solidFill>
                <a:latin typeface="微软雅黑" panose="020B0503020204020204" pitchFamily="34" charset="-122"/>
                <a:ea typeface="微软雅黑" panose="020B0503020204020204" pitchFamily="34" charset="-122"/>
              </a:rPr>
              <a:t>1</a:t>
            </a:r>
            <a:r>
              <a:rPr lang="zh-CN" altLang="en-US" sz="2000" kern="0" dirty="0">
                <a:solidFill>
                  <a:srgbClr val="000000"/>
                </a:solidFill>
                <a:latin typeface="微软雅黑" panose="020B0503020204020204" pitchFamily="34" charset="-122"/>
                <a:ea typeface="微软雅黑" panose="020B0503020204020204" pitchFamily="34" charset="-122"/>
              </a:rPr>
              <a:t>行和第</a:t>
            </a:r>
            <a:r>
              <a:rPr lang="en-US" altLang="zh-CN" sz="2000" kern="0" dirty="0">
                <a:solidFill>
                  <a:srgbClr val="000000"/>
                </a:solidFill>
                <a:latin typeface="微软雅黑" panose="020B0503020204020204" pitchFamily="34" charset="-122"/>
                <a:ea typeface="微软雅黑" panose="020B0503020204020204" pitchFamily="34" charset="-122"/>
              </a:rPr>
              <a:t>6</a:t>
            </a:r>
            <a:r>
              <a:rPr lang="zh-CN" altLang="en-US" sz="2000" kern="0" dirty="0">
                <a:solidFill>
                  <a:srgbClr val="000000"/>
                </a:solidFill>
                <a:latin typeface="微软雅黑" panose="020B0503020204020204" pitchFamily="34" charset="-122"/>
                <a:ea typeface="微软雅黑" panose="020B0503020204020204" pitchFamily="34" charset="-122"/>
              </a:rPr>
              <a:t>行分别增加语句</a:t>
            </a:r>
            <a:r>
              <a:rPr lang="en-US" altLang="zh-CN" sz="2000" kern="0" dirty="0">
                <a:solidFill>
                  <a:srgbClr val="000000"/>
                </a:solidFill>
                <a:latin typeface="微软雅黑" panose="020B0503020204020204" pitchFamily="34" charset="-122"/>
                <a:ea typeface="微软雅黑" panose="020B0503020204020204" pitchFamily="34" charset="-122"/>
              </a:rPr>
              <a:t>T</a:t>
            </a:r>
            <a:r>
              <a:rPr lang="en-US" altLang="zh-CN" sz="2000" kern="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a:t>
            </a:r>
            <a:r>
              <a:rPr lang="el-GR" altLang="zh-CN" sz="2000" kern="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Φ</a:t>
            </a:r>
            <a:r>
              <a:rPr lang="zh-CN" altLang="en-US" sz="2000" kern="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和</a:t>
            </a:r>
            <a:r>
              <a:rPr lang="en-US" altLang="zh-CN" sz="2000" kern="0" dirty="0">
                <a:solidFill>
                  <a:srgbClr val="000000"/>
                </a:solidFill>
                <a:latin typeface="微软雅黑" panose="020B0503020204020204" pitchFamily="34" charset="-122"/>
                <a:ea typeface="微软雅黑" panose="020B0503020204020204" pitchFamily="34" charset="-122"/>
              </a:rPr>
              <a:t>T</a:t>
            </a:r>
            <a:r>
              <a:rPr lang="en-US" altLang="zh-CN" sz="2000" kern="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←T∪{(</a:t>
            </a:r>
            <a:r>
              <a:rPr lang="en-US" altLang="zh-CN" sz="2000" kern="0" dirty="0" err="1">
                <a:solidFill>
                  <a:srgbClr val="000000"/>
                </a:solidFill>
                <a:latin typeface="微软雅黑" panose="020B0503020204020204" pitchFamily="34" charset="-122"/>
                <a:ea typeface="微软雅黑" panose="020B0503020204020204" pitchFamily="34" charset="-122"/>
                <a:cs typeface="Arial" panose="020B0604020202020204" pitchFamily="34" charset="0"/>
              </a:rPr>
              <a:t>u,w</a:t>
            </a:r>
            <a:r>
              <a:rPr lang="en-US" altLang="zh-CN" sz="2000" kern="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a:t>
            </a:r>
            <a:r>
              <a:rPr lang="zh-CN" altLang="en-US" sz="2000" kern="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。修改后的算法称为</a:t>
            </a:r>
            <a:r>
              <a:rPr lang="en-US" altLang="zh-CN" sz="2000" kern="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BFS</a:t>
            </a:r>
            <a:r>
              <a:rPr lang="en-US" altLang="zh-CN" sz="2000" kern="0" baseline="300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kumimoji="0" lang="zh-CN" altLang="en-US" sz="20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pitchFamily="34" charset="0"/>
              </a:rPr>
              <a:t>。</a:t>
            </a:r>
            <a:endParaRPr kumimoji="0" lang="zh-CN" altLang="en-US" sz="20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spTree>
    <p:extLst>
      <p:ext uri="{BB962C8B-B14F-4D97-AF65-F5344CB8AC3E}">
        <p14:creationId xmlns:p14="http://schemas.microsoft.com/office/powerpoint/2010/main" val="85529604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3333" y="338667"/>
            <a:ext cx="2607733" cy="593644"/>
          </a:xfrm>
          <a:prstGeom prst="rect">
            <a:avLst/>
          </a:prstGeom>
        </p:spPr>
      </p:pic>
      <p:pic>
        <p:nvPicPr>
          <p:cNvPr id="3" name="图片 2"/>
          <p:cNvPicPr>
            <a:picLocks noChangeAspect="1"/>
          </p:cNvPicPr>
          <p:nvPr/>
        </p:nvPicPr>
        <p:blipFill rotWithShape="1">
          <a:blip r:embed="rId4">
            <a:alphaModFix amt="4000"/>
            <a:extLst>
              <a:ext uri="{28A0092B-C50C-407E-A947-70E740481C1C}">
                <a14:useLocalDpi xmlns:a14="http://schemas.microsoft.com/office/drawing/2010/main" val="0"/>
              </a:ext>
            </a:extLst>
          </a:blip>
          <a:srcRect t="4939" r="28793" b="22469"/>
          <a:stretch/>
        </p:blipFill>
        <p:spPr>
          <a:xfrm>
            <a:off x="2641601" y="902926"/>
            <a:ext cx="9550400" cy="5955074"/>
          </a:xfrm>
          <a:prstGeom prst="rect">
            <a:avLst/>
          </a:prstGeom>
        </p:spPr>
      </p:pic>
      <p:sp>
        <p:nvSpPr>
          <p:cNvPr id="6" name="矩形 5"/>
          <p:cNvSpPr/>
          <p:nvPr/>
        </p:nvSpPr>
        <p:spPr>
          <a:xfrm>
            <a:off x="1475118" y="1253431"/>
            <a:ext cx="10349387" cy="45719"/>
          </a:xfrm>
          <a:prstGeom prst="rect">
            <a:avLst/>
          </a:prstGeom>
          <a:solidFill>
            <a:srgbClr val="239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矩形 9"/>
          <p:cNvSpPr/>
          <p:nvPr/>
        </p:nvSpPr>
        <p:spPr>
          <a:xfrm>
            <a:off x="8764438" y="383465"/>
            <a:ext cx="3060065" cy="523220"/>
          </a:xfrm>
          <a:prstGeom prst="rect">
            <a:avLst/>
          </a:prstGeom>
          <a:solidFill>
            <a:srgbClr val="239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矩形 10"/>
          <p:cNvSpPr/>
          <p:nvPr/>
        </p:nvSpPr>
        <p:spPr>
          <a:xfrm>
            <a:off x="8678174" y="352688"/>
            <a:ext cx="3239889" cy="584775"/>
          </a:xfrm>
          <a:prstGeom prst="rect">
            <a:avLst/>
          </a:prstGeom>
        </p:spPr>
        <p:txBody>
          <a:bodyPr wrap="square" anchor="ct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lnSpc>
                <a:spcPct val="100000"/>
              </a:lnSpc>
              <a:spcBef>
                <a:spcPts val="0"/>
              </a:spcBef>
              <a:spcAft>
                <a:spcPts val="0"/>
              </a:spcAft>
              <a:defRPr/>
            </a:pPr>
            <a:r>
              <a:rPr lang="zh-CN" altLang="en-US" sz="3200" b="1" dirty="0" smtClean="0">
                <a:solidFill>
                  <a:schemeClr val="bg1"/>
                </a:solidFill>
                <a:latin typeface="微软雅黑" charset="-122"/>
                <a:ea typeface="微软雅黑" charset="-122"/>
                <a:sym typeface="+mn-ea"/>
              </a:rPr>
              <a:t>广度优先生成树</a:t>
            </a:r>
            <a:endParaRPr lang="zh-CN" altLang="en-US" sz="3200" b="1" dirty="0">
              <a:solidFill>
                <a:schemeClr val="bg1"/>
              </a:solidFill>
              <a:latin typeface="微软雅黑" charset="-122"/>
              <a:ea typeface="微软雅黑" charset="-122"/>
              <a:sym typeface="+mn-ea"/>
            </a:endParaRPr>
          </a:p>
        </p:txBody>
      </p:sp>
      <p:sp>
        <p:nvSpPr>
          <p:cNvPr id="13" name="文本框 12"/>
          <p:cNvSpPr txBox="1"/>
          <p:nvPr/>
        </p:nvSpPr>
        <p:spPr>
          <a:xfrm>
            <a:off x="423334" y="972529"/>
            <a:ext cx="1051784" cy="584775"/>
          </a:xfrm>
          <a:prstGeom prst="rect">
            <a:avLst/>
          </a:prstGeom>
          <a:noFill/>
        </p:spPr>
        <p:txBody>
          <a:bodyPr wrap="square" rtlCol="0">
            <a:spAutoFit/>
          </a:bodyPr>
          <a:lstStyle/>
          <a:p>
            <a:r>
              <a:rPr kumimoji="1" lang="zh-CN" altLang="en-US" sz="3200" b="1" dirty="0">
                <a:latin typeface="Microsoft YaHei" charset="-122"/>
                <a:ea typeface="Microsoft YaHei" charset="-122"/>
                <a:cs typeface="Microsoft YaHei" charset="-122"/>
              </a:rPr>
              <a:t>证明</a:t>
            </a:r>
          </a:p>
        </p:txBody>
      </p:sp>
      <p:sp>
        <p:nvSpPr>
          <p:cNvPr id="5" name="矩形 4"/>
          <p:cNvSpPr/>
          <p:nvPr/>
        </p:nvSpPr>
        <p:spPr>
          <a:xfrm>
            <a:off x="446544" y="1557304"/>
            <a:ext cx="11570051" cy="5241435"/>
          </a:xfrm>
          <a:prstGeom prst="rect">
            <a:avLst/>
          </a:prstGeom>
        </p:spPr>
        <p:txBody>
          <a:bodyPr wrap="square">
            <a:spAutoFit/>
          </a:bodyPr>
          <a:lstStyle/>
          <a:p>
            <a:pPr marL="0" marR="0" lvl="0" indent="0" defTabSz="914400" eaLnBrk="1" fontAlgn="base" latinLnBrk="0" hangingPunct="1">
              <a:lnSpc>
                <a:spcPct val="150000"/>
              </a:lnSpc>
              <a:spcBef>
                <a:spcPct val="20000"/>
              </a:spcBef>
              <a:spcAft>
                <a:spcPct val="0"/>
              </a:spcAft>
              <a:buClr>
                <a:srgbClr val="CC9900"/>
              </a:buClr>
              <a:buSzPct val="65000"/>
              <a:buFontTx/>
              <a:buNone/>
              <a:tabLst/>
              <a:defRPr/>
            </a:pPr>
            <a:r>
              <a:rPr kumimoji="0" lang="zh-CN" altLang="en-US" sz="28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pitchFamily="34" charset="0"/>
              </a:rPr>
              <a:t>若</a:t>
            </a:r>
            <a:r>
              <a:rPr kumimoji="0" lang="en-US" altLang="zh-CN" sz="28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pitchFamily="34" charset="0"/>
              </a:rPr>
              <a:t>G</a:t>
            </a:r>
            <a:r>
              <a:rPr kumimoji="0" lang="zh-CN" altLang="en-US" sz="28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pitchFamily="34" charset="0"/>
              </a:rPr>
              <a:t>是</a:t>
            </a:r>
            <a:r>
              <a:rPr kumimoji="0" lang="en-US" altLang="zh-CN" sz="28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pitchFamily="34" charset="0"/>
              </a:rPr>
              <a:t>n</a:t>
            </a:r>
            <a:r>
              <a:rPr kumimoji="0" lang="zh-CN" altLang="en-US" sz="28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pitchFamily="34" charset="0"/>
              </a:rPr>
              <a:t>个结点的连通图，则这</a:t>
            </a:r>
            <a:r>
              <a:rPr kumimoji="0" lang="en-US" altLang="zh-CN" sz="28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pitchFamily="34" charset="0"/>
              </a:rPr>
              <a:t>n</a:t>
            </a:r>
            <a:r>
              <a:rPr kumimoji="0" lang="zh-CN" altLang="en-US" sz="28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pitchFamily="34" charset="0"/>
              </a:rPr>
              <a:t>个结点都要被访问，所以除起始点</a:t>
            </a:r>
            <a:r>
              <a:rPr kumimoji="0" lang="en-US" altLang="zh-CN" sz="28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pitchFamily="34" charset="0"/>
              </a:rPr>
              <a:t>v</a:t>
            </a:r>
            <a:r>
              <a:rPr kumimoji="0" lang="zh-CN" altLang="en-US" sz="28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pitchFamily="34" charset="0"/>
              </a:rPr>
              <a:t>以外，其它</a:t>
            </a:r>
            <a:r>
              <a:rPr kumimoji="0" lang="en-US" altLang="zh-CN" sz="2800" b="0" i="0" u="none" strike="noStrike" kern="0" cap="none" spc="0" normalizeH="0" baseline="0" noProof="0" dirty="0" smtClean="0">
                <a:ln>
                  <a:noFill/>
                </a:ln>
                <a:solidFill>
                  <a:srgbClr val="FF0000"/>
                </a:solidFill>
                <a:effectLst/>
                <a:uLnTx/>
                <a:uFillTx/>
                <a:latin typeface="微软雅黑" panose="020B0503020204020204" pitchFamily="34" charset="-122"/>
                <a:ea typeface="微软雅黑" panose="020B0503020204020204" pitchFamily="34" charset="-122"/>
                <a:cs typeface="Arial" panose="020B0604020202020204" pitchFamily="34" charset="0"/>
              </a:rPr>
              <a:t>n-1</a:t>
            </a:r>
            <a:r>
              <a:rPr kumimoji="0" lang="zh-CN" altLang="en-US" sz="28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pitchFamily="34" charset="0"/>
              </a:rPr>
              <a:t>个结点都将被放且仅将被放到队列</a:t>
            </a:r>
            <a:r>
              <a:rPr kumimoji="0" lang="en-US" altLang="zh-CN" sz="28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pitchFamily="34" charset="0"/>
              </a:rPr>
              <a:t>Q</a:t>
            </a:r>
            <a:r>
              <a:rPr kumimoji="0" lang="zh-CN" altLang="en-US" sz="28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pitchFamily="34" charset="0"/>
              </a:rPr>
              <a:t>上一次，从而</a:t>
            </a:r>
            <a:r>
              <a:rPr kumimoji="0" lang="en-US" altLang="zh-CN" sz="28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pitchFamily="34" charset="0"/>
              </a:rPr>
              <a:t>T</a:t>
            </a:r>
            <a:r>
              <a:rPr kumimoji="0" lang="zh-CN" altLang="en-US" sz="28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pitchFamily="34" charset="0"/>
              </a:rPr>
              <a:t>将正好包含</a:t>
            </a:r>
            <a:r>
              <a:rPr kumimoji="0" lang="en-US" altLang="zh-CN" sz="28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pitchFamily="34" charset="0"/>
              </a:rPr>
              <a:t>n-1</a:t>
            </a:r>
            <a:r>
              <a:rPr kumimoji="0" lang="zh-CN" altLang="en-US" sz="28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pitchFamily="34" charset="0"/>
              </a:rPr>
              <a:t>条边，且这些边是各不相同的。即</a:t>
            </a:r>
            <a:r>
              <a:rPr kumimoji="0" lang="en-US" altLang="zh-CN" sz="2800" b="1"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pitchFamily="34" charset="0"/>
              </a:rPr>
              <a:t>T</a:t>
            </a:r>
            <a:r>
              <a:rPr kumimoji="0" lang="zh-CN" altLang="en-US" sz="2800" b="1"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pitchFamily="34" charset="0"/>
              </a:rPr>
              <a:t>是关于</a:t>
            </a:r>
            <a:r>
              <a:rPr kumimoji="0" lang="en-US" altLang="zh-CN" sz="2800" b="1" i="0" u="none" strike="noStrike" kern="0" cap="none" spc="0" normalizeH="0" baseline="0" noProof="0" dirty="0" smtClean="0">
                <a:ln>
                  <a:noFill/>
                </a:ln>
                <a:solidFill>
                  <a:srgbClr val="FF3300"/>
                </a:solidFill>
                <a:effectLst/>
                <a:uLnTx/>
                <a:uFillTx/>
                <a:latin typeface="微软雅黑" panose="020B0503020204020204" pitchFamily="34" charset="-122"/>
                <a:ea typeface="微软雅黑" panose="020B0503020204020204" pitchFamily="34" charset="-122"/>
                <a:cs typeface="Arial" panose="020B0604020202020204" pitchFamily="34" charset="0"/>
              </a:rPr>
              <a:t>n</a:t>
            </a:r>
            <a:r>
              <a:rPr kumimoji="0" lang="zh-CN" altLang="en-US" sz="2800" b="1"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pitchFamily="34" charset="0"/>
              </a:rPr>
              <a:t>个结点</a:t>
            </a:r>
            <a:r>
              <a:rPr kumimoji="0" lang="en-US" altLang="zh-CN" sz="2800" b="1" i="0" u="none" strike="noStrike" kern="0" cap="none" spc="0" normalizeH="0" baseline="0" noProof="0" dirty="0" smtClean="0">
                <a:ln>
                  <a:noFill/>
                </a:ln>
                <a:solidFill>
                  <a:srgbClr val="FF3300"/>
                </a:solidFill>
                <a:effectLst/>
                <a:uLnTx/>
                <a:uFillTx/>
                <a:latin typeface="微软雅黑" panose="020B0503020204020204" pitchFamily="34" charset="-122"/>
                <a:ea typeface="微软雅黑" panose="020B0503020204020204" pitchFamily="34" charset="-122"/>
                <a:cs typeface="Arial" panose="020B0604020202020204" pitchFamily="34" charset="0"/>
              </a:rPr>
              <a:t>n-1</a:t>
            </a:r>
            <a:r>
              <a:rPr kumimoji="0" lang="zh-CN" altLang="en-US" sz="2800" b="1"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pitchFamily="34" charset="0"/>
              </a:rPr>
              <a:t>边的无向图</a:t>
            </a:r>
            <a:r>
              <a:rPr kumimoji="0" lang="zh-CN" altLang="en-US" sz="28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pitchFamily="34" charset="0"/>
              </a:rPr>
              <a:t>。</a:t>
            </a:r>
          </a:p>
          <a:p>
            <a:pPr marL="0" marR="0" lvl="0" indent="0" defTabSz="914400" eaLnBrk="1" fontAlgn="base" latinLnBrk="0" hangingPunct="1">
              <a:lnSpc>
                <a:spcPct val="150000"/>
              </a:lnSpc>
              <a:spcBef>
                <a:spcPct val="20000"/>
              </a:spcBef>
              <a:spcAft>
                <a:spcPct val="0"/>
              </a:spcAft>
              <a:buClr>
                <a:srgbClr val="CC9900"/>
              </a:buClr>
              <a:buSzPct val="65000"/>
              <a:buFontTx/>
              <a:buNone/>
              <a:tabLst/>
              <a:defRPr/>
            </a:pPr>
            <a:r>
              <a:rPr kumimoji="0" lang="zh-CN" altLang="en-US" sz="28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pitchFamily="34" charset="0"/>
              </a:rPr>
              <a:t>       同时，对于连通图</a:t>
            </a:r>
            <a:r>
              <a:rPr kumimoji="0" lang="en-US" altLang="zh-CN" sz="28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pitchFamily="34" charset="0"/>
              </a:rPr>
              <a:t>G</a:t>
            </a:r>
            <a:r>
              <a:rPr kumimoji="0" lang="zh-CN" altLang="en-US" sz="28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pitchFamily="34" charset="0"/>
              </a:rPr>
              <a:t>，</a:t>
            </a:r>
            <a:r>
              <a:rPr kumimoji="0" lang="en-US" altLang="zh-CN" sz="28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pitchFamily="34" charset="0"/>
              </a:rPr>
              <a:t>T</a:t>
            </a:r>
            <a:r>
              <a:rPr kumimoji="0" lang="zh-CN" altLang="en-US" sz="28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pitchFamily="34" charset="0"/>
              </a:rPr>
              <a:t>将包含由起始结点</a:t>
            </a:r>
            <a:r>
              <a:rPr kumimoji="0" lang="en-US" altLang="zh-CN" sz="28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pitchFamily="34" charset="0"/>
              </a:rPr>
              <a:t>v</a:t>
            </a:r>
            <a:r>
              <a:rPr kumimoji="0" lang="zh-CN" altLang="en-US" sz="28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pitchFamily="34" charset="0"/>
              </a:rPr>
              <a:t>到其它结点的路径，所以</a:t>
            </a:r>
            <a:r>
              <a:rPr kumimoji="0" lang="en-US" altLang="zh-CN" sz="2800" b="1"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pitchFamily="34" charset="0"/>
              </a:rPr>
              <a:t>T</a:t>
            </a:r>
            <a:r>
              <a:rPr kumimoji="0" lang="zh-CN" altLang="en-US" sz="2800" b="1"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pitchFamily="34" charset="0"/>
              </a:rPr>
              <a:t>是</a:t>
            </a:r>
            <a:r>
              <a:rPr kumimoji="0" lang="zh-CN" altLang="en-US" sz="2800" b="1" i="0" u="none" strike="noStrike" kern="0" cap="none" spc="0" normalizeH="0" baseline="0" noProof="0" dirty="0" smtClean="0">
                <a:ln>
                  <a:noFill/>
                </a:ln>
                <a:solidFill>
                  <a:srgbClr val="FF3300"/>
                </a:solidFill>
                <a:effectLst/>
                <a:uLnTx/>
                <a:uFillTx/>
                <a:latin typeface="微软雅黑" panose="020B0503020204020204" pitchFamily="34" charset="-122"/>
                <a:ea typeface="微软雅黑" panose="020B0503020204020204" pitchFamily="34" charset="-122"/>
                <a:cs typeface="Arial" panose="020B0604020202020204" pitchFamily="34" charset="0"/>
              </a:rPr>
              <a:t>连通</a:t>
            </a:r>
            <a:r>
              <a:rPr kumimoji="0" lang="zh-CN" altLang="en-US" sz="2800" b="1"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pitchFamily="34" charset="0"/>
              </a:rPr>
              <a:t>的</a:t>
            </a:r>
            <a:r>
              <a:rPr kumimoji="0" lang="zh-CN" altLang="en-US" sz="28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pitchFamily="34" charset="0"/>
              </a:rPr>
              <a:t>。</a:t>
            </a:r>
          </a:p>
          <a:p>
            <a:pPr marL="0" marR="0" lvl="0" indent="0" defTabSz="914400" eaLnBrk="1" fontAlgn="base" latinLnBrk="0" hangingPunct="1">
              <a:lnSpc>
                <a:spcPct val="150000"/>
              </a:lnSpc>
              <a:spcBef>
                <a:spcPct val="20000"/>
              </a:spcBef>
              <a:spcAft>
                <a:spcPct val="0"/>
              </a:spcAft>
              <a:buClr>
                <a:srgbClr val="CC9900"/>
              </a:buClr>
              <a:buSzPct val="65000"/>
              <a:buFontTx/>
              <a:buNone/>
              <a:tabLst/>
              <a:defRPr/>
            </a:pPr>
            <a:r>
              <a:rPr kumimoji="0" lang="zh-CN" altLang="en-US" sz="28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pitchFamily="34" charset="0"/>
              </a:rPr>
              <a:t>       则</a:t>
            </a:r>
            <a:r>
              <a:rPr kumimoji="0" lang="en-US" altLang="zh-CN" sz="2800" b="1"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pitchFamily="34" charset="0"/>
              </a:rPr>
              <a:t>T</a:t>
            </a:r>
            <a:r>
              <a:rPr kumimoji="0" lang="zh-CN" altLang="en-US" sz="2800" b="1"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pitchFamily="34" charset="0"/>
              </a:rPr>
              <a:t>是</a:t>
            </a:r>
            <a:r>
              <a:rPr kumimoji="0" lang="en-US" altLang="zh-CN" sz="2800" b="1"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pitchFamily="34" charset="0"/>
              </a:rPr>
              <a:t>G</a:t>
            </a:r>
            <a:r>
              <a:rPr kumimoji="0" lang="zh-CN" altLang="en-US" sz="2800" b="1"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pitchFamily="34" charset="0"/>
              </a:rPr>
              <a:t>的一棵生成树</a:t>
            </a:r>
            <a:r>
              <a:rPr kumimoji="0" lang="zh-CN" altLang="en-US" sz="28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pitchFamily="34" charset="0"/>
              </a:rPr>
              <a:t>。</a:t>
            </a:r>
          </a:p>
          <a:p>
            <a:pPr marL="0" marR="0" lvl="0" indent="0" defTabSz="914400" eaLnBrk="1" fontAlgn="base" latinLnBrk="0" hangingPunct="1">
              <a:lnSpc>
                <a:spcPct val="150000"/>
              </a:lnSpc>
              <a:spcBef>
                <a:spcPct val="20000"/>
              </a:spcBef>
              <a:spcAft>
                <a:spcPct val="0"/>
              </a:spcAft>
              <a:buClr>
                <a:srgbClr val="CC9900"/>
              </a:buClr>
              <a:buSzPct val="65000"/>
              <a:buFontTx/>
              <a:buNone/>
              <a:tabLst/>
              <a:defRPr/>
            </a:pPr>
            <a:endParaRPr kumimoji="0" lang="zh-CN" altLang="en-US" sz="1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pitchFamily="34" charset="0"/>
            </a:endParaRPr>
          </a:p>
          <a:p>
            <a:pPr marL="0" marR="0" lvl="0" indent="0" defTabSz="914400" eaLnBrk="1" fontAlgn="base" latinLnBrk="0" hangingPunct="1">
              <a:lnSpc>
                <a:spcPct val="150000"/>
              </a:lnSpc>
              <a:spcBef>
                <a:spcPct val="20000"/>
              </a:spcBef>
              <a:spcAft>
                <a:spcPct val="0"/>
              </a:spcAft>
              <a:buClr>
                <a:srgbClr val="CC9900"/>
              </a:buClr>
              <a:buSzPct val="65000"/>
              <a:buFontTx/>
              <a:buNone/>
              <a:tabLst/>
              <a:defRPr/>
            </a:pPr>
            <a:r>
              <a:rPr kumimoji="0" lang="zh-CN" altLang="en-US" sz="28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pitchFamily="34" charset="0"/>
              </a:rPr>
              <a:t>       注：</a:t>
            </a:r>
            <a:r>
              <a:rPr kumimoji="0" lang="zh-CN" altLang="en-US" sz="2800" b="1" i="0" u="none" strike="noStrike" kern="0" cap="none" spc="0" normalizeH="0" baseline="0" noProof="0" dirty="0" smtClean="0">
                <a:ln>
                  <a:noFill/>
                </a:ln>
                <a:solidFill>
                  <a:srgbClr val="0000CC"/>
                </a:solidFill>
                <a:effectLst/>
                <a:uLnTx/>
                <a:uFillTx/>
                <a:latin typeface="微软雅黑" panose="020B0503020204020204" pitchFamily="34" charset="-122"/>
                <a:ea typeface="微软雅黑" panose="020B0503020204020204" pitchFamily="34" charset="-122"/>
                <a:cs typeface="Arial" panose="020B0604020202020204" pitchFamily="34" charset="0"/>
              </a:rPr>
              <a:t>有</a:t>
            </a:r>
            <a:r>
              <a:rPr kumimoji="0" lang="en-US" altLang="zh-CN" sz="2800" b="1" i="0" u="none" strike="noStrike" kern="0" cap="none" spc="0" normalizeH="0" baseline="0" noProof="0" dirty="0" smtClean="0">
                <a:ln>
                  <a:noFill/>
                </a:ln>
                <a:solidFill>
                  <a:srgbClr val="0000CC"/>
                </a:solidFill>
                <a:effectLst/>
                <a:uLnTx/>
                <a:uFillTx/>
                <a:latin typeface="微软雅黑" panose="020B0503020204020204" pitchFamily="34" charset="-122"/>
                <a:ea typeface="微软雅黑" panose="020B0503020204020204" pitchFamily="34" charset="-122"/>
                <a:cs typeface="Arial" panose="020B0604020202020204" pitchFamily="34" charset="0"/>
              </a:rPr>
              <a:t>n</a:t>
            </a:r>
            <a:r>
              <a:rPr kumimoji="0" lang="zh-CN" altLang="en-US" sz="2800" b="1" i="0" u="none" strike="noStrike" kern="0" cap="none" spc="0" normalizeH="0" baseline="0" noProof="0" dirty="0" smtClean="0">
                <a:ln>
                  <a:noFill/>
                </a:ln>
                <a:solidFill>
                  <a:srgbClr val="0000CC"/>
                </a:solidFill>
                <a:effectLst/>
                <a:uLnTx/>
                <a:uFillTx/>
                <a:latin typeface="微软雅黑" panose="020B0503020204020204" pitchFamily="34" charset="-122"/>
                <a:ea typeface="微软雅黑" panose="020B0503020204020204" pitchFamily="34" charset="-122"/>
                <a:cs typeface="Arial" panose="020B0604020202020204" pitchFamily="34" charset="0"/>
              </a:rPr>
              <a:t>个结点且正好有</a:t>
            </a:r>
            <a:r>
              <a:rPr kumimoji="0" lang="en-US" altLang="zh-CN" sz="2800" b="1" i="0" u="none" strike="noStrike" kern="0" cap="none" spc="0" normalizeH="0" baseline="0" noProof="0" dirty="0" smtClean="0">
                <a:ln>
                  <a:noFill/>
                </a:ln>
                <a:solidFill>
                  <a:srgbClr val="0000CC"/>
                </a:solidFill>
                <a:effectLst/>
                <a:uLnTx/>
                <a:uFillTx/>
                <a:latin typeface="微软雅黑" panose="020B0503020204020204" pitchFamily="34" charset="-122"/>
                <a:ea typeface="微软雅黑" panose="020B0503020204020204" pitchFamily="34" charset="-122"/>
                <a:cs typeface="Arial" panose="020B0604020202020204" pitchFamily="34" charset="0"/>
              </a:rPr>
              <a:t>n-1</a:t>
            </a:r>
            <a:r>
              <a:rPr kumimoji="0" lang="zh-CN" altLang="en-US" sz="2800" b="1" i="0" u="none" strike="noStrike" kern="0" cap="none" spc="0" normalizeH="0" baseline="0" noProof="0" dirty="0" smtClean="0">
                <a:ln>
                  <a:noFill/>
                </a:ln>
                <a:solidFill>
                  <a:srgbClr val="0000CC"/>
                </a:solidFill>
                <a:effectLst/>
                <a:uLnTx/>
                <a:uFillTx/>
                <a:latin typeface="微软雅黑" panose="020B0503020204020204" pitchFamily="34" charset="-122"/>
                <a:ea typeface="微软雅黑" panose="020B0503020204020204" pitchFamily="34" charset="-122"/>
                <a:cs typeface="Arial" panose="020B0604020202020204" pitchFamily="34" charset="0"/>
              </a:rPr>
              <a:t>条边的连通图恰好是一棵树</a:t>
            </a:r>
            <a:endParaRPr kumimoji="0" lang="zh-CN" altLang="en-US" sz="2000" b="0" i="0" u="none" strike="noStrike" kern="0" cap="none" spc="0" normalizeH="0" baseline="0" noProof="0" dirty="0" smtClean="0">
              <a:ln>
                <a:noFill/>
              </a:ln>
              <a:solidFill>
                <a:sysClr val="windowText" lastClr="000000"/>
              </a:solidFill>
              <a:effectLst/>
              <a:uLnTx/>
              <a:uFillTx/>
            </a:endParaRPr>
          </a:p>
        </p:txBody>
      </p:sp>
    </p:spTree>
    <p:extLst>
      <p:ext uri="{BB962C8B-B14F-4D97-AF65-F5344CB8AC3E}">
        <p14:creationId xmlns:p14="http://schemas.microsoft.com/office/powerpoint/2010/main" val="25054728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3333" y="338667"/>
            <a:ext cx="2607733" cy="593644"/>
          </a:xfrm>
          <a:prstGeom prst="rect">
            <a:avLst/>
          </a:prstGeom>
        </p:spPr>
      </p:pic>
      <p:pic>
        <p:nvPicPr>
          <p:cNvPr id="3" name="图片 2"/>
          <p:cNvPicPr>
            <a:picLocks noChangeAspect="1"/>
          </p:cNvPicPr>
          <p:nvPr/>
        </p:nvPicPr>
        <p:blipFill rotWithShape="1">
          <a:blip r:embed="rId4">
            <a:alphaModFix amt="4000"/>
            <a:extLst>
              <a:ext uri="{28A0092B-C50C-407E-A947-70E740481C1C}">
                <a14:useLocalDpi xmlns:a14="http://schemas.microsoft.com/office/drawing/2010/main" val="0"/>
              </a:ext>
            </a:extLst>
          </a:blip>
          <a:srcRect t="4939" r="28793" b="22469"/>
          <a:stretch/>
        </p:blipFill>
        <p:spPr>
          <a:xfrm>
            <a:off x="2641601" y="902926"/>
            <a:ext cx="9550400" cy="5955074"/>
          </a:xfrm>
          <a:prstGeom prst="rect">
            <a:avLst/>
          </a:prstGeom>
        </p:spPr>
      </p:pic>
      <p:sp>
        <p:nvSpPr>
          <p:cNvPr id="6" name="矩形 5"/>
          <p:cNvSpPr/>
          <p:nvPr/>
        </p:nvSpPr>
        <p:spPr>
          <a:xfrm>
            <a:off x="3114136" y="1230573"/>
            <a:ext cx="8710367" cy="45719"/>
          </a:xfrm>
          <a:prstGeom prst="rect">
            <a:avLst/>
          </a:prstGeom>
          <a:solidFill>
            <a:srgbClr val="239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矩形 9"/>
          <p:cNvSpPr/>
          <p:nvPr/>
        </p:nvSpPr>
        <p:spPr>
          <a:xfrm>
            <a:off x="9618453" y="383465"/>
            <a:ext cx="2206050" cy="523220"/>
          </a:xfrm>
          <a:prstGeom prst="rect">
            <a:avLst/>
          </a:prstGeom>
          <a:solidFill>
            <a:srgbClr val="239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矩形 10"/>
          <p:cNvSpPr/>
          <p:nvPr/>
        </p:nvSpPr>
        <p:spPr>
          <a:xfrm>
            <a:off x="9558068" y="352688"/>
            <a:ext cx="2359995" cy="584775"/>
          </a:xfrm>
          <a:prstGeom prst="rect">
            <a:avLst/>
          </a:prstGeom>
        </p:spPr>
        <p:txBody>
          <a:bodyPr wrap="square" anchor="ct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lnSpc>
                <a:spcPct val="100000"/>
              </a:lnSpc>
              <a:spcBef>
                <a:spcPts val="0"/>
              </a:spcBef>
              <a:spcAft>
                <a:spcPts val="0"/>
              </a:spcAft>
              <a:defRPr/>
            </a:pPr>
            <a:r>
              <a:rPr lang="zh-CN" altLang="en-US" sz="3200" b="1" dirty="0">
                <a:solidFill>
                  <a:schemeClr val="bg1"/>
                </a:solidFill>
                <a:latin typeface="微软雅黑" charset="-122"/>
                <a:ea typeface="微软雅黑" charset="-122"/>
                <a:sym typeface="+mn-ea"/>
              </a:rPr>
              <a:t>搜索</a:t>
            </a:r>
            <a:r>
              <a:rPr lang="zh-CN" altLang="en-US" sz="3200" b="1" dirty="0" smtClean="0">
                <a:solidFill>
                  <a:schemeClr val="bg1"/>
                </a:solidFill>
                <a:latin typeface="微软雅黑" charset="-122"/>
                <a:ea typeface="微软雅黑" charset="-122"/>
                <a:sym typeface="+mn-ea"/>
              </a:rPr>
              <a:t>和遍历</a:t>
            </a:r>
            <a:endParaRPr lang="zh-CN" altLang="en-US" sz="3200" b="1" dirty="0">
              <a:solidFill>
                <a:schemeClr val="bg1"/>
              </a:solidFill>
              <a:latin typeface="微软雅黑" charset="-122"/>
              <a:ea typeface="微软雅黑" charset="-122"/>
              <a:sym typeface="+mn-ea"/>
            </a:endParaRPr>
          </a:p>
        </p:txBody>
      </p:sp>
      <p:sp>
        <p:nvSpPr>
          <p:cNvPr id="13" name="文本框 12"/>
          <p:cNvSpPr txBox="1"/>
          <p:nvPr/>
        </p:nvSpPr>
        <p:spPr>
          <a:xfrm>
            <a:off x="423333" y="972529"/>
            <a:ext cx="2690803" cy="584775"/>
          </a:xfrm>
          <a:prstGeom prst="rect">
            <a:avLst/>
          </a:prstGeom>
          <a:noFill/>
        </p:spPr>
        <p:txBody>
          <a:bodyPr wrap="square" rtlCol="0">
            <a:spAutoFit/>
          </a:bodyPr>
          <a:lstStyle/>
          <a:p>
            <a:r>
              <a:rPr kumimoji="1" lang="zh-CN" altLang="en-US" sz="3200" b="1" dirty="0" smtClean="0">
                <a:latin typeface="Microsoft YaHei" charset="-122"/>
                <a:ea typeface="Microsoft YaHei" charset="-122"/>
                <a:cs typeface="Microsoft YaHei" charset="-122"/>
              </a:rPr>
              <a:t>深度优先搜索</a:t>
            </a:r>
            <a:endParaRPr kumimoji="1" lang="zh-CN" altLang="en-US" sz="3200" b="1" dirty="0">
              <a:latin typeface="Microsoft YaHei" charset="-122"/>
              <a:ea typeface="Microsoft YaHei" charset="-122"/>
              <a:cs typeface="Microsoft YaHei" charset="-122"/>
            </a:endParaRPr>
          </a:p>
        </p:txBody>
      </p:sp>
      <p:sp>
        <p:nvSpPr>
          <p:cNvPr id="5" name="矩形 4"/>
          <p:cNvSpPr/>
          <p:nvPr/>
        </p:nvSpPr>
        <p:spPr>
          <a:xfrm>
            <a:off x="543463" y="1674673"/>
            <a:ext cx="11281039" cy="181588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28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从结点</a:t>
            </a:r>
            <a:r>
              <a:rPr kumimoji="0" lang="en-US" altLang="zh-CN" sz="2800" b="0" i="0" u="none" strike="noStrike" kern="0" cap="none" spc="0" normalizeH="0" baseline="0" noProof="0" dirty="0" smtClean="0">
                <a:ln>
                  <a:noFill/>
                </a:ln>
                <a:solidFill>
                  <a:srgbClr val="FF3300"/>
                </a:solidFill>
                <a:effectLst/>
                <a:uLnTx/>
                <a:uFillTx/>
                <a:latin typeface="微软雅黑" panose="020B0503020204020204" pitchFamily="34" charset="-122"/>
                <a:ea typeface="微软雅黑" panose="020B0503020204020204" pitchFamily="34" charset="-122"/>
              </a:rPr>
              <a:t>v</a:t>
            </a:r>
            <a:r>
              <a:rPr kumimoji="0" lang="zh-CN" altLang="en-US" sz="28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开始，首先访问</a:t>
            </a:r>
            <a:r>
              <a:rPr kumimoji="0" lang="en-US" altLang="zh-CN" sz="28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v</a:t>
            </a:r>
            <a:r>
              <a:rPr kumimoji="0" lang="zh-CN" altLang="en-US" sz="28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，给</a:t>
            </a:r>
            <a:r>
              <a:rPr kumimoji="0" lang="en-US" altLang="zh-CN" sz="28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v</a:t>
            </a:r>
            <a:r>
              <a:rPr kumimoji="0" lang="zh-CN" altLang="en-US" sz="28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标上</a:t>
            </a:r>
            <a:r>
              <a:rPr kumimoji="0" lang="zh-CN" altLang="en-US" sz="2800" b="0" i="0" u="none" strike="noStrike" kern="0" cap="none" spc="0" normalizeH="0" baseline="0" noProof="0" dirty="0" smtClean="0">
                <a:ln>
                  <a:noFill/>
                </a:ln>
                <a:solidFill>
                  <a:srgbClr val="0000FF"/>
                </a:solidFill>
                <a:effectLst/>
                <a:uLnTx/>
                <a:uFillTx/>
                <a:latin typeface="微软雅黑" panose="020B0503020204020204" pitchFamily="34" charset="-122"/>
                <a:ea typeface="微软雅黑" panose="020B0503020204020204" pitchFamily="34" charset="-122"/>
              </a:rPr>
              <a:t>已</a:t>
            </a:r>
            <a:r>
              <a:rPr kumimoji="0" lang="zh-CN" altLang="en-US" sz="2800" b="0" i="0" u="none" strike="noStrike" kern="0" cap="none" spc="0" normalizeH="0" baseline="0" noProof="0" dirty="0" smtClean="0">
                <a:ln>
                  <a:noFill/>
                </a:ln>
                <a:solidFill>
                  <a:srgbClr val="FF3300"/>
                </a:solidFill>
                <a:effectLst/>
                <a:uLnTx/>
                <a:uFillTx/>
                <a:latin typeface="微软雅黑" panose="020B0503020204020204" pitchFamily="34" charset="-122"/>
                <a:ea typeface="微软雅黑" panose="020B0503020204020204" pitchFamily="34" charset="-122"/>
              </a:rPr>
              <a:t>访问</a:t>
            </a:r>
            <a:r>
              <a:rPr kumimoji="0" lang="zh-CN" altLang="en-US" sz="28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标记；然后</a:t>
            </a:r>
            <a:r>
              <a:rPr kumimoji="0" lang="zh-CN" altLang="en-US" sz="2800" b="0" i="0" u="none" strike="noStrike" kern="0" cap="none" spc="0" normalizeH="0" baseline="0" noProof="0" dirty="0" smtClean="0">
                <a:ln>
                  <a:noFill/>
                </a:ln>
                <a:solidFill>
                  <a:srgbClr val="FF0000"/>
                </a:solidFill>
                <a:effectLst/>
                <a:uLnTx/>
                <a:uFillTx/>
                <a:latin typeface="微软雅黑" panose="020B0503020204020204" pitchFamily="34" charset="-122"/>
                <a:ea typeface="微软雅黑" panose="020B0503020204020204" pitchFamily="34" charset="-122"/>
              </a:rPr>
              <a:t>中止</a:t>
            </a:r>
            <a:r>
              <a:rPr kumimoji="0" lang="zh-CN" altLang="en-US" sz="28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对</a:t>
            </a:r>
            <a:r>
              <a:rPr kumimoji="0" lang="en-US" altLang="zh-CN" sz="28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v</a:t>
            </a:r>
            <a:r>
              <a:rPr kumimoji="0" lang="zh-CN" altLang="en-US" sz="28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的检测，并从邻接于</a:t>
            </a:r>
            <a:r>
              <a:rPr kumimoji="0" lang="en-US" altLang="zh-CN" sz="28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v</a:t>
            </a:r>
            <a:r>
              <a:rPr kumimoji="0" lang="zh-CN" altLang="en-US" sz="28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且尚未被访问的结点的中找出一个结点</a:t>
            </a:r>
            <a:r>
              <a:rPr kumimoji="0" lang="en-US" altLang="zh-CN" sz="28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w</a:t>
            </a:r>
            <a:r>
              <a:rPr kumimoji="0" lang="zh-CN" altLang="en-US" sz="28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开始新的检测。在</a:t>
            </a:r>
            <a:r>
              <a:rPr kumimoji="0" lang="en-US" altLang="zh-CN" sz="28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w</a:t>
            </a:r>
            <a:r>
              <a:rPr kumimoji="0" lang="zh-CN" altLang="en-US" sz="28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被检测后，再恢复对</a:t>
            </a:r>
            <a:r>
              <a:rPr kumimoji="0" lang="en-US" altLang="zh-CN" sz="28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v</a:t>
            </a:r>
            <a:r>
              <a:rPr kumimoji="0" lang="zh-CN" altLang="en-US" sz="28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的检测。当所有可到达的结点全部被检测完毕后，算法终止</a:t>
            </a:r>
            <a:endParaRPr kumimoji="0" lang="zh-CN" altLang="en-US" sz="2000" b="0" i="0" u="none" strike="noStrike" kern="0" cap="none" spc="0" normalizeH="0" baseline="0" noProof="0" dirty="0" smtClean="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grpSp>
        <p:nvGrpSpPr>
          <p:cNvPr id="12" name="Group 3"/>
          <p:cNvGrpSpPr>
            <a:grpSpLocks/>
          </p:cNvGrpSpPr>
          <p:nvPr/>
        </p:nvGrpSpPr>
        <p:grpSpPr bwMode="auto">
          <a:xfrm>
            <a:off x="1025556" y="3920729"/>
            <a:ext cx="2808287" cy="2238375"/>
            <a:chOff x="657" y="2387"/>
            <a:chExt cx="1769" cy="1410"/>
          </a:xfrm>
        </p:grpSpPr>
        <p:sp>
          <p:nvSpPr>
            <p:cNvPr id="14" name="Oval 4"/>
            <p:cNvSpPr>
              <a:spLocks noChangeArrowheads="1"/>
            </p:cNvSpPr>
            <p:nvPr/>
          </p:nvSpPr>
          <p:spPr bwMode="auto">
            <a:xfrm>
              <a:off x="1202" y="2387"/>
              <a:ext cx="227" cy="227"/>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1</a:t>
              </a:r>
            </a:p>
          </p:txBody>
        </p:sp>
        <p:sp>
          <p:nvSpPr>
            <p:cNvPr id="15" name="Oval 5"/>
            <p:cNvSpPr>
              <a:spLocks noChangeArrowheads="1"/>
            </p:cNvSpPr>
            <p:nvPr/>
          </p:nvSpPr>
          <p:spPr bwMode="auto">
            <a:xfrm>
              <a:off x="839" y="2750"/>
              <a:ext cx="227" cy="227"/>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2</a:t>
              </a:r>
            </a:p>
          </p:txBody>
        </p:sp>
        <p:sp>
          <p:nvSpPr>
            <p:cNvPr id="16" name="Oval 6"/>
            <p:cNvSpPr>
              <a:spLocks noChangeArrowheads="1"/>
            </p:cNvSpPr>
            <p:nvPr/>
          </p:nvSpPr>
          <p:spPr bwMode="auto">
            <a:xfrm>
              <a:off x="1519" y="2750"/>
              <a:ext cx="227" cy="227"/>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3</a:t>
              </a:r>
            </a:p>
          </p:txBody>
        </p:sp>
        <p:sp>
          <p:nvSpPr>
            <p:cNvPr id="17" name="Oval 7"/>
            <p:cNvSpPr>
              <a:spLocks noChangeArrowheads="1"/>
            </p:cNvSpPr>
            <p:nvPr/>
          </p:nvSpPr>
          <p:spPr bwMode="auto">
            <a:xfrm>
              <a:off x="657" y="3067"/>
              <a:ext cx="227" cy="227"/>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4</a:t>
              </a:r>
            </a:p>
          </p:txBody>
        </p:sp>
        <p:sp>
          <p:nvSpPr>
            <p:cNvPr id="18" name="Oval 8"/>
            <p:cNvSpPr>
              <a:spLocks noChangeArrowheads="1"/>
            </p:cNvSpPr>
            <p:nvPr/>
          </p:nvSpPr>
          <p:spPr bwMode="auto">
            <a:xfrm>
              <a:off x="975" y="3067"/>
              <a:ext cx="227" cy="227"/>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5</a:t>
              </a:r>
            </a:p>
          </p:txBody>
        </p:sp>
        <p:sp>
          <p:nvSpPr>
            <p:cNvPr id="19" name="Oval 9"/>
            <p:cNvSpPr>
              <a:spLocks noChangeArrowheads="1"/>
            </p:cNvSpPr>
            <p:nvPr/>
          </p:nvSpPr>
          <p:spPr bwMode="auto">
            <a:xfrm>
              <a:off x="1338" y="3067"/>
              <a:ext cx="227" cy="227"/>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6</a:t>
              </a:r>
            </a:p>
          </p:txBody>
        </p:sp>
        <p:sp>
          <p:nvSpPr>
            <p:cNvPr id="20" name="Oval 10"/>
            <p:cNvSpPr>
              <a:spLocks noChangeArrowheads="1"/>
            </p:cNvSpPr>
            <p:nvPr/>
          </p:nvSpPr>
          <p:spPr bwMode="auto">
            <a:xfrm>
              <a:off x="1701" y="3067"/>
              <a:ext cx="227" cy="227"/>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7</a:t>
              </a:r>
            </a:p>
          </p:txBody>
        </p:sp>
        <p:sp>
          <p:nvSpPr>
            <p:cNvPr id="21" name="Oval 11"/>
            <p:cNvSpPr>
              <a:spLocks noChangeArrowheads="1"/>
            </p:cNvSpPr>
            <p:nvPr/>
          </p:nvSpPr>
          <p:spPr bwMode="auto">
            <a:xfrm>
              <a:off x="1202" y="3566"/>
              <a:ext cx="227" cy="227"/>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8</a:t>
              </a:r>
            </a:p>
          </p:txBody>
        </p:sp>
        <p:sp>
          <p:nvSpPr>
            <p:cNvPr id="22" name="Line 12"/>
            <p:cNvSpPr>
              <a:spLocks noChangeShapeType="1"/>
            </p:cNvSpPr>
            <p:nvPr/>
          </p:nvSpPr>
          <p:spPr bwMode="auto">
            <a:xfrm flipH="1">
              <a:off x="975" y="2614"/>
              <a:ext cx="317" cy="13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23" name="Line 13"/>
            <p:cNvSpPr>
              <a:spLocks noChangeShapeType="1"/>
            </p:cNvSpPr>
            <p:nvPr/>
          </p:nvSpPr>
          <p:spPr bwMode="auto">
            <a:xfrm>
              <a:off x="1292" y="2614"/>
              <a:ext cx="318" cy="13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24" name="Line 14"/>
            <p:cNvSpPr>
              <a:spLocks noChangeShapeType="1"/>
            </p:cNvSpPr>
            <p:nvPr/>
          </p:nvSpPr>
          <p:spPr bwMode="auto">
            <a:xfrm flipH="1">
              <a:off x="793" y="2976"/>
              <a:ext cx="137" cy="9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25" name="Line 15"/>
            <p:cNvSpPr>
              <a:spLocks noChangeShapeType="1"/>
            </p:cNvSpPr>
            <p:nvPr/>
          </p:nvSpPr>
          <p:spPr bwMode="auto">
            <a:xfrm>
              <a:off x="975" y="2976"/>
              <a:ext cx="91" cy="9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26" name="Line 16"/>
            <p:cNvSpPr>
              <a:spLocks noChangeShapeType="1"/>
            </p:cNvSpPr>
            <p:nvPr/>
          </p:nvSpPr>
          <p:spPr bwMode="auto">
            <a:xfrm flipH="1">
              <a:off x="1474" y="2976"/>
              <a:ext cx="136" cy="9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27" name="Line 17"/>
            <p:cNvSpPr>
              <a:spLocks noChangeShapeType="1"/>
            </p:cNvSpPr>
            <p:nvPr/>
          </p:nvSpPr>
          <p:spPr bwMode="auto">
            <a:xfrm>
              <a:off x="1655" y="2976"/>
              <a:ext cx="136" cy="9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28" name="Line 18"/>
            <p:cNvSpPr>
              <a:spLocks noChangeShapeType="1"/>
            </p:cNvSpPr>
            <p:nvPr/>
          </p:nvSpPr>
          <p:spPr bwMode="auto">
            <a:xfrm>
              <a:off x="793" y="3294"/>
              <a:ext cx="409" cy="36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29" name="Line 19"/>
            <p:cNvSpPr>
              <a:spLocks noChangeShapeType="1"/>
            </p:cNvSpPr>
            <p:nvPr/>
          </p:nvSpPr>
          <p:spPr bwMode="auto">
            <a:xfrm>
              <a:off x="1111" y="3294"/>
              <a:ext cx="181" cy="27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30" name="Line 20"/>
            <p:cNvSpPr>
              <a:spLocks noChangeShapeType="1"/>
            </p:cNvSpPr>
            <p:nvPr/>
          </p:nvSpPr>
          <p:spPr bwMode="auto">
            <a:xfrm flipH="1">
              <a:off x="1338" y="3294"/>
              <a:ext cx="136" cy="27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31" name="Line 21"/>
            <p:cNvSpPr>
              <a:spLocks noChangeShapeType="1"/>
            </p:cNvSpPr>
            <p:nvPr/>
          </p:nvSpPr>
          <p:spPr bwMode="auto">
            <a:xfrm flipH="1">
              <a:off x="1429" y="3294"/>
              <a:ext cx="362" cy="36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32" name="Text Box 22"/>
            <p:cNvSpPr txBox="1">
              <a:spLocks noChangeArrowheads="1"/>
            </p:cNvSpPr>
            <p:nvPr/>
          </p:nvSpPr>
          <p:spPr bwMode="auto">
            <a:xfrm>
              <a:off x="1655" y="3566"/>
              <a:ext cx="771"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zh-CN" altLang="en-US"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无向图</a:t>
              </a:r>
              <a:r>
                <a:rPr kumimoji="0" lang="en-US" altLang="zh-CN"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G</a:t>
              </a:r>
            </a:p>
          </p:txBody>
        </p:sp>
      </p:grpSp>
      <p:sp>
        <p:nvSpPr>
          <p:cNvPr id="7" name="矩形 6"/>
          <p:cNvSpPr/>
          <p:nvPr/>
        </p:nvSpPr>
        <p:spPr>
          <a:xfrm>
            <a:off x="5044048" y="4496992"/>
            <a:ext cx="6342819" cy="1107996"/>
          </a:xfrm>
          <a:prstGeom prst="rect">
            <a:avLst/>
          </a:prstGeom>
        </p:spPr>
        <p:txBody>
          <a:bodyPr wrap="square">
            <a:spAutoFit/>
          </a:bodyPr>
          <a:lstStyle/>
          <a:p>
            <a:pPr lvl="0" fontAlgn="base">
              <a:spcBef>
                <a:spcPct val="20000"/>
              </a:spcBef>
              <a:spcAft>
                <a:spcPct val="0"/>
              </a:spcAft>
              <a:buClr>
                <a:srgbClr val="CC9900"/>
              </a:buClr>
              <a:buSzPct val="65000"/>
            </a:pPr>
            <a:r>
              <a:rPr lang="en-US" altLang="zh-CN" sz="3000" kern="0" dirty="0">
                <a:solidFill>
                  <a:srgbClr val="000000"/>
                </a:solidFill>
                <a:latin typeface="微软雅黑" panose="020B0503020204020204" pitchFamily="34" charset="-122"/>
                <a:ea typeface="微软雅黑" panose="020B0503020204020204" pitchFamily="34" charset="-122"/>
              </a:rPr>
              <a:t>DFS</a:t>
            </a:r>
            <a:r>
              <a:rPr lang="zh-CN" altLang="en-US" sz="3000" kern="0" dirty="0">
                <a:solidFill>
                  <a:srgbClr val="000000"/>
                </a:solidFill>
                <a:latin typeface="微软雅黑" panose="020B0503020204020204" pitchFamily="34" charset="-122"/>
                <a:ea typeface="微软雅黑" panose="020B0503020204020204" pitchFamily="34" charset="-122"/>
              </a:rPr>
              <a:t>结点访问序列：</a:t>
            </a:r>
          </a:p>
          <a:p>
            <a:pPr lvl="0" fontAlgn="base">
              <a:spcBef>
                <a:spcPct val="20000"/>
              </a:spcBef>
              <a:spcAft>
                <a:spcPct val="0"/>
              </a:spcAft>
              <a:buClr>
                <a:srgbClr val="CC9900"/>
              </a:buClr>
              <a:buSzPct val="65000"/>
            </a:pPr>
            <a:r>
              <a:rPr lang="zh-CN" altLang="en-US" sz="3000" kern="0" dirty="0">
                <a:solidFill>
                  <a:srgbClr val="000000"/>
                </a:solidFill>
                <a:latin typeface="微软雅黑" panose="020B0503020204020204" pitchFamily="34" charset="-122"/>
                <a:ea typeface="微软雅黑" panose="020B0503020204020204" pitchFamily="34" charset="-122"/>
              </a:rPr>
              <a:t>        </a:t>
            </a:r>
            <a:r>
              <a:rPr lang="en-US" altLang="zh-CN" sz="3000" kern="0" dirty="0">
                <a:solidFill>
                  <a:srgbClr val="000000"/>
                </a:solidFill>
                <a:latin typeface="微软雅黑" panose="020B0503020204020204" pitchFamily="34" charset="-122"/>
                <a:ea typeface="微软雅黑" panose="020B0503020204020204" pitchFamily="34" charset="-122"/>
              </a:rPr>
              <a:t>1</a:t>
            </a:r>
            <a:r>
              <a:rPr lang="en-US" altLang="zh-CN" sz="3000" kern="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→2 →4 →8 →5 →6 →3 →7</a:t>
            </a:r>
          </a:p>
        </p:txBody>
      </p:sp>
    </p:spTree>
    <p:extLst>
      <p:ext uri="{BB962C8B-B14F-4D97-AF65-F5344CB8AC3E}">
        <p14:creationId xmlns:p14="http://schemas.microsoft.com/office/powerpoint/2010/main" val="187973677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3333" y="338667"/>
            <a:ext cx="2607733" cy="593644"/>
          </a:xfrm>
          <a:prstGeom prst="rect">
            <a:avLst/>
          </a:prstGeom>
        </p:spPr>
      </p:pic>
      <p:pic>
        <p:nvPicPr>
          <p:cNvPr id="3" name="图片 2"/>
          <p:cNvPicPr>
            <a:picLocks noChangeAspect="1"/>
          </p:cNvPicPr>
          <p:nvPr/>
        </p:nvPicPr>
        <p:blipFill rotWithShape="1">
          <a:blip r:embed="rId4">
            <a:alphaModFix amt="4000"/>
            <a:extLst>
              <a:ext uri="{28A0092B-C50C-407E-A947-70E740481C1C}">
                <a14:useLocalDpi xmlns:a14="http://schemas.microsoft.com/office/drawing/2010/main" val="0"/>
              </a:ext>
            </a:extLst>
          </a:blip>
          <a:srcRect t="4939" r="28793" b="22469"/>
          <a:stretch/>
        </p:blipFill>
        <p:spPr>
          <a:xfrm>
            <a:off x="2641601" y="902926"/>
            <a:ext cx="9550400" cy="5955074"/>
          </a:xfrm>
          <a:prstGeom prst="rect">
            <a:avLst/>
          </a:prstGeom>
        </p:spPr>
      </p:pic>
      <p:sp>
        <p:nvSpPr>
          <p:cNvPr id="6" name="矩形 5"/>
          <p:cNvSpPr/>
          <p:nvPr/>
        </p:nvSpPr>
        <p:spPr>
          <a:xfrm>
            <a:off x="2857502" y="1230573"/>
            <a:ext cx="8967001" cy="45719"/>
          </a:xfrm>
          <a:prstGeom prst="rect">
            <a:avLst/>
          </a:prstGeom>
          <a:solidFill>
            <a:srgbClr val="239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矩形 9"/>
          <p:cNvSpPr/>
          <p:nvPr/>
        </p:nvSpPr>
        <p:spPr>
          <a:xfrm>
            <a:off x="9618453" y="383465"/>
            <a:ext cx="2206050" cy="523220"/>
          </a:xfrm>
          <a:prstGeom prst="rect">
            <a:avLst/>
          </a:prstGeom>
          <a:solidFill>
            <a:srgbClr val="239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矩形 10"/>
          <p:cNvSpPr/>
          <p:nvPr/>
        </p:nvSpPr>
        <p:spPr>
          <a:xfrm>
            <a:off x="9558068" y="352688"/>
            <a:ext cx="2359995" cy="584775"/>
          </a:xfrm>
          <a:prstGeom prst="rect">
            <a:avLst/>
          </a:prstGeom>
        </p:spPr>
        <p:txBody>
          <a:bodyPr wrap="square" anchor="ct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lnSpc>
                <a:spcPct val="100000"/>
              </a:lnSpc>
              <a:spcBef>
                <a:spcPts val="0"/>
              </a:spcBef>
              <a:spcAft>
                <a:spcPts val="0"/>
              </a:spcAft>
              <a:defRPr/>
            </a:pPr>
            <a:r>
              <a:rPr lang="zh-CN" altLang="en-US" sz="3200" b="1" dirty="0">
                <a:solidFill>
                  <a:schemeClr val="bg1"/>
                </a:solidFill>
                <a:latin typeface="微软雅黑" charset="-122"/>
                <a:ea typeface="微软雅黑" charset="-122"/>
                <a:sym typeface="+mn-ea"/>
              </a:rPr>
              <a:t>搜索</a:t>
            </a:r>
            <a:r>
              <a:rPr lang="zh-CN" altLang="en-US" sz="3200" b="1" dirty="0" smtClean="0">
                <a:solidFill>
                  <a:schemeClr val="bg1"/>
                </a:solidFill>
                <a:latin typeface="微软雅黑" charset="-122"/>
                <a:ea typeface="微软雅黑" charset="-122"/>
                <a:sym typeface="+mn-ea"/>
              </a:rPr>
              <a:t>和遍历</a:t>
            </a:r>
            <a:endParaRPr lang="zh-CN" altLang="en-US" sz="3200" b="1" dirty="0">
              <a:solidFill>
                <a:schemeClr val="bg1"/>
              </a:solidFill>
              <a:latin typeface="微软雅黑" charset="-122"/>
              <a:ea typeface="微软雅黑" charset="-122"/>
              <a:sym typeface="+mn-ea"/>
            </a:endParaRPr>
          </a:p>
        </p:txBody>
      </p:sp>
      <p:sp>
        <p:nvSpPr>
          <p:cNvPr id="13" name="文本框 12"/>
          <p:cNvSpPr txBox="1"/>
          <p:nvPr/>
        </p:nvSpPr>
        <p:spPr>
          <a:xfrm>
            <a:off x="423334" y="972529"/>
            <a:ext cx="2402448" cy="584775"/>
          </a:xfrm>
          <a:prstGeom prst="rect">
            <a:avLst/>
          </a:prstGeom>
          <a:noFill/>
        </p:spPr>
        <p:txBody>
          <a:bodyPr wrap="square" rtlCol="0">
            <a:spAutoFit/>
          </a:bodyPr>
          <a:lstStyle/>
          <a:p>
            <a:r>
              <a:rPr kumimoji="1" lang="zh-CN" altLang="en-US" sz="3200" b="1" dirty="0" smtClean="0">
                <a:latin typeface="Microsoft YaHei" charset="-122"/>
                <a:ea typeface="Microsoft YaHei" charset="-122"/>
                <a:cs typeface="Microsoft YaHei" charset="-122"/>
              </a:rPr>
              <a:t>深度 伪代码</a:t>
            </a:r>
            <a:endParaRPr kumimoji="1" lang="zh-CN" altLang="en-US" sz="3200" b="1" dirty="0">
              <a:latin typeface="Microsoft YaHei" charset="-122"/>
              <a:ea typeface="Microsoft YaHei" charset="-122"/>
              <a:cs typeface="Microsoft YaHei" charset="-122"/>
            </a:endParaRPr>
          </a:p>
        </p:txBody>
      </p:sp>
      <p:sp>
        <p:nvSpPr>
          <p:cNvPr id="4" name="矩形 3"/>
          <p:cNvSpPr/>
          <p:nvPr/>
        </p:nvSpPr>
        <p:spPr>
          <a:xfrm>
            <a:off x="486594" y="1592954"/>
            <a:ext cx="6096000" cy="4764381"/>
          </a:xfrm>
          <a:prstGeom prst="rect">
            <a:avLst/>
          </a:prstGeom>
        </p:spPr>
        <p:txBody>
          <a:bodyPr>
            <a:spAutoFit/>
          </a:bodyPr>
          <a:lstStyle/>
          <a:p>
            <a:pPr lvl="0" fontAlgn="base">
              <a:lnSpc>
                <a:spcPct val="115000"/>
              </a:lnSpc>
              <a:spcBef>
                <a:spcPct val="0"/>
              </a:spcBef>
              <a:spcAft>
                <a:spcPct val="0"/>
              </a:spcAft>
              <a:defRPr/>
            </a:pPr>
            <a:r>
              <a:rPr lang="en-US" altLang="zh-CN" sz="2800" kern="0" dirty="0">
                <a:solidFill>
                  <a:srgbClr val="000000"/>
                </a:solidFill>
                <a:latin typeface="微软雅黑" panose="020B0503020204020204" pitchFamily="34" charset="-122"/>
                <a:ea typeface="微软雅黑" panose="020B0503020204020204" pitchFamily="34" charset="-122"/>
              </a:rPr>
              <a:t>procedure DFS(v)</a:t>
            </a:r>
          </a:p>
          <a:p>
            <a:pPr lvl="0" fontAlgn="base">
              <a:lnSpc>
                <a:spcPct val="115000"/>
              </a:lnSpc>
              <a:spcBef>
                <a:spcPct val="0"/>
              </a:spcBef>
              <a:spcAft>
                <a:spcPct val="0"/>
              </a:spcAft>
              <a:defRPr/>
            </a:pPr>
            <a:r>
              <a:rPr lang="en-US" altLang="zh-CN" sz="2000" kern="0" dirty="0">
                <a:solidFill>
                  <a:srgbClr val="000000"/>
                </a:solidFill>
                <a:latin typeface="微软雅黑" panose="020B0503020204020204" pitchFamily="34" charset="-122"/>
                <a:ea typeface="微软雅黑" panose="020B0503020204020204" pitchFamily="34" charset="-122"/>
              </a:rPr>
              <a:t>//</a:t>
            </a:r>
            <a:r>
              <a:rPr lang="zh-CN" altLang="en-US" sz="2000" kern="0" dirty="0">
                <a:solidFill>
                  <a:srgbClr val="000000"/>
                </a:solidFill>
                <a:latin typeface="微软雅黑" panose="020B0503020204020204" pitchFamily="34" charset="-122"/>
                <a:ea typeface="微软雅黑" panose="020B0503020204020204" pitchFamily="34" charset="-122"/>
              </a:rPr>
              <a:t>已知</a:t>
            </a:r>
            <a:r>
              <a:rPr lang="en-US" altLang="zh-CN" kern="0" dirty="0">
                <a:solidFill>
                  <a:srgbClr val="000000"/>
                </a:solidFill>
                <a:latin typeface="微软雅黑" panose="020B0503020204020204" pitchFamily="34" charset="-122"/>
                <a:ea typeface="微软雅黑" panose="020B0503020204020204" pitchFamily="34" charset="-122"/>
              </a:rPr>
              <a:t>n</a:t>
            </a:r>
            <a:r>
              <a:rPr lang="zh-CN" altLang="en-US" kern="0" dirty="0">
                <a:solidFill>
                  <a:srgbClr val="000000"/>
                </a:solidFill>
                <a:latin typeface="微软雅黑" panose="020B0503020204020204" pitchFamily="34" charset="-122"/>
                <a:ea typeface="微软雅黑" panose="020B0503020204020204" pitchFamily="34" charset="-122"/>
              </a:rPr>
              <a:t>结点的图</a:t>
            </a:r>
            <a:r>
              <a:rPr lang="en-US" altLang="zh-CN" kern="0" dirty="0">
                <a:solidFill>
                  <a:srgbClr val="000000"/>
                </a:solidFill>
                <a:latin typeface="微软雅黑" panose="020B0503020204020204" pitchFamily="34" charset="-122"/>
                <a:ea typeface="微软雅黑" panose="020B0503020204020204" pitchFamily="34" charset="-122"/>
              </a:rPr>
              <a:t>G</a:t>
            </a:r>
            <a:r>
              <a:rPr lang="zh-CN" altLang="en-US" kern="0" dirty="0">
                <a:solidFill>
                  <a:srgbClr val="000000"/>
                </a:solidFill>
                <a:latin typeface="微软雅黑" panose="020B0503020204020204" pitchFamily="34" charset="-122"/>
                <a:ea typeface="微软雅黑" panose="020B0503020204020204" pitchFamily="34" charset="-122"/>
              </a:rPr>
              <a:t>＝</a:t>
            </a:r>
            <a:r>
              <a:rPr lang="en-US" altLang="zh-CN" kern="0" dirty="0">
                <a:solidFill>
                  <a:srgbClr val="000000"/>
                </a:solidFill>
                <a:latin typeface="微软雅黑" panose="020B0503020204020204" pitchFamily="34" charset="-122"/>
                <a:ea typeface="微软雅黑" panose="020B0503020204020204" pitchFamily="34" charset="-122"/>
              </a:rPr>
              <a:t>(V,E)</a:t>
            </a:r>
            <a:r>
              <a:rPr lang="zh-CN" altLang="en-US" kern="0" dirty="0">
                <a:solidFill>
                  <a:srgbClr val="000000"/>
                </a:solidFill>
                <a:latin typeface="微软雅黑" panose="020B0503020204020204" pitchFamily="34" charset="-122"/>
                <a:ea typeface="微软雅黑" panose="020B0503020204020204" pitchFamily="34" charset="-122"/>
              </a:rPr>
              <a:t>以及初值置零的数组</a:t>
            </a:r>
            <a:r>
              <a:rPr lang="en-US" altLang="zh-CN" kern="0" dirty="0">
                <a:solidFill>
                  <a:srgbClr val="000000"/>
                </a:solidFill>
                <a:latin typeface="微软雅黑" panose="020B0503020204020204" pitchFamily="34" charset="-122"/>
                <a:ea typeface="微软雅黑" panose="020B0503020204020204" pitchFamily="34" charset="-122"/>
              </a:rPr>
              <a:t>VISITED(1:n)</a:t>
            </a:r>
            <a:r>
              <a:rPr lang="zh-CN" altLang="en-US" kern="0" dirty="0">
                <a:solidFill>
                  <a:srgbClr val="000000"/>
                </a:solidFill>
                <a:latin typeface="微软雅黑" panose="020B0503020204020204" pitchFamily="34" charset="-122"/>
                <a:ea typeface="微软雅黑" panose="020B0503020204020204" pitchFamily="34" charset="-122"/>
              </a:rPr>
              <a:t> 。</a:t>
            </a:r>
            <a:r>
              <a:rPr lang="en-US" altLang="zh-CN" sz="2000" kern="0" dirty="0">
                <a:solidFill>
                  <a:srgbClr val="000000"/>
                </a:solidFill>
                <a:latin typeface="微软雅黑" panose="020B0503020204020204" pitchFamily="34" charset="-122"/>
                <a:ea typeface="微软雅黑" panose="020B0503020204020204" pitchFamily="34" charset="-122"/>
              </a:rPr>
              <a:t>//</a:t>
            </a:r>
          </a:p>
          <a:p>
            <a:pPr lvl="0" fontAlgn="base">
              <a:lnSpc>
                <a:spcPct val="115000"/>
              </a:lnSpc>
              <a:spcBef>
                <a:spcPct val="0"/>
              </a:spcBef>
              <a:spcAft>
                <a:spcPct val="0"/>
              </a:spcAft>
              <a:defRPr/>
            </a:pPr>
            <a:r>
              <a:rPr lang="en-US" altLang="zh-CN" sz="2800" kern="0" dirty="0">
                <a:solidFill>
                  <a:srgbClr val="000000"/>
                </a:solidFill>
                <a:latin typeface="微软雅黑" panose="020B0503020204020204" pitchFamily="34" charset="-122"/>
                <a:ea typeface="微软雅黑" panose="020B0503020204020204" pitchFamily="34" charset="-122"/>
              </a:rPr>
              <a:t>     VISITED(v)</a:t>
            </a:r>
            <a:r>
              <a:rPr lang="en-US" altLang="zh-CN" sz="2800" kern="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←1</a:t>
            </a:r>
          </a:p>
          <a:p>
            <a:pPr lvl="0" fontAlgn="base">
              <a:lnSpc>
                <a:spcPct val="115000"/>
              </a:lnSpc>
              <a:spcBef>
                <a:spcPct val="0"/>
              </a:spcBef>
              <a:spcAft>
                <a:spcPct val="0"/>
              </a:spcAft>
              <a:defRPr/>
            </a:pPr>
            <a:r>
              <a:rPr lang="en-US" altLang="zh-CN" sz="2800" kern="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for </a:t>
            </a:r>
            <a:r>
              <a:rPr lang="zh-CN" altLang="en-US" sz="2800" kern="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邻接于</a:t>
            </a:r>
            <a:r>
              <a:rPr lang="en-US" altLang="zh-CN" sz="2800" kern="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v</a:t>
            </a:r>
            <a:r>
              <a:rPr lang="zh-CN" altLang="en-US" sz="2800" kern="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的每个结点</a:t>
            </a:r>
            <a:r>
              <a:rPr lang="en-US" altLang="zh-CN" sz="2800" kern="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w do</a:t>
            </a:r>
          </a:p>
          <a:p>
            <a:pPr lvl="0" fontAlgn="base">
              <a:lnSpc>
                <a:spcPct val="115000"/>
              </a:lnSpc>
              <a:spcBef>
                <a:spcPct val="0"/>
              </a:spcBef>
              <a:spcAft>
                <a:spcPct val="0"/>
              </a:spcAft>
              <a:defRPr/>
            </a:pPr>
            <a:r>
              <a:rPr lang="en-US" altLang="zh-CN" sz="2800" kern="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if VISITED(w)</a:t>
            </a:r>
            <a:r>
              <a:rPr lang="zh-CN" altLang="en-US" sz="2800" kern="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a:t>
            </a:r>
            <a:r>
              <a:rPr lang="en-US" altLang="zh-CN" sz="2800" kern="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0 then</a:t>
            </a:r>
          </a:p>
          <a:p>
            <a:pPr lvl="0" fontAlgn="base">
              <a:lnSpc>
                <a:spcPct val="115000"/>
              </a:lnSpc>
              <a:spcBef>
                <a:spcPct val="0"/>
              </a:spcBef>
              <a:spcAft>
                <a:spcPct val="0"/>
              </a:spcAft>
              <a:defRPr/>
            </a:pPr>
            <a:r>
              <a:rPr lang="en-US" altLang="zh-CN" sz="2800" kern="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call </a:t>
            </a:r>
            <a:r>
              <a:rPr lang="en-US" altLang="zh-CN" sz="2800" b="1" kern="0" dirty="0">
                <a:solidFill>
                  <a:srgbClr val="FF3300"/>
                </a:solidFill>
                <a:latin typeface="微软雅黑" panose="020B0503020204020204" pitchFamily="34" charset="-122"/>
                <a:ea typeface="微软雅黑" panose="020B0503020204020204" pitchFamily="34" charset="-122"/>
                <a:cs typeface="Arial" panose="020B0604020202020204" pitchFamily="34" charset="0"/>
              </a:rPr>
              <a:t>DFS(w)</a:t>
            </a:r>
            <a:r>
              <a:rPr lang="en-US" altLang="zh-CN" sz="2800" kern="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p>
          <a:p>
            <a:pPr lvl="0" fontAlgn="base">
              <a:lnSpc>
                <a:spcPct val="115000"/>
              </a:lnSpc>
              <a:spcBef>
                <a:spcPct val="0"/>
              </a:spcBef>
              <a:spcAft>
                <a:spcPct val="0"/>
              </a:spcAft>
              <a:defRPr/>
            </a:pPr>
            <a:r>
              <a:rPr lang="en-US" altLang="zh-CN" sz="2800" kern="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endif</a:t>
            </a:r>
          </a:p>
          <a:p>
            <a:pPr lvl="0" fontAlgn="base">
              <a:lnSpc>
                <a:spcPct val="115000"/>
              </a:lnSpc>
              <a:spcBef>
                <a:spcPct val="0"/>
              </a:spcBef>
              <a:spcAft>
                <a:spcPct val="0"/>
              </a:spcAft>
              <a:defRPr/>
            </a:pPr>
            <a:r>
              <a:rPr lang="en-US" altLang="zh-CN" sz="2800" kern="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repeat</a:t>
            </a:r>
          </a:p>
          <a:p>
            <a:pPr lvl="0" fontAlgn="base">
              <a:lnSpc>
                <a:spcPct val="115000"/>
              </a:lnSpc>
              <a:spcBef>
                <a:spcPct val="0"/>
              </a:spcBef>
              <a:spcAft>
                <a:spcPct val="0"/>
              </a:spcAft>
              <a:defRPr/>
            </a:pPr>
            <a:r>
              <a:rPr lang="en-US" altLang="zh-CN" sz="2800" kern="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END DFS</a:t>
            </a:r>
          </a:p>
        </p:txBody>
      </p:sp>
      <p:sp>
        <p:nvSpPr>
          <p:cNvPr id="8" name="矩形 7"/>
          <p:cNvSpPr/>
          <p:nvPr/>
        </p:nvSpPr>
        <p:spPr>
          <a:xfrm>
            <a:off x="5903342" y="1934254"/>
            <a:ext cx="6104627" cy="4265783"/>
          </a:xfrm>
          <a:prstGeom prst="rect">
            <a:avLst/>
          </a:prstGeom>
        </p:spPr>
        <p:txBody>
          <a:bodyPr wrap="square">
            <a:spAutoFit/>
          </a:bodyPr>
          <a:lstStyle/>
          <a:p>
            <a:pPr lvl="0" fontAlgn="base">
              <a:lnSpc>
                <a:spcPct val="150000"/>
              </a:lnSpc>
              <a:spcBef>
                <a:spcPct val="20000"/>
              </a:spcBef>
              <a:spcAft>
                <a:spcPct val="0"/>
              </a:spcAft>
              <a:buClr>
                <a:srgbClr val="CC9900"/>
              </a:buClr>
              <a:buSzPct val="65000"/>
              <a:defRPr/>
            </a:pPr>
            <a:r>
              <a:rPr lang="zh-CN" altLang="en-US" sz="2400" kern="0" dirty="0">
                <a:solidFill>
                  <a:srgbClr val="000000"/>
                </a:solidFill>
                <a:latin typeface="微软雅黑" panose="020B0503020204020204" pitchFamily="34" charset="-122"/>
                <a:ea typeface="微软雅黑" panose="020B0503020204020204" pitchFamily="34" charset="-122"/>
              </a:rPr>
              <a:t> ① </a:t>
            </a:r>
            <a:r>
              <a:rPr lang="en-US" altLang="zh-CN" sz="2400" kern="0" dirty="0">
                <a:solidFill>
                  <a:srgbClr val="000000"/>
                </a:solidFill>
                <a:latin typeface="微软雅黑" panose="020B0503020204020204" pitchFamily="34" charset="-122"/>
                <a:ea typeface="微软雅黑" panose="020B0503020204020204" pitchFamily="34" charset="-122"/>
              </a:rPr>
              <a:t>DFS</a:t>
            </a:r>
            <a:r>
              <a:rPr lang="zh-CN" altLang="en-US" sz="2400" kern="0" dirty="0">
                <a:solidFill>
                  <a:srgbClr val="000000"/>
                </a:solidFill>
                <a:latin typeface="微软雅黑" panose="020B0503020204020204" pitchFamily="34" charset="-122"/>
                <a:ea typeface="微软雅黑" panose="020B0503020204020204" pitchFamily="34" charset="-122"/>
              </a:rPr>
              <a:t>可以访问由</a:t>
            </a:r>
            <a:r>
              <a:rPr lang="en-US" altLang="zh-CN" sz="2400" kern="0" dirty="0">
                <a:solidFill>
                  <a:srgbClr val="000000"/>
                </a:solidFill>
                <a:latin typeface="微软雅黑" panose="020B0503020204020204" pitchFamily="34" charset="-122"/>
                <a:ea typeface="微软雅黑" panose="020B0503020204020204" pitchFamily="34" charset="-122"/>
              </a:rPr>
              <a:t>v</a:t>
            </a:r>
            <a:r>
              <a:rPr lang="zh-CN" altLang="en-US" sz="2400" kern="0" dirty="0">
                <a:solidFill>
                  <a:srgbClr val="000000"/>
                </a:solidFill>
                <a:latin typeface="微软雅黑" panose="020B0503020204020204" pitchFamily="34" charset="-122"/>
                <a:ea typeface="微软雅黑" panose="020B0503020204020204" pitchFamily="34" charset="-122"/>
              </a:rPr>
              <a:t>可到达的所有结点</a:t>
            </a:r>
          </a:p>
          <a:p>
            <a:pPr lvl="0" fontAlgn="base">
              <a:lnSpc>
                <a:spcPct val="150000"/>
              </a:lnSpc>
              <a:spcBef>
                <a:spcPct val="20000"/>
              </a:spcBef>
              <a:spcAft>
                <a:spcPct val="0"/>
              </a:spcAft>
              <a:buClr>
                <a:srgbClr val="CC9900"/>
              </a:buClr>
              <a:buSzPct val="65000"/>
              <a:defRPr/>
            </a:pPr>
            <a:r>
              <a:rPr lang="zh-CN" altLang="en-US" sz="2400" kern="0" dirty="0">
                <a:solidFill>
                  <a:srgbClr val="000000"/>
                </a:solidFill>
                <a:latin typeface="微软雅黑" panose="020B0503020204020204" pitchFamily="34" charset="-122"/>
                <a:ea typeface="微软雅黑" panose="020B0503020204020204" pitchFamily="34" charset="-122"/>
              </a:rPr>
              <a:t> </a:t>
            </a:r>
            <a:r>
              <a:rPr lang="zh-CN" altLang="en-US" sz="2400" kern="0" dirty="0" smtClean="0">
                <a:solidFill>
                  <a:srgbClr val="000000"/>
                </a:solidFill>
                <a:latin typeface="微软雅黑" panose="020B0503020204020204" pitchFamily="34" charset="-122"/>
                <a:ea typeface="微软雅黑" panose="020B0503020204020204" pitchFamily="34" charset="-122"/>
              </a:rPr>
              <a:t>② </a:t>
            </a:r>
            <a:r>
              <a:rPr lang="zh-CN" altLang="en-US" sz="2400" kern="0" dirty="0">
                <a:solidFill>
                  <a:srgbClr val="000000"/>
                </a:solidFill>
                <a:latin typeface="微软雅黑" panose="020B0503020204020204" pitchFamily="34" charset="-122"/>
                <a:ea typeface="微软雅黑" panose="020B0503020204020204" pitchFamily="34" charset="-122"/>
              </a:rPr>
              <a:t>如果</a:t>
            </a:r>
            <a:r>
              <a:rPr lang="en-US" altLang="zh-CN" sz="2400" kern="0" dirty="0">
                <a:solidFill>
                  <a:srgbClr val="000000"/>
                </a:solidFill>
                <a:latin typeface="微软雅黑" panose="020B0503020204020204" pitchFamily="34" charset="-122"/>
                <a:ea typeface="微软雅黑" panose="020B0503020204020204" pitchFamily="34" charset="-122"/>
              </a:rPr>
              <a:t>t(</a:t>
            </a:r>
            <a:r>
              <a:rPr lang="en-US" altLang="zh-CN" sz="2400" kern="0" dirty="0" err="1">
                <a:solidFill>
                  <a:srgbClr val="000000"/>
                </a:solidFill>
                <a:latin typeface="微软雅黑" panose="020B0503020204020204" pitchFamily="34" charset="-122"/>
                <a:ea typeface="微软雅黑" panose="020B0503020204020204" pitchFamily="34" charset="-122"/>
              </a:rPr>
              <a:t>n,e</a:t>
            </a:r>
            <a:r>
              <a:rPr lang="en-US" altLang="zh-CN" sz="2400" kern="0" dirty="0">
                <a:solidFill>
                  <a:srgbClr val="000000"/>
                </a:solidFill>
                <a:latin typeface="微软雅黑" panose="020B0503020204020204" pitchFamily="34" charset="-122"/>
                <a:ea typeface="微软雅黑" panose="020B0503020204020204" pitchFamily="34" charset="-122"/>
              </a:rPr>
              <a:t>)</a:t>
            </a:r>
            <a:r>
              <a:rPr lang="zh-CN" altLang="en-US" sz="2400" kern="0" dirty="0">
                <a:solidFill>
                  <a:srgbClr val="000000"/>
                </a:solidFill>
                <a:latin typeface="微软雅黑" panose="020B0503020204020204" pitchFamily="34" charset="-122"/>
                <a:ea typeface="微软雅黑" panose="020B0503020204020204" pitchFamily="34" charset="-122"/>
              </a:rPr>
              <a:t>和</a:t>
            </a:r>
            <a:r>
              <a:rPr lang="en-US" altLang="zh-CN" sz="2400" kern="0" dirty="0">
                <a:solidFill>
                  <a:srgbClr val="000000"/>
                </a:solidFill>
                <a:latin typeface="微软雅黑" panose="020B0503020204020204" pitchFamily="34" charset="-122"/>
                <a:ea typeface="微软雅黑" panose="020B0503020204020204" pitchFamily="34" charset="-122"/>
              </a:rPr>
              <a:t>s(</a:t>
            </a:r>
            <a:r>
              <a:rPr lang="en-US" altLang="zh-CN" sz="2400" kern="0" dirty="0" err="1">
                <a:solidFill>
                  <a:srgbClr val="000000"/>
                </a:solidFill>
                <a:latin typeface="微软雅黑" panose="020B0503020204020204" pitchFamily="34" charset="-122"/>
                <a:ea typeface="微软雅黑" panose="020B0503020204020204" pitchFamily="34" charset="-122"/>
              </a:rPr>
              <a:t>n,e</a:t>
            </a:r>
            <a:r>
              <a:rPr lang="en-US" altLang="zh-CN" sz="2400" kern="0" dirty="0">
                <a:solidFill>
                  <a:srgbClr val="000000"/>
                </a:solidFill>
                <a:latin typeface="微软雅黑" panose="020B0503020204020204" pitchFamily="34" charset="-122"/>
                <a:ea typeface="微软雅黑" panose="020B0503020204020204" pitchFamily="34" charset="-122"/>
              </a:rPr>
              <a:t>)</a:t>
            </a:r>
            <a:r>
              <a:rPr lang="zh-CN" altLang="en-US" sz="2400" kern="0" dirty="0">
                <a:solidFill>
                  <a:srgbClr val="000000"/>
                </a:solidFill>
                <a:latin typeface="微软雅黑" panose="020B0503020204020204" pitchFamily="34" charset="-122"/>
                <a:ea typeface="微软雅黑" panose="020B0503020204020204" pitchFamily="34" charset="-122"/>
              </a:rPr>
              <a:t>表示</a:t>
            </a:r>
            <a:r>
              <a:rPr lang="en-US" altLang="zh-CN" sz="2400" kern="0" dirty="0">
                <a:solidFill>
                  <a:srgbClr val="000000"/>
                </a:solidFill>
                <a:latin typeface="微软雅黑" panose="020B0503020204020204" pitchFamily="34" charset="-122"/>
                <a:ea typeface="微软雅黑" panose="020B0503020204020204" pitchFamily="34" charset="-122"/>
              </a:rPr>
              <a:t>DFS</a:t>
            </a:r>
            <a:r>
              <a:rPr lang="zh-CN" altLang="en-US" sz="2400" kern="0" dirty="0">
                <a:solidFill>
                  <a:srgbClr val="000000"/>
                </a:solidFill>
                <a:latin typeface="微软雅黑" panose="020B0503020204020204" pitchFamily="34" charset="-122"/>
                <a:ea typeface="微软雅黑" panose="020B0503020204020204" pitchFamily="34" charset="-122"/>
              </a:rPr>
              <a:t>对一</a:t>
            </a:r>
            <a:r>
              <a:rPr lang="en-US" altLang="zh-CN" sz="2400" kern="0" dirty="0">
                <a:solidFill>
                  <a:srgbClr val="000000"/>
                </a:solidFill>
                <a:latin typeface="微软雅黑" panose="020B0503020204020204" pitchFamily="34" charset="-122"/>
                <a:ea typeface="微软雅黑" panose="020B0503020204020204" pitchFamily="34" charset="-122"/>
              </a:rPr>
              <a:t>n</a:t>
            </a:r>
            <a:r>
              <a:rPr lang="zh-CN" altLang="en-US" sz="2400" kern="0" dirty="0">
                <a:solidFill>
                  <a:srgbClr val="000000"/>
                </a:solidFill>
                <a:latin typeface="微软雅黑" panose="020B0503020204020204" pitchFamily="34" charset="-122"/>
                <a:ea typeface="微软雅黑" panose="020B0503020204020204" pitchFamily="34" charset="-122"/>
              </a:rPr>
              <a:t>结点</a:t>
            </a:r>
            <a:r>
              <a:rPr lang="en-US" altLang="zh-CN" sz="2400" kern="0" dirty="0">
                <a:solidFill>
                  <a:srgbClr val="000000"/>
                </a:solidFill>
                <a:latin typeface="微软雅黑" panose="020B0503020204020204" pitchFamily="34" charset="-122"/>
                <a:ea typeface="微软雅黑" panose="020B0503020204020204" pitchFamily="34" charset="-122"/>
              </a:rPr>
              <a:t>e</a:t>
            </a:r>
            <a:r>
              <a:rPr lang="zh-CN" altLang="en-US" sz="2400" kern="0" dirty="0">
                <a:solidFill>
                  <a:srgbClr val="000000"/>
                </a:solidFill>
                <a:latin typeface="微软雅黑" panose="020B0503020204020204" pitchFamily="34" charset="-122"/>
                <a:ea typeface="微软雅黑" panose="020B0503020204020204" pitchFamily="34" charset="-122"/>
              </a:rPr>
              <a:t>条边的图所花的时间和附加空间，则</a:t>
            </a:r>
          </a:p>
          <a:p>
            <a:pPr lvl="0" fontAlgn="base">
              <a:lnSpc>
                <a:spcPct val="150000"/>
              </a:lnSpc>
              <a:spcBef>
                <a:spcPct val="20000"/>
              </a:spcBef>
              <a:spcAft>
                <a:spcPct val="0"/>
              </a:spcAft>
              <a:buClr>
                <a:srgbClr val="CC9900"/>
              </a:buClr>
              <a:buSzPct val="65000"/>
              <a:defRPr/>
            </a:pPr>
            <a:r>
              <a:rPr lang="zh-CN" altLang="en-US" sz="2400" kern="0" dirty="0">
                <a:solidFill>
                  <a:srgbClr val="000000"/>
                </a:solidFill>
                <a:latin typeface="微软雅黑" panose="020B0503020204020204" pitchFamily="34" charset="-122"/>
                <a:ea typeface="微软雅黑" panose="020B0503020204020204" pitchFamily="34" charset="-122"/>
              </a:rPr>
              <a:t>       </a:t>
            </a:r>
            <a:r>
              <a:rPr lang="zh-CN" altLang="en-US" sz="2400" kern="0" dirty="0">
                <a:solidFill>
                  <a:srgbClr val="000000"/>
                </a:solidFill>
                <a:latin typeface="微软雅黑" panose="020B0503020204020204" pitchFamily="34" charset="-122"/>
                <a:ea typeface="微软雅黑" panose="020B0503020204020204" pitchFamily="34" charset="-122"/>
                <a:cs typeface="Arial" charset="0"/>
              </a:rPr>
              <a:t>● </a:t>
            </a:r>
            <a:r>
              <a:rPr lang="en-US" altLang="zh-CN" sz="2400" kern="0" dirty="0">
                <a:solidFill>
                  <a:srgbClr val="000000"/>
                </a:solidFill>
                <a:latin typeface="微软雅黑" panose="020B0503020204020204" pitchFamily="34" charset="-122"/>
                <a:ea typeface="微软雅黑" panose="020B0503020204020204" pitchFamily="34" charset="-122"/>
              </a:rPr>
              <a:t>s(</a:t>
            </a:r>
            <a:r>
              <a:rPr lang="en-US" altLang="zh-CN" sz="2400" kern="0" dirty="0" err="1">
                <a:solidFill>
                  <a:srgbClr val="000000"/>
                </a:solidFill>
                <a:latin typeface="微软雅黑" panose="020B0503020204020204" pitchFamily="34" charset="-122"/>
                <a:ea typeface="微软雅黑" panose="020B0503020204020204" pitchFamily="34" charset="-122"/>
              </a:rPr>
              <a:t>n,e</a:t>
            </a:r>
            <a:r>
              <a:rPr lang="en-US" altLang="zh-CN" sz="2400" kern="0" dirty="0">
                <a:solidFill>
                  <a:srgbClr val="000000"/>
                </a:solidFill>
                <a:latin typeface="微软雅黑" panose="020B0503020204020204" pitchFamily="34" charset="-122"/>
                <a:ea typeface="微软雅黑" panose="020B0503020204020204" pitchFamily="34" charset="-122"/>
              </a:rPr>
              <a:t>)=</a:t>
            </a:r>
            <a:r>
              <a:rPr lang="el-GR" altLang="zh-CN" sz="2400" kern="0" dirty="0">
                <a:solidFill>
                  <a:srgbClr val="000000"/>
                </a:solidFill>
                <a:latin typeface="微软雅黑" panose="020B0503020204020204" pitchFamily="34" charset="-122"/>
                <a:ea typeface="微软雅黑" panose="020B0503020204020204" pitchFamily="34" charset="-122"/>
                <a:cs typeface="Arial" charset="0"/>
              </a:rPr>
              <a:t>Θ</a:t>
            </a:r>
            <a:r>
              <a:rPr lang="en-US" altLang="zh-CN" sz="2400" kern="0" dirty="0">
                <a:solidFill>
                  <a:srgbClr val="000000"/>
                </a:solidFill>
                <a:latin typeface="微软雅黑" panose="020B0503020204020204" pitchFamily="34" charset="-122"/>
                <a:ea typeface="微软雅黑" panose="020B0503020204020204" pitchFamily="34" charset="-122"/>
                <a:cs typeface="Arial" charset="0"/>
              </a:rPr>
              <a:t>(n)  </a:t>
            </a:r>
          </a:p>
          <a:p>
            <a:pPr lvl="0" fontAlgn="base">
              <a:lnSpc>
                <a:spcPct val="150000"/>
              </a:lnSpc>
              <a:spcBef>
                <a:spcPct val="20000"/>
              </a:spcBef>
              <a:spcAft>
                <a:spcPct val="0"/>
              </a:spcAft>
              <a:buClr>
                <a:srgbClr val="CC9900"/>
              </a:buClr>
              <a:buSzPct val="65000"/>
              <a:defRPr/>
            </a:pPr>
            <a:r>
              <a:rPr lang="en-US" altLang="zh-CN" sz="2400" kern="0" dirty="0">
                <a:solidFill>
                  <a:srgbClr val="000000"/>
                </a:solidFill>
                <a:latin typeface="微软雅黑" panose="020B0503020204020204" pitchFamily="34" charset="-122"/>
                <a:ea typeface="微软雅黑" panose="020B0503020204020204" pitchFamily="34" charset="-122"/>
                <a:cs typeface="Arial" charset="0"/>
              </a:rPr>
              <a:t>       ● t(</a:t>
            </a:r>
            <a:r>
              <a:rPr lang="en-US" altLang="zh-CN" sz="2400" kern="0" dirty="0" err="1">
                <a:solidFill>
                  <a:srgbClr val="000000"/>
                </a:solidFill>
                <a:latin typeface="微软雅黑" panose="020B0503020204020204" pitchFamily="34" charset="-122"/>
                <a:ea typeface="微软雅黑" panose="020B0503020204020204" pitchFamily="34" charset="-122"/>
                <a:cs typeface="Arial" charset="0"/>
              </a:rPr>
              <a:t>n,e</a:t>
            </a:r>
            <a:r>
              <a:rPr lang="en-US" altLang="zh-CN" sz="2400" kern="0" dirty="0">
                <a:solidFill>
                  <a:srgbClr val="000000"/>
                </a:solidFill>
                <a:latin typeface="微软雅黑" panose="020B0503020204020204" pitchFamily="34" charset="-122"/>
                <a:ea typeface="微软雅黑" panose="020B0503020204020204" pitchFamily="34" charset="-122"/>
                <a:cs typeface="Arial" charset="0"/>
              </a:rPr>
              <a:t>)= </a:t>
            </a:r>
            <a:r>
              <a:rPr lang="el-GR" altLang="zh-CN" sz="2400" kern="0" dirty="0">
                <a:solidFill>
                  <a:srgbClr val="000000"/>
                </a:solidFill>
                <a:latin typeface="微软雅黑" panose="020B0503020204020204" pitchFamily="34" charset="-122"/>
                <a:ea typeface="微软雅黑" panose="020B0503020204020204" pitchFamily="34" charset="-122"/>
                <a:cs typeface="Arial" charset="0"/>
              </a:rPr>
              <a:t>Θ</a:t>
            </a:r>
            <a:r>
              <a:rPr lang="en-US" altLang="zh-CN" sz="2400" kern="0" dirty="0">
                <a:solidFill>
                  <a:srgbClr val="000000"/>
                </a:solidFill>
                <a:latin typeface="微软雅黑" panose="020B0503020204020204" pitchFamily="34" charset="-122"/>
                <a:ea typeface="微软雅黑" panose="020B0503020204020204" pitchFamily="34" charset="-122"/>
                <a:cs typeface="Arial" charset="0"/>
              </a:rPr>
              <a:t>(</a:t>
            </a:r>
            <a:r>
              <a:rPr lang="en-US" altLang="zh-CN" sz="2400" kern="0" dirty="0" err="1">
                <a:solidFill>
                  <a:srgbClr val="000000"/>
                </a:solidFill>
                <a:latin typeface="微软雅黑" panose="020B0503020204020204" pitchFamily="34" charset="-122"/>
                <a:ea typeface="微软雅黑" panose="020B0503020204020204" pitchFamily="34" charset="-122"/>
                <a:cs typeface="Arial" charset="0"/>
              </a:rPr>
              <a:t>n+e</a:t>
            </a:r>
            <a:r>
              <a:rPr lang="en-US" altLang="zh-CN" sz="2400" kern="0" dirty="0">
                <a:solidFill>
                  <a:srgbClr val="000000"/>
                </a:solidFill>
                <a:latin typeface="微软雅黑" panose="020B0503020204020204" pitchFamily="34" charset="-122"/>
                <a:ea typeface="微软雅黑" panose="020B0503020204020204" pitchFamily="34" charset="-122"/>
                <a:cs typeface="Arial" charset="0"/>
              </a:rPr>
              <a:t>)    G</a:t>
            </a:r>
            <a:r>
              <a:rPr lang="zh-CN" altLang="en-US" sz="2400" kern="0" dirty="0">
                <a:solidFill>
                  <a:srgbClr val="000000"/>
                </a:solidFill>
                <a:latin typeface="微软雅黑" panose="020B0503020204020204" pitchFamily="34" charset="-122"/>
                <a:ea typeface="微软雅黑" panose="020B0503020204020204" pitchFamily="34" charset="-122"/>
                <a:cs typeface="Arial" charset="0"/>
              </a:rPr>
              <a:t>采用</a:t>
            </a:r>
            <a:r>
              <a:rPr lang="zh-CN" altLang="en-US" sz="2400" kern="0" dirty="0">
                <a:solidFill>
                  <a:srgbClr val="0000FF"/>
                </a:solidFill>
                <a:latin typeface="微软雅黑" panose="020B0503020204020204" pitchFamily="34" charset="-122"/>
                <a:ea typeface="微软雅黑" panose="020B0503020204020204" pitchFamily="34" charset="-122"/>
                <a:cs typeface="Arial" charset="0"/>
              </a:rPr>
              <a:t>邻接表</a:t>
            </a:r>
            <a:r>
              <a:rPr lang="zh-CN" altLang="en-US" sz="2400" kern="0" dirty="0">
                <a:solidFill>
                  <a:srgbClr val="000000"/>
                </a:solidFill>
                <a:latin typeface="微软雅黑" panose="020B0503020204020204" pitchFamily="34" charset="-122"/>
                <a:ea typeface="微软雅黑" panose="020B0503020204020204" pitchFamily="34" charset="-122"/>
                <a:cs typeface="Arial" charset="0"/>
              </a:rPr>
              <a:t>表示，或</a:t>
            </a:r>
          </a:p>
          <a:p>
            <a:pPr lvl="0" fontAlgn="base">
              <a:lnSpc>
                <a:spcPct val="150000"/>
              </a:lnSpc>
              <a:spcBef>
                <a:spcPct val="20000"/>
              </a:spcBef>
              <a:spcAft>
                <a:spcPct val="0"/>
              </a:spcAft>
              <a:buClr>
                <a:srgbClr val="CC9900"/>
              </a:buClr>
              <a:buSzPct val="65000"/>
              <a:defRPr/>
            </a:pPr>
            <a:r>
              <a:rPr lang="zh-CN" altLang="en-US" sz="2400" kern="0" dirty="0">
                <a:solidFill>
                  <a:srgbClr val="000000"/>
                </a:solidFill>
                <a:latin typeface="微软雅黑" panose="020B0503020204020204" pitchFamily="34" charset="-122"/>
                <a:ea typeface="微软雅黑" panose="020B0503020204020204" pitchFamily="34" charset="-122"/>
                <a:cs typeface="Arial" charset="0"/>
              </a:rPr>
              <a:t>       ● </a:t>
            </a:r>
            <a:r>
              <a:rPr lang="en-US" altLang="zh-CN" sz="2400" kern="0" dirty="0">
                <a:solidFill>
                  <a:srgbClr val="000000"/>
                </a:solidFill>
                <a:latin typeface="微软雅黑" panose="020B0503020204020204" pitchFamily="34" charset="-122"/>
                <a:ea typeface="微软雅黑" panose="020B0503020204020204" pitchFamily="34" charset="-122"/>
                <a:cs typeface="Arial" charset="0"/>
              </a:rPr>
              <a:t>t(</a:t>
            </a:r>
            <a:r>
              <a:rPr lang="en-US" altLang="zh-CN" sz="2400" kern="0" dirty="0" err="1">
                <a:solidFill>
                  <a:srgbClr val="000000"/>
                </a:solidFill>
                <a:latin typeface="微软雅黑" panose="020B0503020204020204" pitchFamily="34" charset="-122"/>
                <a:ea typeface="微软雅黑" panose="020B0503020204020204" pitchFamily="34" charset="-122"/>
                <a:cs typeface="Arial" charset="0"/>
              </a:rPr>
              <a:t>n,e</a:t>
            </a:r>
            <a:r>
              <a:rPr lang="en-US" altLang="zh-CN" sz="2400" kern="0" dirty="0">
                <a:solidFill>
                  <a:srgbClr val="000000"/>
                </a:solidFill>
                <a:latin typeface="微软雅黑" panose="020B0503020204020204" pitchFamily="34" charset="-122"/>
                <a:ea typeface="微软雅黑" panose="020B0503020204020204" pitchFamily="34" charset="-122"/>
                <a:cs typeface="Arial" charset="0"/>
              </a:rPr>
              <a:t>)= </a:t>
            </a:r>
            <a:r>
              <a:rPr lang="el-GR" altLang="zh-CN" sz="2400" kern="0" dirty="0">
                <a:solidFill>
                  <a:srgbClr val="000000"/>
                </a:solidFill>
                <a:latin typeface="微软雅黑" panose="020B0503020204020204" pitchFamily="34" charset="-122"/>
                <a:ea typeface="微软雅黑" panose="020B0503020204020204" pitchFamily="34" charset="-122"/>
                <a:cs typeface="Arial" charset="0"/>
              </a:rPr>
              <a:t>Θ</a:t>
            </a:r>
            <a:r>
              <a:rPr lang="en-US" altLang="zh-CN" sz="2400" kern="0" dirty="0">
                <a:solidFill>
                  <a:srgbClr val="000000"/>
                </a:solidFill>
                <a:latin typeface="微软雅黑" panose="020B0503020204020204" pitchFamily="34" charset="-122"/>
                <a:ea typeface="微软雅黑" panose="020B0503020204020204" pitchFamily="34" charset="-122"/>
                <a:cs typeface="Arial" charset="0"/>
              </a:rPr>
              <a:t>(n</a:t>
            </a:r>
            <a:r>
              <a:rPr lang="en-US" altLang="zh-CN" sz="2400" kern="0" baseline="30000" dirty="0">
                <a:solidFill>
                  <a:srgbClr val="000000"/>
                </a:solidFill>
                <a:latin typeface="微软雅黑" panose="020B0503020204020204" pitchFamily="34" charset="-122"/>
                <a:ea typeface="微软雅黑" panose="020B0503020204020204" pitchFamily="34" charset="-122"/>
                <a:cs typeface="Arial" charset="0"/>
              </a:rPr>
              <a:t>2</a:t>
            </a:r>
            <a:r>
              <a:rPr lang="en-US" altLang="zh-CN" sz="2400" kern="0" dirty="0">
                <a:solidFill>
                  <a:srgbClr val="000000"/>
                </a:solidFill>
                <a:latin typeface="微软雅黑" panose="020B0503020204020204" pitchFamily="34" charset="-122"/>
                <a:ea typeface="微软雅黑" panose="020B0503020204020204" pitchFamily="34" charset="-122"/>
                <a:cs typeface="Arial" charset="0"/>
              </a:rPr>
              <a:t>)     G</a:t>
            </a:r>
            <a:r>
              <a:rPr lang="zh-CN" altLang="en-US" sz="2400" kern="0" dirty="0">
                <a:solidFill>
                  <a:srgbClr val="000000"/>
                </a:solidFill>
                <a:latin typeface="微软雅黑" panose="020B0503020204020204" pitchFamily="34" charset="-122"/>
                <a:ea typeface="微软雅黑" panose="020B0503020204020204" pitchFamily="34" charset="-122"/>
                <a:cs typeface="Arial" charset="0"/>
              </a:rPr>
              <a:t>采用</a:t>
            </a:r>
            <a:r>
              <a:rPr lang="zh-CN" altLang="en-US" sz="2400" kern="0" dirty="0">
                <a:solidFill>
                  <a:srgbClr val="0000FF"/>
                </a:solidFill>
                <a:latin typeface="微软雅黑" panose="020B0503020204020204" pitchFamily="34" charset="-122"/>
                <a:ea typeface="微软雅黑" panose="020B0503020204020204" pitchFamily="34" charset="-122"/>
                <a:cs typeface="Arial" charset="0"/>
              </a:rPr>
              <a:t>邻接矩阵</a:t>
            </a:r>
            <a:r>
              <a:rPr lang="zh-CN" altLang="en-US" sz="2400" kern="0" dirty="0">
                <a:solidFill>
                  <a:srgbClr val="000000"/>
                </a:solidFill>
                <a:latin typeface="微软雅黑" panose="020B0503020204020204" pitchFamily="34" charset="-122"/>
                <a:ea typeface="微软雅黑" panose="020B0503020204020204" pitchFamily="34" charset="-122"/>
                <a:cs typeface="Arial" charset="0"/>
              </a:rPr>
              <a:t>表示</a:t>
            </a:r>
          </a:p>
        </p:txBody>
      </p:sp>
    </p:spTree>
    <p:extLst>
      <p:ext uri="{BB962C8B-B14F-4D97-AF65-F5344CB8AC3E}">
        <p14:creationId xmlns:p14="http://schemas.microsoft.com/office/powerpoint/2010/main" val="324371547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3333" y="338667"/>
            <a:ext cx="2607733" cy="593644"/>
          </a:xfrm>
          <a:prstGeom prst="rect">
            <a:avLst/>
          </a:prstGeom>
        </p:spPr>
      </p:pic>
      <p:pic>
        <p:nvPicPr>
          <p:cNvPr id="3" name="图片 2"/>
          <p:cNvPicPr>
            <a:picLocks noChangeAspect="1"/>
          </p:cNvPicPr>
          <p:nvPr/>
        </p:nvPicPr>
        <p:blipFill rotWithShape="1">
          <a:blip r:embed="rId4">
            <a:alphaModFix amt="4000"/>
            <a:extLst>
              <a:ext uri="{28A0092B-C50C-407E-A947-70E740481C1C}">
                <a14:useLocalDpi xmlns:a14="http://schemas.microsoft.com/office/drawing/2010/main" val="0"/>
              </a:ext>
            </a:extLst>
          </a:blip>
          <a:srcRect t="4939" r="28793" b="22469"/>
          <a:stretch/>
        </p:blipFill>
        <p:spPr>
          <a:xfrm>
            <a:off x="2641601" y="902926"/>
            <a:ext cx="9550400" cy="5955074"/>
          </a:xfrm>
          <a:prstGeom prst="rect">
            <a:avLst/>
          </a:prstGeom>
        </p:spPr>
      </p:pic>
      <p:sp>
        <p:nvSpPr>
          <p:cNvPr id="6" name="矩形 5"/>
          <p:cNvSpPr/>
          <p:nvPr/>
        </p:nvSpPr>
        <p:spPr>
          <a:xfrm>
            <a:off x="3163824" y="1230573"/>
            <a:ext cx="8660679" cy="45719"/>
          </a:xfrm>
          <a:prstGeom prst="rect">
            <a:avLst/>
          </a:prstGeom>
          <a:solidFill>
            <a:srgbClr val="239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矩形 9"/>
          <p:cNvSpPr/>
          <p:nvPr/>
        </p:nvSpPr>
        <p:spPr>
          <a:xfrm>
            <a:off x="9618453" y="383465"/>
            <a:ext cx="2206050" cy="523220"/>
          </a:xfrm>
          <a:prstGeom prst="rect">
            <a:avLst/>
          </a:prstGeom>
          <a:solidFill>
            <a:srgbClr val="239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矩形 10"/>
          <p:cNvSpPr/>
          <p:nvPr/>
        </p:nvSpPr>
        <p:spPr>
          <a:xfrm>
            <a:off x="9558068" y="352688"/>
            <a:ext cx="2359995" cy="584775"/>
          </a:xfrm>
          <a:prstGeom prst="rect">
            <a:avLst/>
          </a:prstGeom>
        </p:spPr>
        <p:txBody>
          <a:bodyPr wrap="square" anchor="ct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lnSpc>
                <a:spcPct val="100000"/>
              </a:lnSpc>
              <a:spcBef>
                <a:spcPts val="0"/>
              </a:spcBef>
              <a:spcAft>
                <a:spcPts val="0"/>
              </a:spcAft>
              <a:defRPr/>
            </a:pPr>
            <a:r>
              <a:rPr lang="zh-CN" altLang="en-US" sz="3200" b="1" dirty="0">
                <a:solidFill>
                  <a:schemeClr val="bg1"/>
                </a:solidFill>
                <a:latin typeface="微软雅黑" charset="-122"/>
                <a:ea typeface="微软雅黑" charset="-122"/>
                <a:sym typeface="+mn-ea"/>
              </a:rPr>
              <a:t>搜索</a:t>
            </a:r>
            <a:r>
              <a:rPr lang="zh-CN" altLang="en-US" sz="3200" b="1" dirty="0" smtClean="0">
                <a:solidFill>
                  <a:schemeClr val="bg1"/>
                </a:solidFill>
                <a:latin typeface="微软雅黑" charset="-122"/>
                <a:ea typeface="微软雅黑" charset="-122"/>
                <a:sym typeface="+mn-ea"/>
              </a:rPr>
              <a:t>和遍历</a:t>
            </a:r>
            <a:endParaRPr lang="zh-CN" altLang="en-US" sz="3200" b="1" dirty="0">
              <a:solidFill>
                <a:schemeClr val="bg1"/>
              </a:solidFill>
              <a:latin typeface="微软雅黑" charset="-122"/>
              <a:ea typeface="微软雅黑" charset="-122"/>
              <a:sym typeface="+mn-ea"/>
            </a:endParaRPr>
          </a:p>
        </p:txBody>
      </p:sp>
      <p:sp>
        <p:nvSpPr>
          <p:cNvPr id="13" name="文本框 12"/>
          <p:cNvSpPr txBox="1"/>
          <p:nvPr/>
        </p:nvSpPr>
        <p:spPr>
          <a:xfrm>
            <a:off x="423333" y="972529"/>
            <a:ext cx="2740491" cy="584775"/>
          </a:xfrm>
          <a:prstGeom prst="rect">
            <a:avLst/>
          </a:prstGeom>
          <a:noFill/>
        </p:spPr>
        <p:txBody>
          <a:bodyPr wrap="square" rtlCol="0">
            <a:spAutoFit/>
          </a:bodyPr>
          <a:lstStyle/>
          <a:p>
            <a:r>
              <a:rPr kumimoji="1" lang="zh-CN" altLang="en-US" sz="3200" b="1" dirty="0" smtClean="0">
                <a:latin typeface="Microsoft YaHei" charset="-122"/>
                <a:ea typeface="Microsoft YaHei" charset="-122"/>
                <a:cs typeface="Microsoft YaHei" charset="-122"/>
              </a:rPr>
              <a:t>深度优先遍历</a:t>
            </a:r>
            <a:endParaRPr kumimoji="1" lang="zh-CN" altLang="en-US" sz="3200" b="1" dirty="0">
              <a:latin typeface="Microsoft YaHei" charset="-122"/>
              <a:ea typeface="Microsoft YaHei" charset="-122"/>
              <a:cs typeface="Microsoft YaHei" charset="-122"/>
            </a:endParaRPr>
          </a:p>
        </p:txBody>
      </p:sp>
      <p:sp>
        <p:nvSpPr>
          <p:cNvPr id="4" name="矩形 3"/>
          <p:cNvSpPr/>
          <p:nvPr/>
        </p:nvSpPr>
        <p:spPr>
          <a:xfrm>
            <a:off x="3163824" y="1365297"/>
            <a:ext cx="6328977" cy="52322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28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pitchFamily="34" charset="0"/>
              </a:rPr>
              <a:t>反复调用</a:t>
            </a:r>
            <a:r>
              <a:rPr kumimoji="0" lang="en-US" altLang="zh-CN" sz="28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pitchFamily="34" charset="0"/>
              </a:rPr>
              <a:t>DFS,</a:t>
            </a:r>
            <a:r>
              <a:rPr kumimoji="0" lang="zh-CN" altLang="en-US" sz="28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pitchFamily="34" charset="0"/>
              </a:rPr>
              <a:t>直到所有结点均被检测到</a:t>
            </a:r>
            <a:endParaRPr kumimoji="0" lang="zh-CN" altLang="en-US" sz="2000" b="0" i="0" u="none" strike="noStrike" kern="0" cap="none" spc="0" normalizeH="0" baseline="0" noProof="0" dirty="0" smtClean="0">
              <a:ln>
                <a:noFill/>
              </a:ln>
              <a:solidFill>
                <a:sysClr val="windowText" lastClr="000000"/>
              </a:solidFill>
              <a:effectLst/>
              <a:uLnTx/>
              <a:uFillTx/>
            </a:endParaRPr>
          </a:p>
        </p:txBody>
      </p:sp>
      <p:sp>
        <p:nvSpPr>
          <p:cNvPr id="12" name="矩形 11"/>
          <p:cNvSpPr/>
          <p:nvPr/>
        </p:nvSpPr>
        <p:spPr>
          <a:xfrm>
            <a:off x="3163824" y="2237240"/>
            <a:ext cx="8660679" cy="45719"/>
          </a:xfrm>
          <a:prstGeom prst="rect">
            <a:avLst/>
          </a:prstGeom>
          <a:solidFill>
            <a:srgbClr val="239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文本框 13"/>
          <p:cNvSpPr txBox="1"/>
          <p:nvPr/>
        </p:nvSpPr>
        <p:spPr>
          <a:xfrm>
            <a:off x="2127211" y="1944852"/>
            <a:ext cx="1028780" cy="584775"/>
          </a:xfrm>
          <a:prstGeom prst="rect">
            <a:avLst/>
          </a:prstGeom>
          <a:noFill/>
        </p:spPr>
        <p:txBody>
          <a:bodyPr wrap="square" rtlCol="0">
            <a:spAutoFit/>
          </a:bodyPr>
          <a:lstStyle/>
          <a:p>
            <a:r>
              <a:rPr kumimoji="1" lang="zh-CN" altLang="en-US" sz="3200" b="1" dirty="0" smtClean="0">
                <a:latin typeface="Microsoft YaHei" charset="-122"/>
                <a:ea typeface="Microsoft YaHei" charset="-122"/>
                <a:cs typeface="Microsoft YaHei" charset="-122"/>
              </a:rPr>
              <a:t>应用</a:t>
            </a:r>
            <a:endParaRPr kumimoji="1" lang="zh-CN" altLang="en-US" sz="3200" b="1" dirty="0">
              <a:latin typeface="Microsoft YaHei" charset="-122"/>
              <a:ea typeface="Microsoft YaHei" charset="-122"/>
              <a:cs typeface="Microsoft YaHei" charset="-122"/>
            </a:endParaRPr>
          </a:p>
        </p:txBody>
      </p:sp>
      <p:sp>
        <p:nvSpPr>
          <p:cNvPr id="5" name="矩形 4"/>
          <p:cNvSpPr/>
          <p:nvPr/>
        </p:nvSpPr>
        <p:spPr>
          <a:xfrm>
            <a:off x="3048000" y="2518252"/>
            <a:ext cx="6096000" cy="2936188"/>
          </a:xfrm>
          <a:prstGeom prst="rect">
            <a:avLst/>
          </a:prstGeom>
        </p:spPr>
        <p:txBody>
          <a:bodyPr>
            <a:spAutoFit/>
          </a:bodyPr>
          <a:lstStyle/>
          <a:p>
            <a:pPr marL="0" marR="0" lvl="0" indent="0" defTabSz="914400" eaLnBrk="1" fontAlgn="base" latinLnBrk="0" hangingPunct="1">
              <a:lnSpc>
                <a:spcPct val="150000"/>
              </a:lnSpc>
              <a:spcBef>
                <a:spcPct val="20000"/>
              </a:spcBef>
              <a:spcAft>
                <a:spcPct val="0"/>
              </a:spcAft>
              <a:buClr>
                <a:srgbClr val="CC9900"/>
              </a:buClr>
              <a:buSzPct val="65000"/>
              <a:buFontTx/>
              <a:buNone/>
              <a:tabLst/>
              <a:defRPr/>
            </a:pPr>
            <a:r>
              <a:rPr kumimoji="0" lang="zh-CN" altLang="en-US" sz="28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pitchFamily="34" charset="0"/>
              </a:rPr>
              <a:t> ① 判定图</a:t>
            </a:r>
            <a:r>
              <a:rPr kumimoji="0" lang="en-US" altLang="zh-CN" sz="28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pitchFamily="34" charset="0"/>
              </a:rPr>
              <a:t>G</a:t>
            </a:r>
            <a:r>
              <a:rPr kumimoji="0" lang="zh-CN" altLang="en-US" sz="28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pitchFamily="34" charset="0"/>
              </a:rPr>
              <a:t>的连通性</a:t>
            </a:r>
          </a:p>
          <a:p>
            <a:pPr marL="0" marR="0" lvl="0" indent="0" defTabSz="914400" eaLnBrk="1" fontAlgn="base" latinLnBrk="0" hangingPunct="1">
              <a:lnSpc>
                <a:spcPct val="150000"/>
              </a:lnSpc>
              <a:spcBef>
                <a:spcPct val="20000"/>
              </a:spcBef>
              <a:spcAft>
                <a:spcPct val="0"/>
              </a:spcAft>
              <a:buClr>
                <a:srgbClr val="CC9900"/>
              </a:buClr>
              <a:buSzPct val="65000"/>
              <a:buFontTx/>
              <a:buNone/>
              <a:tabLst/>
              <a:defRPr/>
            </a:pPr>
            <a:r>
              <a:rPr kumimoji="0" lang="zh-CN" altLang="en-US" sz="28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pitchFamily="34" charset="0"/>
              </a:rPr>
              <a:t> ② 连通分图</a:t>
            </a:r>
          </a:p>
          <a:p>
            <a:pPr marL="0" marR="0" lvl="0" indent="0" defTabSz="914400" eaLnBrk="1" fontAlgn="base" latinLnBrk="0" hangingPunct="1">
              <a:lnSpc>
                <a:spcPct val="150000"/>
              </a:lnSpc>
              <a:spcBef>
                <a:spcPct val="20000"/>
              </a:spcBef>
              <a:spcAft>
                <a:spcPct val="0"/>
              </a:spcAft>
              <a:buClr>
                <a:srgbClr val="CC9900"/>
              </a:buClr>
              <a:buSzPct val="65000"/>
              <a:buFontTx/>
              <a:buNone/>
              <a:tabLst/>
              <a:defRPr/>
            </a:pPr>
            <a:r>
              <a:rPr kumimoji="0" lang="zh-CN" altLang="en-US" sz="28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pitchFamily="34" charset="0"/>
              </a:rPr>
              <a:t> ③ 无向图的自反传递闭包矩阵</a:t>
            </a:r>
          </a:p>
          <a:p>
            <a:pPr marL="0" marR="0" lvl="0" indent="0" defTabSz="914400" eaLnBrk="1" fontAlgn="base" latinLnBrk="0" hangingPunct="1">
              <a:lnSpc>
                <a:spcPct val="150000"/>
              </a:lnSpc>
              <a:spcBef>
                <a:spcPct val="20000"/>
              </a:spcBef>
              <a:spcAft>
                <a:spcPct val="0"/>
              </a:spcAft>
              <a:buClr>
                <a:srgbClr val="CC9900"/>
              </a:buClr>
              <a:buSzPct val="65000"/>
              <a:buFontTx/>
              <a:buNone/>
              <a:tabLst/>
              <a:defRPr/>
            </a:pPr>
            <a:r>
              <a:rPr kumimoji="0" lang="zh-CN" altLang="en-US" sz="28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pitchFamily="34" charset="0"/>
              </a:rPr>
              <a:t> ④ 深度优先生成树</a:t>
            </a:r>
            <a:endParaRPr kumimoji="0" lang="zh-CN" altLang="en-US" sz="2000" b="0" i="0" u="none" strike="noStrike" kern="0" cap="none" spc="0" normalizeH="0" baseline="0" noProof="0" dirty="0" smtClean="0">
              <a:ln>
                <a:noFill/>
              </a:ln>
              <a:solidFill>
                <a:sysClr val="windowText" lastClr="000000"/>
              </a:solidFill>
              <a:effectLst/>
              <a:uLnTx/>
              <a:uFillTx/>
            </a:endParaRPr>
          </a:p>
        </p:txBody>
      </p:sp>
    </p:spTree>
    <p:extLst>
      <p:ext uri="{BB962C8B-B14F-4D97-AF65-F5344CB8AC3E}">
        <p14:creationId xmlns:p14="http://schemas.microsoft.com/office/powerpoint/2010/main" val="343898166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p:cNvPicPr>
            <a:picLocks noChangeAspect="1"/>
          </p:cNvPicPr>
          <p:nvPr/>
        </p:nvPicPr>
        <p:blipFill rotWithShape="1">
          <a:blip r:embed="rId3">
            <a:extLst>
              <a:ext uri="{28A0092B-C50C-407E-A947-70E740481C1C}">
                <a14:useLocalDpi xmlns:a14="http://schemas.microsoft.com/office/drawing/2010/main" val="0"/>
              </a:ext>
            </a:extLst>
          </a:blip>
          <a:srcRect t="3960" r="26250" b="22542"/>
          <a:stretch/>
        </p:blipFill>
        <p:spPr>
          <a:xfrm>
            <a:off x="-1" y="0"/>
            <a:ext cx="12261273" cy="6858000"/>
          </a:xfrm>
          <a:prstGeom prst="rect">
            <a:avLst/>
          </a:prstGeom>
        </p:spPr>
      </p:pic>
      <p:sp>
        <p:nvSpPr>
          <p:cNvPr id="15" name="文本框 14"/>
          <p:cNvSpPr txBox="1"/>
          <p:nvPr/>
        </p:nvSpPr>
        <p:spPr>
          <a:xfrm>
            <a:off x="558800" y="3429000"/>
            <a:ext cx="7135962" cy="1015663"/>
          </a:xfrm>
          <a:prstGeom prst="rect">
            <a:avLst/>
          </a:prstGeom>
          <a:noFill/>
        </p:spPr>
        <p:txBody>
          <a:bodyPr wrap="square" rtlCol="0">
            <a:spAutoFit/>
          </a:bodyPr>
          <a:lstStyle/>
          <a:p>
            <a:r>
              <a:rPr kumimoji="1" lang="zh-CN" altLang="en-US" sz="6000" b="1" dirty="0" smtClean="0">
                <a:latin typeface="Microsoft YaHei" charset="-122"/>
                <a:ea typeface="Microsoft YaHei" charset="-122"/>
                <a:cs typeface="Microsoft YaHei" charset="-122"/>
              </a:rPr>
              <a:t>深度优先生成树</a:t>
            </a:r>
            <a:endParaRPr kumimoji="1" lang="zh-CN" altLang="en-US" sz="6000" b="1"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151957253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3333" y="338667"/>
            <a:ext cx="2607733" cy="593644"/>
          </a:xfrm>
          <a:prstGeom prst="rect">
            <a:avLst/>
          </a:prstGeom>
        </p:spPr>
      </p:pic>
      <p:pic>
        <p:nvPicPr>
          <p:cNvPr id="3" name="图片 2"/>
          <p:cNvPicPr>
            <a:picLocks noChangeAspect="1"/>
          </p:cNvPicPr>
          <p:nvPr/>
        </p:nvPicPr>
        <p:blipFill rotWithShape="1">
          <a:blip r:embed="rId4">
            <a:alphaModFix amt="4000"/>
            <a:extLst>
              <a:ext uri="{28A0092B-C50C-407E-A947-70E740481C1C}">
                <a14:useLocalDpi xmlns:a14="http://schemas.microsoft.com/office/drawing/2010/main" val="0"/>
              </a:ext>
            </a:extLst>
          </a:blip>
          <a:srcRect t="4939" r="28793" b="22469"/>
          <a:stretch/>
        </p:blipFill>
        <p:spPr>
          <a:xfrm>
            <a:off x="2641601" y="902926"/>
            <a:ext cx="9550400" cy="5955074"/>
          </a:xfrm>
          <a:prstGeom prst="rect">
            <a:avLst/>
          </a:prstGeom>
        </p:spPr>
      </p:pic>
      <p:sp>
        <p:nvSpPr>
          <p:cNvPr id="6" name="矩形 5"/>
          <p:cNvSpPr/>
          <p:nvPr/>
        </p:nvSpPr>
        <p:spPr>
          <a:xfrm>
            <a:off x="2001328" y="1253431"/>
            <a:ext cx="9823177" cy="45719"/>
          </a:xfrm>
          <a:prstGeom prst="rect">
            <a:avLst/>
          </a:prstGeom>
          <a:solidFill>
            <a:srgbClr val="239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矩形 9"/>
          <p:cNvSpPr/>
          <p:nvPr/>
        </p:nvSpPr>
        <p:spPr>
          <a:xfrm>
            <a:off x="8764438" y="383465"/>
            <a:ext cx="3060065" cy="523220"/>
          </a:xfrm>
          <a:prstGeom prst="rect">
            <a:avLst/>
          </a:prstGeom>
          <a:solidFill>
            <a:srgbClr val="239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矩形 10"/>
          <p:cNvSpPr/>
          <p:nvPr/>
        </p:nvSpPr>
        <p:spPr>
          <a:xfrm>
            <a:off x="8678174" y="352688"/>
            <a:ext cx="3239889" cy="584775"/>
          </a:xfrm>
          <a:prstGeom prst="rect">
            <a:avLst/>
          </a:prstGeom>
        </p:spPr>
        <p:txBody>
          <a:bodyPr wrap="square" anchor="ct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lnSpc>
                <a:spcPct val="100000"/>
              </a:lnSpc>
              <a:spcBef>
                <a:spcPts val="0"/>
              </a:spcBef>
              <a:spcAft>
                <a:spcPts val="0"/>
              </a:spcAft>
              <a:defRPr/>
            </a:pPr>
            <a:r>
              <a:rPr lang="zh-CN" altLang="en-US" sz="3200" b="1" dirty="0" smtClean="0">
                <a:solidFill>
                  <a:schemeClr val="bg1"/>
                </a:solidFill>
                <a:latin typeface="微软雅黑" charset="-122"/>
                <a:ea typeface="微软雅黑" charset="-122"/>
                <a:sym typeface="+mn-ea"/>
              </a:rPr>
              <a:t>深度优先生成树</a:t>
            </a:r>
            <a:endParaRPr lang="zh-CN" altLang="en-US" sz="3200" b="1" dirty="0">
              <a:solidFill>
                <a:schemeClr val="bg1"/>
              </a:solidFill>
              <a:latin typeface="微软雅黑" charset="-122"/>
              <a:ea typeface="微软雅黑" charset="-122"/>
              <a:sym typeface="+mn-ea"/>
            </a:endParaRPr>
          </a:p>
        </p:txBody>
      </p:sp>
      <p:sp>
        <p:nvSpPr>
          <p:cNvPr id="13" name="文本框 12"/>
          <p:cNvSpPr txBox="1"/>
          <p:nvPr/>
        </p:nvSpPr>
        <p:spPr>
          <a:xfrm>
            <a:off x="423334" y="972529"/>
            <a:ext cx="1402588" cy="584775"/>
          </a:xfrm>
          <a:prstGeom prst="rect">
            <a:avLst/>
          </a:prstGeom>
          <a:noFill/>
        </p:spPr>
        <p:txBody>
          <a:bodyPr wrap="square" rtlCol="0">
            <a:spAutoFit/>
          </a:bodyPr>
          <a:lstStyle/>
          <a:p>
            <a:r>
              <a:rPr kumimoji="1" lang="zh-CN" altLang="en-US" sz="3200" b="1" dirty="0">
                <a:latin typeface="Microsoft YaHei" charset="-122"/>
                <a:ea typeface="Microsoft YaHei" charset="-122"/>
                <a:cs typeface="Microsoft YaHei" charset="-122"/>
              </a:rPr>
              <a:t>伪代码</a:t>
            </a:r>
          </a:p>
        </p:txBody>
      </p:sp>
      <p:sp>
        <p:nvSpPr>
          <p:cNvPr id="4" name="矩形 3"/>
          <p:cNvSpPr/>
          <p:nvPr/>
        </p:nvSpPr>
        <p:spPr>
          <a:xfrm>
            <a:off x="380203" y="1557304"/>
            <a:ext cx="6096000" cy="5176802"/>
          </a:xfrm>
          <a:prstGeom prst="rect">
            <a:avLst/>
          </a:prstGeom>
        </p:spPr>
        <p:txBody>
          <a:bodyPr>
            <a:spAutoFit/>
          </a:bodyPr>
          <a:lstStyle/>
          <a:p>
            <a:pPr marL="0" marR="0" lvl="0" indent="0" defTabSz="914400" eaLnBrk="1" fontAlgn="base" latinLnBrk="0" hangingPunct="1">
              <a:spcBef>
                <a:spcPct val="20000"/>
              </a:spcBef>
              <a:spcAft>
                <a:spcPct val="0"/>
              </a:spcAft>
              <a:buClr>
                <a:srgbClr val="CC9900"/>
              </a:buClr>
              <a:buSzPct val="65000"/>
              <a:buFontTx/>
              <a:buNone/>
              <a:tabLst/>
              <a:defRPr/>
            </a:pPr>
            <a:r>
              <a:rPr kumimoji="0" lang="en-US" altLang="zh-CN" sz="2800" b="0" i="0" u="none" strike="noStrike" kern="0" cap="none" spc="0" normalizeH="0" baseline="0" noProof="0" dirty="0" smtClean="0">
                <a:ln>
                  <a:noFill/>
                </a:ln>
                <a:solidFill>
                  <a:srgbClr val="FF3300"/>
                </a:solidFill>
                <a:effectLst/>
                <a:uLnTx/>
                <a:uFillTx/>
                <a:latin typeface="Arial"/>
                <a:ea typeface="宋体"/>
              </a:rPr>
              <a:t> T</a:t>
            </a:r>
            <a:r>
              <a:rPr kumimoji="0" lang="en-US" altLang="zh-CN" sz="2800" b="0" i="0" u="none" strike="noStrike" kern="0" cap="none" spc="0" normalizeH="0" baseline="0" noProof="0" dirty="0" smtClean="0">
                <a:ln>
                  <a:noFill/>
                </a:ln>
                <a:solidFill>
                  <a:srgbClr val="FF3300"/>
                </a:solidFill>
                <a:effectLst/>
                <a:uLnTx/>
                <a:uFillTx/>
                <a:latin typeface="Arial"/>
                <a:ea typeface="宋体"/>
                <a:cs typeface="Arial" panose="020B0604020202020204" pitchFamily="34" charset="0"/>
              </a:rPr>
              <a:t>←</a:t>
            </a:r>
            <a:r>
              <a:rPr kumimoji="0" lang="el-GR" altLang="zh-CN" sz="2800" b="0" i="0" u="none" strike="noStrike" kern="0" cap="none" spc="0" normalizeH="0" baseline="0" noProof="0" dirty="0" smtClean="0">
                <a:ln>
                  <a:noFill/>
                </a:ln>
                <a:solidFill>
                  <a:srgbClr val="FF3300"/>
                </a:solidFill>
                <a:effectLst/>
                <a:uLnTx/>
                <a:uFillTx/>
                <a:latin typeface="Arial"/>
                <a:ea typeface="宋体"/>
                <a:cs typeface="Arial" panose="020B0604020202020204" pitchFamily="34" charset="0"/>
              </a:rPr>
              <a:t>Φ</a:t>
            </a:r>
            <a:endParaRPr kumimoji="0" lang="en-US" altLang="zh-CN" sz="2800" b="0" i="0" u="none" strike="noStrike" kern="0" cap="none" spc="0" normalizeH="0" baseline="0" noProof="0" dirty="0" smtClean="0">
              <a:ln>
                <a:noFill/>
              </a:ln>
              <a:solidFill>
                <a:srgbClr val="000000"/>
              </a:solidFill>
              <a:effectLst/>
              <a:uLnTx/>
              <a:uFillTx/>
              <a:latin typeface="Arial"/>
              <a:ea typeface="宋体"/>
            </a:endParaRPr>
          </a:p>
          <a:p>
            <a:pPr marL="0" marR="0" lvl="0" indent="0" defTabSz="914400" eaLnBrk="1" fontAlgn="base" latinLnBrk="0" hangingPunct="1">
              <a:spcBef>
                <a:spcPct val="20000"/>
              </a:spcBef>
              <a:spcAft>
                <a:spcPct val="0"/>
              </a:spcAft>
              <a:buClr>
                <a:srgbClr val="CC9900"/>
              </a:buClr>
              <a:buSzPct val="65000"/>
              <a:buFontTx/>
              <a:buNone/>
              <a:tabLst/>
              <a:defRPr/>
            </a:pPr>
            <a:r>
              <a:rPr kumimoji="0" lang="en-US" altLang="zh-CN" sz="2800" b="0" i="0" u="none" strike="noStrike" kern="0" cap="none" spc="0" normalizeH="0" baseline="0" noProof="0" dirty="0" smtClean="0">
                <a:ln>
                  <a:noFill/>
                </a:ln>
                <a:solidFill>
                  <a:srgbClr val="000000"/>
                </a:solidFill>
                <a:effectLst/>
                <a:uLnTx/>
                <a:uFillTx/>
                <a:latin typeface="Arial"/>
                <a:ea typeface="宋体"/>
              </a:rPr>
              <a:t>   procedure DFS*(v, </a:t>
            </a:r>
            <a:r>
              <a:rPr kumimoji="0" lang="en-US" altLang="zh-CN" sz="2800" b="0" i="0" u="none" strike="noStrike" kern="0" cap="none" spc="0" normalizeH="0" baseline="0" noProof="0" dirty="0" smtClean="0">
                <a:ln>
                  <a:noFill/>
                </a:ln>
                <a:solidFill>
                  <a:srgbClr val="FF3300"/>
                </a:solidFill>
                <a:effectLst/>
                <a:uLnTx/>
                <a:uFillTx/>
                <a:latin typeface="Arial"/>
                <a:ea typeface="宋体"/>
              </a:rPr>
              <a:t>T</a:t>
            </a:r>
            <a:r>
              <a:rPr kumimoji="0" lang="en-US" altLang="zh-CN" sz="2800" b="0" i="0" u="none" strike="noStrike" kern="0" cap="none" spc="0" normalizeH="0" baseline="0" noProof="0" dirty="0" smtClean="0">
                <a:ln>
                  <a:noFill/>
                </a:ln>
                <a:solidFill>
                  <a:srgbClr val="000000"/>
                </a:solidFill>
                <a:effectLst/>
                <a:uLnTx/>
                <a:uFillTx/>
                <a:latin typeface="Arial"/>
                <a:ea typeface="宋体"/>
              </a:rPr>
              <a:t>)</a:t>
            </a:r>
          </a:p>
          <a:p>
            <a:pPr marL="0" marR="0" lvl="0" indent="0" defTabSz="914400" eaLnBrk="1" fontAlgn="base" latinLnBrk="0" hangingPunct="1">
              <a:spcBef>
                <a:spcPct val="20000"/>
              </a:spcBef>
              <a:spcAft>
                <a:spcPct val="0"/>
              </a:spcAft>
              <a:buClr>
                <a:srgbClr val="CC9900"/>
              </a:buClr>
              <a:buSzPct val="65000"/>
              <a:buFontTx/>
              <a:buNone/>
              <a:tabLst/>
              <a:defRPr/>
            </a:pPr>
            <a:r>
              <a:rPr kumimoji="0" lang="en-US" altLang="zh-CN" sz="2800" b="0" i="0" u="none" strike="noStrike" kern="0" cap="none" spc="0" normalizeH="0" baseline="0" noProof="0" dirty="0" smtClean="0">
                <a:ln>
                  <a:noFill/>
                </a:ln>
                <a:solidFill>
                  <a:srgbClr val="000000"/>
                </a:solidFill>
                <a:effectLst/>
                <a:uLnTx/>
                <a:uFillTx/>
                <a:latin typeface="Arial"/>
                <a:ea typeface="宋体"/>
              </a:rPr>
              <a:t>      VISITED(v)</a:t>
            </a:r>
            <a:r>
              <a:rPr kumimoji="0" lang="en-US" altLang="zh-CN" sz="2800" b="0" i="0" u="none" strike="noStrike" kern="0" cap="none" spc="0" normalizeH="0" baseline="0" noProof="0" dirty="0" smtClean="0">
                <a:ln>
                  <a:noFill/>
                </a:ln>
                <a:solidFill>
                  <a:srgbClr val="000000"/>
                </a:solidFill>
                <a:effectLst/>
                <a:uLnTx/>
                <a:uFillTx/>
                <a:latin typeface="Arial"/>
                <a:ea typeface="宋体"/>
                <a:cs typeface="Arial" panose="020B0604020202020204" pitchFamily="34" charset="0"/>
              </a:rPr>
              <a:t>←1</a:t>
            </a:r>
          </a:p>
          <a:p>
            <a:pPr marL="0" marR="0" lvl="0" indent="0" defTabSz="914400" eaLnBrk="1" fontAlgn="base" latinLnBrk="0" hangingPunct="1">
              <a:spcBef>
                <a:spcPct val="20000"/>
              </a:spcBef>
              <a:spcAft>
                <a:spcPct val="0"/>
              </a:spcAft>
              <a:buClr>
                <a:srgbClr val="CC9900"/>
              </a:buClr>
              <a:buSzPct val="65000"/>
              <a:buFontTx/>
              <a:buNone/>
              <a:tabLst/>
              <a:defRPr/>
            </a:pPr>
            <a:r>
              <a:rPr kumimoji="0" lang="en-US" altLang="zh-CN" sz="2800" b="0" i="0" u="none" strike="noStrike" kern="0" cap="none" spc="0" normalizeH="0" baseline="0" noProof="0" dirty="0" smtClean="0">
                <a:ln>
                  <a:noFill/>
                </a:ln>
                <a:solidFill>
                  <a:srgbClr val="000000"/>
                </a:solidFill>
                <a:effectLst/>
                <a:uLnTx/>
                <a:uFillTx/>
                <a:latin typeface="Arial"/>
                <a:ea typeface="宋体"/>
                <a:cs typeface="Arial" panose="020B0604020202020204" pitchFamily="34" charset="0"/>
              </a:rPr>
              <a:t>       for </a:t>
            </a:r>
            <a:r>
              <a:rPr kumimoji="0" lang="zh-CN" altLang="en-US" sz="2800" b="0" i="0" u="none" strike="noStrike" kern="0" cap="none" spc="0" normalizeH="0" baseline="0" noProof="0" dirty="0" smtClean="0">
                <a:ln>
                  <a:noFill/>
                </a:ln>
                <a:solidFill>
                  <a:srgbClr val="000000"/>
                </a:solidFill>
                <a:effectLst/>
                <a:uLnTx/>
                <a:uFillTx/>
                <a:latin typeface="Arial"/>
                <a:ea typeface="宋体"/>
                <a:cs typeface="Arial" panose="020B0604020202020204" pitchFamily="34" charset="0"/>
              </a:rPr>
              <a:t>邻接于</a:t>
            </a:r>
            <a:r>
              <a:rPr kumimoji="0" lang="en-US" altLang="zh-CN" sz="2800" b="0" i="0" u="none" strike="noStrike" kern="0" cap="none" spc="0" normalizeH="0" baseline="0" noProof="0" dirty="0" smtClean="0">
                <a:ln>
                  <a:noFill/>
                </a:ln>
                <a:solidFill>
                  <a:srgbClr val="000000"/>
                </a:solidFill>
                <a:effectLst/>
                <a:uLnTx/>
                <a:uFillTx/>
                <a:latin typeface="Arial"/>
                <a:ea typeface="宋体"/>
                <a:cs typeface="Arial" panose="020B0604020202020204" pitchFamily="34" charset="0"/>
              </a:rPr>
              <a:t>v</a:t>
            </a:r>
            <a:r>
              <a:rPr kumimoji="0" lang="zh-CN" altLang="en-US" sz="2800" b="0" i="0" u="none" strike="noStrike" kern="0" cap="none" spc="0" normalizeH="0" baseline="0" noProof="0" dirty="0" smtClean="0">
                <a:ln>
                  <a:noFill/>
                </a:ln>
                <a:solidFill>
                  <a:srgbClr val="000000"/>
                </a:solidFill>
                <a:effectLst/>
                <a:uLnTx/>
                <a:uFillTx/>
                <a:latin typeface="Arial"/>
                <a:ea typeface="宋体"/>
                <a:cs typeface="Arial" panose="020B0604020202020204" pitchFamily="34" charset="0"/>
              </a:rPr>
              <a:t>的每个结点</a:t>
            </a:r>
            <a:r>
              <a:rPr kumimoji="0" lang="en-US" altLang="zh-CN" sz="2800" b="0" i="0" u="none" strike="noStrike" kern="0" cap="none" spc="0" normalizeH="0" baseline="0" noProof="0" dirty="0" smtClean="0">
                <a:ln>
                  <a:noFill/>
                </a:ln>
                <a:solidFill>
                  <a:srgbClr val="000000"/>
                </a:solidFill>
                <a:effectLst/>
                <a:uLnTx/>
                <a:uFillTx/>
                <a:latin typeface="Arial"/>
                <a:ea typeface="宋体"/>
                <a:cs typeface="Arial" panose="020B0604020202020204" pitchFamily="34" charset="0"/>
              </a:rPr>
              <a:t>w do</a:t>
            </a:r>
          </a:p>
          <a:p>
            <a:pPr marL="0" marR="0" lvl="0" indent="0" defTabSz="914400" eaLnBrk="1" fontAlgn="base" latinLnBrk="0" hangingPunct="1">
              <a:spcBef>
                <a:spcPct val="20000"/>
              </a:spcBef>
              <a:spcAft>
                <a:spcPct val="0"/>
              </a:spcAft>
              <a:buClr>
                <a:srgbClr val="CC9900"/>
              </a:buClr>
              <a:buSzPct val="65000"/>
              <a:buFontTx/>
              <a:buNone/>
              <a:tabLst/>
              <a:defRPr/>
            </a:pPr>
            <a:r>
              <a:rPr kumimoji="0" lang="en-US" altLang="zh-CN" sz="2800" b="0" i="0" u="none" strike="noStrike" kern="0" cap="none" spc="0" normalizeH="0" baseline="0" noProof="0" dirty="0" smtClean="0">
                <a:ln>
                  <a:noFill/>
                </a:ln>
                <a:solidFill>
                  <a:srgbClr val="000000"/>
                </a:solidFill>
                <a:effectLst/>
                <a:uLnTx/>
                <a:uFillTx/>
                <a:latin typeface="Arial"/>
                <a:ea typeface="宋体"/>
                <a:cs typeface="Arial" panose="020B0604020202020204" pitchFamily="34" charset="0"/>
              </a:rPr>
              <a:t>             if VISITED(w)</a:t>
            </a:r>
            <a:r>
              <a:rPr kumimoji="0" lang="zh-CN" altLang="en-US" sz="2800" b="0" i="0" u="none" strike="noStrike" kern="0" cap="none" spc="0" normalizeH="0" baseline="0" noProof="0" dirty="0" smtClean="0">
                <a:ln>
                  <a:noFill/>
                </a:ln>
                <a:solidFill>
                  <a:srgbClr val="000000"/>
                </a:solidFill>
                <a:effectLst/>
                <a:uLnTx/>
                <a:uFillTx/>
                <a:latin typeface="Arial"/>
                <a:ea typeface="宋体"/>
                <a:cs typeface="Arial" panose="020B0604020202020204" pitchFamily="34" charset="0"/>
              </a:rPr>
              <a:t>＝</a:t>
            </a:r>
            <a:r>
              <a:rPr kumimoji="0" lang="en-US" altLang="zh-CN" sz="2800" b="0" i="0" u="none" strike="noStrike" kern="0" cap="none" spc="0" normalizeH="0" baseline="0" noProof="0" dirty="0" smtClean="0">
                <a:ln>
                  <a:noFill/>
                </a:ln>
                <a:solidFill>
                  <a:srgbClr val="000000"/>
                </a:solidFill>
                <a:effectLst/>
                <a:uLnTx/>
                <a:uFillTx/>
                <a:latin typeface="Arial"/>
                <a:ea typeface="宋体"/>
                <a:cs typeface="Arial" panose="020B0604020202020204" pitchFamily="34" charset="0"/>
              </a:rPr>
              <a:t>0 then </a:t>
            </a:r>
          </a:p>
          <a:p>
            <a:pPr marL="0" marR="0" lvl="0" indent="0" defTabSz="914400" eaLnBrk="1" fontAlgn="base" latinLnBrk="0" hangingPunct="1">
              <a:spcBef>
                <a:spcPct val="20000"/>
              </a:spcBef>
              <a:spcAft>
                <a:spcPct val="0"/>
              </a:spcAft>
              <a:buClr>
                <a:srgbClr val="CC9900"/>
              </a:buClr>
              <a:buSzPct val="65000"/>
              <a:buFontTx/>
              <a:buNone/>
              <a:tabLst/>
              <a:defRPr/>
            </a:pPr>
            <a:r>
              <a:rPr kumimoji="0" lang="en-US" altLang="zh-CN" sz="2800" b="0" i="0" u="none" strike="noStrike" kern="0" cap="none" spc="0" normalizeH="0" baseline="0" noProof="0" dirty="0" smtClean="0">
                <a:ln>
                  <a:noFill/>
                </a:ln>
                <a:solidFill>
                  <a:srgbClr val="FF3300"/>
                </a:solidFill>
                <a:effectLst/>
                <a:uLnTx/>
                <a:uFillTx/>
                <a:latin typeface="Arial"/>
                <a:ea typeface="宋体"/>
              </a:rPr>
              <a:t>                     T</a:t>
            </a:r>
            <a:r>
              <a:rPr kumimoji="0" lang="en-US" altLang="zh-CN" sz="2800" b="0" i="0" u="none" strike="noStrike" kern="0" cap="none" spc="0" normalizeH="0" baseline="0" noProof="0" dirty="0" smtClean="0">
                <a:ln>
                  <a:noFill/>
                </a:ln>
                <a:solidFill>
                  <a:srgbClr val="FF3300"/>
                </a:solidFill>
                <a:effectLst/>
                <a:uLnTx/>
                <a:uFillTx/>
                <a:latin typeface="Arial"/>
                <a:ea typeface="宋体"/>
                <a:cs typeface="Arial" panose="020B0604020202020204" pitchFamily="34" charset="0"/>
              </a:rPr>
              <a:t>←T∪{(</a:t>
            </a:r>
            <a:r>
              <a:rPr kumimoji="0" lang="en-US" altLang="zh-CN" sz="2800" b="0" i="0" u="none" strike="noStrike" kern="0" cap="none" spc="0" normalizeH="0" baseline="0" noProof="0" dirty="0" err="1" smtClean="0">
                <a:ln>
                  <a:noFill/>
                </a:ln>
                <a:solidFill>
                  <a:srgbClr val="FF3300"/>
                </a:solidFill>
                <a:effectLst/>
                <a:uLnTx/>
                <a:uFillTx/>
                <a:latin typeface="Arial"/>
                <a:ea typeface="宋体"/>
                <a:cs typeface="Arial" panose="020B0604020202020204" pitchFamily="34" charset="0"/>
              </a:rPr>
              <a:t>u,w</a:t>
            </a:r>
            <a:r>
              <a:rPr kumimoji="0" lang="en-US" altLang="zh-CN" sz="2800" b="0" i="0" u="none" strike="noStrike" kern="0" cap="none" spc="0" normalizeH="0" baseline="0" noProof="0" dirty="0" smtClean="0">
                <a:ln>
                  <a:noFill/>
                </a:ln>
                <a:solidFill>
                  <a:srgbClr val="FF3300"/>
                </a:solidFill>
                <a:effectLst/>
                <a:uLnTx/>
                <a:uFillTx/>
                <a:latin typeface="Arial"/>
                <a:ea typeface="宋体"/>
                <a:cs typeface="Arial" panose="020B0604020202020204" pitchFamily="34" charset="0"/>
              </a:rPr>
              <a:t>)}</a:t>
            </a:r>
            <a:endParaRPr kumimoji="0" lang="en-US" altLang="zh-CN" sz="2800" b="0" i="0" u="none" strike="noStrike" kern="0" cap="none" spc="0" normalizeH="0" baseline="0" noProof="0" dirty="0" smtClean="0">
              <a:ln>
                <a:noFill/>
              </a:ln>
              <a:solidFill>
                <a:srgbClr val="FF3300"/>
              </a:solidFill>
              <a:effectLst/>
              <a:uLnTx/>
              <a:uFillTx/>
              <a:latin typeface="Arial"/>
              <a:ea typeface="宋体"/>
            </a:endParaRPr>
          </a:p>
          <a:p>
            <a:pPr marL="0" marR="0" lvl="0" indent="0" defTabSz="914400" eaLnBrk="1" fontAlgn="base" latinLnBrk="0" hangingPunct="1">
              <a:spcBef>
                <a:spcPct val="20000"/>
              </a:spcBef>
              <a:spcAft>
                <a:spcPct val="0"/>
              </a:spcAft>
              <a:buClr>
                <a:srgbClr val="CC9900"/>
              </a:buClr>
              <a:buSzPct val="65000"/>
              <a:buFontTx/>
              <a:buNone/>
              <a:tabLst/>
              <a:defRPr/>
            </a:pPr>
            <a:r>
              <a:rPr kumimoji="0" lang="en-US" altLang="zh-CN" sz="2800" b="0" i="0" u="none" strike="noStrike" kern="0" cap="none" spc="0" normalizeH="0" baseline="0" noProof="0" dirty="0" smtClean="0">
                <a:ln>
                  <a:noFill/>
                </a:ln>
                <a:solidFill>
                  <a:srgbClr val="000000"/>
                </a:solidFill>
                <a:effectLst/>
                <a:uLnTx/>
                <a:uFillTx/>
                <a:latin typeface="Arial"/>
                <a:ea typeface="宋体"/>
                <a:cs typeface="Arial" panose="020B0604020202020204" pitchFamily="34" charset="0"/>
              </a:rPr>
              <a:t>                     call DFS(</a:t>
            </a:r>
            <a:r>
              <a:rPr kumimoji="0" lang="en-US" altLang="zh-CN" sz="2800" b="0" i="0" u="none" strike="noStrike" kern="0" cap="none" spc="0" normalizeH="0" baseline="0" noProof="0" dirty="0" err="1" smtClean="0">
                <a:ln>
                  <a:noFill/>
                </a:ln>
                <a:solidFill>
                  <a:srgbClr val="000000"/>
                </a:solidFill>
                <a:effectLst/>
                <a:uLnTx/>
                <a:uFillTx/>
                <a:latin typeface="Arial"/>
                <a:ea typeface="宋体"/>
                <a:cs typeface="Arial" panose="020B0604020202020204" pitchFamily="34" charset="0"/>
              </a:rPr>
              <a:t>w,T</a:t>
            </a:r>
            <a:r>
              <a:rPr kumimoji="0" lang="en-US" altLang="zh-CN" sz="2800" b="0" i="0" u="none" strike="noStrike" kern="0" cap="none" spc="0" normalizeH="0" baseline="0" noProof="0" dirty="0" smtClean="0">
                <a:ln>
                  <a:noFill/>
                </a:ln>
                <a:solidFill>
                  <a:srgbClr val="000000"/>
                </a:solidFill>
                <a:effectLst/>
                <a:uLnTx/>
                <a:uFillTx/>
                <a:latin typeface="Arial"/>
                <a:ea typeface="宋体"/>
                <a:cs typeface="Arial" panose="020B0604020202020204" pitchFamily="34" charset="0"/>
              </a:rPr>
              <a:t>) </a:t>
            </a:r>
          </a:p>
          <a:p>
            <a:pPr marL="0" marR="0" lvl="0" indent="0" defTabSz="914400" eaLnBrk="1" fontAlgn="base" latinLnBrk="0" hangingPunct="1">
              <a:spcBef>
                <a:spcPct val="20000"/>
              </a:spcBef>
              <a:spcAft>
                <a:spcPct val="0"/>
              </a:spcAft>
              <a:buClr>
                <a:srgbClr val="CC9900"/>
              </a:buClr>
              <a:buSzPct val="65000"/>
              <a:buFontTx/>
              <a:buNone/>
              <a:tabLst/>
              <a:defRPr/>
            </a:pPr>
            <a:r>
              <a:rPr kumimoji="0" lang="en-US" altLang="zh-CN" sz="2800" b="0" i="0" u="none" strike="noStrike" kern="0" cap="none" spc="0" normalizeH="0" baseline="0" noProof="0" dirty="0" smtClean="0">
                <a:ln>
                  <a:noFill/>
                </a:ln>
                <a:solidFill>
                  <a:srgbClr val="000000"/>
                </a:solidFill>
                <a:effectLst/>
                <a:uLnTx/>
                <a:uFillTx/>
                <a:latin typeface="Arial"/>
                <a:ea typeface="宋体"/>
                <a:cs typeface="Arial" panose="020B0604020202020204" pitchFamily="34" charset="0"/>
              </a:rPr>
              <a:t>             endif</a:t>
            </a:r>
          </a:p>
          <a:p>
            <a:pPr marL="0" marR="0" lvl="0" indent="0" defTabSz="914400" eaLnBrk="1" fontAlgn="base" latinLnBrk="0" hangingPunct="1">
              <a:spcBef>
                <a:spcPct val="20000"/>
              </a:spcBef>
              <a:spcAft>
                <a:spcPct val="0"/>
              </a:spcAft>
              <a:buClr>
                <a:srgbClr val="CC9900"/>
              </a:buClr>
              <a:buSzPct val="65000"/>
              <a:buFontTx/>
              <a:buNone/>
              <a:tabLst/>
              <a:defRPr/>
            </a:pPr>
            <a:r>
              <a:rPr kumimoji="0" lang="en-US" altLang="zh-CN" sz="2800" b="0" i="0" u="none" strike="noStrike" kern="0" cap="none" spc="0" normalizeH="0" baseline="0" noProof="0" dirty="0" smtClean="0">
                <a:ln>
                  <a:noFill/>
                </a:ln>
                <a:solidFill>
                  <a:srgbClr val="000000"/>
                </a:solidFill>
                <a:effectLst/>
                <a:uLnTx/>
                <a:uFillTx/>
                <a:latin typeface="Arial"/>
                <a:ea typeface="宋体"/>
                <a:cs typeface="Arial" panose="020B0604020202020204" pitchFamily="34" charset="0"/>
              </a:rPr>
              <a:t>       repeat</a:t>
            </a:r>
          </a:p>
          <a:p>
            <a:pPr marL="0" marR="0" lvl="0" indent="0" defTabSz="914400" eaLnBrk="1" fontAlgn="base" latinLnBrk="0" hangingPunct="1">
              <a:spcBef>
                <a:spcPct val="20000"/>
              </a:spcBef>
              <a:spcAft>
                <a:spcPct val="0"/>
              </a:spcAft>
              <a:buClr>
                <a:srgbClr val="CC9900"/>
              </a:buClr>
              <a:buSzPct val="65000"/>
              <a:buFontTx/>
              <a:buNone/>
              <a:tabLst/>
              <a:defRPr/>
            </a:pPr>
            <a:r>
              <a:rPr kumimoji="0" lang="en-US" altLang="zh-CN" sz="2800" b="0" i="0" u="none" strike="noStrike" kern="0" cap="none" spc="0" normalizeH="0" baseline="0" noProof="0" dirty="0" smtClean="0">
                <a:ln>
                  <a:noFill/>
                </a:ln>
                <a:solidFill>
                  <a:srgbClr val="000000"/>
                </a:solidFill>
                <a:effectLst/>
                <a:uLnTx/>
                <a:uFillTx/>
                <a:latin typeface="Arial"/>
                <a:ea typeface="宋体"/>
                <a:cs typeface="Arial" panose="020B0604020202020204" pitchFamily="34" charset="0"/>
              </a:rPr>
              <a:t>   END DFS*</a:t>
            </a:r>
            <a:endParaRPr kumimoji="0" lang="zh-CN" altLang="en-US" sz="2000" b="0" i="0" u="none" strike="noStrike" kern="0" cap="none" spc="0" normalizeH="0" baseline="0" noProof="0" dirty="0" smtClean="0">
              <a:ln>
                <a:noFill/>
              </a:ln>
              <a:solidFill>
                <a:sysClr val="windowText" lastClr="000000"/>
              </a:solidFill>
              <a:effectLst/>
              <a:uLnTx/>
              <a:uFillTx/>
            </a:endParaRPr>
          </a:p>
        </p:txBody>
      </p:sp>
    </p:spTree>
    <p:extLst>
      <p:ext uri="{BB962C8B-B14F-4D97-AF65-F5344CB8AC3E}">
        <p14:creationId xmlns:p14="http://schemas.microsoft.com/office/powerpoint/2010/main" val="329947511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3333" y="338667"/>
            <a:ext cx="2607733" cy="593644"/>
          </a:xfrm>
          <a:prstGeom prst="rect">
            <a:avLst/>
          </a:prstGeom>
        </p:spPr>
      </p:pic>
      <p:pic>
        <p:nvPicPr>
          <p:cNvPr id="3" name="图片 2"/>
          <p:cNvPicPr>
            <a:picLocks noChangeAspect="1"/>
          </p:cNvPicPr>
          <p:nvPr/>
        </p:nvPicPr>
        <p:blipFill rotWithShape="1">
          <a:blip r:embed="rId4">
            <a:alphaModFix amt="4000"/>
            <a:extLst>
              <a:ext uri="{28A0092B-C50C-407E-A947-70E740481C1C}">
                <a14:useLocalDpi xmlns:a14="http://schemas.microsoft.com/office/drawing/2010/main" val="0"/>
              </a:ext>
            </a:extLst>
          </a:blip>
          <a:srcRect t="4939" r="28793" b="22469"/>
          <a:stretch/>
        </p:blipFill>
        <p:spPr>
          <a:xfrm>
            <a:off x="2641601" y="902926"/>
            <a:ext cx="9550400" cy="5955074"/>
          </a:xfrm>
          <a:prstGeom prst="rect">
            <a:avLst/>
          </a:prstGeom>
        </p:spPr>
      </p:pic>
      <p:sp>
        <p:nvSpPr>
          <p:cNvPr id="6" name="矩形 5"/>
          <p:cNvSpPr/>
          <p:nvPr/>
        </p:nvSpPr>
        <p:spPr>
          <a:xfrm>
            <a:off x="1492370" y="1253431"/>
            <a:ext cx="10332135" cy="45719"/>
          </a:xfrm>
          <a:prstGeom prst="rect">
            <a:avLst/>
          </a:prstGeom>
          <a:solidFill>
            <a:srgbClr val="239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矩形 9"/>
          <p:cNvSpPr/>
          <p:nvPr/>
        </p:nvSpPr>
        <p:spPr>
          <a:xfrm>
            <a:off x="8764438" y="383465"/>
            <a:ext cx="3060065" cy="523220"/>
          </a:xfrm>
          <a:prstGeom prst="rect">
            <a:avLst/>
          </a:prstGeom>
          <a:solidFill>
            <a:srgbClr val="239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矩形 10"/>
          <p:cNvSpPr/>
          <p:nvPr/>
        </p:nvSpPr>
        <p:spPr>
          <a:xfrm>
            <a:off x="8678174" y="352688"/>
            <a:ext cx="3239889" cy="584775"/>
          </a:xfrm>
          <a:prstGeom prst="rect">
            <a:avLst/>
          </a:prstGeom>
        </p:spPr>
        <p:txBody>
          <a:bodyPr wrap="square" anchor="ct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lnSpc>
                <a:spcPct val="100000"/>
              </a:lnSpc>
              <a:spcBef>
                <a:spcPts val="0"/>
              </a:spcBef>
              <a:spcAft>
                <a:spcPts val="0"/>
              </a:spcAft>
              <a:defRPr/>
            </a:pPr>
            <a:r>
              <a:rPr lang="zh-CN" altLang="en-US" sz="3200" b="1" dirty="0" smtClean="0">
                <a:solidFill>
                  <a:schemeClr val="bg1"/>
                </a:solidFill>
                <a:latin typeface="微软雅黑" charset="-122"/>
                <a:ea typeface="微软雅黑" charset="-122"/>
                <a:sym typeface="+mn-ea"/>
              </a:rPr>
              <a:t>深度优先生成树</a:t>
            </a:r>
            <a:endParaRPr lang="zh-CN" altLang="en-US" sz="3200" b="1" dirty="0">
              <a:solidFill>
                <a:schemeClr val="bg1"/>
              </a:solidFill>
              <a:latin typeface="微软雅黑" charset="-122"/>
              <a:ea typeface="微软雅黑" charset="-122"/>
              <a:sym typeface="+mn-ea"/>
            </a:endParaRPr>
          </a:p>
        </p:txBody>
      </p:sp>
      <p:sp>
        <p:nvSpPr>
          <p:cNvPr id="13" name="文本框 12"/>
          <p:cNvSpPr txBox="1"/>
          <p:nvPr/>
        </p:nvSpPr>
        <p:spPr>
          <a:xfrm>
            <a:off x="423334" y="972529"/>
            <a:ext cx="1402588" cy="584775"/>
          </a:xfrm>
          <a:prstGeom prst="rect">
            <a:avLst/>
          </a:prstGeom>
          <a:noFill/>
        </p:spPr>
        <p:txBody>
          <a:bodyPr wrap="square" rtlCol="0">
            <a:spAutoFit/>
          </a:bodyPr>
          <a:lstStyle/>
          <a:p>
            <a:r>
              <a:rPr kumimoji="1" lang="zh-CN" altLang="en-US" sz="3200" b="1" dirty="0">
                <a:latin typeface="Microsoft YaHei" charset="-122"/>
                <a:ea typeface="Microsoft YaHei" charset="-122"/>
                <a:cs typeface="Microsoft YaHei" charset="-122"/>
              </a:rPr>
              <a:t>对比</a:t>
            </a:r>
          </a:p>
        </p:txBody>
      </p:sp>
      <p:grpSp>
        <p:nvGrpSpPr>
          <p:cNvPr id="9" name="Group 2"/>
          <p:cNvGrpSpPr>
            <a:grpSpLocks/>
          </p:cNvGrpSpPr>
          <p:nvPr/>
        </p:nvGrpSpPr>
        <p:grpSpPr bwMode="auto">
          <a:xfrm>
            <a:off x="2172622" y="2644181"/>
            <a:ext cx="2808288" cy="2238375"/>
            <a:chOff x="657" y="2387"/>
            <a:chExt cx="1769" cy="1410"/>
          </a:xfrm>
        </p:grpSpPr>
        <p:sp>
          <p:nvSpPr>
            <p:cNvPr id="12" name="Oval 3"/>
            <p:cNvSpPr>
              <a:spLocks noChangeArrowheads="1"/>
            </p:cNvSpPr>
            <p:nvPr/>
          </p:nvSpPr>
          <p:spPr bwMode="auto">
            <a:xfrm>
              <a:off x="1202" y="2387"/>
              <a:ext cx="227" cy="227"/>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1</a:t>
              </a:r>
            </a:p>
          </p:txBody>
        </p:sp>
        <p:sp>
          <p:nvSpPr>
            <p:cNvPr id="14" name="Oval 4"/>
            <p:cNvSpPr>
              <a:spLocks noChangeArrowheads="1"/>
            </p:cNvSpPr>
            <p:nvPr/>
          </p:nvSpPr>
          <p:spPr bwMode="auto">
            <a:xfrm>
              <a:off x="839" y="2750"/>
              <a:ext cx="227" cy="227"/>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2</a:t>
              </a:r>
            </a:p>
          </p:txBody>
        </p:sp>
        <p:sp>
          <p:nvSpPr>
            <p:cNvPr id="15" name="Oval 5"/>
            <p:cNvSpPr>
              <a:spLocks noChangeArrowheads="1"/>
            </p:cNvSpPr>
            <p:nvPr/>
          </p:nvSpPr>
          <p:spPr bwMode="auto">
            <a:xfrm>
              <a:off x="1519" y="2750"/>
              <a:ext cx="227" cy="227"/>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3</a:t>
              </a:r>
            </a:p>
          </p:txBody>
        </p:sp>
        <p:sp>
          <p:nvSpPr>
            <p:cNvPr id="16" name="Oval 6"/>
            <p:cNvSpPr>
              <a:spLocks noChangeArrowheads="1"/>
            </p:cNvSpPr>
            <p:nvPr/>
          </p:nvSpPr>
          <p:spPr bwMode="auto">
            <a:xfrm>
              <a:off x="657" y="3067"/>
              <a:ext cx="227" cy="227"/>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4</a:t>
              </a:r>
            </a:p>
          </p:txBody>
        </p:sp>
        <p:sp>
          <p:nvSpPr>
            <p:cNvPr id="17" name="Oval 7"/>
            <p:cNvSpPr>
              <a:spLocks noChangeArrowheads="1"/>
            </p:cNvSpPr>
            <p:nvPr/>
          </p:nvSpPr>
          <p:spPr bwMode="auto">
            <a:xfrm>
              <a:off x="975" y="3067"/>
              <a:ext cx="227" cy="227"/>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5</a:t>
              </a:r>
            </a:p>
          </p:txBody>
        </p:sp>
        <p:sp>
          <p:nvSpPr>
            <p:cNvPr id="18" name="Oval 8"/>
            <p:cNvSpPr>
              <a:spLocks noChangeArrowheads="1"/>
            </p:cNvSpPr>
            <p:nvPr/>
          </p:nvSpPr>
          <p:spPr bwMode="auto">
            <a:xfrm>
              <a:off x="1338" y="3067"/>
              <a:ext cx="227" cy="227"/>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6</a:t>
              </a:r>
            </a:p>
          </p:txBody>
        </p:sp>
        <p:sp>
          <p:nvSpPr>
            <p:cNvPr id="19" name="Oval 9"/>
            <p:cNvSpPr>
              <a:spLocks noChangeArrowheads="1"/>
            </p:cNvSpPr>
            <p:nvPr/>
          </p:nvSpPr>
          <p:spPr bwMode="auto">
            <a:xfrm>
              <a:off x="1701" y="3067"/>
              <a:ext cx="227" cy="227"/>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7</a:t>
              </a:r>
            </a:p>
          </p:txBody>
        </p:sp>
        <p:sp>
          <p:nvSpPr>
            <p:cNvPr id="20" name="Oval 10"/>
            <p:cNvSpPr>
              <a:spLocks noChangeArrowheads="1"/>
            </p:cNvSpPr>
            <p:nvPr/>
          </p:nvSpPr>
          <p:spPr bwMode="auto">
            <a:xfrm>
              <a:off x="1202" y="3566"/>
              <a:ext cx="227" cy="227"/>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8</a:t>
              </a:r>
            </a:p>
          </p:txBody>
        </p:sp>
        <p:sp>
          <p:nvSpPr>
            <p:cNvPr id="21" name="Line 11"/>
            <p:cNvSpPr>
              <a:spLocks noChangeShapeType="1"/>
            </p:cNvSpPr>
            <p:nvPr/>
          </p:nvSpPr>
          <p:spPr bwMode="auto">
            <a:xfrm flipH="1">
              <a:off x="975" y="2614"/>
              <a:ext cx="317" cy="13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22" name="Line 12"/>
            <p:cNvSpPr>
              <a:spLocks noChangeShapeType="1"/>
            </p:cNvSpPr>
            <p:nvPr/>
          </p:nvSpPr>
          <p:spPr bwMode="auto">
            <a:xfrm>
              <a:off x="1292" y="2614"/>
              <a:ext cx="318" cy="13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23" name="Line 13"/>
            <p:cNvSpPr>
              <a:spLocks noChangeShapeType="1"/>
            </p:cNvSpPr>
            <p:nvPr/>
          </p:nvSpPr>
          <p:spPr bwMode="auto">
            <a:xfrm flipH="1">
              <a:off x="793" y="2976"/>
              <a:ext cx="137" cy="9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24" name="Line 14"/>
            <p:cNvSpPr>
              <a:spLocks noChangeShapeType="1"/>
            </p:cNvSpPr>
            <p:nvPr/>
          </p:nvSpPr>
          <p:spPr bwMode="auto">
            <a:xfrm>
              <a:off x="975" y="2976"/>
              <a:ext cx="91" cy="9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25" name="Line 15"/>
            <p:cNvSpPr>
              <a:spLocks noChangeShapeType="1"/>
            </p:cNvSpPr>
            <p:nvPr/>
          </p:nvSpPr>
          <p:spPr bwMode="auto">
            <a:xfrm flipH="1">
              <a:off x="1474" y="2976"/>
              <a:ext cx="136" cy="9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26" name="Line 16"/>
            <p:cNvSpPr>
              <a:spLocks noChangeShapeType="1"/>
            </p:cNvSpPr>
            <p:nvPr/>
          </p:nvSpPr>
          <p:spPr bwMode="auto">
            <a:xfrm>
              <a:off x="1655" y="2976"/>
              <a:ext cx="136" cy="9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27" name="Line 17"/>
            <p:cNvSpPr>
              <a:spLocks noChangeShapeType="1"/>
            </p:cNvSpPr>
            <p:nvPr/>
          </p:nvSpPr>
          <p:spPr bwMode="auto">
            <a:xfrm>
              <a:off x="793" y="3294"/>
              <a:ext cx="409" cy="36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28" name="Line 18"/>
            <p:cNvSpPr>
              <a:spLocks noChangeShapeType="1"/>
            </p:cNvSpPr>
            <p:nvPr/>
          </p:nvSpPr>
          <p:spPr bwMode="auto">
            <a:xfrm>
              <a:off x="1111" y="3294"/>
              <a:ext cx="181" cy="27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29" name="Line 19"/>
            <p:cNvSpPr>
              <a:spLocks noChangeShapeType="1"/>
            </p:cNvSpPr>
            <p:nvPr/>
          </p:nvSpPr>
          <p:spPr bwMode="auto">
            <a:xfrm flipH="1">
              <a:off x="1338" y="3294"/>
              <a:ext cx="136" cy="27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30" name="Line 20"/>
            <p:cNvSpPr>
              <a:spLocks noChangeShapeType="1"/>
            </p:cNvSpPr>
            <p:nvPr/>
          </p:nvSpPr>
          <p:spPr bwMode="auto">
            <a:xfrm flipH="1">
              <a:off x="1429" y="3294"/>
              <a:ext cx="362" cy="36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31" name="Text Box 21"/>
            <p:cNvSpPr txBox="1">
              <a:spLocks noChangeArrowheads="1"/>
            </p:cNvSpPr>
            <p:nvPr/>
          </p:nvSpPr>
          <p:spPr bwMode="auto">
            <a:xfrm>
              <a:off x="1655" y="3566"/>
              <a:ext cx="771"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zh-CN" altLang="en-US"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无向图</a:t>
              </a:r>
              <a:r>
                <a:rPr kumimoji="0" lang="en-US" altLang="zh-CN"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G</a:t>
              </a:r>
            </a:p>
          </p:txBody>
        </p:sp>
      </p:grpSp>
      <p:grpSp>
        <p:nvGrpSpPr>
          <p:cNvPr id="32" name="Group 22"/>
          <p:cNvGrpSpPr>
            <a:grpSpLocks/>
          </p:cNvGrpSpPr>
          <p:nvPr/>
        </p:nvGrpSpPr>
        <p:grpSpPr bwMode="auto">
          <a:xfrm>
            <a:off x="6314410" y="4025306"/>
            <a:ext cx="4356097" cy="2298700"/>
            <a:chOff x="2471" y="2387"/>
            <a:chExt cx="2744" cy="1448"/>
          </a:xfrm>
        </p:grpSpPr>
        <p:sp>
          <p:nvSpPr>
            <p:cNvPr id="33" name="Oval 23"/>
            <p:cNvSpPr>
              <a:spLocks noChangeArrowheads="1"/>
            </p:cNvSpPr>
            <p:nvPr/>
          </p:nvSpPr>
          <p:spPr bwMode="auto">
            <a:xfrm>
              <a:off x="3016" y="2387"/>
              <a:ext cx="227" cy="227"/>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1</a:t>
              </a:r>
            </a:p>
          </p:txBody>
        </p:sp>
        <p:sp>
          <p:nvSpPr>
            <p:cNvPr id="34" name="Oval 24"/>
            <p:cNvSpPr>
              <a:spLocks noChangeArrowheads="1"/>
            </p:cNvSpPr>
            <p:nvPr/>
          </p:nvSpPr>
          <p:spPr bwMode="auto">
            <a:xfrm>
              <a:off x="2653" y="2750"/>
              <a:ext cx="227" cy="227"/>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2</a:t>
              </a:r>
            </a:p>
          </p:txBody>
        </p:sp>
        <p:sp>
          <p:nvSpPr>
            <p:cNvPr id="35" name="Oval 25"/>
            <p:cNvSpPr>
              <a:spLocks noChangeArrowheads="1"/>
            </p:cNvSpPr>
            <p:nvPr/>
          </p:nvSpPr>
          <p:spPr bwMode="auto">
            <a:xfrm>
              <a:off x="3333" y="2750"/>
              <a:ext cx="227" cy="227"/>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3</a:t>
              </a:r>
            </a:p>
          </p:txBody>
        </p:sp>
        <p:sp>
          <p:nvSpPr>
            <p:cNvPr id="36" name="Oval 26"/>
            <p:cNvSpPr>
              <a:spLocks noChangeArrowheads="1"/>
            </p:cNvSpPr>
            <p:nvPr/>
          </p:nvSpPr>
          <p:spPr bwMode="auto">
            <a:xfrm>
              <a:off x="2471" y="3067"/>
              <a:ext cx="227" cy="227"/>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4</a:t>
              </a:r>
            </a:p>
          </p:txBody>
        </p:sp>
        <p:sp>
          <p:nvSpPr>
            <p:cNvPr id="37" name="Oval 27"/>
            <p:cNvSpPr>
              <a:spLocks noChangeArrowheads="1"/>
            </p:cNvSpPr>
            <p:nvPr/>
          </p:nvSpPr>
          <p:spPr bwMode="auto">
            <a:xfrm>
              <a:off x="2789" y="3067"/>
              <a:ext cx="227" cy="227"/>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5</a:t>
              </a:r>
            </a:p>
          </p:txBody>
        </p:sp>
        <p:sp>
          <p:nvSpPr>
            <p:cNvPr id="38" name="Oval 28"/>
            <p:cNvSpPr>
              <a:spLocks noChangeArrowheads="1"/>
            </p:cNvSpPr>
            <p:nvPr/>
          </p:nvSpPr>
          <p:spPr bwMode="auto">
            <a:xfrm>
              <a:off x="3152" y="3067"/>
              <a:ext cx="227" cy="227"/>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6</a:t>
              </a:r>
            </a:p>
          </p:txBody>
        </p:sp>
        <p:sp>
          <p:nvSpPr>
            <p:cNvPr id="39" name="Oval 29"/>
            <p:cNvSpPr>
              <a:spLocks noChangeArrowheads="1"/>
            </p:cNvSpPr>
            <p:nvPr/>
          </p:nvSpPr>
          <p:spPr bwMode="auto">
            <a:xfrm>
              <a:off x="3515" y="3067"/>
              <a:ext cx="227" cy="227"/>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7</a:t>
              </a:r>
            </a:p>
          </p:txBody>
        </p:sp>
        <p:sp>
          <p:nvSpPr>
            <p:cNvPr id="40" name="Oval 30"/>
            <p:cNvSpPr>
              <a:spLocks noChangeArrowheads="1"/>
            </p:cNvSpPr>
            <p:nvPr/>
          </p:nvSpPr>
          <p:spPr bwMode="auto">
            <a:xfrm>
              <a:off x="3016" y="3566"/>
              <a:ext cx="227" cy="227"/>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8</a:t>
              </a:r>
            </a:p>
          </p:txBody>
        </p:sp>
        <p:sp>
          <p:nvSpPr>
            <p:cNvPr id="41" name="Line 31"/>
            <p:cNvSpPr>
              <a:spLocks noChangeShapeType="1"/>
            </p:cNvSpPr>
            <p:nvPr/>
          </p:nvSpPr>
          <p:spPr bwMode="auto">
            <a:xfrm flipH="1">
              <a:off x="2789" y="2614"/>
              <a:ext cx="317" cy="13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42" name="Line 32"/>
            <p:cNvSpPr>
              <a:spLocks noChangeShapeType="1"/>
            </p:cNvSpPr>
            <p:nvPr/>
          </p:nvSpPr>
          <p:spPr bwMode="auto">
            <a:xfrm>
              <a:off x="3106" y="2614"/>
              <a:ext cx="318" cy="13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43" name="Line 33"/>
            <p:cNvSpPr>
              <a:spLocks noChangeShapeType="1"/>
            </p:cNvSpPr>
            <p:nvPr/>
          </p:nvSpPr>
          <p:spPr bwMode="auto">
            <a:xfrm flipH="1">
              <a:off x="2607" y="2976"/>
              <a:ext cx="137" cy="9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44" name="Line 34"/>
            <p:cNvSpPr>
              <a:spLocks noChangeShapeType="1"/>
            </p:cNvSpPr>
            <p:nvPr/>
          </p:nvSpPr>
          <p:spPr bwMode="auto">
            <a:xfrm>
              <a:off x="2789" y="2976"/>
              <a:ext cx="91" cy="9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45" name="Line 35"/>
            <p:cNvSpPr>
              <a:spLocks noChangeShapeType="1"/>
            </p:cNvSpPr>
            <p:nvPr/>
          </p:nvSpPr>
          <p:spPr bwMode="auto">
            <a:xfrm flipH="1">
              <a:off x="3288" y="2976"/>
              <a:ext cx="136" cy="9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46" name="Line 36"/>
            <p:cNvSpPr>
              <a:spLocks noChangeShapeType="1"/>
            </p:cNvSpPr>
            <p:nvPr/>
          </p:nvSpPr>
          <p:spPr bwMode="auto">
            <a:xfrm>
              <a:off x="3469" y="2976"/>
              <a:ext cx="136" cy="9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47" name="Line 37"/>
            <p:cNvSpPr>
              <a:spLocks noChangeShapeType="1"/>
            </p:cNvSpPr>
            <p:nvPr/>
          </p:nvSpPr>
          <p:spPr bwMode="auto">
            <a:xfrm>
              <a:off x="2607" y="3294"/>
              <a:ext cx="409" cy="36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48" name="Text Box 38"/>
            <p:cNvSpPr txBox="1">
              <a:spLocks noChangeArrowheads="1"/>
            </p:cNvSpPr>
            <p:nvPr/>
          </p:nvSpPr>
          <p:spPr bwMode="auto">
            <a:xfrm>
              <a:off x="3653" y="3583"/>
              <a:ext cx="1562"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20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G</a:t>
              </a:r>
              <a:r>
                <a:rPr kumimoji="0" lang="zh-CN" altLang="en-US" sz="20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的宽度优先生成树</a:t>
              </a:r>
            </a:p>
          </p:txBody>
        </p:sp>
      </p:grpSp>
      <p:grpSp>
        <p:nvGrpSpPr>
          <p:cNvPr id="49" name="Group 39"/>
          <p:cNvGrpSpPr>
            <a:grpSpLocks/>
          </p:cNvGrpSpPr>
          <p:nvPr/>
        </p:nvGrpSpPr>
        <p:grpSpPr bwMode="auto">
          <a:xfrm>
            <a:off x="6314410" y="1504356"/>
            <a:ext cx="4307017" cy="2271713"/>
            <a:chOff x="3243" y="618"/>
            <a:chExt cx="2479" cy="1431"/>
          </a:xfrm>
        </p:grpSpPr>
        <p:sp>
          <p:nvSpPr>
            <p:cNvPr id="50" name="Oval 40"/>
            <p:cNvSpPr>
              <a:spLocks noChangeArrowheads="1"/>
            </p:cNvSpPr>
            <p:nvPr/>
          </p:nvSpPr>
          <p:spPr bwMode="auto">
            <a:xfrm>
              <a:off x="3788" y="618"/>
              <a:ext cx="227" cy="227"/>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1</a:t>
              </a:r>
            </a:p>
          </p:txBody>
        </p:sp>
        <p:sp>
          <p:nvSpPr>
            <p:cNvPr id="51" name="Oval 41"/>
            <p:cNvSpPr>
              <a:spLocks noChangeArrowheads="1"/>
            </p:cNvSpPr>
            <p:nvPr/>
          </p:nvSpPr>
          <p:spPr bwMode="auto">
            <a:xfrm>
              <a:off x="3425" y="981"/>
              <a:ext cx="227" cy="227"/>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2</a:t>
              </a:r>
            </a:p>
          </p:txBody>
        </p:sp>
        <p:sp>
          <p:nvSpPr>
            <p:cNvPr id="52" name="Oval 42"/>
            <p:cNvSpPr>
              <a:spLocks noChangeArrowheads="1"/>
            </p:cNvSpPr>
            <p:nvPr/>
          </p:nvSpPr>
          <p:spPr bwMode="auto">
            <a:xfrm>
              <a:off x="4105" y="981"/>
              <a:ext cx="227" cy="227"/>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3</a:t>
              </a:r>
            </a:p>
          </p:txBody>
        </p:sp>
        <p:sp>
          <p:nvSpPr>
            <p:cNvPr id="53" name="Oval 43"/>
            <p:cNvSpPr>
              <a:spLocks noChangeArrowheads="1"/>
            </p:cNvSpPr>
            <p:nvPr/>
          </p:nvSpPr>
          <p:spPr bwMode="auto">
            <a:xfrm>
              <a:off x="3243" y="1298"/>
              <a:ext cx="227" cy="227"/>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4</a:t>
              </a:r>
            </a:p>
          </p:txBody>
        </p:sp>
        <p:sp>
          <p:nvSpPr>
            <p:cNvPr id="54" name="Oval 44"/>
            <p:cNvSpPr>
              <a:spLocks noChangeArrowheads="1"/>
            </p:cNvSpPr>
            <p:nvPr/>
          </p:nvSpPr>
          <p:spPr bwMode="auto">
            <a:xfrm>
              <a:off x="3561" y="1298"/>
              <a:ext cx="227" cy="227"/>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5</a:t>
              </a:r>
            </a:p>
          </p:txBody>
        </p:sp>
        <p:sp>
          <p:nvSpPr>
            <p:cNvPr id="55" name="Oval 45"/>
            <p:cNvSpPr>
              <a:spLocks noChangeArrowheads="1"/>
            </p:cNvSpPr>
            <p:nvPr/>
          </p:nvSpPr>
          <p:spPr bwMode="auto">
            <a:xfrm>
              <a:off x="3924" y="1298"/>
              <a:ext cx="227" cy="227"/>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6</a:t>
              </a:r>
            </a:p>
          </p:txBody>
        </p:sp>
        <p:sp>
          <p:nvSpPr>
            <p:cNvPr id="56" name="Oval 46"/>
            <p:cNvSpPr>
              <a:spLocks noChangeArrowheads="1"/>
            </p:cNvSpPr>
            <p:nvPr/>
          </p:nvSpPr>
          <p:spPr bwMode="auto">
            <a:xfrm>
              <a:off x="4287" y="1298"/>
              <a:ext cx="227" cy="227"/>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7</a:t>
              </a:r>
            </a:p>
          </p:txBody>
        </p:sp>
        <p:sp>
          <p:nvSpPr>
            <p:cNvPr id="57" name="Oval 47"/>
            <p:cNvSpPr>
              <a:spLocks noChangeArrowheads="1"/>
            </p:cNvSpPr>
            <p:nvPr/>
          </p:nvSpPr>
          <p:spPr bwMode="auto">
            <a:xfrm>
              <a:off x="3788" y="1797"/>
              <a:ext cx="227" cy="227"/>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8</a:t>
              </a:r>
            </a:p>
          </p:txBody>
        </p:sp>
        <p:sp>
          <p:nvSpPr>
            <p:cNvPr id="58" name="Line 48"/>
            <p:cNvSpPr>
              <a:spLocks noChangeShapeType="1"/>
            </p:cNvSpPr>
            <p:nvPr/>
          </p:nvSpPr>
          <p:spPr bwMode="auto">
            <a:xfrm flipH="1">
              <a:off x="3561" y="845"/>
              <a:ext cx="317" cy="13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59" name="Line 49"/>
            <p:cNvSpPr>
              <a:spLocks noChangeShapeType="1"/>
            </p:cNvSpPr>
            <p:nvPr/>
          </p:nvSpPr>
          <p:spPr bwMode="auto">
            <a:xfrm flipH="1">
              <a:off x="3379" y="1207"/>
              <a:ext cx="137" cy="9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60" name="Line 50"/>
            <p:cNvSpPr>
              <a:spLocks noChangeShapeType="1"/>
            </p:cNvSpPr>
            <p:nvPr/>
          </p:nvSpPr>
          <p:spPr bwMode="auto">
            <a:xfrm flipH="1">
              <a:off x="4060" y="1207"/>
              <a:ext cx="136" cy="9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61" name="Line 51"/>
            <p:cNvSpPr>
              <a:spLocks noChangeShapeType="1"/>
            </p:cNvSpPr>
            <p:nvPr/>
          </p:nvSpPr>
          <p:spPr bwMode="auto">
            <a:xfrm>
              <a:off x="4241" y="1207"/>
              <a:ext cx="136" cy="9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62" name="Line 52"/>
            <p:cNvSpPr>
              <a:spLocks noChangeShapeType="1"/>
            </p:cNvSpPr>
            <p:nvPr/>
          </p:nvSpPr>
          <p:spPr bwMode="auto">
            <a:xfrm>
              <a:off x="3379" y="1525"/>
              <a:ext cx="409" cy="36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63" name="Line 53"/>
            <p:cNvSpPr>
              <a:spLocks noChangeShapeType="1"/>
            </p:cNvSpPr>
            <p:nvPr/>
          </p:nvSpPr>
          <p:spPr bwMode="auto">
            <a:xfrm>
              <a:off x="3697" y="1525"/>
              <a:ext cx="181" cy="27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64" name="Line 54"/>
            <p:cNvSpPr>
              <a:spLocks noChangeShapeType="1"/>
            </p:cNvSpPr>
            <p:nvPr/>
          </p:nvSpPr>
          <p:spPr bwMode="auto">
            <a:xfrm flipH="1">
              <a:off x="3924" y="1525"/>
              <a:ext cx="136" cy="27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65" name="Text Box 55"/>
            <p:cNvSpPr txBox="1">
              <a:spLocks noChangeArrowheads="1"/>
            </p:cNvSpPr>
            <p:nvPr/>
          </p:nvSpPr>
          <p:spPr bwMode="auto">
            <a:xfrm>
              <a:off x="4316" y="1797"/>
              <a:ext cx="1406"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20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G</a:t>
              </a:r>
              <a:r>
                <a:rPr kumimoji="0" lang="zh-CN" altLang="en-US" sz="20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的深度优先生成树</a:t>
              </a:r>
            </a:p>
          </p:txBody>
        </p:sp>
      </p:grpSp>
      <p:sp>
        <p:nvSpPr>
          <p:cNvPr id="66" name="AutoShape 56"/>
          <p:cNvSpPr>
            <a:spLocks noChangeArrowheads="1"/>
          </p:cNvSpPr>
          <p:nvPr/>
        </p:nvSpPr>
        <p:spPr bwMode="auto">
          <a:xfrm>
            <a:off x="4980910" y="3615731"/>
            <a:ext cx="1079500" cy="215900"/>
          </a:xfrm>
          <a:prstGeom prst="rightArrow">
            <a:avLst>
              <a:gd name="adj1" fmla="val 50000"/>
              <a:gd name="adj2" fmla="val 125000"/>
            </a:avLst>
          </a:prstGeom>
          <a:solidFill>
            <a:srgbClr val="CC9900"/>
          </a:solidFill>
          <a:ln w="9525">
            <a:solidFill>
              <a:srgbClr val="000000"/>
            </a:solidFill>
            <a:miter lim="800000"/>
            <a:headEnd/>
            <a:tailEnd/>
          </a:ln>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67" name="Text Box 57"/>
          <p:cNvSpPr txBox="1">
            <a:spLocks noChangeArrowheads="1"/>
          </p:cNvSpPr>
          <p:nvPr/>
        </p:nvSpPr>
        <p:spPr bwMode="auto">
          <a:xfrm>
            <a:off x="8713122" y="2110781"/>
            <a:ext cx="1849438" cy="401638"/>
          </a:xfrm>
          <a:prstGeom prst="rect">
            <a:avLst/>
          </a:prstGeom>
          <a:solidFill>
            <a:srgbClr val="006633">
              <a:lumMod val="20000"/>
              <a:lumOff val="80000"/>
            </a:srgbClr>
          </a:solidFill>
          <a:ln>
            <a:noFill/>
          </a:ln>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20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1,2,4,8,5,6,3,7</a:t>
            </a:r>
          </a:p>
        </p:txBody>
      </p:sp>
      <p:sp>
        <p:nvSpPr>
          <p:cNvPr id="68" name="Text Box 58"/>
          <p:cNvSpPr txBox="1">
            <a:spLocks noChangeArrowheads="1"/>
          </p:cNvSpPr>
          <p:nvPr/>
        </p:nvSpPr>
        <p:spPr bwMode="auto">
          <a:xfrm>
            <a:off x="8689310" y="4525369"/>
            <a:ext cx="1873250" cy="400050"/>
          </a:xfrm>
          <a:prstGeom prst="rect">
            <a:avLst/>
          </a:prstGeom>
          <a:solidFill>
            <a:srgbClr val="006633">
              <a:lumMod val="20000"/>
              <a:lumOff val="80000"/>
            </a:srgbClr>
          </a:solidFill>
          <a:ln>
            <a:noFill/>
          </a:ln>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20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1,2,3,4,5,6,7,8</a:t>
            </a:r>
          </a:p>
        </p:txBody>
      </p:sp>
    </p:spTree>
    <p:extLst>
      <p:ext uri="{BB962C8B-B14F-4D97-AF65-F5344CB8AC3E}">
        <p14:creationId xmlns:p14="http://schemas.microsoft.com/office/powerpoint/2010/main" val="19694628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additive="base">
                                        <p:cTn id="7" dur="500" fill="hold"/>
                                        <p:tgtEl>
                                          <p:spTgt spid="32"/>
                                        </p:tgtEl>
                                        <p:attrNameLst>
                                          <p:attrName>ppt_x</p:attrName>
                                        </p:attrNameLst>
                                      </p:cBhvr>
                                      <p:tavLst>
                                        <p:tav tm="0">
                                          <p:val>
                                            <p:strVal val="#ppt_x"/>
                                          </p:val>
                                        </p:tav>
                                        <p:tav tm="100000">
                                          <p:val>
                                            <p:strVal val="#ppt_x"/>
                                          </p:val>
                                        </p:tav>
                                      </p:tavLst>
                                    </p:anim>
                                    <p:anim calcmode="lin" valueType="num">
                                      <p:cBhvr additive="base">
                                        <p:cTn id="8"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443628" y="1215842"/>
            <a:ext cx="2653255" cy="523220"/>
          </a:xfrm>
          <a:prstGeom prst="rect">
            <a:avLst/>
          </a:prstGeom>
          <a:solidFill>
            <a:srgbClr val="239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3333" y="338667"/>
            <a:ext cx="2607733" cy="593644"/>
          </a:xfrm>
          <a:prstGeom prst="rect">
            <a:avLst/>
          </a:prstGeom>
        </p:spPr>
      </p:pic>
      <p:sp>
        <p:nvSpPr>
          <p:cNvPr id="2" name="矩形 1"/>
          <p:cNvSpPr/>
          <p:nvPr/>
        </p:nvSpPr>
        <p:spPr>
          <a:xfrm>
            <a:off x="0" y="6688667"/>
            <a:ext cx="12192000" cy="169333"/>
          </a:xfrm>
          <a:prstGeom prst="rect">
            <a:avLst/>
          </a:prstGeom>
          <a:solidFill>
            <a:srgbClr val="239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矩形 4"/>
          <p:cNvSpPr/>
          <p:nvPr/>
        </p:nvSpPr>
        <p:spPr>
          <a:xfrm>
            <a:off x="311433" y="1185065"/>
            <a:ext cx="2869883" cy="584775"/>
          </a:xfrm>
          <a:prstGeom prst="rect">
            <a:avLst/>
          </a:prstGeom>
        </p:spPr>
        <p:txBody>
          <a:bodyPr wrap="square" anchor="ct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lnSpc>
                <a:spcPct val="100000"/>
              </a:lnSpc>
              <a:spcBef>
                <a:spcPts val="0"/>
              </a:spcBef>
              <a:spcAft>
                <a:spcPts val="0"/>
              </a:spcAft>
              <a:defRPr/>
            </a:pPr>
            <a:r>
              <a:rPr lang="zh-CN" altLang="en-US" sz="3200" b="1" dirty="0">
                <a:solidFill>
                  <a:schemeClr val="bg1"/>
                </a:solidFill>
                <a:latin typeface="微软雅黑" charset="-122"/>
                <a:ea typeface="微软雅黑" charset="-122"/>
                <a:sym typeface="+mn-ea"/>
              </a:rPr>
              <a:t>图算法</a:t>
            </a:r>
          </a:p>
        </p:txBody>
      </p:sp>
      <p:pic>
        <p:nvPicPr>
          <p:cNvPr id="7" name="图片 6"/>
          <p:cNvPicPr>
            <a:picLocks noChangeAspect="1"/>
          </p:cNvPicPr>
          <p:nvPr/>
        </p:nvPicPr>
        <p:blipFill>
          <a:blip r:embed="rId4">
            <a:alphaModFix amt="15000"/>
            <a:extLst>
              <a:ext uri="{28A0092B-C50C-407E-A947-70E740481C1C}">
                <a14:useLocalDpi xmlns:a14="http://schemas.microsoft.com/office/drawing/2010/main" val="0"/>
              </a:ext>
            </a:extLst>
          </a:blip>
          <a:stretch>
            <a:fillRect/>
          </a:stretch>
        </p:blipFill>
        <p:spPr>
          <a:xfrm>
            <a:off x="9838266" y="338667"/>
            <a:ext cx="1964267" cy="618074"/>
          </a:xfrm>
          <a:prstGeom prst="rect">
            <a:avLst/>
          </a:prstGeom>
        </p:spPr>
      </p:pic>
      <p:sp>
        <p:nvSpPr>
          <p:cNvPr id="10" name="矩形 9"/>
          <p:cNvSpPr/>
          <p:nvPr/>
        </p:nvSpPr>
        <p:spPr>
          <a:xfrm>
            <a:off x="3501167" y="2059400"/>
            <a:ext cx="8304926" cy="45719"/>
          </a:xfrm>
          <a:prstGeom prst="rect">
            <a:avLst/>
          </a:prstGeom>
          <a:solidFill>
            <a:srgbClr val="239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文本框 11"/>
          <p:cNvSpPr txBox="1"/>
          <p:nvPr/>
        </p:nvSpPr>
        <p:spPr>
          <a:xfrm>
            <a:off x="404922" y="1801356"/>
            <a:ext cx="3096244" cy="584775"/>
          </a:xfrm>
          <a:prstGeom prst="rect">
            <a:avLst/>
          </a:prstGeom>
          <a:noFill/>
        </p:spPr>
        <p:txBody>
          <a:bodyPr wrap="square" rtlCol="0">
            <a:spAutoFit/>
          </a:bodyPr>
          <a:lstStyle/>
          <a:p>
            <a:r>
              <a:rPr kumimoji="1" lang="zh-CN" altLang="en-US" sz="3200" b="1" dirty="0" smtClean="0">
                <a:latin typeface="Microsoft YaHei" charset="-122"/>
                <a:ea typeface="Microsoft YaHei" charset="-122"/>
                <a:cs typeface="Microsoft YaHei" charset="-122"/>
              </a:rPr>
              <a:t>基本约定和表述</a:t>
            </a:r>
            <a:endParaRPr kumimoji="1" lang="zh-CN" altLang="en-US" sz="3200" b="1" dirty="0">
              <a:latin typeface="Microsoft YaHei" charset="-122"/>
              <a:ea typeface="Microsoft YaHei" charset="-122"/>
              <a:cs typeface="Microsoft YaHei" charset="-122"/>
            </a:endParaRPr>
          </a:p>
        </p:txBody>
      </p:sp>
      <p:sp>
        <p:nvSpPr>
          <p:cNvPr id="14" name="矩形 13"/>
          <p:cNvSpPr/>
          <p:nvPr/>
        </p:nvSpPr>
        <p:spPr>
          <a:xfrm>
            <a:off x="404921" y="2314447"/>
            <a:ext cx="10540841" cy="4154984"/>
          </a:xfrm>
          <a:prstGeom prst="rect">
            <a:avLst/>
          </a:prstGeom>
        </p:spPr>
        <p:txBody>
          <a:bodyPr wrap="square">
            <a:spAutoFit/>
          </a:bodyPr>
          <a:lstStyle/>
          <a:p>
            <a:pPr lvl="0" eaLnBrk="0" fontAlgn="base" hangingPunct="0">
              <a:lnSpc>
                <a:spcPct val="150000"/>
              </a:lnSpc>
              <a:spcAft>
                <a:spcPct val="0"/>
              </a:spcAft>
              <a:buClr>
                <a:srgbClr val="3333CC"/>
              </a:buClr>
              <a:buSzPct val="60000"/>
              <a:defRPr/>
            </a:pPr>
            <a:r>
              <a:rPr lang="zh-CN" altLang="en-US" sz="3200" dirty="0">
                <a:solidFill>
                  <a:srgbClr val="000000"/>
                </a:solidFill>
                <a:latin typeface="微软雅黑" panose="020B0503020204020204" pitchFamily="34" charset="-122"/>
                <a:ea typeface="微软雅黑" panose="020B0503020204020204" pitchFamily="34" charset="-122"/>
              </a:rPr>
              <a:t>一个图</a:t>
            </a:r>
            <a:r>
              <a:rPr lang="en-US" altLang="zh-CN" sz="3200" dirty="0">
                <a:solidFill>
                  <a:srgbClr val="000000"/>
                </a:solidFill>
                <a:latin typeface="微软雅黑" panose="020B0503020204020204" pitchFamily="34" charset="-122"/>
                <a:ea typeface="微软雅黑" panose="020B0503020204020204" pitchFamily="34" charset="-122"/>
              </a:rPr>
              <a:t>G</a:t>
            </a:r>
            <a:r>
              <a:rPr lang="zh-CN" altLang="en-US" sz="3200" dirty="0">
                <a:solidFill>
                  <a:srgbClr val="000000"/>
                </a:solidFill>
                <a:latin typeface="微软雅黑" panose="020B0503020204020204" pitchFamily="34" charset="-122"/>
                <a:ea typeface="微软雅黑" panose="020B0503020204020204" pitchFamily="34" charset="-122"/>
              </a:rPr>
              <a:t>通常表示为</a:t>
            </a:r>
            <a:r>
              <a:rPr lang="en-US" altLang="zh-CN" sz="3200" dirty="0">
                <a:solidFill>
                  <a:srgbClr val="000000"/>
                </a:solidFill>
                <a:latin typeface="微软雅黑" panose="020B0503020204020204" pitchFamily="34" charset="-122"/>
                <a:ea typeface="微软雅黑" panose="020B0503020204020204" pitchFamily="34" charset="-122"/>
              </a:rPr>
              <a:t>G=(V,E)</a:t>
            </a:r>
            <a:r>
              <a:rPr lang="zh-CN" altLang="en-US" sz="3200" dirty="0">
                <a:solidFill>
                  <a:srgbClr val="000000"/>
                </a:solidFill>
                <a:latin typeface="微软雅黑" panose="020B0503020204020204" pitchFamily="34" charset="-122"/>
                <a:ea typeface="微软雅黑" panose="020B0503020204020204" pitchFamily="34" charset="-122"/>
              </a:rPr>
              <a:t>，其中</a:t>
            </a:r>
            <a:endParaRPr lang="en-US" altLang="zh-CN" sz="3200" dirty="0">
              <a:solidFill>
                <a:srgbClr val="000000"/>
              </a:solidFill>
              <a:latin typeface="微软雅黑" panose="020B0503020204020204" pitchFamily="34" charset="-122"/>
              <a:ea typeface="微软雅黑" panose="020B0503020204020204" pitchFamily="34" charset="-122"/>
            </a:endParaRPr>
          </a:p>
          <a:p>
            <a:pPr marL="1343025" lvl="1" indent="-285750" eaLnBrk="0" fontAlgn="base" hangingPunct="0">
              <a:lnSpc>
                <a:spcPct val="150000"/>
              </a:lnSpc>
              <a:spcAft>
                <a:spcPct val="0"/>
              </a:spcAft>
              <a:buClr>
                <a:srgbClr val="3333CC"/>
              </a:buClr>
              <a:buSzPct val="60000"/>
              <a:buFont typeface="Wingdings" panose="05000000000000000000" pitchFamily="2" charset="2"/>
              <a:buChar char="Ø"/>
              <a:defRPr/>
            </a:pPr>
            <a:r>
              <a:rPr lang="en-US" altLang="zh-CN" sz="3200" dirty="0">
                <a:solidFill>
                  <a:srgbClr val="FF0000"/>
                </a:solidFill>
                <a:latin typeface="微软雅黑" panose="020B0503020204020204" pitchFamily="34" charset="-122"/>
                <a:ea typeface="微软雅黑" panose="020B0503020204020204" pitchFamily="34" charset="-122"/>
              </a:rPr>
              <a:t>V</a:t>
            </a:r>
            <a:r>
              <a:rPr lang="zh-CN" altLang="en-US" sz="3200" dirty="0">
                <a:solidFill>
                  <a:srgbClr val="000000"/>
                </a:solidFill>
                <a:latin typeface="微软雅黑" panose="020B0503020204020204" pitchFamily="34" charset="-122"/>
                <a:ea typeface="微软雅黑" panose="020B0503020204020204" pitchFamily="34" charset="-122"/>
              </a:rPr>
              <a:t>：</a:t>
            </a:r>
            <a:r>
              <a:rPr lang="en-US" altLang="zh-CN" sz="3200" dirty="0">
                <a:solidFill>
                  <a:srgbClr val="000000"/>
                </a:solidFill>
                <a:latin typeface="微软雅黑" panose="020B0503020204020204" pitchFamily="34" charset="-122"/>
                <a:ea typeface="微软雅黑" panose="020B0503020204020204" pitchFamily="34" charset="-122"/>
              </a:rPr>
              <a:t>G</a:t>
            </a:r>
            <a:r>
              <a:rPr lang="zh-CN" altLang="en-US" sz="3200" dirty="0">
                <a:solidFill>
                  <a:srgbClr val="000000"/>
                </a:solidFill>
                <a:latin typeface="微软雅黑" panose="020B0503020204020204" pitchFamily="34" charset="-122"/>
                <a:ea typeface="微软雅黑" panose="020B0503020204020204" pitchFamily="34" charset="-122"/>
              </a:rPr>
              <a:t>中结点的集合，</a:t>
            </a:r>
            <a:r>
              <a:rPr lang="en-US" altLang="zh-CN" sz="3200" dirty="0">
                <a:solidFill>
                  <a:srgbClr val="000000"/>
                </a:solidFill>
                <a:latin typeface="微软雅黑" panose="020B0503020204020204" pitchFamily="34" charset="-122"/>
                <a:ea typeface="微软雅黑" panose="020B0503020204020204" pitchFamily="34" charset="-122"/>
              </a:rPr>
              <a:t>|V|</a:t>
            </a:r>
            <a:r>
              <a:rPr lang="zh-CN" altLang="en-US" sz="3200" dirty="0">
                <a:solidFill>
                  <a:srgbClr val="000000"/>
                </a:solidFill>
                <a:latin typeface="微软雅黑" panose="020B0503020204020204" pitchFamily="34" charset="-122"/>
                <a:ea typeface="微软雅黑" panose="020B0503020204020204" pitchFamily="34" charset="-122"/>
              </a:rPr>
              <a:t>表示结点数。</a:t>
            </a:r>
            <a:endParaRPr lang="en-US" altLang="zh-CN" sz="3200" dirty="0">
              <a:solidFill>
                <a:srgbClr val="000000"/>
              </a:solidFill>
              <a:latin typeface="微软雅黑" panose="020B0503020204020204" pitchFamily="34" charset="-122"/>
              <a:ea typeface="微软雅黑" panose="020B0503020204020204" pitchFamily="34" charset="-122"/>
            </a:endParaRPr>
          </a:p>
          <a:p>
            <a:pPr marL="1343025" lvl="1" indent="-285750" eaLnBrk="0" fontAlgn="base" hangingPunct="0">
              <a:lnSpc>
                <a:spcPct val="150000"/>
              </a:lnSpc>
              <a:spcAft>
                <a:spcPct val="0"/>
              </a:spcAft>
              <a:buClr>
                <a:srgbClr val="3333CC"/>
              </a:buClr>
              <a:buSzPct val="60000"/>
              <a:buFont typeface="Wingdings" panose="05000000000000000000" pitchFamily="2" charset="2"/>
              <a:buChar char="Ø"/>
              <a:defRPr/>
            </a:pPr>
            <a:r>
              <a:rPr lang="en-US" altLang="zh-CN" sz="3200" dirty="0">
                <a:solidFill>
                  <a:srgbClr val="FF0000"/>
                </a:solidFill>
                <a:latin typeface="微软雅黑" panose="020B0503020204020204" pitchFamily="34" charset="-122"/>
                <a:ea typeface="微软雅黑" panose="020B0503020204020204" pitchFamily="34" charset="-122"/>
              </a:rPr>
              <a:t>E</a:t>
            </a:r>
            <a:r>
              <a:rPr lang="zh-CN" altLang="en-US" sz="3200" dirty="0">
                <a:solidFill>
                  <a:srgbClr val="000000"/>
                </a:solidFill>
                <a:latin typeface="微软雅黑" panose="020B0503020204020204" pitchFamily="34" charset="-122"/>
                <a:ea typeface="微软雅黑" panose="020B0503020204020204" pitchFamily="34" charset="-122"/>
              </a:rPr>
              <a:t>：</a:t>
            </a:r>
            <a:r>
              <a:rPr lang="en-US" altLang="zh-CN" sz="3200" dirty="0">
                <a:solidFill>
                  <a:srgbClr val="000000"/>
                </a:solidFill>
                <a:latin typeface="微软雅黑" panose="020B0503020204020204" pitchFamily="34" charset="-122"/>
                <a:ea typeface="微软雅黑" panose="020B0503020204020204" pitchFamily="34" charset="-122"/>
              </a:rPr>
              <a:t>G</a:t>
            </a:r>
            <a:r>
              <a:rPr lang="zh-CN" altLang="en-US" sz="3200" dirty="0">
                <a:solidFill>
                  <a:srgbClr val="000000"/>
                </a:solidFill>
                <a:latin typeface="微软雅黑" panose="020B0503020204020204" pitchFamily="34" charset="-122"/>
                <a:ea typeface="微软雅黑" panose="020B0503020204020204" pitchFamily="34" charset="-122"/>
              </a:rPr>
              <a:t>中边的集合，</a:t>
            </a:r>
            <a:r>
              <a:rPr lang="en-US" altLang="zh-CN" sz="3200" dirty="0">
                <a:solidFill>
                  <a:srgbClr val="000000"/>
                </a:solidFill>
                <a:latin typeface="微软雅黑" panose="020B0503020204020204" pitchFamily="34" charset="-122"/>
                <a:ea typeface="微软雅黑" panose="020B0503020204020204" pitchFamily="34" charset="-122"/>
              </a:rPr>
              <a:t>|E|</a:t>
            </a:r>
            <a:r>
              <a:rPr lang="zh-CN" altLang="en-US" sz="3200" dirty="0">
                <a:solidFill>
                  <a:srgbClr val="000000"/>
                </a:solidFill>
                <a:latin typeface="微软雅黑" panose="020B0503020204020204" pitchFamily="34" charset="-122"/>
                <a:ea typeface="微软雅黑" panose="020B0503020204020204" pitchFamily="34" charset="-122"/>
              </a:rPr>
              <a:t>表示边数。</a:t>
            </a:r>
            <a:endParaRPr lang="en-US" altLang="zh-CN" sz="3200" dirty="0">
              <a:solidFill>
                <a:srgbClr val="000000"/>
              </a:solidFill>
              <a:latin typeface="微软雅黑" panose="020B0503020204020204" pitchFamily="34" charset="-122"/>
              <a:ea typeface="微软雅黑" panose="020B0503020204020204" pitchFamily="34" charset="-122"/>
            </a:endParaRPr>
          </a:p>
          <a:p>
            <a:pPr marL="1343025" lvl="1" indent="-285750" eaLnBrk="0" fontAlgn="base" hangingPunct="0">
              <a:lnSpc>
                <a:spcPct val="150000"/>
              </a:lnSpc>
              <a:spcAft>
                <a:spcPct val="0"/>
              </a:spcAft>
              <a:buClr>
                <a:srgbClr val="3333CC"/>
              </a:buClr>
              <a:buSzPct val="60000"/>
              <a:buFont typeface="Wingdings" panose="05000000000000000000" pitchFamily="2" charset="2"/>
              <a:buChar char="Ø"/>
              <a:defRPr/>
            </a:pPr>
            <a:r>
              <a:rPr lang="zh-CN" altLang="en-US" sz="3200" dirty="0">
                <a:solidFill>
                  <a:srgbClr val="000000"/>
                </a:solidFill>
                <a:latin typeface="微软雅黑" panose="020B0503020204020204" pitchFamily="34" charset="-122"/>
                <a:ea typeface="微软雅黑" panose="020B0503020204020204" pitchFamily="34" charset="-122"/>
              </a:rPr>
              <a:t>通常用</a:t>
            </a:r>
            <a:r>
              <a:rPr lang="en-US" altLang="zh-CN" sz="3200" dirty="0">
                <a:solidFill>
                  <a:srgbClr val="000000"/>
                </a:solidFill>
                <a:latin typeface="微软雅黑" panose="020B0503020204020204" pitchFamily="34" charset="-122"/>
                <a:ea typeface="微软雅黑" panose="020B0503020204020204" pitchFamily="34" charset="-122"/>
              </a:rPr>
              <a:t>|V|</a:t>
            </a:r>
            <a:r>
              <a:rPr lang="zh-CN" altLang="en-US" sz="3200" dirty="0">
                <a:solidFill>
                  <a:srgbClr val="000000"/>
                </a:solidFill>
                <a:latin typeface="微软雅黑" panose="020B0503020204020204" pitchFamily="34" charset="-122"/>
                <a:ea typeface="微软雅黑" panose="020B0503020204020204" pitchFamily="34" charset="-122"/>
              </a:rPr>
              <a:t>和</a:t>
            </a:r>
            <a:r>
              <a:rPr lang="en-US" altLang="zh-CN" sz="3200" dirty="0">
                <a:solidFill>
                  <a:srgbClr val="000000"/>
                </a:solidFill>
                <a:latin typeface="微软雅黑" panose="020B0503020204020204" pitchFamily="34" charset="-122"/>
                <a:ea typeface="微软雅黑" panose="020B0503020204020204" pitchFamily="34" charset="-122"/>
              </a:rPr>
              <a:t>|E|</a:t>
            </a:r>
            <a:r>
              <a:rPr lang="zh-CN" altLang="en-US" sz="3200" dirty="0">
                <a:solidFill>
                  <a:srgbClr val="000000"/>
                </a:solidFill>
                <a:latin typeface="微软雅黑" panose="020B0503020204020204" pitchFamily="34" charset="-122"/>
                <a:ea typeface="微软雅黑" panose="020B0503020204020204" pitchFamily="34" charset="-122"/>
              </a:rPr>
              <a:t>两个参数表示算法输入的规模。</a:t>
            </a:r>
            <a:endParaRPr lang="en-US" altLang="zh-CN" sz="3200" dirty="0">
              <a:solidFill>
                <a:srgbClr val="000000"/>
              </a:solidFill>
              <a:latin typeface="微软雅黑" panose="020B0503020204020204" pitchFamily="34" charset="-122"/>
              <a:ea typeface="微软雅黑" panose="020B0503020204020204" pitchFamily="34" charset="-122"/>
            </a:endParaRPr>
          </a:p>
          <a:p>
            <a:pPr marL="1743075" lvl="2" indent="-228600" eaLnBrk="0" fontAlgn="base" hangingPunct="0">
              <a:lnSpc>
                <a:spcPct val="150000"/>
              </a:lnSpc>
              <a:spcAft>
                <a:spcPct val="0"/>
              </a:spcAft>
              <a:buClr>
                <a:srgbClr val="3333CC"/>
              </a:buClr>
              <a:buSzPct val="60000"/>
              <a:buFont typeface="Wingdings" panose="05000000000000000000" pitchFamily="2" charset="2"/>
              <a:buChar char="Ø"/>
              <a:defRPr/>
            </a:pPr>
            <a:r>
              <a:rPr lang="zh-CN" altLang="en-US" sz="2400" dirty="0">
                <a:solidFill>
                  <a:srgbClr val="000000"/>
                </a:solidFill>
                <a:latin typeface="微软雅黑" panose="020B0503020204020204" pitchFamily="34" charset="-122"/>
                <a:ea typeface="微软雅黑" panose="020B0503020204020204" pitchFamily="34" charset="-122"/>
              </a:rPr>
              <a:t>在渐近记号中，通常用</a:t>
            </a:r>
            <a:r>
              <a:rPr lang="en-US" altLang="zh-CN" sz="2400" dirty="0">
                <a:solidFill>
                  <a:srgbClr val="000000"/>
                </a:solidFill>
                <a:latin typeface="微软雅黑" panose="020B0503020204020204" pitchFamily="34" charset="-122"/>
                <a:ea typeface="微软雅黑" panose="020B0503020204020204" pitchFamily="34" charset="-122"/>
              </a:rPr>
              <a:t>V</a:t>
            </a:r>
            <a:r>
              <a:rPr lang="zh-CN" altLang="en-US" sz="2400" dirty="0">
                <a:solidFill>
                  <a:srgbClr val="000000"/>
                </a:solidFill>
                <a:latin typeface="微软雅黑" panose="020B0503020204020204" pitchFamily="34" charset="-122"/>
                <a:ea typeface="微软雅黑" panose="020B0503020204020204" pitchFamily="34" charset="-122"/>
              </a:rPr>
              <a:t>代表</a:t>
            </a:r>
            <a:r>
              <a:rPr lang="en-US" altLang="zh-CN" sz="2400" dirty="0">
                <a:solidFill>
                  <a:srgbClr val="000000"/>
                </a:solidFill>
                <a:latin typeface="微软雅黑" panose="020B0503020204020204" pitchFamily="34" charset="-122"/>
                <a:ea typeface="微软雅黑" panose="020B0503020204020204" pitchFamily="34" charset="-122"/>
              </a:rPr>
              <a:t>|V|</a:t>
            </a:r>
            <a:r>
              <a:rPr lang="zh-CN" altLang="en-US" sz="2400" dirty="0">
                <a:solidFill>
                  <a:srgbClr val="000000"/>
                </a:solidFill>
                <a:latin typeface="微软雅黑" panose="020B0503020204020204" pitchFamily="34" charset="-122"/>
                <a:ea typeface="微软雅黑" panose="020B0503020204020204" pitchFamily="34" charset="-122"/>
              </a:rPr>
              <a:t>、用</a:t>
            </a:r>
            <a:r>
              <a:rPr lang="en-US" altLang="zh-CN" sz="2400" dirty="0">
                <a:solidFill>
                  <a:srgbClr val="000000"/>
                </a:solidFill>
                <a:latin typeface="微软雅黑" panose="020B0503020204020204" pitchFamily="34" charset="-122"/>
                <a:ea typeface="微软雅黑" panose="020B0503020204020204" pitchFamily="34" charset="-122"/>
              </a:rPr>
              <a:t>E</a:t>
            </a:r>
            <a:r>
              <a:rPr lang="zh-CN" altLang="en-US" sz="2400" dirty="0">
                <a:solidFill>
                  <a:srgbClr val="000000"/>
                </a:solidFill>
                <a:latin typeface="微软雅黑" panose="020B0503020204020204" pitchFamily="34" charset="-122"/>
                <a:ea typeface="微软雅黑" panose="020B0503020204020204" pitchFamily="34" charset="-122"/>
              </a:rPr>
              <a:t>代表</a:t>
            </a:r>
            <a:r>
              <a:rPr lang="en-US" altLang="zh-CN" sz="2400" dirty="0">
                <a:solidFill>
                  <a:srgbClr val="000000"/>
                </a:solidFill>
                <a:latin typeface="微软雅黑" panose="020B0503020204020204" pitchFamily="34" charset="-122"/>
                <a:ea typeface="微软雅黑" panose="020B0503020204020204" pitchFamily="34" charset="-122"/>
              </a:rPr>
              <a:t>|E|</a:t>
            </a:r>
            <a:r>
              <a:rPr lang="zh-CN" altLang="en-US" sz="2400" dirty="0">
                <a:solidFill>
                  <a:srgbClr val="000000"/>
                </a:solidFill>
                <a:latin typeface="微软雅黑" panose="020B0503020204020204" pitchFamily="34" charset="-122"/>
                <a:ea typeface="微软雅黑" panose="020B0503020204020204" pitchFamily="34" charset="-122"/>
              </a:rPr>
              <a:t>，如</a:t>
            </a:r>
            <a:r>
              <a:rPr lang="en-US" altLang="zh-CN" sz="2400" dirty="0">
                <a:solidFill>
                  <a:srgbClr val="000000"/>
                </a:solidFill>
                <a:latin typeface="微软雅黑" panose="020B0503020204020204" pitchFamily="34" charset="-122"/>
                <a:ea typeface="微软雅黑" panose="020B0503020204020204" pitchFamily="34" charset="-122"/>
              </a:rPr>
              <a:t>O(VE)</a:t>
            </a:r>
            <a:r>
              <a:rPr lang="zh-CN" altLang="en-US" sz="2400" dirty="0">
                <a:solidFill>
                  <a:srgbClr val="000000"/>
                </a:solidFill>
                <a:latin typeface="微软雅黑" panose="020B0503020204020204" pitchFamily="34" charset="-122"/>
                <a:ea typeface="微软雅黑" panose="020B0503020204020204" pitchFamily="34" charset="-122"/>
              </a:rPr>
              <a:t>。</a:t>
            </a:r>
            <a:endParaRPr lang="en-US" altLang="zh-CN" sz="2400" dirty="0">
              <a:solidFill>
                <a:srgbClr val="000000"/>
              </a:solidFill>
              <a:latin typeface="微软雅黑" panose="020B0503020204020204" pitchFamily="34" charset="-122"/>
              <a:ea typeface="微软雅黑" panose="020B0503020204020204" pitchFamily="34" charset="-122"/>
            </a:endParaRPr>
          </a:p>
          <a:p>
            <a:pPr marL="1743075" lvl="2" indent="-228600" eaLnBrk="0" fontAlgn="base" hangingPunct="0">
              <a:lnSpc>
                <a:spcPct val="150000"/>
              </a:lnSpc>
              <a:spcAft>
                <a:spcPct val="0"/>
              </a:spcAft>
              <a:buClr>
                <a:srgbClr val="3333CC"/>
              </a:buClr>
              <a:buSzPct val="60000"/>
              <a:buFont typeface="Wingdings" panose="05000000000000000000" pitchFamily="2" charset="2"/>
              <a:buChar char="Ø"/>
              <a:defRPr/>
            </a:pPr>
            <a:r>
              <a:rPr lang="zh-CN" altLang="en-US" sz="2400" dirty="0">
                <a:solidFill>
                  <a:srgbClr val="000000"/>
                </a:solidFill>
                <a:latin typeface="微软雅黑" panose="020B0503020204020204" pitchFamily="34" charset="-122"/>
                <a:ea typeface="微软雅黑" panose="020B0503020204020204" pitchFamily="34" charset="-122"/>
              </a:rPr>
              <a:t>在算法中，用</a:t>
            </a:r>
            <a:r>
              <a:rPr lang="en-US" altLang="zh-CN" sz="2400" dirty="0">
                <a:solidFill>
                  <a:srgbClr val="000000"/>
                </a:solidFill>
                <a:latin typeface="微软雅黑" panose="020B0503020204020204" pitchFamily="34" charset="-122"/>
                <a:ea typeface="微软雅黑" panose="020B0503020204020204" pitchFamily="34" charset="-122"/>
              </a:rPr>
              <a:t>G.V</a:t>
            </a:r>
            <a:r>
              <a:rPr lang="zh-CN" altLang="en-US" sz="2400" dirty="0">
                <a:solidFill>
                  <a:srgbClr val="000000"/>
                </a:solidFill>
                <a:latin typeface="微软雅黑" panose="020B0503020204020204" pitchFamily="34" charset="-122"/>
                <a:ea typeface="微软雅黑" panose="020B0503020204020204" pitchFamily="34" charset="-122"/>
              </a:rPr>
              <a:t>表示图</a:t>
            </a:r>
            <a:r>
              <a:rPr lang="en-US" altLang="zh-CN" sz="2400" dirty="0">
                <a:solidFill>
                  <a:srgbClr val="000000"/>
                </a:solidFill>
                <a:latin typeface="微软雅黑" panose="020B0503020204020204" pitchFamily="34" charset="-122"/>
                <a:ea typeface="微软雅黑" panose="020B0503020204020204" pitchFamily="34" charset="-122"/>
              </a:rPr>
              <a:t>G</a:t>
            </a:r>
            <a:r>
              <a:rPr lang="zh-CN" altLang="en-US" sz="2400" dirty="0">
                <a:solidFill>
                  <a:srgbClr val="000000"/>
                </a:solidFill>
                <a:latin typeface="微软雅黑" panose="020B0503020204020204" pitchFamily="34" charset="-122"/>
                <a:ea typeface="微软雅黑" panose="020B0503020204020204" pitchFamily="34" charset="-122"/>
              </a:rPr>
              <a:t>的结点集，</a:t>
            </a:r>
            <a:r>
              <a:rPr lang="en-US" altLang="zh-CN" sz="2400" dirty="0">
                <a:solidFill>
                  <a:srgbClr val="000000"/>
                </a:solidFill>
                <a:latin typeface="微软雅黑" panose="020B0503020204020204" pitchFamily="34" charset="-122"/>
                <a:ea typeface="微软雅黑" panose="020B0503020204020204" pitchFamily="34" charset="-122"/>
              </a:rPr>
              <a:t>G.E </a:t>
            </a:r>
            <a:r>
              <a:rPr lang="zh-CN" altLang="en-US" sz="2400" dirty="0">
                <a:solidFill>
                  <a:srgbClr val="000000"/>
                </a:solidFill>
                <a:latin typeface="微软雅黑" panose="020B0503020204020204" pitchFamily="34" charset="-122"/>
                <a:ea typeface="微软雅黑" panose="020B0503020204020204" pitchFamily="34" charset="-122"/>
              </a:rPr>
              <a:t>表示图</a:t>
            </a:r>
            <a:r>
              <a:rPr lang="en-US" altLang="zh-CN" sz="2400" dirty="0">
                <a:solidFill>
                  <a:srgbClr val="000000"/>
                </a:solidFill>
                <a:latin typeface="微软雅黑" panose="020B0503020204020204" pitchFamily="34" charset="-122"/>
                <a:ea typeface="微软雅黑" panose="020B0503020204020204" pitchFamily="34" charset="-122"/>
              </a:rPr>
              <a:t>G</a:t>
            </a:r>
            <a:r>
              <a:rPr lang="zh-CN" altLang="en-US" sz="2400" dirty="0">
                <a:solidFill>
                  <a:srgbClr val="000000"/>
                </a:solidFill>
                <a:latin typeface="微软雅黑" panose="020B0503020204020204" pitchFamily="34" charset="-122"/>
                <a:ea typeface="微软雅黑" panose="020B0503020204020204" pitchFamily="34" charset="-122"/>
              </a:rPr>
              <a:t>的边集。</a:t>
            </a:r>
            <a:endParaRPr lang="en-US" altLang="zh-CN" sz="2400" dirty="0">
              <a:solidFill>
                <a:srgbClr val="0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28425534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p:cNvPicPr>
            <a:picLocks noChangeAspect="1"/>
          </p:cNvPicPr>
          <p:nvPr/>
        </p:nvPicPr>
        <p:blipFill rotWithShape="1">
          <a:blip r:embed="rId3">
            <a:extLst>
              <a:ext uri="{28A0092B-C50C-407E-A947-70E740481C1C}">
                <a14:useLocalDpi xmlns:a14="http://schemas.microsoft.com/office/drawing/2010/main" val="0"/>
              </a:ext>
            </a:extLst>
          </a:blip>
          <a:srcRect t="3960" r="26250" b="22542"/>
          <a:stretch/>
        </p:blipFill>
        <p:spPr>
          <a:xfrm>
            <a:off x="-1" y="0"/>
            <a:ext cx="12261273" cy="6858000"/>
          </a:xfrm>
          <a:prstGeom prst="rect">
            <a:avLst/>
          </a:prstGeom>
        </p:spPr>
      </p:pic>
      <p:sp>
        <p:nvSpPr>
          <p:cNvPr id="15" name="文本框 14"/>
          <p:cNvSpPr txBox="1"/>
          <p:nvPr/>
        </p:nvSpPr>
        <p:spPr>
          <a:xfrm>
            <a:off x="558800" y="3429000"/>
            <a:ext cx="7135962" cy="1015663"/>
          </a:xfrm>
          <a:prstGeom prst="rect">
            <a:avLst/>
          </a:prstGeom>
          <a:noFill/>
        </p:spPr>
        <p:txBody>
          <a:bodyPr wrap="square" rtlCol="0">
            <a:spAutoFit/>
          </a:bodyPr>
          <a:lstStyle/>
          <a:p>
            <a:r>
              <a:rPr kumimoji="1" lang="zh-CN" altLang="en-US" sz="6000" b="1" dirty="0" smtClean="0">
                <a:latin typeface="Microsoft YaHei" charset="-122"/>
                <a:ea typeface="Microsoft YaHei" charset="-122"/>
                <a:cs typeface="Microsoft YaHei" charset="-122"/>
              </a:rPr>
              <a:t>深度检索</a:t>
            </a:r>
            <a:endParaRPr kumimoji="1" lang="zh-CN" altLang="en-US" sz="6000" b="1"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273365277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3333" y="338667"/>
            <a:ext cx="2607733" cy="593644"/>
          </a:xfrm>
          <a:prstGeom prst="rect">
            <a:avLst/>
          </a:prstGeom>
        </p:spPr>
      </p:pic>
      <p:pic>
        <p:nvPicPr>
          <p:cNvPr id="3" name="图片 2"/>
          <p:cNvPicPr>
            <a:picLocks noChangeAspect="1"/>
          </p:cNvPicPr>
          <p:nvPr/>
        </p:nvPicPr>
        <p:blipFill rotWithShape="1">
          <a:blip r:embed="rId4">
            <a:alphaModFix amt="4000"/>
            <a:extLst>
              <a:ext uri="{28A0092B-C50C-407E-A947-70E740481C1C}">
                <a14:useLocalDpi xmlns:a14="http://schemas.microsoft.com/office/drawing/2010/main" val="0"/>
              </a:ext>
            </a:extLst>
          </a:blip>
          <a:srcRect t="4939" r="28793" b="22469"/>
          <a:stretch/>
        </p:blipFill>
        <p:spPr>
          <a:xfrm>
            <a:off x="2641601" y="902926"/>
            <a:ext cx="9550400" cy="5955074"/>
          </a:xfrm>
          <a:prstGeom prst="rect">
            <a:avLst/>
          </a:prstGeom>
        </p:spPr>
      </p:pic>
      <p:sp>
        <p:nvSpPr>
          <p:cNvPr id="6" name="矩形 5"/>
          <p:cNvSpPr/>
          <p:nvPr/>
        </p:nvSpPr>
        <p:spPr>
          <a:xfrm>
            <a:off x="1475118" y="1253432"/>
            <a:ext cx="10349386" cy="45719"/>
          </a:xfrm>
          <a:prstGeom prst="rect">
            <a:avLst/>
          </a:prstGeom>
          <a:solidFill>
            <a:srgbClr val="239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矩形 9"/>
          <p:cNvSpPr/>
          <p:nvPr/>
        </p:nvSpPr>
        <p:spPr>
          <a:xfrm>
            <a:off x="9946257" y="383465"/>
            <a:ext cx="1878246" cy="523220"/>
          </a:xfrm>
          <a:prstGeom prst="rect">
            <a:avLst/>
          </a:prstGeom>
          <a:solidFill>
            <a:srgbClr val="239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矩形 10"/>
          <p:cNvSpPr/>
          <p:nvPr/>
        </p:nvSpPr>
        <p:spPr>
          <a:xfrm>
            <a:off x="9877245" y="352688"/>
            <a:ext cx="2040818" cy="584775"/>
          </a:xfrm>
          <a:prstGeom prst="rect">
            <a:avLst/>
          </a:prstGeom>
        </p:spPr>
        <p:txBody>
          <a:bodyPr wrap="square" anchor="ct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lnSpc>
                <a:spcPct val="100000"/>
              </a:lnSpc>
              <a:spcBef>
                <a:spcPts val="0"/>
              </a:spcBef>
              <a:spcAft>
                <a:spcPts val="0"/>
              </a:spcAft>
              <a:defRPr/>
            </a:pPr>
            <a:r>
              <a:rPr lang="zh-CN" altLang="en-US" sz="3200" b="1" dirty="0" smtClean="0">
                <a:solidFill>
                  <a:schemeClr val="bg1"/>
                </a:solidFill>
                <a:latin typeface="微软雅黑" charset="-122"/>
                <a:ea typeface="微软雅黑" charset="-122"/>
                <a:sym typeface="+mn-ea"/>
              </a:rPr>
              <a:t>深度检索</a:t>
            </a:r>
            <a:endParaRPr lang="zh-CN" altLang="en-US" sz="3200" b="1" dirty="0">
              <a:solidFill>
                <a:schemeClr val="bg1"/>
              </a:solidFill>
              <a:latin typeface="微软雅黑" charset="-122"/>
              <a:ea typeface="微软雅黑" charset="-122"/>
              <a:sym typeface="+mn-ea"/>
            </a:endParaRPr>
          </a:p>
        </p:txBody>
      </p:sp>
      <p:sp>
        <p:nvSpPr>
          <p:cNvPr id="13" name="文本框 12"/>
          <p:cNvSpPr txBox="1"/>
          <p:nvPr/>
        </p:nvSpPr>
        <p:spPr>
          <a:xfrm>
            <a:off x="423334" y="972529"/>
            <a:ext cx="1051784" cy="584775"/>
          </a:xfrm>
          <a:prstGeom prst="rect">
            <a:avLst/>
          </a:prstGeom>
          <a:noFill/>
        </p:spPr>
        <p:txBody>
          <a:bodyPr wrap="square" rtlCol="0">
            <a:spAutoFit/>
          </a:bodyPr>
          <a:lstStyle/>
          <a:p>
            <a:r>
              <a:rPr kumimoji="1" lang="zh-CN" altLang="en-US" sz="3200" b="1" dirty="0" smtClean="0">
                <a:latin typeface="Microsoft YaHei" charset="-122"/>
                <a:ea typeface="Microsoft YaHei" charset="-122"/>
                <a:cs typeface="Microsoft YaHei" charset="-122"/>
              </a:rPr>
              <a:t>定义</a:t>
            </a:r>
            <a:endParaRPr kumimoji="1" lang="zh-CN" altLang="en-US" sz="3200" b="1" dirty="0">
              <a:latin typeface="Microsoft YaHei" charset="-122"/>
              <a:ea typeface="Microsoft YaHei" charset="-122"/>
              <a:cs typeface="Microsoft YaHei" charset="-122"/>
            </a:endParaRPr>
          </a:p>
        </p:txBody>
      </p:sp>
      <p:sp>
        <p:nvSpPr>
          <p:cNvPr id="5" name="矩形 4"/>
          <p:cNvSpPr/>
          <p:nvPr/>
        </p:nvSpPr>
        <p:spPr>
          <a:xfrm>
            <a:off x="474453" y="1618556"/>
            <a:ext cx="11246534" cy="954107"/>
          </a:xfrm>
          <a:prstGeom prst="rect">
            <a:avLst/>
          </a:prstGeom>
        </p:spPr>
        <p:txBody>
          <a:bodyPr wrap="square">
            <a:spAutoFit/>
          </a:bodyPr>
          <a:lstStyle/>
          <a:p>
            <a:pPr lvl="0"/>
            <a:r>
              <a:rPr lang="zh-CN" altLang="en-US" sz="2800" kern="0" dirty="0">
                <a:solidFill>
                  <a:srgbClr val="000000"/>
                </a:solidFill>
                <a:latin typeface="微软雅黑" panose="020B0503020204020204" pitchFamily="34" charset="-122"/>
                <a:ea typeface="微软雅黑" panose="020B0503020204020204" pitchFamily="34" charset="-122"/>
              </a:rPr>
              <a:t>改造</a:t>
            </a:r>
            <a:r>
              <a:rPr lang="en-US" altLang="zh-CN" sz="2800" kern="0" dirty="0">
                <a:solidFill>
                  <a:srgbClr val="000000"/>
                </a:solidFill>
                <a:latin typeface="微软雅黑" panose="020B0503020204020204" pitchFamily="34" charset="-122"/>
                <a:ea typeface="微软雅黑" panose="020B0503020204020204" pitchFamily="34" charset="-122"/>
              </a:rPr>
              <a:t>BFS</a:t>
            </a:r>
            <a:r>
              <a:rPr lang="zh-CN" altLang="en-US" sz="2800" kern="0" dirty="0">
                <a:solidFill>
                  <a:srgbClr val="000000"/>
                </a:solidFill>
                <a:latin typeface="微软雅黑" panose="020B0503020204020204" pitchFamily="34" charset="-122"/>
                <a:ea typeface="微软雅黑" panose="020B0503020204020204" pitchFamily="34" charset="-122"/>
              </a:rPr>
              <a:t>算法，</a:t>
            </a:r>
            <a:r>
              <a:rPr lang="zh-CN" altLang="en-US" sz="2800" b="1" kern="0" dirty="0">
                <a:solidFill>
                  <a:srgbClr val="000000"/>
                </a:solidFill>
                <a:latin typeface="微软雅黑" panose="020B0503020204020204" pitchFamily="34" charset="-122"/>
                <a:ea typeface="微软雅黑" panose="020B0503020204020204" pitchFamily="34" charset="-122"/>
              </a:rPr>
              <a:t>用</a:t>
            </a:r>
            <a:r>
              <a:rPr lang="zh-CN" altLang="en-US" sz="2800" b="1" kern="0" dirty="0">
                <a:solidFill>
                  <a:srgbClr val="FF3300"/>
                </a:solidFill>
                <a:latin typeface="微软雅黑" panose="020B0503020204020204" pitchFamily="34" charset="-122"/>
                <a:ea typeface="微软雅黑" panose="020B0503020204020204" pitchFamily="34" charset="-122"/>
              </a:rPr>
              <a:t>栈来</a:t>
            </a:r>
            <a:r>
              <a:rPr lang="zh-CN" altLang="en-US" sz="2800" b="1" kern="0" dirty="0">
                <a:solidFill>
                  <a:srgbClr val="000000"/>
                </a:solidFill>
                <a:latin typeface="微软雅黑" panose="020B0503020204020204" pitchFamily="34" charset="-122"/>
                <a:ea typeface="微软雅黑" panose="020B0503020204020204" pitchFamily="34" charset="-122"/>
              </a:rPr>
              <a:t>保存未被检测的结点</a:t>
            </a:r>
            <a:r>
              <a:rPr lang="zh-CN" altLang="en-US" sz="2800" kern="0" dirty="0">
                <a:solidFill>
                  <a:srgbClr val="000000"/>
                </a:solidFill>
                <a:latin typeface="微软雅黑" panose="020B0503020204020204" pitchFamily="34" charset="-122"/>
                <a:ea typeface="微软雅黑" panose="020B0503020204020204" pitchFamily="34" charset="-122"/>
              </a:rPr>
              <a:t>，则得到的新的检索算法称为深度检索（</a:t>
            </a:r>
            <a:r>
              <a:rPr lang="en-US" altLang="zh-CN" sz="2800" kern="0" dirty="0" err="1">
                <a:solidFill>
                  <a:srgbClr val="000000"/>
                </a:solidFill>
                <a:latin typeface="微软雅黑" panose="020B0503020204020204" pitchFamily="34" charset="-122"/>
                <a:ea typeface="微软雅黑" panose="020B0503020204020204" pitchFamily="34" charset="-122"/>
              </a:rPr>
              <a:t>D_Search</a:t>
            </a:r>
            <a:r>
              <a:rPr lang="zh-CN" altLang="en-US" sz="2800" kern="0" dirty="0">
                <a:solidFill>
                  <a:srgbClr val="000000"/>
                </a:solidFill>
                <a:latin typeface="微软雅黑" panose="020B0503020204020204" pitchFamily="34" charset="-122"/>
                <a:ea typeface="微软雅黑" panose="020B0503020204020204" pitchFamily="34" charset="-122"/>
              </a:rPr>
              <a:t>）算法</a:t>
            </a:r>
            <a:endParaRPr kumimoji="0" lang="zh-CN" altLang="en-US" sz="2400" b="0" i="0" u="none" strike="noStrike" kern="0" cap="none" spc="0" normalizeH="0" baseline="0" noProof="0" dirty="0" smtClean="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
        <p:nvSpPr>
          <p:cNvPr id="4" name="矩形 3"/>
          <p:cNvSpPr/>
          <p:nvPr/>
        </p:nvSpPr>
        <p:spPr>
          <a:xfrm>
            <a:off x="2594197" y="5691202"/>
            <a:ext cx="7007046" cy="52322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28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注：</a:t>
            </a:r>
            <a:r>
              <a:rPr kumimoji="0" lang="zh-CN" altLang="en-US" sz="2800" b="0" i="0" u="none" strike="noStrike" kern="0" cap="none" spc="0" normalizeH="0" baseline="0" noProof="0" dirty="0" smtClean="0">
                <a:ln>
                  <a:noFill/>
                </a:ln>
                <a:solidFill>
                  <a:srgbClr val="0000CC"/>
                </a:solidFill>
                <a:effectLst/>
                <a:uLnTx/>
                <a:uFillTx/>
                <a:latin typeface="微软雅黑" panose="020B0503020204020204" pitchFamily="34" charset="-122"/>
                <a:ea typeface="微软雅黑" panose="020B0503020204020204" pitchFamily="34" charset="-122"/>
              </a:rPr>
              <a:t>结点被压入栈中后将以相反的次序出栈</a:t>
            </a:r>
            <a:endParaRPr kumimoji="0" lang="zh-CN" altLang="en-US" sz="2000" b="0" i="0" u="none" strike="noStrike" kern="0" cap="none" spc="0" normalizeH="0" baseline="0" noProof="0" dirty="0" smtClean="0">
              <a:ln>
                <a:noFill/>
              </a:ln>
              <a:solidFill>
                <a:sysClr val="windowText" lastClr="000000"/>
              </a:solidFill>
              <a:effectLst/>
              <a:uLnTx/>
              <a:uFillTx/>
            </a:endParaRPr>
          </a:p>
        </p:txBody>
      </p:sp>
      <p:grpSp>
        <p:nvGrpSpPr>
          <p:cNvPr id="51" name="Group 3"/>
          <p:cNvGrpSpPr>
            <a:grpSpLocks/>
          </p:cNvGrpSpPr>
          <p:nvPr/>
        </p:nvGrpSpPr>
        <p:grpSpPr bwMode="auto">
          <a:xfrm>
            <a:off x="4863006" y="3012745"/>
            <a:ext cx="2808288" cy="2238375"/>
            <a:chOff x="657" y="2387"/>
            <a:chExt cx="1769" cy="1410"/>
          </a:xfrm>
        </p:grpSpPr>
        <p:sp>
          <p:nvSpPr>
            <p:cNvPr id="52" name="Oval 4"/>
            <p:cNvSpPr>
              <a:spLocks noChangeArrowheads="1"/>
            </p:cNvSpPr>
            <p:nvPr/>
          </p:nvSpPr>
          <p:spPr bwMode="auto">
            <a:xfrm>
              <a:off x="1202" y="2387"/>
              <a:ext cx="227" cy="227"/>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1</a:t>
              </a:r>
            </a:p>
          </p:txBody>
        </p:sp>
        <p:sp>
          <p:nvSpPr>
            <p:cNvPr id="53" name="Oval 5"/>
            <p:cNvSpPr>
              <a:spLocks noChangeArrowheads="1"/>
            </p:cNvSpPr>
            <p:nvPr/>
          </p:nvSpPr>
          <p:spPr bwMode="auto">
            <a:xfrm>
              <a:off x="839" y="2750"/>
              <a:ext cx="227" cy="227"/>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2</a:t>
              </a:r>
            </a:p>
          </p:txBody>
        </p:sp>
        <p:sp>
          <p:nvSpPr>
            <p:cNvPr id="54" name="Oval 6"/>
            <p:cNvSpPr>
              <a:spLocks noChangeArrowheads="1"/>
            </p:cNvSpPr>
            <p:nvPr/>
          </p:nvSpPr>
          <p:spPr bwMode="auto">
            <a:xfrm>
              <a:off x="1519" y="2750"/>
              <a:ext cx="227" cy="227"/>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3</a:t>
              </a:r>
            </a:p>
          </p:txBody>
        </p:sp>
        <p:sp>
          <p:nvSpPr>
            <p:cNvPr id="55" name="Oval 7"/>
            <p:cNvSpPr>
              <a:spLocks noChangeArrowheads="1"/>
            </p:cNvSpPr>
            <p:nvPr/>
          </p:nvSpPr>
          <p:spPr bwMode="auto">
            <a:xfrm>
              <a:off x="657" y="3067"/>
              <a:ext cx="227" cy="227"/>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dirty="0" smtClean="0">
                  <a:ln>
                    <a:noFill/>
                  </a:ln>
                  <a:solidFill>
                    <a:srgbClr val="000000"/>
                  </a:solidFill>
                  <a:effectLst/>
                  <a:uLnTx/>
                  <a:uFillTx/>
                  <a:latin typeface="Arial" panose="020B0604020202020204" pitchFamily="34" charset="0"/>
                  <a:ea typeface="宋体" panose="02010600030101010101" pitchFamily="2" charset="-122"/>
                </a:rPr>
                <a:t>4</a:t>
              </a:r>
            </a:p>
          </p:txBody>
        </p:sp>
        <p:sp>
          <p:nvSpPr>
            <p:cNvPr id="56" name="Oval 8"/>
            <p:cNvSpPr>
              <a:spLocks noChangeArrowheads="1"/>
            </p:cNvSpPr>
            <p:nvPr/>
          </p:nvSpPr>
          <p:spPr bwMode="auto">
            <a:xfrm>
              <a:off x="975" y="3067"/>
              <a:ext cx="227" cy="227"/>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5</a:t>
              </a:r>
            </a:p>
          </p:txBody>
        </p:sp>
        <p:sp>
          <p:nvSpPr>
            <p:cNvPr id="57" name="Oval 9"/>
            <p:cNvSpPr>
              <a:spLocks noChangeArrowheads="1"/>
            </p:cNvSpPr>
            <p:nvPr/>
          </p:nvSpPr>
          <p:spPr bwMode="auto">
            <a:xfrm>
              <a:off x="1338" y="3067"/>
              <a:ext cx="227" cy="227"/>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6</a:t>
              </a:r>
            </a:p>
          </p:txBody>
        </p:sp>
        <p:sp>
          <p:nvSpPr>
            <p:cNvPr id="58" name="Oval 10"/>
            <p:cNvSpPr>
              <a:spLocks noChangeArrowheads="1"/>
            </p:cNvSpPr>
            <p:nvPr/>
          </p:nvSpPr>
          <p:spPr bwMode="auto">
            <a:xfrm>
              <a:off x="1701" y="3067"/>
              <a:ext cx="227" cy="227"/>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7</a:t>
              </a:r>
            </a:p>
          </p:txBody>
        </p:sp>
        <p:sp>
          <p:nvSpPr>
            <p:cNvPr id="59" name="Oval 11"/>
            <p:cNvSpPr>
              <a:spLocks noChangeArrowheads="1"/>
            </p:cNvSpPr>
            <p:nvPr/>
          </p:nvSpPr>
          <p:spPr bwMode="auto">
            <a:xfrm>
              <a:off x="1202" y="3566"/>
              <a:ext cx="227" cy="227"/>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8</a:t>
              </a:r>
            </a:p>
          </p:txBody>
        </p:sp>
        <p:sp>
          <p:nvSpPr>
            <p:cNvPr id="60" name="Line 12"/>
            <p:cNvSpPr>
              <a:spLocks noChangeShapeType="1"/>
            </p:cNvSpPr>
            <p:nvPr/>
          </p:nvSpPr>
          <p:spPr bwMode="auto">
            <a:xfrm flipH="1">
              <a:off x="975" y="2614"/>
              <a:ext cx="317" cy="13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61" name="Line 13"/>
            <p:cNvSpPr>
              <a:spLocks noChangeShapeType="1"/>
            </p:cNvSpPr>
            <p:nvPr/>
          </p:nvSpPr>
          <p:spPr bwMode="auto">
            <a:xfrm>
              <a:off x="1292" y="2614"/>
              <a:ext cx="318" cy="13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62" name="Line 14"/>
            <p:cNvSpPr>
              <a:spLocks noChangeShapeType="1"/>
            </p:cNvSpPr>
            <p:nvPr/>
          </p:nvSpPr>
          <p:spPr bwMode="auto">
            <a:xfrm flipH="1">
              <a:off x="793" y="2976"/>
              <a:ext cx="137" cy="9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63" name="Line 15"/>
            <p:cNvSpPr>
              <a:spLocks noChangeShapeType="1"/>
            </p:cNvSpPr>
            <p:nvPr/>
          </p:nvSpPr>
          <p:spPr bwMode="auto">
            <a:xfrm>
              <a:off x="975" y="2976"/>
              <a:ext cx="91" cy="9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64" name="Line 16"/>
            <p:cNvSpPr>
              <a:spLocks noChangeShapeType="1"/>
            </p:cNvSpPr>
            <p:nvPr/>
          </p:nvSpPr>
          <p:spPr bwMode="auto">
            <a:xfrm flipH="1">
              <a:off x="1474" y="2976"/>
              <a:ext cx="136" cy="9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65" name="Line 17"/>
            <p:cNvSpPr>
              <a:spLocks noChangeShapeType="1"/>
            </p:cNvSpPr>
            <p:nvPr/>
          </p:nvSpPr>
          <p:spPr bwMode="auto">
            <a:xfrm>
              <a:off x="1655" y="2976"/>
              <a:ext cx="136" cy="9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66" name="Line 18"/>
            <p:cNvSpPr>
              <a:spLocks noChangeShapeType="1"/>
            </p:cNvSpPr>
            <p:nvPr/>
          </p:nvSpPr>
          <p:spPr bwMode="auto">
            <a:xfrm>
              <a:off x="793" y="3294"/>
              <a:ext cx="409" cy="36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67" name="Line 19"/>
            <p:cNvSpPr>
              <a:spLocks noChangeShapeType="1"/>
            </p:cNvSpPr>
            <p:nvPr/>
          </p:nvSpPr>
          <p:spPr bwMode="auto">
            <a:xfrm>
              <a:off x="1111" y="3294"/>
              <a:ext cx="181" cy="27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68" name="Line 20"/>
            <p:cNvSpPr>
              <a:spLocks noChangeShapeType="1"/>
            </p:cNvSpPr>
            <p:nvPr/>
          </p:nvSpPr>
          <p:spPr bwMode="auto">
            <a:xfrm flipH="1">
              <a:off x="1338" y="3294"/>
              <a:ext cx="136" cy="27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69" name="Line 21"/>
            <p:cNvSpPr>
              <a:spLocks noChangeShapeType="1"/>
            </p:cNvSpPr>
            <p:nvPr/>
          </p:nvSpPr>
          <p:spPr bwMode="auto">
            <a:xfrm flipH="1">
              <a:off x="1429" y="3294"/>
              <a:ext cx="362" cy="36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70" name="Text Box 22"/>
            <p:cNvSpPr txBox="1">
              <a:spLocks noChangeArrowheads="1"/>
            </p:cNvSpPr>
            <p:nvPr/>
          </p:nvSpPr>
          <p:spPr bwMode="auto">
            <a:xfrm>
              <a:off x="1655" y="3566"/>
              <a:ext cx="771"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无向图</a:t>
              </a: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G</a:t>
              </a:r>
            </a:p>
          </p:txBody>
        </p:sp>
      </p:grpSp>
    </p:spTree>
    <p:extLst>
      <p:ext uri="{BB962C8B-B14F-4D97-AF65-F5344CB8AC3E}">
        <p14:creationId xmlns:p14="http://schemas.microsoft.com/office/powerpoint/2010/main" val="129269111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3333" y="338667"/>
            <a:ext cx="2607733" cy="593644"/>
          </a:xfrm>
          <a:prstGeom prst="rect">
            <a:avLst/>
          </a:prstGeom>
        </p:spPr>
      </p:pic>
      <p:pic>
        <p:nvPicPr>
          <p:cNvPr id="3" name="图片 2"/>
          <p:cNvPicPr>
            <a:picLocks noChangeAspect="1"/>
          </p:cNvPicPr>
          <p:nvPr/>
        </p:nvPicPr>
        <p:blipFill rotWithShape="1">
          <a:blip r:embed="rId4">
            <a:alphaModFix amt="4000"/>
            <a:extLst>
              <a:ext uri="{28A0092B-C50C-407E-A947-70E740481C1C}">
                <a14:useLocalDpi xmlns:a14="http://schemas.microsoft.com/office/drawing/2010/main" val="0"/>
              </a:ext>
            </a:extLst>
          </a:blip>
          <a:srcRect t="4939" r="28793" b="22469"/>
          <a:stretch/>
        </p:blipFill>
        <p:spPr>
          <a:xfrm>
            <a:off x="2641601" y="902926"/>
            <a:ext cx="9550400" cy="5955074"/>
          </a:xfrm>
          <a:prstGeom prst="rect">
            <a:avLst/>
          </a:prstGeom>
        </p:spPr>
      </p:pic>
      <p:sp>
        <p:nvSpPr>
          <p:cNvPr id="6" name="矩形 5"/>
          <p:cNvSpPr/>
          <p:nvPr/>
        </p:nvSpPr>
        <p:spPr>
          <a:xfrm>
            <a:off x="1376245" y="1230573"/>
            <a:ext cx="10448259" cy="45719"/>
          </a:xfrm>
          <a:prstGeom prst="rect">
            <a:avLst/>
          </a:prstGeom>
          <a:solidFill>
            <a:srgbClr val="239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矩形 9"/>
          <p:cNvSpPr/>
          <p:nvPr/>
        </p:nvSpPr>
        <p:spPr>
          <a:xfrm>
            <a:off x="9618453" y="383465"/>
            <a:ext cx="2206050" cy="523220"/>
          </a:xfrm>
          <a:prstGeom prst="rect">
            <a:avLst/>
          </a:prstGeom>
          <a:solidFill>
            <a:srgbClr val="239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矩形 10"/>
          <p:cNvSpPr/>
          <p:nvPr/>
        </p:nvSpPr>
        <p:spPr>
          <a:xfrm>
            <a:off x="9558068" y="352688"/>
            <a:ext cx="2359995" cy="584775"/>
          </a:xfrm>
          <a:prstGeom prst="rect">
            <a:avLst/>
          </a:prstGeom>
        </p:spPr>
        <p:txBody>
          <a:bodyPr wrap="square" anchor="ct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lnSpc>
                <a:spcPct val="100000"/>
              </a:lnSpc>
              <a:spcBef>
                <a:spcPts val="0"/>
              </a:spcBef>
              <a:spcAft>
                <a:spcPts val="0"/>
              </a:spcAft>
              <a:defRPr/>
            </a:pPr>
            <a:r>
              <a:rPr lang="zh-CN" altLang="en-US" sz="3200" b="1" dirty="0" smtClean="0">
                <a:solidFill>
                  <a:schemeClr val="bg1"/>
                </a:solidFill>
                <a:latin typeface="微软雅黑" charset="-122"/>
                <a:ea typeface="微软雅黑" charset="-122"/>
                <a:sym typeface="+mn-ea"/>
              </a:rPr>
              <a:t>深度搜索</a:t>
            </a:r>
            <a:endParaRPr lang="zh-CN" altLang="en-US" sz="3200" b="1" dirty="0">
              <a:solidFill>
                <a:schemeClr val="bg1"/>
              </a:solidFill>
              <a:latin typeface="微软雅黑" charset="-122"/>
              <a:ea typeface="微软雅黑" charset="-122"/>
              <a:sym typeface="+mn-ea"/>
            </a:endParaRPr>
          </a:p>
        </p:txBody>
      </p:sp>
      <p:sp>
        <p:nvSpPr>
          <p:cNvPr id="13" name="文本框 12"/>
          <p:cNvSpPr txBox="1"/>
          <p:nvPr/>
        </p:nvSpPr>
        <p:spPr>
          <a:xfrm>
            <a:off x="342670" y="1027613"/>
            <a:ext cx="1022519" cy="584775"/>
          </a:xfrm>
          <a:prstGeom prst="rect">
            <a:avLst/>
          </a:prstGeom>
          <a:noFill/>
        </p:spPr>
        <p:txBody>
          <a:bodyPr wrap="square" rtlCol="0">
            <a:spAutoFit/>
          </a:bodyPr>
          <a:lstStyle/>
          <a:p>
            <a:r>
              <a:rPr kumimoji="1" lang="zh-CN" altLang="en-US" sz="3200" b="1" dirty="0" smtClean="0">
                <a:latin typeface="Microsoft YaHei" charset="-122"/>
                <a:ea typeface="Microsoft YaHei" charset="-122"/>
                <a:cs typeface="Microsoft YaHei" charset="-122"/>
              </a:rPr>
              <a:t>过程</a:t>
            </a:r>
            <a:endParaRPr kumimoji="1" lang="zh-CN" altLang="en-US" sz="3200" b="1" dirty="0">
              <a:latin typeface="Microsoft YaHei" charset="-122"/>
              <a:ea typeface="Microsoft YaHei" charset="-122"/>
              <a:cs typeface="Microsoft YaHei" charset="-122"/>
            </a:endParaRPr>
          </a:p>
        </p:txBody>
      </p:sp>
      <p:grpSp>
        <p:nvGrpSpPr>
          <p:cNvPr id="9" name="Group 3"/>
          <p:cNvGrpSpPr>
            <a:grpSpLocks/>
          </p:cNvGrpSpPr>
          <p:nvPr/>
        </p:nvGrpSpPr>
        <p:grpSpPr bwMode="auto">
          <a:xfrm>
            <a:off x="655520" y="2603977"/>
            <a:ext cx="2808287" cy="2238375"/>
            <a:chOff x="657" y="2387"/>
            <a:chExt cx="1769" cy="1410"/>
          </a:xfrm>
        </p:grpSpPr>
        <p:sp>
          <p:nvSpPr>
            <p:cNvPr id="12" name="Oval 4"/>
            <p:cNvSpPr>
              <a:spLocks noChangeArrowheads="1"/>
            </p:cNvSpPr>
            <p:nvPr/>
          </p:nvSpPr>
          <p:spPr bwMode="auto">
            <a:xfrm>
              <a:off x="1202" y="2387"/>
              <a:ext cx="227" cy="227"/>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1</a:t>
              </a:r>
            </a:p>
          </p:txBody>
        </p:sp>
        <p:sp>
          <p:nvSpPr>
            <p:cNvPr id="14" name="Oval 5"/>
            <p:cNvSpPr>
              <a:spLocks noChangeArrowheads="1"/>
            </p:cNvSpPr>
            <p:nvPr/>
          </p:nvSpPr>
          <p:spPr bwMode="auto">
            <a:xfrm>
              <a:off x="839" y="2750"/>
              <a:ext cx="227" cy="227"/>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2</a:t>
              </a:r>
            </a:p>
          </p:txBody>
        </p:sp>
        <p:sp>
          <p:nvSpPr>
            <p:cNvPr id="15" name="Oval 6"/>
            <p:cNvSpPr>
              <a:spLocks noChangeArrowheads="1"/>
            </p:cNvSpPr>
            <p:nvPr/>
          </p:nvSpPr>
          <p:spPr bwMode="auto">
            <a:xfrm>
              <a:off x="1519" y="2750"/>
              <a:ext cx="227" cy="227"/>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3</a:t>
              </a:r>
            </a:p>
          </p:txBody>
        </p:sp>
        <p:sp>
          <p:nvSpPr>
            <p:cNvPr id="16" name="Oval 7"/>
            <p:cNvSpPr>
              <a:spLocks noChangeArrowheads="1"/>
            </p:cNvSpPr>
            <p:nvPr/>
          </p:nvSpPr>
          <p:spPr bwMode="auto">
            <a:xfrm>
              <a:off x="657" y="3067"/>
              <a:ext cx="227" cy="227"/>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4</a:t>
              </a:r>
            </a:p>
          </p:txBody>
        </p:sp>
        <p:sp>
          <p:nvSpPr>
            <p:cNvPr id="17" name="Oval 8"/>
            <p:cNvSpPr>
              <a:spLocks noChangeArrowheads="1"/>
            </p:cNvSpPr>
            <p:nvPr/>
          </p:nvSpPr>
          <p:spPr bwMode="auto">
            <a:xfrm>
              <a:off x="975" y="3067"/>
              <a:ext cx="227" cy="227"/>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5</a:t>
              </a:r>
            </a:p>
          </p:txBody>
        </p:sp>
        <p:sp>
          <p:nvSpPr>
            <p:cNvPr id="18" name="Oval 9"/>
            <p:cNvSpPr>
              <a:spLocks noChangeArrowheads="1"/>
            </p:cNvSpPr>
            <p:nvPr/>
          </p:nvSpPr>
          <p:spPr bwMode="auto">
            <a:xfrm>
              <a:off x="1338" y="3067"/>
              <a:ext cx="227" cy="227"/>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6</a:t>
              </a:r>
            </a:p>
          </p:txBody>
        </p:sp>
        <p:sp>
          <p:nvSpPr>
            <p:cNvPr id="19" name="Oval 10"/>
            <p:cNvSpPr>
              <a:spLocks noChangeArrowheads="1"/>
            </p:cNvSpPr>
            <p:nvPr/>
          </p:nvSpPr>
          <p:spPr bwMode="auto">
            <a:xfrm>
              <a:off x="1701" y="3067"/>
              <a:ext cx="227" cy="227"/>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7</a:t>
              </a:r>
            </a:p>
          </p:txBody>
        </p:sp>
        <p:sp>
          <p:nvSpPr>
            <p:cNvPr id="20" name="Oval 11"/>
            <p:cNvSpPr>
              <a:spLocks noChangeArrowheads="1"/>
            </p:cNvSpPr>
            <p:nvPr/>
          </p:nvSpPr>
          <p:spPr bwMode="auto">
            <a:xfrm>
              <a:off x="1202" y="3566"/>
              <a:ext cx="227" cy="227"/>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8</a:t>
              </a:r>
            </a:p>
          </p:txBody>
        </p:sp>
        <p:sp>
          <p:nvSpPr>
            <p:cNvPr id="21" name="Line 12"/>
            <p:cNvSpPr>
              <a:spLocks noChangeShapeType="1"/>
            </p:cNvSpPr>
            <p:nvPr/>
          </p:nvSpPr>
          <p:spPr bwMode="auto">
            <a:xfrm flipH="1">
              <a:off x="975" y="2614"/>
              <a:ext cx="317" cy="13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22" name="Line 13"/>
            <p:cNvSpPr>
              <a:spLocks noChangeShapeType="1"/>
            </p:cNvSpPr>
            <p:nvPr/>
          </p:nvSpPr>
          <p:spPr bwMode="auto">
            <a:xfrm>
              <a:off x="1292" y="2614"/>
              <a:ext cx="318" cy="13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23" name="Line 14"/>
            <p:cNvSpPr>
              <a:spLocks noChangeShapeType="1"/>
            </p:cNvSpPr>
            <p:nvPr/>
          </p:nvSpPr>
          <p:spPr bwMode="auto">
            <a:xfrm flipH="1">
              <a:off x="793" y="2976"/>
              <a:ext cx="137" cy="9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24" name="Line 15"/>
            <p:cNvSpPr>
              <a:spLocks noChangeShapeType="1"/>
            </p:cNvSpPr>
            <p:nvPr/>
          </p:nvSpPr>
          <p:spPr bwMode="auto">
            <a:xfrm>
              <a:off x="975" y="2976"/>
              <a:ext cx="91" cy="9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25" name="Line 16"/>
            <p:cNvSpPr>
              <a:spLocks noChangeShapeType="1"/>
            </p:cNvSpPr>
            <p:nvPr/>
          </p:nvSpPr>
          <p:spPr bwMode="auto">
            <a:xfrm flipH="1">
              <a:off x="1474" y="2976"/>
              <a:ext cx="136" cy="9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26" name="Line 17"/>
            <p:cNvSpPr>
              <a:spLocks noChangeShapeType="1"/>
            </p:cNvSpPr>
            <p:nvPr/>
          </p:nvSpPr>
          <p:spPr bwMode="auto">
            <a:xfrm>
              <a:off x="1655" y="2976"/>
              <a:ext cx="136" cy="9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27" name="Line 18"/>
            <p:cNvSpPr>
              <a:spLocks noChangeShapeType="1"/>
            </p:cNvSpPr>
            <p:nvPr/>
          </p:nvSpPr>
          <p:spPr bwMode="auto">
            <a:xfrm>
              <a:off x="793" y="3294"/>
              <a:ext cx="409" cy="36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28" name="Line 19"/>
            <p:cNvSpPr>
              <a:spLocks noChangeShapeType="1"/>
            </p:cNvSpPr>
            <p:nvPr/>
          </p:nvSpPr>
          <p:spPr bwMode="auto">
            <a:xfrm>
              <a:off x="1111" y="3294"/>
              <a:ext cx="181" cy="27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29" name="Line 20"/>
            <p:cNvSpPr>
              <a:spLocks noChangeShapeType="1"/>
            </p:cNvSpPr>
            <p:nvPr/>
          </p:nvSpPr>
          <p:spPr bwMode="auto">
            <a:xfrm flipH="1">
              <a:off x="1338" y="3294"/>
              <a:ext cx="136" cy="27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30" name="Line 21"/>
            <p:cNvSpPr>
              <a:spLocks noChangeShapeType="1"/>
            </p:cNvSpPr>
            <p:nvPr/>
          </p:nvSpPr>
          <p:spPr bwMode="auto">
            <a:xfrm flipH="1">
              <a:off x="1429" y="3294"/>
              <a:ext cx="362" cy="36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31" name="Text Box 22"/>
            <p:cNvSpPr txBox="1">
              <a:spLocks noChangeArrowheads="1"/>
            </p:cNvSpPr>
            <p:nvPr/>
          </p:nvSpPr>
          <p:spPr bwMode="auto">
            <a:xfrm>
              <a:off x="1655" y="3566"/>
              <a:ext cx="771"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zh-CN" altLang="en-US" sz="18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无向图</a:t>
              </a:r>
              <a:r>
                <a:rPr kumimoji="0" lang="en-US" altLang="zh-CN" sz="18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G</a:t>
              </a:r>
            </a:p>
          </p:txBody>
        </p:sp>
      </p:grpSp>
      <p:sp>
        <p:nvSpPr>
          <p:cNvPr id="4" name="矩形 3"/>
          <p:cNvSpPr/>
          <p:nvPr/>
        </p:nvSpPr>
        <p:spPr>
          <a:xfrm>
            <a:off x="3879791" y="1440211"/>
            <a:ext cx="6096000" cy="4924425"/>
          </a:xfrm>
          <a:prstGeom prst="rect">
            <a:avLst/>
          </a:prstGeom>
        </p:spPr>
        <p:txBody>
          <a:bodyPr>
            <a:spAutoFit/>
          </a:bodyPr>
          <a:lstStyle/>
          <a:p>
            <a:pPr lvl="0" fontAlgn="base">
              <a:spcBef>
                <a:spcPts val="600"/>
              </a:spcBef>
              <a:spcAft>
                <a:spcPct val="0"/>
              </a:spcAft>
              <a:buClr>
                <a:srgbClr val="CC9900"/>
              </a:buClr>
              <a:buSzPct val="65000"/>
              <a:defRPr/>
            </a:pPr>
            <a:r>
              <a:rPr lang="zh-CN" altLang="en-US" sz="2400" b="1" kern="0" dirty="0">
                <a:solidFill>
                  <a:srgbClr val="000000"/>
                </a:solidFill>
                <a:latin typeface="微软雅黑" panose="020B0503020204020204" pitchFamily="34" charset="-122"/>
                <a:ea typeface="微软雅黑" panose="020B0503020204020204" pitchFamily="34" charset="-122"/>
              </a:rPr>
              <a:t>检测</a:t>
            </a:r>
            <a:r>
              <a:rPr lang="zh-CN" altLang="en-US" sz="2400" b="1" kern="0" dirty="0" smtClean="0">
                <a:solidFill>
                  <a:srgbClr val="000000"/>
                </a:solidFill>
                <a:latin typeface="微软雅黑" panose="020B0503020204020204" pitchFamily="34" charset="-122"/>
                <a:ea typeface="微软雅黑" panose="020B0503020204020204" pitchFamily="34" charset="-122"/>
              </a:rPr>
              <a:t>结点</a:t>
            </a:r>
            <a:r>
              <a:rPr lang="en-US" altLang="zh-CN" sz="2400" b="1" kern="0" dirty="0" smtClean="0">
                <a:solidFill>
                  <a:srgbClr val="000000"/>
                </a:solidFill>
                <a:latin typeface="微软雅黑" panose="020B0503020204020204" pitchFamily="34" charset="-122"/>
                <a:ea typeface="微软雅黑" panose="020B0503020204020204" pitchFamily="34" charset="-122"/>
              </a:rPr>
              <a:t>1</a:t>
            </a:r>
            <a:r>
              <a:rPr lang="zh-CN" altLang="en-US" sz="2400" b="1" kern="0" dirty="0">
                <a:solidFill>
                  <a:srgbClr val="000000"/>
                </a:solidFill>
                <a:latin typeface="微软雅黑" panose="020B0503020204020204" pitchFamily="34" charset="-122"/>
                <a:ea typeface="微软雅黑" panose="020B0503020204020204" pitchFamily="34" charset="-122"/>
              </a:rPr>
              <a:t> （</a:t>
            </a:r>
            <a:r>
              <a:rPr lang="zh-CN" altLang="en-US" sz="2400" b="1" kern="0" dirty="0" smtClean="0">
                <a:solidFill>
                  <a:srgbClr val="000000"/>
                </a:solidFill>
                <a:latin typeface="微软雅黑" panose="020B0503020204020204" pitchFamily="34" charset="-122"/>
                <a:ea typeface="微软雅黑" panose="020B0503020204020204" pitchFamily="34" charset="-122"/>
              </a:rPr>
              <a:t>结点</a:t>
            </a:r>
            <a:r>
              <a:rPr lang="en-US" altLang="zh-CN" sz="2400" b="1" kern="0" dirty="0" smtClean="0">
                <a:solidFill>
                  <a:srgbClr val="000000"/>
                </a:solidFill>
                <a:latin typeface="微软雅黑" panose="020B0503020204020204" pitchFamily="34" charset="-122"/>
                <a:ea typeface="微软雅黑" panose="020B0503020204020204" pitchFamily="34" charset="-122"/>
              </a:rPr>
              <a:t>1</a:t>
            </a:r>
            <a:r>
              <a:rPr lang="zh-CN" altLang="en-US" sz="2400" b="1" kern="0" dirty="0" smtClean="0">
                <a:solidFill>
                  <a:srgbClr val="000000"/>
                </a:solidFill>
                <a:latin typeface="微软雅黑" panose="020B0503020204020204" pitchFamily="34" charset="-122"/>
                <a:ea typeface="微软雅黑" panose="020B0503020204020204" pitchFamily="34" charset="-122"/>
              </a:rPr>
              <a:t>出</a:t>
            </a:r>
            <a:r>
              <a:rPr lang="zh-CN" altLang="en-US" sz="2400" b="1" kern="0" dirty="0">
                <a:solidFill>
                  <a:srgbClr val="000000"/>
                </a:solidFill>
                <a:latin typeface="微软雅黑" panose="020B0503020204020204" pitchFamily="34" charset="-122"/>
                <a:ea typeface="微软雅黑" panose="020B0503020204020204" pitchFamily="34" charset="-122"/>
              </a:rPr>
              <a:t>栈）</a:t>
            </a:r>
            <a:r>
              <a:rPr lang="en-US" altLang="zh-CN" sz="2400" b="1" kern="0" dirty="0" smtClean="0">
                <a:solidFill>
                  <a:srgbClr val="000000"/>
                </a:solidFill>
                <a:latin typeface="微软雅黑" panose="020B0503020204020204" pitchFamily="34" charset="-122"/>
                <a:ea typeface="微软雅黑" panose="020B0503020204020204" pitchFamily="34" charset="-122"/>
              </a:rPr>
              <a:t> :</a:t>
            </a:r>
            <a:endParaRPr lang="en-US" altLang="zh-CN" sz="2400" b="1" kern="0" dirty="0">
              <a:solidFill>
                <a:srgbClr val="000000"/>
              </a:solidFill>
              <a:latin typeface="微软雅黑" panose="020B0503020204020204" pitchFamily="34" charset="-122"/>
              <a:ea typeface="微软雅黑" panose="020B0503020204020204" pitchFamily="34" charset="-122"/>
            </a:endParaRPr>
          </a:p>
          <a:p>
            <a:pPr lvl="0" fontAlgn="base">
              <a:spcBef>
                <a:spcPts val="600"/>
              </a:spcBef>
              <a:spcAft>
                <a:spcPct val="0"/>
              </a:spcAft>
              <a:buClr>
                <a:srgbClr val="CC9900"/>
              </a:buClr>
              <a:buSzPct val="65000"/>
              <a:defRPr/>
            </a:pPr>
            <a:r>
              <a:rPr lang="en-US" altLang="zh-CN" sz="2400" kern="0" dirty="0" smtClean="0">
                <a:solidFill>
                  <a:srgbClr val="000000"/>
                </a:solidFill>
                <a:latin typeface="微软雅黑" panose="020B0503020204020204" pitchFamily="34" charset="-122"/>
                <a:ea typeface="微软雅黑" panose="020B0503020204020204" pitchFamily="34" charset="-122"/>
              </a:rPr>
              <a:t>Visited(1)=1</a:t>
            </a:r>
          </a:p>
          <a:p>
            <a:pPr lvl="0" fontAlgn="base">
              <a:spcBef>
                <a:spcPts val="600"/>
              </a:spcBef>
              <a:spcAft>
                <a:spcPct val="0"/>
              </a:spcAft>
              <a:buClr>
                <a:srgbClr val="CC9900"/>
              </a:buClr>
              <a:buSzPct val="65000"/>
              <a:defRPr/>
            </a:pPr>
            <a:r>
              <a:rPr lang="en-US" altLang="zh-CN" sz="2400" kern="0" dirty="0" smtClean="0">
                <a:solidFill>
                  <a:srgbClr val="000000"/>
                </a:solidFill>
                <a:latin typeface="微软雅黑" panose="020B0503020204020204" pitchFamily="34" charset="-122"/>
                <a:ea typeface="微软雅黑" panose="020B0503020204020204" pitchFamily="34" charset="-122"/>
              </a:rPr>
              <a:t>Visited(2)=1</a:t>
            </a:r>
          </a:p>
          <a:p>
            <a:pPr lvl="0" fontAlgn="base">
              <a:spcBef>
                <a:spcPts val="600"/>
              </a:spcBef>
              <a:spcAft>
                <a:spcPct val="0"/>
              </a:spcAft>
              <a:buClr>
                <a:srgbClr val="CC9900"/>
              </a:buClr>
              <a:buSzPct val="65000"/>
              <a:defRPr/>
            </a:pPr>
            <a:r>
              <a:rPr lang="en-US" altLang="zh-CN" sz="2400" kern="0" dirty="0" smtClean="0">
                <a:solidFill>
                  <a:srgbClr val="000000"/>
                </a:solidFill>
                <a:latin typeface="微软雅黑" panose="020B0503020204020204" pitchFamily="34" charset="-122"/>
                <a:ea typeface="微软雅黑" panose="020B0503020204020204" pitchFamily="34" charset="-122"/>
              </a:rPr>
              <a:t>Visited(3)=1</a:t>
            </a:r>
          </a:p>
          <a:p>
            <a:pPr lvl="0" fontAlgn="base">
              <a:spcBef>
                <a:spcPts val="600"/>
              </a:spcBef>
              <a:spcAft>
                <a:spcPct val="0"/>
              </a:spcAft>
              <a:buClr>
                <a:srgbClr val="CC9900"/>
              </a:buClr>
              <a:buSzPct val="65000"/>
              <a:defRPr/>
            </a:pPr>
            <a:r>
              <a:rPr lang="zh-CN" altLang="en-US" sz="2400" kern="0" dirty="0">
                <a:solidFill>
                  <a:srgbClr val="000000"/>
                </a:solidFill>
                <a:latin typeface="微软雅黑" panose="020B0503020204020204" pitchFamily="34" charset="-122"/>
                <a:ea typeface="微软雅黑" panose="020B0503020204020204" pitchFamily="34" charset="-122"/>
              </a:rPr>
              <a:t>栈</a:t>
            </a:r>
            <a:r>
              <a:rPr lang="zh-CN" altLang="en-US" sz="2400" kern="0" dirty="0" smtClean="0">
                <a:solidFill>
                  <a:srgbClr val="000000"/>
                </a:solidFill>
                <a:latin typeface="微软雅黑" panose="020B0503020204020204" pitchFamily="34" charset="-122"/>
                <a:ea typeface="微软雅黑" panose="020B0503020204020204" pitchFamily="34" charset="-122"/>
              </a:rPr>
              <a:t>状态</a:t>
            </a:r>
            <a:r>
              <a:rPr lang="zh-CN" altLang="en-US" sz="2400" kern="0" dirty="0">
                <a:solidFill>
                  <a:srgbClr val="000000"/>
                </a:solidFill>
                <a:latin typeface="微软雅黑" panose="020B0503020204020204" pitchFamily="34" charset="-122"/>
                <a:ea typeface="微软雅黑" panose="020B0503020204020204" pitchFamily="34" charset="-122"/>
              </a:rPr>
              <a:t>：</a:t>
            </a:r>
          </a:p>
          <a:p>
            <a:pPr lvl="0" fontAlgn="base">
              <a:spcBef>
                <a:spcPts val="600"/>
              </a:spcBef>
              <a:spcAft>
                <a:spcPct val="0"/>
              </a:spcAft>
              <a:buClr>
                <a:srgbClr val="CC9900"/>
              </a:buClr>
              <a:buSzPct val="65000"/>
              <a:defRPr/>
            </a:pPr>
            <a:endParaRPr lang="zh-CN" altLang="en-US" sz="2400" kern="0" dirty="0">
              <a:solidFill>
                <a:srgbClr val="000000"/>
              </a:solidFill>
              <a:latin typeface="微软雅黑" panose="020B0503020204020204" pitchFamily="34" charset="-122"/>
              <a:ea typeface="微软雅黑" panose="020B0503020204020204" pitchFamily="34" charset="-122"/>
            </a:endParaRPr>
          </a:p>
          <a:p>
            <a:pPr lvl="0" fontAlgn="base">
              <a:spcBef>
                <a:spcPts val="600"/>
              </a:spcBef>
              <a:spcAft>
                <a:spcPct val="0"/>
              </a:spcAft>
              <a:buClr>
                <a:srgbClr val="CC9900"/>
              </a:buClr>
              <a:buSzPct val="65000"/>
              <a:defRPr/>
            </a:pPr>
            <a:endParaRPr lang="en-US" altLang="zh-CN" sz="2400" b="1" kern="0" dirty="0" smtClean="0">
              <a:solidFill>
                <a:srgbClr val="000000"/>
              </a:solidFill>
              <a:latin typeface="微软雅黑" panose="020B0503020204020204" pitchFamily="34" charset="-122"/>
              <a:ea typeface="微软雅黑" panose="020B0503020204020204" pitchFamily="34" charset="-122"/>
            </a:endParaRPr>
          </a:p>
          <a:p>
            <a:pPr lvl="0" fontAlgn="base">
              <a:spcBef>
                <a:spcPts val="600"/>
              </a:spcBef>
              <a:spcAft>
                <a:spcPct val="0"/>
              </a:spcAft>
              <a:buClr>
                <a:srgbClr val="CC9900"/>
              </a:buClr>
              <a:buSzPct val="65000"/>
              <a:defRPr/>
            </a:pPr>
            <a:r>
              <a:rPr lang="zh-CN" altLang="en-US" sz="2400" b="1" kern="0" dirty="0" smtClean="0">
                <a:solidFill>
                  <a:srgbClr val="000000"/>
                </a:solidFill>
                <a:latin typeface="微软雅黑" panose="020B0503020204020204" pitchFamily="34" charset="-122"/>
                <a:ea typeface="微软雅黑" panose="020B0503020204020204" pitchFamily="34" charset="-122"/>
              </a:rPr>
              <a:t>检测结点</a:t>
            </a:r>
            <a:r>
              <a:rPr lang="en-US" altLang="zh-CN" sz="2400" b="1" kern="0" dirty="0">
                <a:solidFill>
                  <a:srgbClr val="000000"/>
                </a:solidFill>
                <a:latin typeface="微软雅黑" panose="020B0503020204020204" pitchFamily="34" charset="-122"/>
                <a:ea typeface="微软雅黑" panose="020B0503020204020204" pitchFamily="34" charset="-122"/>
              </a:rPr>
              <a:t>3</a:t>
            </a:r>
            <a:r>
              <a:rPr lang="zh-CN" altLang="en-US" sz="2400" b="1" kern="0" dirty="0" smtClean="0">
                <a:solidFill>
                  <a:srgbClr val="000000"/>
                </a:solidFill>
                <a:latin typeface="微软雅黑" panose="020B0503020204020204" pitchFamily="34" charset="-122"/>
                <a:ea typeface="微软雅黑" panose="020B0503020204020204" pitchFamily="34" charset="-122"/>
              </a:rPr>
              <a:t>（结点</a:t>
            </a:r>
            <a:r>
              <a:rPr lang="en-US" altLang="zh-CN" sz="2400" b="1" kern="0" dirty="0">
                <a:solidFill>
                  <a:srgbClr val="000000"/>
                </a:solidFill>
                <a:latin typeface="微软雅黑" panose="020B0503020204020204" pitchFamily="34" charset="-122"/>
                <a:ea typeface="微软雅黑" panose="020B0503020204020204" pitchFamily="34" charset="-122"/>
              </a:rPr>
              <a:t>3</a:t>
            </a:r>
            <a:r>
              <a:rPr lang="zh-CN" altLang="en-US" sz="2400" b="1" kern="0" dirty="0" smtClean="0">
                <a:solidFill>
                  <a:srgbClr val="000000"/>
                </a:solidFill>
                <a:latin typeface="微软雅黑" panose="020B0503020204020204" pitchFamily="34" charset="-122"/>
                <a:ea typeface="微软雅黑" panose="020B0503020204020204" pitchFamily="34" charset="-122"/>
              </a:rPr>
              <a:t>出栈）</a:t>
            </a:r>
            <a:r>
              <a:rPr lang="en-US" altLang="zh-CN" sz="2400" kern="0" dirty="0" smtClean="0">
                <a:solidFill>
                  <a:srgbClr val="000000"/>
                </a:solidFill>
                <a:latin typeface="微软雅黑" panose="020B0503020204020204" pitchFamily="34" charset="-122"/>
                <a:ea typeface="微软雅黑" panose="020B0503020204020204" pitchFamily="34" charset="-122"/>
              </a:rPr>
              <a:t>:</a:t>
            </a:r>
            <a:endParaRPr lang="en-US" altLang="zh-CN" sz="2400" kern="0" dirty="0">
              <a:solidFill>
                <a:srgbClr val="000000"/>
              </a:solidFill>
              <a:latin typeface="微软雅黑" panose="020B0503020204020204" pitchFamily="34" charset="-122"/>
              <a:ea typeface="微软雅黑" panose="020B0503020204020204" pitchFamily="34" charset="-122"/>
            </a:endParaRPr>
          </a:p>
          <a:p>
            <a:pPr lvl="0" fontAlgn="base">
              <a:spcBef>
                <a:spcPts val="600"/>
              </a:spcBef>
              <a:spcAft>
                <a:spcPct val="0"/>
              </a:spcAft>
              <a:buClr>
                <a:srgbClr val="CC9900"/>
              </a:buClr>
              <a:buSzPct val="65000"/>
              <a:defRPr/>
            </a:pPr>
            <a:r>
              <a:rPr lang="en-US" altLang="zh-CN" sz="2400" kern="0" dirty="0" smtClean="0">
                <a:solidFill>
                  <a:srgbClr val="000000"/>
                </a:solidFill>
                <a:latin typeface="微软雅黑" panose="020B0503020204020204" pitchFamily="34" charset="-122"/>
                <a:ea typeface="微软雅黑" panose="020B0503020204020204" pitchFamily="34" charset="-122"/>
              </a:rPr>
              <a:t>Visited(6)=</a:t>
            </a:r>
            <a:r>
              <a:rPr lang="en-US" altLang="zh-CN" sz="2400" kern="0" dirty="0">
                <a:solidFill>
                  <a:srgbClr val="000000"/>
                </a:solidFill>
                <a:latin typeface="微软雅黑" panose="020B0503020204020204" pitchFamily="34" charset="-122"/>
                <a:ea typeface="微软雅黑" panose="020B0503020204020204" pitchFamily="34" charset="-122"/>
              </a:rPr>
              <a:t>1</a:t>
            </a:r>
          </a:p>
          <a:p>
            <a:pPr lvl="0" fontAlgn="base">
              <a:spcBef>
                <a:spcPts val="600"/>
              </a:spcBef>
              <a:spcAft>
                <a:spcPct val="0"/>
              </a:spcAft>
              <a:buClr>
                <a:srgbClr val="CC9900"/>
              </a:buClr>
              <a:buSzPct val="65000"/>
              <a:defRPr/>
            </a:pPr>
            <a:r>
              <a:rPr lang="en-US" altLang="zh-CN" sz="2400" kern="0" dirty="0" smtClean="0">
                <a:solidFill>
                  <a:srgbClr val="000000"/>
                </a:solidFill>
                <a:latin typeface="微软雅黑" panose="020B0503020204020204" pitchFamily="34" charset="-122"/>
                <a:ea typeface="微软雅黑" panose="020B0503020204020204" pitchFamily="34" charset="-122"/>
              </a:rPr>
              <a:t>Visited(7)=1</a:t>
            </a:r>
          </a:p>
          <a:p>
            <a:pPr lvl="0" fontAlgn="base">
              <a:spcBef>
                <a:spcPts val="600"/>
              </a:spcBef>
              <a:spcAft>
                <a:spcPct val="0"/>
              </a:spcAft>
              <a:buClr>
                <a:srgbClr val="CC9900"/>
              </a:buClr>
              <a:buSzPct val="65000"/>
              <a:defRPr/>
            </a:pPr>
            <a:r>
              <a:rPr lang="zh-CN" altLang="en-US" sz="2400" kern="0" dirty="0" smtClean="0">
                <a:solidFill>
                  <a:srgbClr val="000000"/>
                </a:solidFill>
                <a:latin typeface="微软雅黑" panose="020B0503020204020204" pitchFamily="34" charset="-122"/>
                <a:ea typeface="微软雅黑" panose="020B0503020204020204" pitchFamily="34" charset="-122"/>
              </a:rPr>
              <a:t>队列</a:t>
            </a:r>
            <a:r>
              <a:rPr lang="zh-CN" altLang="en-US" sz="2400" kern="0" dirty="0">
                <a:solidFill>
                  <a:srgbClr val="000000"/>
                </a:solidFill>
                <a:latin typeface="微软雅黑" panose="020B0503020204020204" pitchFamily="34" charset="-122"/>
                <a:ea typeface="微软雅黑" panose="020B0503020204020204" pitchFamily="34" charset="-122"/>
              </a:rPr>
              <a:t>状态</a:t>
            </a:r>
            <a:r>
              <a:rPr lang="zh-CN" altLang="en-US" sz="2400" kern="0" dirty="0" smtClean="0">
                <a:solidFill>
                  <a:srgbClr val="000000"/>
                </a:solidFill>
                <a:latin typeface="微软雅黑" panose="020B0503020204020204" pitchFamily="34" charset="-122"/>
                <a:ea typeface="微软雅黑" panose="020B0503020204020204" pitchFamily="34" charset="-122"/>
              </a:rPr>
              <a:t>：</a:t>
            </a:r>
            <a:endParaRPr lang="zh-CN" altLang="en-US" sz="2400" kern="0" dirty="0">
              <a:solidFill>
                <a:srgbClr val="000000"/>
              </a:solidFill>
              <a:latin typeface="微软雅黑" panose="020B0503020204020204" pitchFamily="34" charset="-122"/>
              <a:ea typeface="微软雅黑" panose="020B0503020204020204" pitchFamily="34" charset="-122"/>
            </a:endParaRPr>
          </a:p>
        </p:txBody>
      </p:sp>
      <p:grpSp>
        <p:nvGrpSpPr>
          <p:cNvPr id="67" name="组合 33"/>
          <p:cNvGrpSpPr>
            <a:grpSpLocks/>
          </p:cNvGrpSpPr>
          <p:nvPr/>
        </p:nvGrpSpPr>
        <p:grpSpPr bwMode="auto">
          <a:xfrm>
            <a:off x="6085547" y="2519362"/>
            <a:ext cx="431800" cy="1081088"/>
            <a:chOff x="5795963" y="1989138"/>
            <a:chExt cx="431800" cy="1081087"/>
          </a:xfrm>
        </p:grpSpPr>
        <p:sp>
          <p:nvSpPr>
            <p:cNvPr id="68" name="Rectangle 23"/>
            <p:cNvSpPr>
              <a:spLocks noChangeArrowheads="1"/>
            </p:cNvSpPr>
            <p:nvPr/>
          </p:nvSpPr>
          <p:spPr bwMode="auto">
            <a:xfrm>
              <a:off x="5795963" y="2709863"/>
              <a:ext cx="431800" cy="360362"/>
            </a:xfrm>
            <a:prstGeom prst="rect">
              <a:avLst/>
            </a:prstGeom>
            <a:solidFill>
              <a:srgbClr val="CC9900"/>
            </a:solidFill>
            <a:ln w="9525" algn="ctr">
              <a:solidFill>
                <a:srgbClr val="000000"/>
              </a:solidFill>
              <a:miter lim="800000"/>
              <a:headEnd/>
              <a:tailEnd/>
            </a:ln>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2</a:t>
              </a:r>
            </a:p>
          </p:txBody>
        </p:sp>
        <p:sp>
          <p:nvSpPr>
            <p:cNvPr id="69" name="Rectangle 24"/>
            <p:cNvSpPr>
              <a:spLocks noChangeArrowheads="1"/>
            </p:cNvSpPr>
            <p:nvPr/>
          </p:nvSpPr>
          <p:spPr bwMode="auto">
            <a:xfrm>
              <a:off x="5795963" y="2349500"/>
              <a:ext cx="431800" cy="360363"/>
            </a:xfrm>
            <a:prstGeom prst="rect">
              <a:avLst/>
            </a:prstGeom>
            <a:solidFill>
              <a:srgbClr val="CC9900"/>
            </a:solidFill>
            <a:ln w="9525" algn="ctr">
              <a:solidFill>
                <a:srgbClr val="000000"/>
              </a:solidFill>
              <a:miter lim="800000"/>
              <a:headEnd/>
              <a:tailEnd/>
            </a:ln>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3</a:t>
              </a:r>
            </a:p>
          </p:txBody>
        </p:sp>
        <p:sp>
          <p:nvSpPr>
            <p:cNvPr id="70" name="Rectangle 25"/>
            <p:cNvSpPr>
              <a:spLocks noChangeArrowheads="1"/>
            </p:cNvSpPr>
            <p:nvPr/>
          </p:nvSpPr>
          <p:spPr bwMode="auto">
            <a:xfrm>
              <a:off x="5795963" y="1989138"/>
              <a:ext cx="431800" cy="360362"/>
            </a:xfrm>
            <a:prstGeom prst="rect">
              <a:avLst/>
            </a:prstGeom>
            <a:solidFill>
              <a:srgbClr val="CC9900"/>
            </a:solidFill>
            <a:ln w="9525" algn="ctr">
              <a:solidFill>
                <a:srgbClr val="000000"/>
              </a:solidFill>
              <a:miter lim="800000"/>
              <a:headEnd/>
              <a:tailEnd/>
            </a:ln>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grpSp>
      <p:grpSp>
        <p:nvGrpSpPr>
          <p:cNvPr id="75" name="组合 34"/>
          <p:cNvGrpSpPr>
            <a:grpSpLocks/>
          </p:cNvGrpSpPr>
          <p:nvPr/>
        </p:nvGrpSpPr>
        <p:grpSpPr bwMode="auto">
          <a:xfrm>
            <a:off x="6085547" y="5030328"/>
            <a:ext cx="431800" cy="1439863"/>
            <a:chOff x="4356100" y="2997200"/>
            <a:chExt cx="431800" cy="1439863"/>
          </a:xfrm>
        </p:grpSpPr>
        <p:sp>
          <p:nvSpPr>
            <p:cNvPr id="76" name="Rectangle 26"/>
            <p:cNvSpPr>
              <a:spLocks noChangeArrowheads="1"/>
            </p:cNvSpPr>
            <p:nvPr/>
          </p:nvSpPr>
          <p:spPr bwMode="auto">
            <a:xfrm>
              <a:off x="4356100" y="4076700"/>
              <a:ext cx="431800" cy="360363"/>
            </a:xfrm>
            <a:prstGeom prst="rect">
              <a:avLst/>
            </a:prstGeom>
            <a:solidFill>
              <a:srgbClr val="CC9900"/>
            </a:solidFill>
            <a:ln w="9525" algn="ctr">
              <a:solidFill>
                <a:srgbClr val="000000"/>
              </a:solidFill>
              <a:miter lim="800000"/>
              <a:headEnd/>
              <a:tailEnd/>
            </a:ln>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2</a:t>
              </a:r>
            </a:p>
          </p:txBody>
        </p:sp>
        <p:sp>
          <p:nvSpPr>
            <p:cNvPr id="78" name="Rectangle 27"/>
            <p:cNvSpPr>
              <a:spLocks noChangeArrowheads="1"/>
            </p:cNvSpPr>
            <p:nvPr/>
          </p:nvSpPr>
          <p:spPr bwMode="auto">
            <a:xfrm>
              <a:off x="4356100" y="3716338"/>
              <a:ext cx="431800" cy="360362"/>
            </a:xfrm>
            <a:prstGeom prst="rect">
              <a:avLst/>
            </a:prstGeom>
            <a:solidFill>
              <a:srgbClr val="CC9900"/>
            </a:solidFill>
            <a:ln w="9525" algn="ctr">
              <a:solidFill>
                <a:srgbClr val="000000"/>
              </a:solidFill>
              <a:miter lim="800000"/>
              <a:headEnd/>
              <a:tailEnd/>
            </a:ln>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6</a:t>
              </a:r>
            </a:p>
          </p:txBody>
        </p:sp>
        <p:sp>
          <p:nvSpPr>
            <p:cNvPr id="79" name="Rectangle 28"/>
            <p:cNvSpPr>
              <a:spLocks noChangeArrowheads="1"/>
            </p:cNvSpPr>
            <p:nvPr/>
          </p:nvSpPr>
          <p:spPr bwMode="auto">
            <a:xfrm>
              <a:off x="4356100" y="3357563"/>
              <a:ext cx="431800" cy="360362"/>
            </a:xfrm>
            <a:prstGeom prst="rect">
              <a:avLst/>
            </a:prstGeom>
            <a:solidFill>
              <a:srgbClr val="CC9900"/>
            </a:solidFill>
            <a:ln w="9525" algn="ctr">
              <a:solidFill>
                <a:srgbClr val="000000"/>
              </a:solidFill>
              <a:miter lim="800000"/>
              <a:headEnd/>
              <a:tailEnd/>
            </a:ln>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7</a:t>
              </a:r>
            </a:p>
          </p:txBody>
        </p:sp>
        <p:sp>
          <p:nvSpPr>
            <p:cNvPr id="80" name="Rectangle 29"/>
            <p:cNvSpPr>
              <a:spLocks noChangeArrowheads="1"/>
            </p:cNvSpPr>
            <p:nvPr/>
          </p:nvSpPr>
          <p:spPr bwMode="auto">
            <a:xfrm>
              <a:off x="4356100" y="2997200"/>
              <a:ext cx="431800" cy="360363"/>
            </a:xfrm>
            <a:prstGeom prst="rect">
              <a:avLst/>
            </a:prstGeom>
            <a:solidFill>
              <a:srgbClr val="CC9900"/>
            </a:solidFill>
            <a:ln w="9525" algn="ctr">
              <a:solidFill>
                <a:srgbClr val="000000"/>
              </a:solidFill>
              <a:miter lim="800000"/>
              <a:headEnd/>
              <a:tailEnd/>
            </a:ln>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grpSp>
      <p:sp>
        <p:nvSpPr>
          <p:cNvPr id="83" name="Oval 4"/>
          <p:cNvSpPr>
            <a:spLocks noChangeArrowheads="1"/>
          </p:cNvSpPr>
          <p:nvPr/>
        </p:nvSpPr>
        <p:spPr bwMode="auto">
          <a:xfrm>
            <a:off x="10023393" y="2012088"/>
            <a:ext cx="360362" cy="360363"/>
          </a:xfrm>
          <a:prstGeom prst="ellipse">
            <a:avLst/>
          </a:prstGeom>
          <a:solidFill>
            <a:schemeClr val="accent2"/>
          </a:solidFill>
          <a:ln w="9525">
            <a:solidFill>
              <a:srgbClr val="000000"/>
            </a:solidFill>
            <a:round/>
            <a:headEnd/>
            <a:tailEnd/>
          </a:ln>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1</a:t>
            </a:r>
          </a:p>
        </p:txBody>
      </p:sp>
      <p:sp>
        <p:nvSpPr>
          <p:cNvPr id="84" name="Oval 5"/>
          <p:cNvSpPr>
            <a:spLocks noChangeArrowheads="1"/>
          </p:cNvSpPr>
          <p:nvPr/>
        </p:nvSpPr>
        <p:spPr bwMode="auto">
          <a:xfrm>
            <a:off x="9447131" y="2588351"/>
            <a:ext cx="360362" cy="360363"/>
          </a:xfrm>
          <a:prstGeom prst="ellipse">
            <a:avLst/>
          </a:prstGeom>
          <a:solidFill>
            <a:srgbClr val="FFC000"/>
          </a:solidFill>
          <a:ln w="9525">
            <a:solidFill>
              <a:srgbClr val="000000"/>
            </a:solidFill>
            <a:round/>
            <a:headEnd/>
            <a:tailEnd/>
          </a:ln>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2</a:t>
            </a:r>
          </a:p>
        </p:txBody>
      </p:sp>
      <p:sp>
        <p:nvSpPr>
          <p:cNvPr id="85" name="Oval 6"/>
          <p:cNvSpPr>
            <a:spLocks noChangeArrowheads="1"/>
          </p:cNvSpPr>
          <p:nvPr/>
        </p:nvSpPr>
        <p:spPr bwMode="auto">
          <a:xfrm>
            <a:off x="10526631" y="2588351"/>
            <a:ext cx="360362" cy="360363"/>
          </a:xfrm>
          <a:prstGeom prst="ellipse">
            <a:avLst/>
          </a:prstGeom>
          <a:solidFill>
            <a:srgbClr val="FFC000"/>
          </a:solidFill>
          <a:ln w="9525">
            <a:solidFill>
              <a:srgbClr val="000000"/>
            </a:solidFill>
            <a:round/>
            <a:headEnd/>
            <a:tailEnd/>
          </a:ln>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3</a:t>
            </a:r>
          </a:p>
        </p:txBody>
      </p:sp>
      <p:sp>
        <p:nvSpPr>
          <p:cNvPr id="86" name="Line 12"/>
          <p:cNvSpPr>
            <a:spLocks noChangeShapeType="1"/>
          </p:cNvSpPr>
          <p:nvPr/>
        </p:nvSpPr>
        <p:spPr bwMode="auto">
          <a:xfrm flipH="1">
            <a:off x="9663031" y="2372451"/>
            <a:ext cx="503237" cy="2159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87" name="Line 13"/>
          <p:cNvSpPr>
            <a:spLocks noChangeShapeType="1"/>
          </p:cNvSpPr>
          <p:nvPr/>
        </p:nvSpPr>
        <p:spPr bwMode="auto">
          <a:xfrm>
            <a:off x="10166268" y="2372451"/>
            <a:ext cx="504825" cy="2159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88" name="Oval 4"/>
          <p:cNvSpPr>
            <a:spLocks noChangeArrowheads="1"/>
          </p:cNvSpPr>
          <p:nvPr/>
        </p:nvSpPr>
        <p:spPr bwMode="auto">
          <a:xfrm>
            <a:off x="10112293" y="5077804"/>
            <a:ext cx="360362" cy="360363"/>
          </a:xfrm>
          <a:prstGeom prst="ellipse">
            <a:avLst/>
          </a:prstGeom>
          <a:solidFill>
            <a:schemeClr val="bg1">
              <a:lumMod val="65000"/>
            </a:schemeClr>
          </a:solidFill>
          <a:ln w="9525">
            <a:solidFill>
              <a:srgbClr val="000000"/>
            </a:solidFill>
            <a:round/>
            <a:headEnd/>
            <a:tailEnd/>
          </a:ln>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1</a:t>
            </a:r>
          </a:p>
        </p:txBody>
      </p:sp>
      <p:sp>
        <p:nvSpPr>
          <p:cNvPr id="106" name="Oval 5"/>
          <p:cNvSpPr>
            <a:spLocks noChangeArrowheads="1"/>
          </p:cNvSpPr>
          <p:nvPr/>
        </p:nvSpPr>
        <p:spPr bwMode="auto">
          <a:xfrm>
            <a:off x="9536031" y="5654067"/>
            <a:ext cx="360362" cy="360363"/>
          </a:xfrm>
          <a:prstGeom prst="ellipse">
            <a:avLst/>
          </a:prstGeom>
          <a:solidFill>
            <a:schemeClr val="accent4"/>
          </a:solidFill>
          <a:ln w="9525">
            <a:solidFill>
              <a:srgbClr val="000000"/>
            </a:solidFill>
            <a:round/>
            <a:headEnd/>
            <a:tailEnd/>
          </a:ln>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2</a:t>
            </a:r>
          </a:p>
        </p:txBody>
      </p:sp>
      <p:sp>
        <p:nvSpPr>
          <p:cNvPr id="107" name="Oval 6"/>
          <p:cNvSpPr>
            <a:spLocks noChangeArrowheads="1"/>
          </p:cNvSpPr>
          <p:nvPr/>
        </p:nvSpPr>
        <p:spPr bwMode="auto">
          <a:xfrm>
            <a:off x="10615531" y="5654067"/>
            <a:ext cx="360362" cy="360363"/>
          </a:xfrm>
          <a:prstGeom prst="ellipse">
            <a:avLst/>
          </a:prstGeom>
          <a:solidFill>
            <a:schemeClr val="accent2"/>
          </a:solidFill>
          <a:ln w="9525">
            <a:solidFill>
              <a:srgbClr val="000000"/>
            </a:solidFill>
            <a:round/>
            <a:headEnd/>
            <a:tailEnd/>
          </a:ln>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3</a:t>
            </a:r>
          </a:p>
        </p:txBody>
      </p:sp>
      <p:sp>
        <p:nvSpPr>
          <p:cNvPr id="108" name="Line 12"/>
          <p:cNvSpPr>
            <a:spLocks noChangeShapeType="1"/>
          </p:cNvSpPr>
          <p:nvPr/>
        </p:nvSpPr>
        <p:spPr bwMode="auto">
          <a:xfrm flipH="1">
            <a:off x="9751931" y="5438167"/>
            <a:ext cx="503237" cy="2159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109" name="Line 13"/>
          <p:cNvSpPr>
            <a:spLocks noChangeShapeType="1"/>
          </p:cNvSpPr>
          <p:nvPr/>
        </p:nvSpPr>
        <p:spPr bwMode="auto">
          <a:xfrm>
            <a:off x="10255168" y="5438167"/>
            <a:ext cx="504825" cy="2159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114" name="Oval 9"/>
          <p:cNvSpPr>
            <a:spLocks noChangeArrowheads="1"/>
          </p:cNvSpPr>
          <p:nvPr/>
        </p:nvSpPr>
        <p:spPr bwMode="auto">
          <a:xfrm>
            <a:off x="10318669" y="6165353"/>
            <a:ext cx="360362" cy="360363"/>
          </a:xfrm>
          <a:prstGeom prst="ellipse">
            <a:avLst/>
          </a:prstGeom>
          <a:solidFill>
            <a:schemeClr val="accent4"/>
          </a:solidFill>
          <a:ln w="9525">
            <a:solidFill>
              <a:srgbClr val="000000"/>
            </a:solidFill>
            <a:round/>
            <a:headEnd/>
            <a:tailEnd/>
          </a:ln>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6</a:t>
            </a:r>
          </a:p>
        </p:txBody>
      </p:sp>
      <p:sp>
        <p:nvSpPr>
          <p:cNvPr id="115" name="Oval 10"/>
          <p:cNvSpPr>
            <a:spLocks noChangeArrowheads="1"/>
          </p:cNvSpPr>
          <p:nvPr/>
        </p:nvSpPr>
        <p:spPr bwMode="auto">
          <a:xfrm>
            <a:off x="10894932" y="6165353"/>
            <a:ext cx="360362" cy="360363"/>
          </a:xfrm>
          <a:prstGeom prst="ellipse">
            <a:avLst/>
          </a:prstGeom>
          <a:solidFill>
            <a:schemeClr val="accent4"/>
          </a:solidFill>
          <a:ln w="9525">
            <a:solidFill>
              <a:srgbClr val="000000"/>
            </a:solidFill>
            <a:round/>
            <a:headEnd/>
            <a:tailEnd/>
          </a:ln>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7</a:t>
            </a:r>
          </a:p>
        </p:txBody>
      </p:sp>
      <p:sp>
        <p:nvSpPr>
          <p:cNvPr id="116" name="Line 16"/>
          <p:cNvSpPr>
            <a:spLocks noChangeShapeType="1"/>
          </p:cNvSpPr>
          <p:nvPr/>
        </p:nvSpPr>
        <p:spPr bwMode="auto">
          <a:xfrm flipH="1">
            <a:off x="10534569" y="6020891"/>
            <a:ext cx="215900" cy="14446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117" name="Line 17"/>
          <p:cNvSpPr>
            <a:spLocks noChangeShapeType="1"/>
          </p:cNvSpPr>
          <p:nvPr/>
        </p:nvSpPr>
        <p:spPr bwMode="auto">
          <a:xfrm>
            <a:off x="10821907" y="6020891"/>
            <a:ext cx="215900" cy="14446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15506927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3333" y="338667"/>
            <a:ext cx="2607733" cy="593644"/>
          </a:xfrm>
          <a:prstGeom prst="rect">
            <a:avLst/>
          </a:prstGeom>
        </p:spPr>
      </p:pic>
      <p:pic>
        <p:nvPicPr>
          <p:cNvPr id="3" name="图片 2"/>
          <p:cNvPicPr>
            <a:picLocks noChangeAspect="1"/>
          </p:cNvPicPr>
          <p:nvPr/>
        </p:nvPicPr>
        <p:blipFill rotWithShape="1">
          <a:blip r:embed="rId4">
            <a:alphaModFix amt="4000"/>
            <a:extLst>
              <a:ext uri="{28A0092B-C50C-407E-A947-70E740481C1C}">
                <a14:useLocalDpi xmlns:a14="http://schemas.microsoft.com/office/drawing/2010/main" val="0"/>
              </a:ext>
            </a:extLst>
          </a:blip>
          <a:srcRect t="4939" r="28793" b="22469"/>
          <a:stretch/>
        </p:blipFill>
        <p:spPr>
          <a:xfrm>
            <a:off x="2641601" y="902926"/>
            <a:ext cx="9550400" cy="5955074"/>
          </a:xfrm>
          <a:prstGeom prst="rect">
            <a:avLst/>
          </a:prstGeom>
        </p:spPr>
      </p:pic>
      <p:sp>
        <p:nvSpPr>
          <p:cNvPr id="6" name="矩形 5"/>
          <p:cNvSpPr/>
          <p:nvPr/>
        </p:nvSpPr>
        <p:spPr>
          <a:xfrm>
            <a:off x="1376245" y="1230573"/>
            <a:ext cx="10448259" cy="45719"/>
          </a:xfrm>
          <a:prstGeom prst="rect">
            <a:avLst/>
          </a:prstGeom>
          <a:solidFill>
            <a:srgbClr val="239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矩形 9"/>
          <p:cNvSpPr/>
          <p:nvPr/>
        </p:nvSpPr>
        <p:spPr>
          <a:xfrm>
            <a:off x="9618453" y="383465"/>
            <a:ext cx="2206050" cy="523220"/>
          </a:xfrm>
          <a:prstGeom prst="rect">
            <a:avLst/>
          </a:prstGeom>
          <a:solidFill>
            <a:srgbClr val="239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矩形 10"/>
          <p:cNvSpPr/>
          <p:nvPr/>
        </p:nvSpPr>
        <p:spPr>
          <a:xfrm>
            <a:off x="9558068" y="352688"/>
            <a:ext cx="2359995" cy="584775"/>
          </a:xfrm>
          <a:prstGeom prst="rect">
            <a:avLst/>
          </a:prstGeom>
        </p:spPr>
        <p:txBody>
          <a:bodyPr wrap="square" anchor="ct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lnSpc>
                <a:spcPct val="100000"/>
              </a:lnSpc>
              <a:spcBef>
                <a:spcPts val="0"/>
              </a:spcBef>
              <a:spcAft>
                <a:spcPts val="0"/>
              </a:spcAft>
              <a:defRPr/>
            </a:pPr>
            <a:r>
              <a:rPr lang="zh-CN" altLang="en-US" sz="3200" b="1" dirty="0" smtClean="0">
                <a:solidFill>
                  <a:schemeClr val="bg1"/>
                </a:solidFill>
                <a:latin typeface="微软雅黑" charset="-122"/>
                <a:ea typeface="微软雅黑" charset="-122"/>
                <a:sym typeface="+mn-ea"/>
              </a:rPr>
              <a:t>深度搜索</a:t>
            </a:r>
            <a:endParaRPr lang="zh-CN" altLang="en-US" sz="3200" b="1" dirty="0">
              <a:solidFill>
                <a:schemeClr val="bg1"/>
              </a:solidFill>
              <a:latin typeface="微软雅黑" charset="-122"/>
              <a:ea typeface="微软雅黑" charset="-122"/>
              <a:sym typeface="+mn-ea"/>
            </a:endParaRPr>
          </a:p>
        </p:txBody>
      </p:sp>
      <p:sp>
        <p:nvSpPr>
          <p:cNvPr id="13" name="文本框 12"/>
          <p:cNvSpPr txBox="1"/>
          <p:nvPr/>
        </p:nvSpPr>
        <p:spPr>
          <a:xfrm>
            <a:off x="342670" y="1027613"/>
            <a:ext cx="1022519" cy="584775"/>
          </a:xfrm>
          <a:prstGeom prst="rect">
            <a:avLst/>
          </a:prstGeom>
          <a:noFill/>
        </p:spPr>
        <p:txBody>
          <a:bodyPr wrap="square" rtlCol="0">
            <a:spAutoFit/>
          </a:bodyPr>
          <a:lstStyle/>
          <a:p>
            <a:r>
              <a:rPr kumimoji="1" lang="zh-CN" altLang="en-US" sz="3200" b="1" dirty="0" smtClean="0">
                <a:latin typeface="Microsoft YaHei" charset="-122"/>
                <a:ea typeface="Microsoft YaHei" charset="-122"/>
                <a:cs typeface="Microsoft YaHei" charset="-122"/>
              </a:rPr>
              <a:t>过程</a:t>
            </a:r>
            <a:endParaRPr kumimoji="1" lang="zh-CN" altLang="en-US" sz="3200" b="1" dirty="0">
              <a:latin typeface="Microsoft YaHei" charset="-122"/>
              <a:ea typeface="Microsoft YaHei" charset="-122"/>
              <a:cs typeface="Microsoft YaHei" charset="-122"/>
            </a:endParaRPr>
          </a:p>
        </p:txBody>
      </p:sp>
      <p:grpSp>
        <p:nvGrpSpPr>
          <p:cNvPr id="9" name="Group 3"/>
          <p:cNvGrpSpPr>
            <a:grpSpLocks/>
          </p:cNvGrpSpPr>
          <p:nvPr/>
        </p:nvGrpSpPr>
        <p:grpSpPr bwMode="auto">
          <a:xfrm>
            <a:off x="655520" y="2603977"/>
            <a:ext cx="2808287" cy="2238375"/>
            <a:chOff x="657" y="2387"/>
            <a:chExt cx="1769" cy="1410"/>
          </a:xfrm>
        </p:grpSpPr>
        <p:sp>
          <p:nvSpPr>
            <p:cNvPr id="12" name="Oval 4"/>
            <p:cNvSpPr>
              <a:spLocks noChangeArrowheads="1"/>
            </p:cNvSpPr>
            <p:nvPr/>
          </p:nvSpPr>
          <p:spPr bwMode="auto">
            <a:xfrm>
              <a:off x="1202" y="2387"/>
              <a:ext cx="227" cy="227"/>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1</a:t>
              </a:r>
            </a:p>
          </p:txBody>
        </p:sp>
        <p:sp>
          <p:nvSpPr>
            <p:cNvPr id="14" name="Oval 5"/>
            <p:cNvSpPr>
              <a:spLocks noChangeArrowheads="1"/>
            </p:cNvSpPr>
            <p:nvPr/>
          </p:nvSpPr>
          <p:spPr bwMode="auto">
            <a:xfrm>
              <a:off x="839" y="2750"/>
              <a:ext cx="227" cy="227"/>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2</a:t>
              </a:r>
            </a:p>
          </p:txBody>
        </p:sp>
        <p:sp>
          <p:nvSpPr>
            <p:cNvPr id="15" name="Oval 6"/>
            <p:cNvSpPr>
              <a:spLocks noChangeArrowheads="1"/>
            </p:cNvSpPr>
            <p:nvPr/>
          </p:nvSpPr>
          <p:spPr bwMode="auto">
            <a:xfrm>
              <a:off x="1519" y="2750"/>
              <a:ext cx="227" cy="227"/>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3</a:t>
              </a:r>
            </a:p>
          </p:txBody>
        </p:sp>
        <p:sp>
          <p:nvSpPr>
            <p:cNvPr id="16" name="Oval 7"/>
            <p:cNvSpPr>
              <a:spLocks noChangeArrowheads="1"/>
            </p:cNvSpPr>
            <p:nvPr/>
          </p:nvSpPr>
          <p:spPr bwMode="auto">
            <a:xfrm>
              <a:off x="657" y="3067"/>
              <a:ext cx="227" cy="227"/>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4</a:t>
              </a:r>
            </a:p>
          </p:txBody>
        </p:sp>
        <p:sp>
          <p:nvSpPr>
            <p:cNvPr id="17" name="Oval 8"/>
            <p:cNvSpPr>
              <a:spLocks noChangeArrowheads="1"/>
            </p:cNvSpPr>
            <p:nvPr/>
          </p:nvSpPr>
          <p:spPr bwMode="auto">
            <a:xfrm>
              <a:off x="975" y="3067"/>
              <a:ext cx="227" cy="227"/>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5</a:t>
              </a:r>
            </a:p>
          </p:txBody>
        </p:sp>
        <p:sp>
          <p:nvSpPr>
            <p:cNvPr id="18" name="Oval 9"/>
            <p:cNvSpPr>
              <a:spLocks noChangeArrowheads="1"/>
            </p:cNvSpPr>
            <p:nvPr/>
          </p:nvSpPr>
          <p:spPr bwMode="auto">
            <a:xfrm>
              <a:off x="1338" y="3067"/>
              <a:ext cx="227" cy="227"/>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6</a:t>
              </a:r>
            </a:p>
          </p:txBody>
        </p:sp>
        <p:sp>
          <p:nvSpPr>
            <p:cNvPr id="19" name="Oval 10"/>
            <p:cNvSpPr>
              <a:spLocks noChangeArrowheads="1"/>
            </p:cNvSpPr>
            <p:nvPr/>
          </p:nvSpPr>
          <p:spPr bwMode="auto">
            <a:xfrm>
              <a:off x="1701" y="3067"/>
              <a:ext cx="227" cy="227"/>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7</a:t>
              </a:r>
            </a:p>
          </p:txBody>
        </p:sp>
        <p:sp>
          <p:nvSpPr>
            <p:cNvPr id="20" name="Oval 11"/>
            <p:cNvSpPr>
              <a:spLocks noChangeArrowheads="1"/>
            </p:cNvSpPr>
            <p:nvPr/>
          </p:nvSpPr>
          <p:spPr bwMode="auto">
            <a:xfrm>
              <a:off x="1202" y="3566"/>
              <a:ext cx="227" cy="227"/>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8</a:t>
              </a:r>
            </a:p>
          </p:txBody>
        </p:sp>
        <p:sp>
          <p:nvSpPr>
            <p:cNvPr id="21" name="Line 12"/>
            <p:cNvSpPr>
              <a:spLocks noChangeShapeType="1"/>
            </p:cNvSpPr>
            <p:nvPr/>
          </p:nvSpPr>
          <p:spPr bwMode="auto">
            <a:xfrm flipH="1">
              <a:off x="975" y="2614"/>
              <a:ext cx="317" cy="13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22" name="Line 13"/>
            <p:cNvSpPr>
              <a:spLocks noChangeShapeType="1"/>
            </p:cNvSpPr>
            <p:nvPr/>
          </p:nvSpPr>
          <p:spPr bwMode="auto">
            <a:xfrm>
              <a:off x="1292" y="2614"/>
              <a:ext cx="318" cy="13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23" name="Line 14"/>
            <p:cNvSpPr>
              <a:spLocks noChangeShapeType="1"/>
            </p:cNvSpPr>
            <p:nvPr/>
          </p:nvSpPr>
          <p:spPr bwMode="auto">
            <a:xfrm flipH="1">
              <a:off x="793" y="2976"/>
              <a:ext cx="137" cy="9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24" name="Line 15"/>
            <p:cNvSpPr>
              <a:spLocks noChangeShapeType="1"/>
            </p:cNvSpPr>
            <p:nvPr/>
          </p:nvSpPr>
          <p:spPr bwMode="auto">
            <a:xfrm>
              <a:off x="975" y="2976"/>
              <a:ext cx="91" cy="9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25" name="Line 16"/>
            <p:cNvSpPr>
              <a:spLocks noChangeShapeType="1"/>
            </p:cNvSpPr>
            <p:nvPr/>
          </p:nvSpPr>
          <p:spPr bwMode="auto">
            <a:xfrm flipH="1">
              <a:off x="1474" y="2976"/>
              <a:ext cx="136" cy="9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26" name="Line 17"/>
            <p:cNvSpPr>
              <a:spLocks noChangeShapeType="1"/>
            </p:cNvSpPr>
            <p:nvPr/>
          </p:nvSpPr>
          <p:spPr bwMode="auto">
            <a:xfrm>
              <a:off x="1655" y="2976"/>
              <a:ext cx="136" cy="9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27" name="Line 18"/>
            <p:cNvSpPr>
              <a:spLocks noChangeShapeType="1"/>
            </p:cNvSpPr>
            <p:nvPr/>
          </p:nvSpPr>
          <p:spPr bwMode="auto">
            <a:xfrm>
              <a:off x="793" y="3294"/>
              <a:ext cx="409" cy="36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28" name="Line 19"/>
            <p:cNvSpPr>
              <a:spLocks noChangeShapeType="1"/>
            </p:cNvSpPr>
            <p:nvPr/>
          </p:nvSpPr>
          <p:spPr bwMode="auto">
            <a:xfrm>
              <a:off x="1111" y="3294"/>
              <a:ext cx="181" cy="27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29" name="Line 20"/>
            <p:cNvSpPr>
              <a:spLocks noChangeShapeType="1"/>
            </p:cNvSpPr>
            <p:nvPr/>
          </p:nvSpPr>
          <p:spPr bwMode="auto">
            <a:xfrm flipH="1">
              <a:off x="1338" y="3294"/>
              <a:ext cx="136" cy="27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30" name="Line 21"/>
            <p:cNvSpPr>
              <a:spLocks noChangeShapeType="1"/>
            </p:cNvSpPr>
            <p:nvPr/>
          </p:nvSpPr>
          <p:spPr bwMode="auto">
            <a:xfrm flipH="1">
              <a:off x="1429" y="3294"/>
              <a:ext cx="362" cy="36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31" name="Text Box 22"/>
            <p:cNvSpPr txBox="1">
              <a:spLocks noChangeArrowheads="1"/>
            </p:cNvSpPr>
            <p:nvPr/>
          </p:nvSpPr>
          <p:spPr bwMode="auto">
            <a:xfrm>
              <a:off x="1655" y="3566"/>
              <a:ext cx="771"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zh-CN" altLang="en-US" sz="18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无向图</a:t>
              </a:r>
              <a:r>
                <a:rPr kumimoji="0" lang="en-US" altLang="zh-CN" sz="18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G</a:t>
              </a:r>
            </a:p>
          </p:txBody>
        </p:sp>
      </p:grpSp>
      <p:sp>
        <p:nvSpPr>
          <p:cNvPr id="4" name="矩形 3"/>
          <p:cNvSpPr/>
          <p:nvPr/>
        </p:nvSpPr>
        <p:spPr>
          <a:xfrm>
            <a:off x="3879791" y="1440211"/>
            <a:ext cx="6096000" cy="4478149"/>
          </a:xfrm>
          <a:prstGeom prst="rect">
            <a:avLst/>
          </a:prstGeom>
        </p:spPr>
        <p:txBody>
          <a:bodyPr>
            <a:spAutoFit/>
          </a:bodyPr>
          <a:lstStyle/>
          <a:p>
            <a:pPr lvl="0" fontAlgn="base">
              <a:spcBef>
                <a:spcPts val="600"/>
              </a:spcBef>
              <a:spcAft>
                <a:spcPct val="0"/>
              </a:spcAft>
              <a:buClr>
                <a:srgbClr val="CC9900"/>
              </a:buClr>
              <a:buSzPct val="65000"/>
              <a:defRPr/>
            </a:pPr>
            <a:r>
              <a:rPr lang="zh-CN" altLang="en-US" sz="2400" b="1" kern="0" dirty="0">
                <a:solidFill>
                  <a:srgbClr val="000000"/>
                </a:solidFill>
                <a:latin typeface="微软雅黑" panose="020B0503020204020204" pitchFamily="34" charset="-122"/>
                <a:ea typeface="微软雅黑" panose="020B0503020204020204" pitchFamily="34" charset="-122"/>
              </a:rPr>
              <a:t>检测</a:t>
            </a:r>
            <a:r>
              <a:rPr lang="zh-CN" altLang="en-US" sz="2400" b="1" kern="0" dirty="0" smtClean="0">
                <a:solidFill>
                  <a:srgbClr val="000000"/>
                </a:solidFill>
                <a:latin typeface="微软雅黑" panose="020B0503020204020204" pitchFamily="34" charset="-122"/>
                <a:ea typeface="微软雅黑" panose="020B0503020204020204" pitchFamily="34" charset="-122"/>
              </a:rPr>
              <a:t>结点</a:t>
            </a:r>
            <a:r>
              <a:rPr lang="en-US" altLang="zh-CN" sz="2400" b="1" kern="0" dirty="0">
                <a:solidFill>
                  <a:srgbClr val="000000"/>
                </a:solidFill>
                <a:latin typeface="微软雅黑" panose="020B0503020204020204" pitchFamily="34" charset="-122"/>
                <a:ea typeface="微软雅黑" panose="020B0503020204020204" pitchFamily="34" charset="-122"/>
              </a:rPr>
              <a:t>7</a:t>
            </a:r>
            <a:r>
              <a:rPr lang="zh-CN" altLang="en-US" sz="2400" b="1" kern="0" dirty="0" smtClean="0">
                <a:solidFill>
                  <a:srgbClr val="000000"/>
                </a:solidFill>
                <a:latin typeface="微软雅黑" panose="020B0503020204020204" pitchFamily="34" charset="-122"/>
                <a:ea typeface="微软雅黑" panose="020B0503020204020204" pitchFamily="34" charset="-122"/>
              </a:rPr>
              <a:t> </a:t>
            </a:r>
            <a:r>
              <a:rPr lang="zh-CN" altLang="en-US" sz="2400" b="1" kern="0" dirty="0">
                <a:solidFill>
                  <a:srgbClr val="000000"/>
                </a:solidFill>
                <a:latin typeface="微软雅黑" panose="020B0503020204020204" pitchFamily="34" charset="-122"/>
                <a:ea typeface="微软雅黑" panose="020B0503020204020204" pitchFamily="34" charset="-122"/>
              </a:rPr>
              <a:t>（</a:t>
            </a:r>
            <a:r>
              <a:rPr lang="zh-CN" altLang="en-US" sz="2400" b="1" kern="0" dirty="0" smtClean="0">
                <a:solidFill>
                  <a:srgbClr val="000000"/>
                </a:solidFill>
                <a:latin typeface="微软雅黑" panose="020B0503020204020204" pitchFamily="34" charset="-122"/>
                <a:ea typeface="微软雅黑" panose="020B0503020204020204" pitchFamily="34" charset="-122"/>
              </a:rPr>
              <a:t>结点</a:t>
            </a:r>
            <a:r>
              <a:rPr lang="en-US" altLang="zh-CN" sz="2400" b="1" kern="0" dirty="0">
                <a:solidFill>
                  <a:srgbClr val="000000"/>
                </a:solidFill>
                <a:latin typeface="微软雅黑" panose="020B0503020204020204" pitchFamily="34" charset="-122"/>
                <a:ea typeface="微软雅黑" panose="020B0503020204020204" pitchFamily="34" charset="-122"/>
              </a:rPr>
              <a:t>7</a:t>
            </a:r>
            <a:r>
              <a:rPr lang="zh-CN" altLang="en-US" sz="2400" b="1" kern="0" dirty="0" smtClean="0">
                <a:solidFill>
                  <a:srgbClr val="000000"/>
                </a:solidFill>
                <a:latin typeface="微软雅黑" panose="020B0503020204020204" pitchFamily="34" charset="-122"/>
                <a:ea typeface="微软雅黑" panose="020B0503020204020204" pitchFamily="34" charset="-122"/>
              </a:rPr>
              <a:t>出</a:t>
            </a:r>
            <a:r>
              <a:rPr lang="zh-CN" altLang="en-US" sz="2400" b="1" kern="0" dirty="0">
                <a:solidFill>
                  <a:srgbClr val="000000"/>
                </a:solidFill>
                <a:latin typeface="微软雅黑" panose="020B0503020204020204" pitchFamily="34" charset="-122"/>
                <a:ea typeface="微软雅黑" panose="020B0503020204020204" pitchFamily="34" charset="-122"/>
              </a:rPr>
              <a:t>栈）</a:t>
            </a:r>
            <a:r>
              <a:rPr lang="en-US" altLang="zh-CN" sz="2400" b="1" kern="0" dirty="0" smtClean="0">
                <a:solidFill>
                  <a:srgbClr val="000000"/>
                </a:solidFill>
                <a:latin typeface="微软雅黑" panose="020B0503020204020204" pitchFamily="34" charset="-122"/>
                <a:ea typeface="微软雅黑" panose="020B0503020204020204" pitchFamily="34" charset="-122"/>
              </a:rPr>
              <a:t> :</a:t>
            </a:r>
            <a:endParaRPr lang="en-US" altLang="zh-CN" sz="2400" b="1" kern="0" dirty="0">
              <a:solidFill>
                <a:srgbClr val="000000"/>
              </a:solidFill>
              <a:latin typeface="微软雅黑" panose="020B0503020204020204" pitchFamily="34" charset="-122"/>
              <a:ea typeface="微软雅黑" panose="020B0503020204020204" pitchFamily="34" charset="-122"/>
            </a:endParaRPr>
          </a:p>
          <a:p>
            <a:pPr lvl="0" fontAlgn="base">
              <a:spcBef>
                <a:spcPts val="600"/>
              </a:spcBef>
              <a:spcAft>
                <a:spcPct val="0"/>
              </a:spcAft>
              <a:buClr>
                <a:srgbClr val="CC9900"/>
              </a:buClr>
              <a:buSzPct val="65000"/>
              <a:defRPr/>
            </a:pPr>
            <a:r>
              <a:rPr lang="en-US" altLang="zh-CN" sz="2400" kern="0" dirty="0" smtClean="0">
                <a:solidFill>
                  <a:srgbClr val="000000"/>
                </a:solidFill>
                <a:latin typeface="微软雅黑" panose="020B0503020204020204" pitchFamily="34" charset="-122"/>
                <a:ea typeface="微软雅黑" panose="020B0503020204020204" pitchFamily="34" charset="-122"/>
              </a:rPr>
              <a:t>Visited(8)=1</a:t>
            </a:r>
          </a:p>
          <a:p>
            <a:pPr lvl="0" fontAlgn="base">
              <a:spcBef>
                <a:spcPts val="600"/>
              </a:spcBef>
              <a:spcAft>
                <a:spcPct val="0"/>
              </a:spcAft>
              <a:buClr>
                <a:srgbClr val="CC9900"/>
              </a:buClr>
              <a:buSzPct val="65000"/>
              <a:defRPr/>
            </a:pPr>
            <a:r>
              <a:rPr lang="zh-CN" altLang="en-US" sz="2400" kern="0" dirty="0">
                <a:solidFill>
                  <a:srgbClr val="000000"/>
                </a:solidFill>
                <a:latin typeface="微软雅黑" panose="020B0503020204020204" pitchFamily="34" charset="-122"/>
                <a:ea typeface="微软雅黑" panose="020B0503020204020204" pitchFamily="34" charset="-122"/>
              </a:rPr>
              <a:t>栈</a:t>
            </a:r>
            <a:r>
              <a:rPr lang="zh-CN" altLang="en-US" sz="2400" kern="0" dirty="0" smtClean="0">
                <a:solidFill>
                  <a:srgbClr val="000000"/>
                </a:solidFill>
                <a:latin typeface="微软雅黑" panose="020B0503020204020204" pitchFamily="34" charset="-122"/>
                <a:ea typeface="微软雅黑" panose="020B0503020204020204" pitchFamily="34" charset="-122"/>
              </a:rPr>
              <a:t>状态</a:t>
            </a:r>
            <a:r>
              <a:rPr lang="zh-CN" altLang="en-US" sz="2400" kern="0" dirty="0">
                <a:solidFill>
                  <a:srgbClr val="000000"/>
                </a:solidFill>
                <a:latin typeface="微软雅黑" panose="020B0503020204020204" pitchFamily="34" charset="-122"/>
                <a:ea typeface="微软雅黑" panose="020B0503020204020204" pitchFamily="34" charset="-122"/>
              </a:rPr>
              <a:t>：</a:t>
            </a:r>
          </a:p>
          <a:p>
            <a:pPr lvl="0" fontAlgn="base">
              <a:spcBef>
                <a:spcPts val="600"/>
              </a:spcBef>
              <a:spcAft>
                <a:spcPct val="0"/>
              </a:spcAft>
              <a:buClr>
                <a:srgbClr val="CC9900"/>
              </a:buClr>
              <a:buSzPct val="65000"/>
              <a:defRPr/>
            </a:pPr>
            <a:endParaRPr lang="zh-CN" altLang="en-US" sz="2400" kern="0" dirty="0">
              <a:solidFill>
                <a:srgbClr val="000000"/>
              </a:solidFill>
              <a:latin typeface="微软雅黑" panose="020B0503020204020204" pitchFamily="34" charset="-122"/>
              <a:ea typeface="微软雅黑" panose="020B0503020204020204" pitchFamily="34" charset="-122"/>
            </a:endParaRPr>
          </a:p>
          <a:p>
            <a:pPr lvl="0" fontAlgn="base">
              <a:spcBef>
                <a:spcPts val="600"/>
              </a:spcBef>
              <a:spcAft>
                <a:spcPct val="0"/>
              </a:spcAft>
              <a:buClr>
                <a:srgbClr val="CC9900"/>
              </a:buClr>
              <a:buSzPct val="65000"/>
              <a:defRPr/>
            </a:pPr>
            <a:endParaRPr lang="en-US" altLang="zh-CN" sz="2400" b="1" kern="0" dirty="0" smtClean="0">
              <a:solidFill>
                <a:srgbClr val="000000"/>
              </a:solidFill>
              <a:latin typeface="微软雅黑" panose="020B0503020204020204" pitchFamily="34" charset="-122"/>
              <a:ea typeface="微软雅黑" panose="020B0503020204020204" pitchFamily="34" charset="-122"/>
            </a:endParaRPr>
          </a:p>
          <a:p>
            <a:pPr lvl="0" fontAlgn="base">
              <a:spcBef>
                <a:spcPts val="600"/>
              </a:spcBef>
              <a:spcAft>
                <a:spcPct val="0"/>
              </a:spcAft>
              <a:buClr>
                <a:srgbClr val="CC9900"/>
              </a:buClr>
              <a:buSzPct val="65000"/>
              <a:defRPr/>
            </a:pPr>
            <a:endParaRPr lang="en-US" altLang="zh-CN" sz="2400" b="1" kern="0" dirty="0" smtClean="0">
              <a:solidFill>
                <a:srgbClr val="000000"/>
              </a:solidFill>
              <a:latin typeface="微软雅黑" panose="020B0503020204020204" pitchFamily="34" charset="-122"/>
              <a:ea typeface="微软雅黑" panose="020B0503020204020204" pitchFamily="34" charset="-122"/>
            </a:endParaRPr>
          </a:p>
          <a:p>
            <a:pPr lvl="0" fontAlgn="base">
              <a:spcBef>
                <a:spcPts val="600"/>
              </a:spcBef>
              <a:spcAft>
                <a:spcPct val="0"/>
              </a:spcAft>
              <a:buClr>
                <a:srgbClr val="CC9900"/>
              </a:buClr>
              <a:buSzPct val="65000"/>
              <a:defRPr/>
            </a:pPr>
            <a:r>
              <a:rPr lang="zh-CN" altLang="en-US" sz="2400" b="1" kern="0" dirty="0" smtClean="0">
                <a:solidFill>
                  <a:srgbClr val="000000"/>
                </a:solidFill>
                <a:latin typeface="微软雅黑" panose="020B0503020204020204" pitchFamily="34" charset="-122"/>
                <a:ea typeface="微软雅黑" panose="020B0503020204020204" pitchFamily="34" charset="-122"/>
              </a:rPr>
              <a:t>检测结点</a:t>
            </a:r>
            <a:r>
              <a:rPr lang="en-US" altLang="zh-CN" sz="2400" b="1" kern="0" dirty="0">
                <a:solidFill>
                  <a:srgbClr val="000000"/>
                </a:solidFill>
                <a:latin typeface="微软雅黑" panose="020B0503020204020204" pitchFamily="34" charset="-122"/>
                <a:ea typeface="微软雅黑" panose="020B0503020204020204" pitchFamily="34" charset="-122"/>
              </a:rPr>
              <a:t>8</a:t>
            </a:r>
            <a:r>
              <a:rPr lang="zh-CN" altLang="en-US" sz="2400" b="1" kern="0" dirty="0" smtClean="0">
                <a:solidFill>
                  <a:srgbClr val="000000"/>
                </a:solidFill>
                <a:latin typeface="微软雅黑" panose="020B0503020204020204" pitchFamily="34" charset="-122"/>
                <a:ea typeface="微软雅黑" panose="020B0503020204020204" pitchFamily="34" charset="-122"/>
              </a:rPr>
              <a:t>（结点</a:t>
            </a:r>
            <a:r>
              <a:rPr lang="en-US" altLang="zh-CN" sz="2400" b="1" kern="0" dirty="0">
                <a:solidFill>
                  <a:srgbClr val="000000"/>
                </a:solidFill>
                <a:latin typeface="微软雅黑" panose="020B0503020204020204" pitchFamily="34" charset="-122"/>
                <a:ea typeface="微软雅黑" panose="020B0503020204020204" pitchFamily="34" charset="-122"/>
              </a:rPr>
              <a:t>8</a:t>
            </a:r>
            <a:r>
              <a:rPr lang="zh-CN" altLang="en-US" sz="2400" b="1" kern="0" dirty="0" smtClean="0">
                <a:solidFill>
                  <a:srgbClr val="000000"/>
                </a:solidFill>
                <a:latin typeface="微软雅黑" panose="020B0503020204020204" pitchFamily="34" charset="-122"/>
                <a:ea typeface="微软雅黑" panose="020B0503020204020204" pitchFamily="34" charset="-122"/>
              </a:rPr>
              <a:t>出栈）</a:t>
            </a:r>
            <a:r>
              <a:rPr lang="en-US" altLang="zh-CN" sz="2400" kern="0" dirty="0" smtClean="0">
                <a:solidFill>
                  <a:srgbClr val="000000"/>
                </a:solidFill>
                <a:latin typeface="微软雅黑" panose="020B0503020204020204" pitchFamily="34" charset="-122"/>
                <a:ea typeface="微软雅黑" panose="020B0503020204020204" pitchFamily="34" charset="-122"/>
              </a:rPr>
              <a:t>:</a:t>
            </a:r>
            <a:endParaRPr lang="en-US" altLang="zh-CN" sz="2400" kern="0" dirty="0">
              <a:solidFill>
                <a:srgbClr val="000000"/>
              </a:solidFill>
              <a:latin typeface="微软雅黑" panose="020B0503020204020204" pitchFamily="34" charset="-122"/>
              <a:ea typeface="微软雅黑" panose="020B0503020204020204" pitchFamily="34" charset="-122"/>
            </a:endParaRPr>
          </a:p>
          <a:p>
            <a:pPr lvl="0" fontAlgn="base">
              <a:spcBef>
                <a:spcPts val="600"/>
              </a:spcBef>
              <a:spcAft>
                <a:spcPct val="0"/>
              </a:spcAft>
              <a:buClr>
                <a:srgbClr val="CC9900"/>
              </a:buClr>
              <a:buSzPct val="65000"/>
              <a:defRPr/>
            </a:pPr>
            <a:r>
              <a:rPr lang="en-US" altLang="zh-CN" sz="2400" kern="0" dirty="0" smtClean="0">
                <a:solidFill>
                  <a:srgbClr val="000000"/>
                </a:solidFill>
                <a:latin typeface="微软雅黑" panose="020B0503020204020204" pitchFamily="34" charset="-122"/>
                <a:ea typeface="微软雅黑" panose="020B0503020204020204" pitchFamily="34" charset="-122"/>
              </a:rPr>
              <a:t>Visited(4)=</a:t>
            </a:r>
            <a:r>
              <a:rPr lang="en-US" altLang="zh-CN" sz="2400" kern="0" dirty="0">
                <a:solidFill>
                  <a:srgbClr val="000000"/>
                </a:solidFill>
                <a:latin typeface="微软雅黑" panose="020B0503020204020204" pitchFamily="34" charset="-122"/>
                <a:ea typeface="微软雅黑" panose="020B0503020204020204" pitchFamily="34" charset="-122"/>
              </a:rPr>
              <a:t>1</a:t>
            </a:r>
          </a:p>
          <a:p>
            <a:pPr lvl="0" fontAlgn="base">
              <a:spcBef>
                <a:spcPts val="600"/>
              </a:spcBef>
              <a:spcAft>
                <a:spcPct val="0"/>
              </a:spcAft>
              <a:buClr>
                <a:srgbClr val="CC9900"/>
              </a:buClr>
              <a:buSzPct val="65000"/>
              <a:defRPr/>
            </a:pPr>
            <a:r>
              <a:rPr lang="en-US" altLang="zh-CN" sz="2400" kern="0" dirty="0" smtClean="0">
                <a:solidFill>
                  <a:srgbClr val="000000"/>
                </a:solidFill>
                <a:latin typeface="微软雅黑" panose="020B0503020204020204" pitchFamily="34" charset="-122"/>
                <a:ea typeface="微软雅黑" panose="020B0503020204020204" pitchFamily="34" charset="-122"/>
              </a:rPr>
              <a:t>Visited(5)=1</a:t>
            </a:r>
          </a:p>
          <a:p>
            <a:pPr lvl="0" fontAlgn="base">
              <a:spcBef>
                <a:spcPts val="600"/>
              </a:spcBef>
              <a:spcAft>
                <a:spcPct val="0"/>
              </a:spcAft>
              <a:buClr>
                <a:srgbClr val="CC9900"/>
              </a:buClr>
              <a:buSzPct val="65000"/>
              <a:defRPr/>
            </a:pPr>
            <a:r>
              <a:rPr lang="zh-CN" altLang="en-US" sz="2400" kern="0" dirty="0" smtClean="0">
                <a:solidFill>
                  <a:srgbClr val="000000"/>
                </a:solidFill>
                <a:latin typeface="微软雅黑" panose="020B0503020204020204" pitchFamily="34" charset="-122"/>
                <a:ea typeface="微软雅黑" panose="020B0503020204020204" pitchFamily="34" charset="-122"/>
              </a:rPr>
              <a:t>队列</a:t>
            </a:r>
            <a:r>
              <a:rPr lang="zh-CN" altLang="en-US" sz="2400" kern="0" dirty="0">
                <a:solidFill>
                  <a:srgbClr val="000000"/>
                </a:solidFill>
                <a:latin typeface="微软雅黑" panose="020B0503020204020204" pitchFamily="34" charset="-122"/>
                <a:ea typeface="微软雅黑" panose="020B0503020204020204" pitchFamily="34" charset="-122"/>
              </a:rPr>
              <a:t>状态</a:t>
            </a:r>
            <a:r>
              <a:rPr lang="zh-CN" altLang="en-US" sz="2400" kern="0" dirty="0" smtClean="0">
                <a:solidFill>
                  <a:srgbClr val="000000"/>
                </a:solidFill>
                <a:latin typeface="微软雅黑" panose="020B0503020204020204" pitchFamily="34" charset="-122"/>
                <a:ea typeface="微软雅黑" panose="020B0503020204020204" pitchFamily="34" charset="-122"/>
              </a:rPr>
              <a:t>：</a:t>
            </a:r>
            <a:endParaRPr lang="zh-CN" altLang="en-US" sz="2400" kern="0" dirty="0">
              <a:solidFill>
                <a:srgbClr val="000000"/>
              </a:solidFill>
              <a:latin typeface="微软雅黑" panose="020B0503020204020204" pitchFamily="34" charset="-122"/>
              <a:ea typeface="微软雅黑" panose="020B0503020204020204" pitchFamily="34" charset="-122"/>
            </a:endParaRPr>
          </a:p>
        </p:txBody>
      </p:sp>
      <p:grpSp>
        <p:nvGrpSpPr>
          <p:cNvPr id="75" name="组合 34"/>
          <p:cNvGrpSpPr>
            <a:grpSpLocks/>
          </p:cNvGrpSpPr>
          <p:nvPr/>
        </p:nvGrpSpPr>
        <p:grpSpPr bwMode="auto">
          <a:xfrm>
            <a:off x="6085547" y="1950706"/>
            <a:ext cx="431800" cy="1439863"/>
            <a:chOff x="4356100" y="2997200"/>
            <a:chExt cx="431800" cy="1439863"/>
          </a:xfrm>
        </p:grpSpPr>
        <p:sp>
          <p:nvSpPr>
            <p:cNvPr id="76" name="Rectangle 26"/>
            <p:cNvSpPr>
              <a:spLocks noChangeArrowheads="1"/>
            </p:cNvSpPr>
            <p:nvPr/>
          </p:nvSpPr>
          <p:spPr bwMode="auto">
            <a:xfrm>
              <a:off x="4356100" y="4076700"/>
              <a:ext cx="431800" cy="360363"/>
            </a:xfrm>
            <a:prstGeom prst="rect">
              <a:avLst/>
            </a:prstGeom>
            <a:solidFill>
              <a:srgbClr val="CC9900"/>
            </a:solidFill>
            <a:ln w="9525" algn="ctr">
              <a:solidFill>
                <a:srgbClr val="000000"/>
              </a:solidFill>
              <a:miter lim="800000"/>
              <a:headEnd/>
              <a:tailEnd/>
            </a:ln>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2</a:t>
              </a:r>
            </a:p>
          </p:txBody>
        </p:sp>
        <p:sp>
          <p:nvSpPr>
            <p:cNvPr id="78" name="Rectangle 27"/>
            <p:cNvSpPr>
              <a:spLocks noChangeArrowheads="1"/>
            </p:cNvSpPr>
            <p:nvPr/>
          </p:nvSpPr>
          <p:spPr bwMode="auto">
            <a:xfrm>
              <a:off x="4356100" y="3716338"/>
              <a:ext cx="431800" cy="360362"/>
            </a:xfrm>
            <a:prstGeom prst="rect">
              <a:avLst/>
            </a:prstGeom>
            <a:solidFill>
              <a:srgbClr val="CC9900"/>
            </a:solidFill>
            <a:ln w="9525" algn="ctr">
              <a:solidFill>
                <a:srgbClr val="000000"/>
              </a:solidFill>
              <a:miter lim="800000"/>
              <a:headEnd/>
              <a:tailEnd/>
            </a:ln>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6</a:t>
              </a:r>
            </a:p>
          </p:txBody>
        </p:sp>
        <p:sp>
          <p:nvSpPr>
            <p:cNvPr id="79" name="Rectangle 28"/>
            <p:cNvSpPr>
              <a:spLocks noChangeArrowheads="1"/>
            </p:cNvSpPr>
            <p:nvPr/>
          </p:nvSpPr>
          <p:spPr bwMode="auto">
            <a:xfrm>
              <a:off x="4356100" y="3357563"/>
              <a:ext cx="431800" cy="360362"/>
            </a:xfrm>
            <a:prstGeom prst="rect">
              <a:avLst/>
            </a:prstGeom>
            <a:solidFill>
              <a:srgbClr val="CC9900"/>
            </a:solidFill>
            <a:ln w="9525" algn="ctr">
              <a:solidFill>
                <a:srgbClr val="000000"/>
              </a:solidFill>
              <a:miter lim="800000"/>
              <a:headEnd/>
              <a:tailEnd/>
            </a:ln>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lang="en-US" altLang="zh-CN" sz="1800" kern="0" dirty="0">
                  <a:solidFill>
                    <a:srgbClr val="000000"/>
                  </a:solidFill>
                </a:rPr>
                <a:t>8</a:t>
              </a:r>
              <a:endParaRPr kumimoji="0" lang="en-US" altLang="zh-CN" sz="1800" b="0" i="0" u="none" strike="noStrike" kern="0" cap="none" spc="0" normalizeH="0" baseline="0" noProof="0" dirty="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80" name="Rectangle 29"/>
            <p:cNvSpPr>
              <a:spLocks noChangeArrowheads="1"/>
            </p:cNvSpPr>
            <p:nvPr/>
          </p:nvSpPr>
          <p:spPr bwMode="auto">
            <a:xfrm>
              <a:off x="4356100" y="2997200"/>
              <a:ext cx="431800" cy="360363"/>
            </a:xfrm>
            <a:prstGeom prst="rect">
              <a:avLst/>
            </a:prstGeom>
            <a:solidFill>
              <a:srgbClr val="CC9900"/>
            </a:solidFill>
            <a:ln w="9525" algn="ctr">
              <a:solidFill>
                <a:srgbClr val="000000"/>
              </a:solidFill>
              <a:miter lim="800000"/>
              <a:headEnd/>
              <a:tailEnd/>
            </a:ln>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grpSp>
      <p:sp>
        <p:nvSpPr>
          <p:cNvPr id="88" name="Oval 4"/>
          <p:cNvSpPr>
            <a:spLocks noChangeArrowheads="1"/>
          </p:cNvSpPr>
          <p:nvPr/>
        </p:nvSpPr>
        <p:spPr bwMode="auto">
          <a:xfrm>
            <a:off x="10112293" y="1463347"/>
            <a:ext cx="360362" cy="360363"/>
          </a:xfrm>
          <a:prstGeom prst="ellipse">
            <a:avLst/>
          </a:prstGeom>
          <a:solidFill>
            <a:schemeClr val="bg1">
              <a:lumMod val="65000"/>
            </a:schemeClr>
          </a:solidFill>
          <a:ln w="9525">
            <a:solidFill>
              <a:srgbClr val="000000"/>
            </a:solidFill>
            <a:round/>
            <a:headEnd/>
            <a:tailEnd/>
          </a:ln>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1</a:t>
            </a:r>
          </a:p>
        </p:txBody>
      </p:sp>
      <p:sp>
        <p:nvSpPr>
          <p:cNvPr id="106" name="Oval 5"/>
          <p:cNvSpPr>
            <a:spLocks noChangeArrowheads="1"/>
          </p:cNvSpPr>
          <p:nvPr/>
        </p:nvSpPr>
        <p:spPr bwMode="auto">
          <a:xfrm>
            <a:off x="9536031" y="2039610"/>
            <a:ext cx="360362" cy="360363"/>
          </a:xfrm>
          <a:prstGeom prst="ellipse">
            <a:avLst/>
          </a:prstGeom>
          <a:solidFill>
            <a:schemeClr val="accent4"/>
          </a:solidFill>
          <a:ln w="9525">
            <a:solidFill>
              <a:srgbClr val="000000"/>
            </a:solidFill>
            <a:round/>
            <a:headEnd/>
            <a:tailEnd/>
          </a:ln>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2</a:t>
            </a:r>
          </a:p>
        </p:txBody>
      </p:sp>
      <p:sp>
        <p:nvSpPr>
          <p:cNvPr id="107" name="Oval 6"/>
          <p:cNvSpPr>
            <a:spLocks noChangeArrowheads="1"/>
          </p:cNvSpPr>
          <p:nvPr/>
        </p:nvSpPr>
        <p:spPr bwMode="auto">
          <a:xfrm>
            <a:off x="10615531" y="2039610"/>
            <a:ext cx="360362" cy="360363"/>
          </a:xfrm>
          <a:prstGeom prst="ellipse">
            <a:avLst/>
          </a:prstGeom>
          <a:solidFill>
            <a:schemeClr val="bg1">
              <a:lumMod val="65000"/>
            </a:schemeClr>
          </a:solidFill>
          <a:ln w="9525">
            <a:solidFill>
              <a:srgbClr val="000000"/>
            </a:solidFill>
            <a:round/>
            <a:headEnd/>
            <a:tailEnd/>
          </a:ln>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3</a:t>
            </a:r>
          </a:p>
        </p:txBody>
      </p:sp>
      <p:sp>
        <p:nvSpPr>
          <p:cNvPr id="108" name="Line 12"/>
          <p:cNvSpPr>
            <a:spLocks noChangeShapeType="1"/>
          </p:cNvSpPr>
          <p:nvPr/>
        </p:nvSpPr>
        <p:spPr bwMode="auto">
          <a:xfrm flipH="1">
            <a:off x="9751931" y="1823710"/>
            <a:ext cx="503237" cy="2159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109" name="Line 13"/>
          <p:cNvSpPr>
            <a:spLocks noChangeShapeType="1"/>
          </p:cNvSpPr>
          <p:nvPr/>
        </p:nvSpPr>
        <p:spPr bwMode="auto">
          <a:xfrm>
            <a:off x="10255168" y="1823710"/>
            <a:ext cx="504825" cy="2159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114" name="Oval 9"/>
          <p:cNvSpPr>
            <a:spLocks noChangeArrowheads="1"/>
          </p:cNvSpPr>
          <p:nvPr/>
        </p:nvSpPr>
        <p:spPr bwMode="auto">
          <a:xfrm>
            <a:off x="10318669" y="2550896"/>
            <a:ext cx="360362" cy="360363"/>
          </a:xfrm>
          <a:prstGeom prst="ellipse">
            <a:avLst/>
          </a:prstGeom>
          <a:solidFill>
            <a:schemeClr val="accent4"/>
          </a:solidFill>
          <a:ln w="9525">
            <a:solidFill>
              <a:srgbClr val="000000"/>
            </a:solidFill>
            <a:round/>
            <a:headEnd/>
            <a:tailEnd/>
          </a:ln>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6</a:t>
            </a:r>
          </a:p>
        </p:txBody>
      </p:sp>
      <p:sp>
        <p:nvSpPr>
          <p:cNvPr id="115" name="Oval 10"/>
          <p:cNvSpPr>
            <a:spLocks noChangeArrowheads="1"/>
          </p:cNvSpPr>
          <p:nvPr/>
        </p:nvSpPr>
        <p:spPr bwMode="auto">
          <a:xfrm>
            <a:off x="10894932" y="2550896"/>
            <a:ext cx="360362" cy="360363"/>
          </a:xfrm>
          <a:prstGeom prst="ellipse">
            <a:avLst/>
          </a:prstGeom>
          <a:solidFill>
            <a:schemeClr val="accent2"/>
          </a:solidFill>
          <a:ln w="9525">
            <a:solidFill>
              <a:srgbClr val="000000"/>
            </a:solidFill>
            <a:round/>
            <a:headEnd/>
            <a:tailEnd/>
          </a:ln>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7</a:t>
            </a:r>
          </a:p>
        </p:txBody>
      </p:sp>
      <p:sp>
        <p:nvSpPr>
          <p:cNvPr id="116" name="Line 16"/>
          <p:cNvSpPr>
            <a:spLocks noChangeShapeType="1"/>
          </p:cNvSpPr>
          <p:nvPr/>
        </p:nvSpPr>
        <p:spPr bwMode="auto">
          <a:xfrm flipH="1">
            <a:off x="10534569" y="2406434"/>
            <a:ext cx="215900" cy="14446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117" name="Line 17"/>
          <p:cNvSpPr>
            <a:spLocks noChangeShapeType="1"/>
          </p:cNvSpPr>
          <p:nvPr/>
        </p:nvSpPr>
        <p:spPr bwMode="auto">
          <a:xfrm>
            <a:off x="10821907" y="2406434"/>
            <a:ext cx="215900" cy="14446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52" name="Oval 11"/>
          <p:cNvSpPr>
            <a:spLocks noChangeArrowheads="1"/>
          </p:cNvSpPr>
          <p:nvPr/>
        </p:nvSpPr>
        <p:spPr bwMode="auto">
          <a:xfrm>
            <a:off x="10161488" y="3351339"/>
            <a:ext cx="360362" cy="360363"/>
          </a:xfrm>
          <a:prstGeom prst="ellipse">
            <a:avLst/>
          </a:prstGeom>
          <a:solidFill>
            <a:schemeClr val="accent4"/>
          </a:solidFill>
          <a:ln w="9525">
            <a:solidFill>
              <a:srgbClr val="000000"/>
            </a:solidFill>
            <a:round/>
            <a:headEnd/>
            <a:tailEnd/>
          </a:ln>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8</a:t>
            </a:r>
          </a:p>
        </p:txBody>
      </p:sp>
      <p:sp>
        <p:nvSpPr>
          <p:cNvPr id="53" name="Line 21"/>
          <p:cNvSpPr>
            <a:spLocks noChangeShapeType="1"/>
          </p:cNvSpPr>
          <p:nvPr/>
        </p:nvSpPr>
        <p:spPr bwMode="auto">
          <a:xfrm flipH="1">
            <a:off x="10521851" y="2919539"/>
            <a:ext cx="574675" cy="57626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54" name="Oval 4"/>
          <p:cNvSpPr>
            <a:spLocks noChangeArrowheads="1"/>
          </p:cNvSpPr>
          <p:nvPr/>
        </p:nvSpPr>
        <p:spPr bwMode="auto">
          <a:xfrm>
            <a:off x="10195683" y="4151910"/>
            <a:ext cx="360362" cy="360363"/>
          </a:xfrm>
          <a:prstGeom prst="ellipse">
            <a:avLst/>
          </a:prstGeom>
          <a:solidFill>
            <a:schemeClr val="bg1">
              <a:lumMod val="65000"/>
            </a:schemeClr>
          </a:solidFill>
          <a:ln w="9525">
            <a:solidFill>
              <a:srgbClr val="000000"/>
            </a:solidFill>
            <a:round/>
            <a:headEnd/>
            <a:tailEnd/>
          </a:ln>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1</a:t>
            </a:r>
          </a:p>
        </p:txBody>
      </p:sp>
      <p:sp>
        <p:nvSpPr>
          <p:cNvPr id="55" name="Oval 5"/>
          <p:cNvSpPr>
            <a:spLocks noChangeArrowheads="1"/>
          </p:cNvSpPr>
          <p:nvPr/>
        </p:nvSpPr>
        <p:spPr bwMode="auto">
          <a:xfrm>
            <a:off x="9619421" y="4728173"/>
            <a:ext cx="360362" cy="360363"/>
          </a:xfrm>
          <a:prstGeom prst="ellipse">
            <a:avLst/>
          </a:prstGeom>
          <a:solidFill>
            <a:schemeClr val="accent4"/>
          </a:solidFill>
          <a:ln w="9525">
            <a:solidFill>
              <a:srgbClr val="000000"/>
            </a:solidFill>
            <a:round/>
            <a:headEnd/>
            <a:tailEnd/>
          </a:ln>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2</a:t>
            </a:r>
          </a:p>
        </p:txBody>
      </p:sp>
      <p:sp>
        <p:nvSpPr>
          <p:cNvPr id="56" name="Oval 6"/>
          <p:cNvSpPr>
            <a:spLocks noChangeArrowheads="1"/>
          </p:cNvSpPr>
          <p:nvPr/>
        </p:nvSpPr>
        <p:spPr bwMode="auto">
          <a:xfrm>
            <a:off x="10698921" y="4728173"/>
            <a:ext cx="360362" cy="360363"/>
          </a:xfrm>
          <a:prstGeom prst="ellipse">
            <a:avLst/>
          </a:prstGeom>
          <a:solidFill>
            <a:schemeClr val="bg1">
              <a:lumMod val="65000"/>
            </a:schemeClr>
          </a:solidFill>
          <a:ln w="9525">
            <a:solidFill>
              <a:srgbClr val="000000"/>
            </a:solidFill>
            <a:round/>
            <a:headEnd/>
            <a:tailEnd/>
          </a:ln>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3</a:t>
            </a:r>
          </a:p>
        </p:txBody>
      </p:sp>
      <p:sp>
        <p:nvSpPr>
          <p:cNvPr id="57" name="Line 12"/>
          <p:cNvSpPr>
            <a:spLocks noChangeShapeType="1"/>
          </p:cNvSpPr>
          <p:nvPr/>
        </p:nvSpPr>
        <p:spPr bwMode="auto">
          <a:xfrm flipH="1">
            <a:off x="9835321" y="4512273"/>
            <a:ext cx="503237" cy="2159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58" name="Line 13"/>
          <p:cNvSpPr>
            <a:spLocks noChangeShapeType="1"/>
          </p:cNvSpPr>
          <p:nvPr/>
        </p:nvSpPr>
        <p:spPr bwMode="auto">
          <a:xfrm>
            <a:off x="10338558" y="4512273"/>
            <a:ext cx="504825" cy="2159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59" name="Oval 9"/>
          <p:cNvSpPr>
            <a:spLocks noChangeArrowheads="1"/>
          </p:cNvSpPr>
          <p:nvPr/>
        </p:nvSpPr>
        <p:spPr bwMode="auto">
          <a:xfrm>
            <a:off x="10402059" y="5239459"/>
            <a:ext cx="360362" cy="360363"/>
          </a:xfrm>
          <a:prstGeom prst="ellipse">
            <a:avLst/>
          </a:prstGeom>
          <a:solidFill>
            <a:schemeClr val="accent4"/>
          </a:solidFill>
          <a:ln w="9525">
            <a:solidFill>
              <a:srgbClr val="000000"/>
            </a:solidFill>
            <a:round/>
            <a:headEnd/>
            <a:tailEnd/>
          </a:ln>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6</a:t>
            </a:r>
          </a:p>
        </p:txBody>
      </p:sp>
      <p:sp>
        <p:nvSpPr>
          <p:cNvPr id="60" name="Oval 10"/>
          <p:cNvSpPr>
            <a:spLocks noChangeArrowheads="1"/>
          </p:cNvSpPr>
          <p:nvPr/>
        </p:nvSpPr>
        <p:spPr bwMode="auto">
          <a:xfrm>
            <a:off x="10978322" y="5239459"/>
            <a:ext cx="360362" cy="360363"/>
          </a:xfrm>
          <a:prstGeom prst="ellipse">
            <a:avLst/>
          </a:prstGeom>
          <a:solidFill>
            <a:schemeClr val="bg1">
              <a:lumMod val="65000"/>
            </a:schemeClr>
          </a:solidFill>
          <a:ln w="9525">
            <a:solidFill>
              <a:srgbClr val="000000"/>
            </a:solidFill>
            <a:round/>
            <a:headEnd/>
            <a:tailEnd/>
          </a:ln>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7</a:t>
            </a:r>
          </a:p>
        </p:txBody>
      </p:sp>
      <p:sp>
        <p:nvSpPr>
          <p:cNvPr id="61" name="Line 16"/>
          <p:cNvSpPr>
            <a:spLocks noChangeShapeType="1"/>
          </p:cNvSpPr>
          <p:nvPr/>
        </p:nvSpPr>
        <p:spPr bwMode="auto">
          <a:xfrm flipH="1">
            <a:off x="10617959" y="5094997"/>
            <a:ext cx="215900" cy="14446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62" name="Line 17"/>
          <p:cNvSpPr>
            <a:spLocks noChangeShapeType="1"/>
          </p:cNvSpPr>
          <p:nvPr/>
        </p:nvSpPr>
        <p:spPr bwMode="auto">
          <a:xfrm>
            <a:off x="10905297" y="5094997"/>
            <a:ext cx="215900" cy="14446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63" name="Oval 11"/>
          <p:cNvSpPr>
            <a:spLocks noChangeArrowheads="1"/>
          </p:cNvSpPr>
          <p:nvPr/>
        </p:nvSpPr>
        <p:spPr bwMode="auto">
          <a:xfrm>
            <a:off x="10244878" y="6039902"/>
            <a:ext cx="360362" cy="360363"/>
          </a:xfrm>
          <a:prstGeom prst="ellipse">
            <a:avLst/>
          </a:prstGeom>
          <a:solidFill>
            <a:schemeClr val="accent2"/>
          </a:solidFill>
          <a:ln w="9525">
            <a:solidFill>
              <a:srgbClr val="000000"/>
            </a:solidFill>
            <a:round/>
            <a:headEnd/>
            <a:tailEnd/>
          </a:ln>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8</a:t>
            </a:r>
          </a:p>
        </p:txBody>
      </p:sp>
      <p:sp>
        <p:nvSpPr>
          <p:cNvPr id="64" name="Line 21"/>
          <p:cNvSpPr>
            <a:spLocks noChangeShapeType="1"/>
          </p:cNvSpPr>
          <p:nvPr/>
        </p:nvSpPr>
        <p:spPr bwMode="auto">
          <a:xfrm flipH="1">
            <a:off x="10605241" y="5608102"/>
            <a:ext cx="574675" cy="57626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65" name="Oval 7"/>
          <p:cNvSpPr>
            <a:spLocks noChangeArrowheads="1"/>
          </p:cNvSpPr>
          <p:nvPr/>
        </p:nvSpPr>
        <p:spPr bwMode="auto">
          <a:xfrm>
            <a:off x="9356680" y="5241981"/>
            <a:ext cx="360362" cy="360363"/>
          </a:xfrm>
          <a:prstGeom prst="ellipse">
            <a:avLst/>
          </a:prstGeom>
          <a:solidFill>
            <a:schemeClr val="accent4"/>
          </a:solidFill>
          <a:ln w="9525">
            <a:solidFill>
              <a:srgbClr val="000000"/>
            </a:solidFill>
            <a:round/>
            <a:headEnd/>
            <a:tailEnd/>
          </a:ln>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4</a:t>
            </a:r>
          </a:p>
        </p:txBody>
      </p:sp>
      <p:sp>
        <p:nvSpPr>
          <p:cNvPr id="66" name="Oval 8"/>
          <p:cNvSpPr>
            <a:spLocks noChangeArrowheads="1"/>
          </p:cNvSpPr>
          <p:nvPr/>
        </p:nvSpPr>
        <p:spPr bwMode="auto">
          <a:xfrm>
            <a:off x="9861505" y="5241981"/>
            <a:ext cx="360362" cy="360363"/>
          </a:xfrm>
          <a:prstGeom prst="ellipse">
            <a:avLst/>
          </a:prstGeom>
          <a:solidFill>
            <a:schemeClr val="accent4"/>
          </a:solidFill>
          <a:ln w="9525">
            <a:solidFill>
              <a:srgbClr val="000000"/>
            </a:solidFill>
            <a:round/>
            <a:headEnd/>
            <a:tailEnd/>
          </a:ln>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5</a:t>
            </a:r>
          </a:p>
        </p:txBody>
      </p:sp>
      <p:sp>
        <p:nvSpPr>
          <p:cNvPr id="71" name="Line 18"/>
          <p:cNvSpPr>
            <a:spLocks noChangeShapeType="1"/>
          </p:cNvSpPr>
          <p:nvPr/>
        </p:nvSpPr>
        <p:spPr bwMode="auto">
          <a:xfrm>
            <a:off x="9572580" y="5602344"/>
            <a:ext cx="649287" cy="57626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72" name="Line 19"/>
          <p:cNvSpPr>
            <a:spLocks noChangeShapeType="1"/>
          </p:cNvSpPr>
          <p:nvPr/>
        </p:nvSpPr>
        <p:spPr bwMode="auto">
          <a:xfrm>
            <a:off x="10077405" y="5602344"/>
            <a:ext cx="287337" cy="4318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grpSp>
        <p:nvGrpSpPr>
          <p:cNvPr id="73" name="组合 37"/>
          <p:cNvGrpSpPr>
            <a:grpSpLocks/>
          </p:cNvGrpSpPr>
          <p:nvPr/>
        </p:nvGrpSpPr>
        <p:grpSpPr bwMode="auto">
          <a:xfrm>
            <a:off x="6104364" y="4698465"/>
            <a:ext cx="431800" cy="1701800"/>
            <a:chOff x="5003800" y="0"/>
            <a:chExt cx="431800" cy="1701800"/>
          </a:xfrm>
        </p:grpSpPr>
        <p:sp>
          <p:nvSpPr>
            <p:cNvPr id="74" name="Rectangle 23"/>
            <p:cNvSpPr>
              <a:spLocks noChangeArrowheads="1"/>
            </p:cNvSpPr>
            <p:nvPr/>
          </p:nvSpPr>
          <p:spPr bwMode="auto">
            <a:xfrm>
              <a:off x="5003800" y="0"/>
              <a:ext cx="431800" cy="360363"/>
            </a:xfrm>
            <a:prstGeom prst="rect">
              <a:avLst/>
            </a:prstGeom>
            <a:solidFill>
              <a:srgbClr val="CC9900"/>
            </a:solidFill>
            <a:ln w="9525" algn="ctr">
              <a:solidFill>
                <a:srgbClr val="000000"/>
              </a:solidFill>
              <a:miter lim="800000"/>
              <a:headEnd/>
              <a:tailEnd/>
            </a:ln>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77" name="Rectangle 24"/>
            <p:cNvSpPr>
              <a:spLocks noChangeArrowheads="1"/>
            </p:cNvSpPr>
            <p:nvPr/>
          </p:nvSpPr>
          <p:spPr bwMode="auto">
            <a:xfrm>
              <a:off x="5003800" y="1341438"/>
              <a:ext cx="431800" cy="360362"/>
            </a:xfrm>
            <a:prstGeom prst="rect">
              <a:avLst/>
            </a:prstGeom>
            <a:solidFill>
              <a:srgbClr val="CC9900"/>
            </a:solidFill>
            <a:ln w="9525" algn="ctr">
              <a:solidFill>
                <a:srgbClr val="000000"/>
              </a:solidFill>
              <a:miter lim="800000"/>
              <a:headEnd/>
              <a:tailEnd/>
            </a:ln>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2</a:t>
              </a:r>
            </a:p>
          </p:txBody>
        </p:sp>
        <p:sp>
          <p:nvSpPr>
            <p:cNvPr id="81" name="Rectangle 25"/>
            <p:cNvSpPr>
              <a:spLocks noChangeArrowheads="1"/>
            </p:cNvSpPr>
            <p:nvPr/>
          </p:nvSpPr>
          <p:spPr bwMode="auto">
            <a:xfrm>
              <a:off x="5003800" y="981075"/>
              <a:ext cx="431800" cy="360363"/>
            </a:xfrm>
            <a:prstGeom prst="rect">
              <a:avLst/>
            </a:prstGeom>
            <a:solidFill>
              <a:srgbClr val="CC9900"/>
            </a:solidFill>
            <a:ln w="9525" algn="ctr">
              <a:solidFill>
                <a:srgbClr val="000000"/>
              </a:solidFill>
              <a:miter lim="800000"/>
              <a:headEnd/>
              <a:tailEnd/>
            </a:ln>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6</a:t>
              </a:r>
            </a:p>
          </p:txBody>
        </p:sp>
        <p:sp>
          <p:nvSpPr>
            <p:cNvPr id="82" name="Rectangle 26"/>
            <p:cNvSpPr>
              <a:spLocks noChangeArrowheads="1"/>
            </p:cNvSpPr>
            <p:nvPr/>
          </p:nvSpPr>
          <p:spPr bwMode="auto">
            <a:xfrm>
              <a:off x="5003800" y="620713"/>
              <a:ext cx="431800" cy="360362"/>
            </a:xfrm>
            <a:prstGeom prst="rect">
              <a:avLst/>
            </a:prstGeom>
            <a:solidFill>
              <a:srgbClr val="CC9900"/>
            </a:solidFill>
            <a:ln w="9525" algn="ctr">
              <a:solidFill>
                <a:srgbClr val="000000"/>
              </a:solidFill>
              <a:miter lim="800000"/>
              <a:headEnd/>
              <a:tailEnd/>
            </a:ln>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4</a:t>
              </a:r>
            </a:p>
          </p:txBody>
        </p:sp>
        <p:sp>
          <p:nvSpPr>
            <p:cNvPr id="89" name="Rectangle 27"/>
            <p:cNvSpPr>
              <a:spLocks noChangeArrowheads="1"/>
            </p:cNvSpPr>
            <p:nvPr/>
          </p:nvSpPr>
          <p:spPr bwMode="auto">
            <a:xfrm>
              <a:off x="5003800" y="260350"/>
              <a:ext cx="431800" cy="360363"/>
            </a:xfrm>
            <a:prstGeom prst="rect">
              <a:avLst/>
            </a:prstGeom>
            <a:solidFill>
              <a:srgbClr val="CC9900"/>
            </a:solidFill>
            <a:ln w="9525" algn="ctr">
              <a:solidFill>
                <a:srgbClr val="000000"/>
              </a:solidFill>
              <a:miter lim="800000"/>
              <a:headEnd/>
              <a:tailEnd/>
            </a:ln>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5</a:t>
              </a:r>
            </a:p>
          </p:txBody>
        </p:sp>
      </p:grpSp>
    </p:spTree>
    <p:extLst>
      <p:ext uri="{BB962C8B-B14F-4D97-AF65-F5344CB8AC3E}">
        <p14:creationId xmlns:p14="http://schemas.microsoft.com/office/powerpoint/2010/main" val="178313538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3333" y="338667"/>
            <a:ext cx="2607733" cy="593644"/>
          </a:xfrm>
          <a:prstGeom prst="rect">
            <a:avLst/>
          </a:prstGeom>
        </p:spPr>
      </p:pic>
      <p:pic>
        <p:nvPicPr>
          <p:cNvPr id="3" name="图片 2"/>
          <p:cNvPicPr>
            <a:picLocks noChangeAspect="1"/>
          </p:cNvPicPr>
          <p:nvPr/>
        </p:nvPicPr>
        <p:blipFill rotWithShape="1">
          <a:blip r:embed="rId4">
            <a:alphaModFix amt="4000"/>
            <a:extLst>
              <a:ext uri="{28A0092B-C50C-407E-A947-70E740481C1C}">
                <a14:useLocalDpi xmlns:a14="http://schemas.microsoft.com/office/drawing/2010/main" val="0"/>
              </a:ext>
            </a:extLst>
          </a:blip>
          <a:srcRect t="4939" r="28793" b="22469"/>
          <a:stretch/>
        </p:blipFill>
        <p:spPr>
          <a:xfrm>
            <a:off x="2641601" y="902926"/>
            <a:ext cx="9550400" cy="5955074"/>
          </a:xfrm>
          <a:prstGeom prst="rect">
            <a:avLst/>
          </a:prstGeom>
        </p:spPr>
      </p:pic>
      <p:sp>
        <p:nvSpPr>
          <p:cNvPr id="6" name="矩形 5"/>
          <p:cNvSpPr/>
          <p:nvPr/>
        </p:nvSpPr>
        <p:spPr>
          <a:xfrm>
            <a:off x="1376245" y="1230573"/>
            <a:ext cx="10448259" cy="45719"/>
          </a:xfrm>
          <a:prstGeom prst="rect">
            <a:avLst/>
          </a:prstGeom>
          <a:solidFill>
            <a:srgbClr val="239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矩形 9"/>
          <p:cNvSpPr/>
          <p:nvPr/>
        </p:nvSpPr>
        <p:spPr>
          <a:xfrm>
            <a:off x="9618453" y="383465"/>
            <a:ext cx="2206050" cy="523220"/>
          </a:xfrm>
          <a:prstGeom prst="rect">
            <a:avLst/>
          </a:prstGeom>
          <a:solidFill>
            <a:srgbClr val="239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矩形 10"/>
          <p:cNvSpPr/>
          <p:nvPr/>
        </p:nvSpPr>
        <p:spPr>
          <a:xfrm>
            <a:off x="9558068" y="352688"/>
            <a:ext cx="2359995" cy="584775"/>
          </a:xfrm>
          <a:prstGeom prst="rect">
            <a:avLst/>
          </a:prstGeom>
        </p:spPr>
        <p:txBody>
          <a:bodyPr wrap="square" anchor="ct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lnSpc>
                <a:spcPct val="100000"/>
              </a:lnSpc>
              <a:spcBef>
                <a:spcPts val="0"/>
              </a:spcBef>
              <a:spcAft>
                <a:spcPts val="0"/>
              </a:spcAft>
              <a:defRPr/>
            </a:pPr>
            <a:r>
              <a:rPr lang="zh-CN" altLang="en-US" sz="3200" b="1" dirty="0" smtClean="0">
                <a:solidFill>
                  <a:schemeClr val="bg1"/>
                </a:solidFill>
                <a:latin typeface="微软雅黑" charset="-122"/>
                <a:ea typeface="微软雅黑" charset="-122"/>
                <a:sym typeface="+mn-ea"/>
              </a:rPr>
              <a:t>深度搜索</a:t>
            </a:r>
            <a:endParaRPr lang="zh-CN" altLang="en-US" sz="3200" b="1" dirty="0">
              <a:solidFill>
                <a:schemeClr val="bg1"/>
              </a:solidFill>
              <a:latin typeface="微软雅黑" charset="-122"/>
              <a:ea typeface="微软雅黑" charset="-122"/>
              <a:sym typeface="+mn-ea"/>
            </a:endParaRPr>
          </a:p>
        </p:txBody>
      </p:sp>
      <p:sp>
        <p:nvSpPr>
          <p:cNvPr id="13" name="文本框 12"/>
          <p:cNvSpPr txBox="1"/>
          <p:nvPr/>
        </p:nvSpPr>
        <p:spPr>
          <a:xfrm>
            <a:off x="342670" y="1027613"/>
            <a:ext cx="1022519" cy="584775"/>
          </a:xfrm>
          <a:prstGeom prst="rect">
            <a:avLst/>
          </a:prstGeom>
          <a:noFill/>
        </p:spPr>
        <p:txBody>
          <a:bodyPr wrap="square" rtlCol="0">
            <a:spAutoFit/>
          </a:bodyPr>
          <a:lstStyle/>
          <a:p>
            <a:r>
              <a:rPr kumimoji="1" lang="zh-CN" altLang="en-US" sz="3200" b="1" dirty="0" smtClean="0">
                <a:latin typeface="Microsoft YaHei" charset="-122"/>
                <a:ea typeface="Microsoft YaHei" charset="-122"/>
                <a:cs typeface="Microsoft YaHei" charset="-122"/>
              </a:rPr>
              <a:t>过程</a:t>
            </a:r>
            <a:endParaRPr kumimoji="1" lang="zh-CN" altLang="en-US" sz="3200" b="1" dirty="0">
              <a:latin typeface="Microsoft YaHei" charset="-122"/>
              <a:ea typeface="Microsoft YaHei" charset="-122"/>
              <a:cs typeface="Microsoft YaHei" charset="-122"/>
            </a:endParaRPr>
          </a:p>
        </p:txBody>
      </p:sp>
      <p:grpSp>
        <p:nvGrpSpPr>
          <p:cNvPr id="9" name="Group 3"/>
          <p:cNvGrpSpPr>
            <a:grpSpLocks/>
          </p:cNvGrpSpPr>
          <p:nvPr/>
        </p:nvGrpSpPr>
        <p:grpSpPr bwMode="auto">
          <a:xfrm>
            <a:off x="655520" y="2603977"/>
            <a:ext cx="2808287" cy="2238375"/>
            <a:chOff x="657" y="2387"/>
            <a:chExt cx="1769" cy="1410"/>
          </a:xfrm>
        </p:grpSpPr>
        <p:sp>
          <p:nvSpPr>
            <p:cNvPr id="12" name="Oval 4"/>
            <p:cNvSpPr>
              <a:spLocks noChangeArrowheads="1"/>
            </p:cNvSpPr>
            <p:nvPr/>
          </p:nvSpPr>
          <p:spPr bwMode="auto">
            <a:xfrm>
              <a:off x="1202" y="2387"/>
              <a:ext cx="227" cy="227"/>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1</a:t>
              </a:r>
            </a:p>
          </p:txBody>
        </p:sp>
        <p:sp>
          <p:nvSpPr>
            <p:cNvPr id="14" name="Oval 5"/>
            <p:cNvSpPr>
              <a:spLocks noChangeArrowheads="1"/>
            </p:cNvSpPr>
            <p:nvPr/>
          </p:nvSpPr>
          <p:spPr bwMode="auto">
            <a:xfrm>
              <a:off x="839" y="2750"/>
              <a:ext cx="227" cy="227"/>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2</a:t>
              </a:r>
            </a:p>
          </p:txBody>
        </p:sp>
        <p:sp>
          <p:nvSpPr>
            <p:cNvPr id="15" name="Oval 6"/>
            <p:cNvSpPr>
              <a:spLocks noChangeArrowheads="1"/>
            </p:cNvSpPr>
            <p:nvPr/>
          </p:nvSpPr>
          <p:spPr bwMode="auto">
            <a:xfrm>
              <a:off x="1519" y="2750"/>
              <a:ext cx="227" cy="227"/>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3</a:t>
              </a:r>
            </a:p>
          </p:txBody>
        </p:sp>
        <p:sp>
          <p:nvSpPr>
            <p:cNvPr id="16" name="Oval 7"/>
            <p:cNvSpPr>
              <a:spLocks noChangeArrowheads="1"/>
            </p:cNvSpPr>
            <p:nvPr/>
          </p:nvSpPr>
          <p:spPr bwMode="auto">
            <a:xfrm>
              <a:off x="657" y="3067"/>
              <a:ext cx="227" cy="227"/>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4</a:t>
              </a:r>
            </a:p>
          </p:txBody>
        </p:sp>
        <p:sp>
          <p:nvSpPr>
            <p:cNvPr id="17" name="Oval 8"/>
            <p:cNvSpPr>
              <a:spLocks noChangeArrowheads="1"/>
            </p:cNvSpPr>
            <p:nvPr/>
          </p:nvSpPr>
          <p:spPr bwMode="auto">
            <a:xfrm>
              <a:off x="975" y="3067"/>
              <a:ext cx="227" cy="227"/>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5</a:t>
              </a:r>
            </a:p>
          </p:txBody>
        </p:sp>
        <p:sp>
          <p:nvSpPr>
            <p:cNvPr id="18" name="Oval 9"/>
            <p:cNvSpPr>
              <a:spLocks noChangeArrowheads="1"/>
            </p:cNvSpPr>
            <p:nvPr/>
          </p:nvSpPr>
          <p:spPr bwMode="auto">
            <a:xfrm>
              <a:off x="1338" y="3067"/>
              <a:ext cx="227" cy="227"/>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6</a:t>
              </a:r>
            </a:p>
          </p:txBody>
        </p:sp>
        <p:sp>
          <p:nvSpPr>
            <p:cNvPr id="19" name="Oval 10"/>
            <p:cNvSpPr>
              <a:spLocks noChangeArrowheads="1"/>
            </p:cNvSpPr>
            <p:nvPr/>
          </p:nvSpPr>
          <p:spPr bwMode="auto">
            <a:xfrm>
              <a:off x="1701" y="3067"/>
              <a:ext cx="227" cy="227"/>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7</a:t>
              </a:r>
            </a:p>
          </p:txBody>
        </p:sp>
        <p:sp>
          <p:nvSpPr>
            <p:cNvPr id="20" name="Oval 11"/>
            <p:cNvSpPr>
              <a:spLocks noChangeArrowheads="1"/>
            </p:cNvSpPr>
            <p:nvPr/>
          </p:nvSpPr>
          <p:spPr bwMode="auto">
            <a:xfrm>
              <a:off x="1202" y="3566"/>
              <a:ext cx="227" cy="227"/>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8</a:t>
              </a:r>
            </a:p>
          </p:txBody>
        </p:sp>
        <p:sp>
          <p:nvSpPr>
            <p:cNvPr id="21" name="Line 12"/>
            <p:cNvSpPr>
              <a:spLocks noChangeShapeType="1"/>
            </p:cNvSpPr>
            <p:nvPr/>
          </p:nvSpPr>
          <p:spPr bwMode="auto">
            <a:xfrm flipH="1">
              <a:off x="975" y="2614"/>
              <a:ext cx="317" cy="13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22" name="Line 13"/>
            <p:cNvSpPr>
              <a:spLocks noChangeShapeType="1"/>
            </p:cNvSpPr>
            <p:nvPr/>
          </p:nvSpPr>
          <p:spPr bwMode="auto">
            <a:xfrm>
              <a:off x="1292" y="2614"/>
              <a:ext cx="318" cy="13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23" name="Line 14"/>
            <p:cNvSpPr>
              <a:spLocks noChangeShapeType="1"/>
            </p:cNvSpPr>
            <p:nvPr/>
          </p:nvSpPr>
          <p:spPr bwMode="auto">
            <a:xfrm flipH="1">
              <a:off x="793" y="2976"/>
              <a:ext cx="137" cy="9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24" name="Line 15"/>
            <p:cNvSpPr>
              <a:spLocks noChangeShapeType="1"/>
            </p:cNvSpPr>
            <p:nvPr/>
          </p:nvSpPr>
          <p:spPr bwMode="auto">
            <a:xfrm>
              <a:off x="975" y="2976"/>
              <a:ext cx="91" cy="9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25" name="Line 16"/>
            <p:cNvSpPr>
              <a:spLocks noChangeShapeType="1"/>
            </p:cNvSpPr>
            <p:nvPr/>
          </p:nvSpPr>
          <p:spPr bwMode="auto">
            <a:xfrm flipH="1">
              <a:off x="1474" y="2976"/>
              <a:ext cx="136" cy="9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26" name="Line 17"/>
            <p:cNvSpPr>
              <a:spLocks noChangeShapeType="1"/>
            </p:cNvSpPr>
            <p:nvPr/>
          </p:nvSpPr>
          <p:spPr bwMode="auto">
            <a:xfrm>
              <a:off x="1655" y="2976"/>
              <a:ext cx="136" cy="9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27" name="Line 18"/>
            <p:cNvSpPr>
              <a:spLocks noChangeShapeType="1"/>
            </p:cNvSpPr>
            <p:nvPr/>
          </p:nvSpPr>
          <p:spPr bwMode="auto">
            <a:xfrm>
              <a:off x="793" y="3294"/>
              <a:ext cx="409" cy="36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28" name="Line 19"/>
            <p:cNvSpPr>
              <a:spLocks noChangeShapeType="1"/>
            </p:cNvSpPr>
            <p:nvPr/>
          </p:nvSpPr>
          <p:spPr bwMode="auto">
            <a:xfrm>
              <a:off x="1111" y="3294"/>
              <a:ext cx="181" cy="27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29" name="Line 20"/>
            <p:cNvSpPr>
              <a:spLocks noChangeShapeType="1"/>
            </p:cNvSpPr>
            <p:nvPr/>
          </p:nvSpPr>
          <p:spPr bwMode="auto">
            <a:xfrm flipH="1">
              <a:off x="1338" y="3294"/>
              <a:ext cx="136" cy="27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30" name="Line 21"/>
            <p:cNvSpPr>
              <a:spLocks noChangeShapeType="1"/>
            </p:cNvSpPr>
            <p:nvPr/>
          </p:nvSpPr>
          <p:spPr bwMode="auto">
            <a:xfrm flipH="1">
              <a:off x="1429" y="3294"/>
              <a:ext cx="362" cy="36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31" name="Text Box 22"/>
            <p:cNvSpPr txBox="1">
              <a:spLocks noChangeArrowheads="1"/>
            </p:cNvSpPr>
            <p:nvPr/>
          </p:nvSpPr>
          <p:spPr bwMode="auto">
            <a:xfrm>
              <a:off x="1655" y="3566"/>
              <a:ext cx="771"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zh-CN" altLang="en-US" sz="18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无向图</a:t>
              </a:r>
              <a:r>
                <a:rPr kumimoji="0" lang="en-US" altLang="zh-CN" sz="18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G</a:t>
              </a:r>
            </a:p>
          </p:txBody>
        </p:sp>
      </p:grpSp>
      <p:sp>
        <p:nvSpPr>
          <p:cNvPr id="4" name="矩形 3"/>
          <p:cNvSpPr/>
          <p:nvPr/>
        </p:nvSpPr>
        <p:spPr>
          <a:xfrm>
            <a:off x="3879791" y="1440211"/>
            <a:ext cx="6096000" cy="4924425"/>
          </a:xfrm>
          <a:prstGeom prst="rect">
            <a:avLst/>
          </a:prstGeom>
        </p:spPr>
        <p:txBody>
          <a:bodyPr>
            <a:spAutoFit/>
          </a:bodyPr>
          <a:lstStyle/>
          <a:p>
            <a:pPr lvl="0" fontAlgn="base">
              <a:spcBef>
                <a:spcPts val="600"/>
              </a:spcBef>
              <a:spcAft>
                <a:spcPct val="0"/>
              </a:spcAft>
              <a:buClr>
                <a:srgbClr val="CC9900"/>
              </a:buClr>
              <a:buSzPct val="65000"/>
              <a:defRPr/>
            </a:pPr>
            <a:r>
              <a:rPr lang="zh-CN" altLang="en-US" sz="2400" b="1" kern="0" dirty="0">
                <a:solidFill>
                  <a:srgbClr val="000000"/>
                </a:solidFill>
                <a:latin typeface="微软雅黑" panose="020B0503020204020204" pitchFamily="34" charset="-122"/>
                <a:ea typeface="微软雅黑" panose="020B0503020204020204" pitchFamily="34" charset="-122"/>
              </a:rPr>
              <a:t>检测</a:t>
            </a:r>
            <a:r>
              <a:rPr lang="zh-CN" altLang="en-US" sz="2400" b="1" kern="0" dirty="0" smtClean="0">
                <a:solidFill>
                  <a:srgbClr val="000000"/>
                </a:solidFill>
                <a:latin typeface="微软雅黑" panose="020B0503020204020204" pitchFamily="34" charset="-122"/>
                <a:ea typeface="微软雅黑" panose="020B0503020204020204" pitchFamily="34" charset="-122"/>
              </a:rPr>
              <a:t>结点</a:t>
            </a:r>
            <a:r>
              <a:rPr lang="en-US" altLang="zh-CN" sz="2400" b="1" kern="0" dirty="0" smtClean="0">
                <a:solidFill>
                  <a:srgbClr val="000000"/>
                </a:solidFill>
                <a:latin typeface="微软雅黑" panose="020B0503020204020204" pitchFamily="34" charset="-122"/>
                <a:ea typeface="微软雅黑" panose="020B0503020204020204" pitchFamily="34" charset="-122"/>
              </a:rPr>
              <a:t>5</a:t>
            </a:r>
            <a:r>
              <a:rPr lang="zh-CN" altLang="en-US" sz="2400" b="1" kern="0" dirty="0" smtClean="0">
                <a:solidFill>
                  <a:srgbClr val="000000"/>
                </a:solidFill>
                <a:latin typeface="微软雅黑" panose="020B0503020204020204" pitchFamily="34" charset="-122"/>
                <a:ea typeface="微软雅黑" panose="020B0503020204020204" pitchFamily="34" charset="-122"/>
              </a:rPr>
              <a:t> </a:t>
            </a:r>
            <a:r>
              <a:rPr lang="zh-CN" altLang="en-US" sz="2400" b="1" kern="0" dirty="0">
                <a:solidFill>
                  <a:srgbClr val="000000"/>
                </a:solidFill>
                <a:latin typeface="微软雅黑" panose="020B0503020204020204" pitchFamily="34" charset="-122"/>
                <a:ea typeface="微软雅黑" panose="020B0503020204020204" pitchFamily="34" charset="-122"/>
              </a:rPr>
              <a:t>（</a:t>
            </a:r>
            <a:r>
              <a:rPr lang="zh-CN" altLang="en-US" sz="2400" b="1" kern="0" dirty="0" smtClean="0">
                <a:solidFill>
                  <a:srgbClr val="000000"/>
                </a:solidFill>
                <a:latin typeface="微软雅黑" panose="020B0503020204020204" pitchFamily="34" charset="-122"/>
                <a:ea typeface="微软雅黑" panose="020B0503020204020204" pitchFamily="34" charset="-122"/>
              </a:rPr>
              <a:t>结点</a:t>
            </a:r>
            <a:r>
              <a:rPr lang="en-US" altLang="zh-CN" sz="2400" b="1" kern="0" dirty="0" smtClean="0">
                <a:solidFill>
                  <a:srgbClr val="000000"/>
                </a:solidFill>
                <a:latin typeface="微软雅黑" panose="020B0503020204020204" pitchFamily="34" charset="-122"/>
                <a:ea typeface="微软雅黑" panose="020B0503020204020204" pitchFamily="34" charset="-122"/>
              </a:rPr>
              <a:t>5</a:t>
            </a:r>
            <a:r>
              <a:rPr lang="zh-CN" altLang="en-US" sz="2400" b="1" kern="0" dirty="0" smtClean="0">
                <a:solidFill>
                  <a:srgbClr val="000000"/>
                </a:solidFill>
                <a:latin typeface="微软雅黑" panose="020B0503020204020204" pitchFamily="34" charset="-122"/>
                <a:ea typeface="微软雅黑" panose="020B0503020204020204" pitchFamily="34" charset="-122"/>
              </a:rPr>
              <a:t>出</a:t>
            </a:r>
            <a:r>
              <a:rPr lang="zh-CN" altLang="en-US" sz="2400" b="1" kern="0" dirty="0">
                <a:solidFill>
                  <a:srgbClr val="000000"/>
                </a:solidFill>
                <a:latin typeface="微软雅黑" panose="020B0503020204020204" pitchFamily="34" charset="-122"/>
                <a:ea typeface="微软雅黑" panose="020B0503020204020204" pitchFamily="34" charset="-122"/>
              </a:rPr>
              <a:t>栈）</a:t>
            </a:r>
            <a:r>
              <a:rPr lang="en-US" altLang="zh-CN" sz="2400" b="1" kern="0" dirty="0" smtClean="0">
                <a:solidFill>
                  <a:srgbClr val="000000"/>
                </a:solidFill>
                <a:latin typeface="微软雅黑" panose="020B0503020204020204" pitchFamily="34" charset="-122"/>
                <a:ea typeface="微软雅黑" panose="020B0503020204020204" pitchFamily="34" charset="-122"/>
              </a:rPr>
              <a:t> :</a:t>
            </a:r>
            <a:endParaRPr lang="en-US" altLang="zh-CN" sz="2400" b="1" kern="0" dirty="0">
              <a:solidFill>
                <a:srgbClr val="000000"/>
              </a:solidFill>
              <a:latin typeface="微软雅黑" panose="020B0503020204020204" pitchFamily="34" charset="-122"/>
              <a:ea typeface="微软雅黑" panose="020B0503020204020204" pitchFamily="34" charset="-122"/>
            </a:endParaRPr>
          </a:p>
          <a:p>
            <a:pPr lvl="0" fontAlgn="base">
              <a:spcBef>
                <a:spcPts val="600"/>
              </a:spcBef>
              <a:spcAft>
                <a:spcPct val="0"/>
              </a:spcAft>
              <a:buClr>
                <a:srgbClr val="CC9900"/>
              </a:buClr>
              <a:buSzPct val="65000"/>
              <a:defRPr/>
            </a:pPr>
            <a:r>
              <a:rPr lang="zh-CN" altLang="en-US" sz="2400" kern="0" dirty="0" smtClean="0">
                <a:solidFill>
                  <a:srgbClr val="000000"/>
                </a:solidFill>
                <a:latin typeface="微软雅黑" panose="020B0503020204020204" pitchFamily="34" charset="-122"/>
                <a:ea typeface="微软雅黑" panose="020B0503020204020204" pitchFamily="34" charset="-122"/>
              </a:rPr>
              <a:t>栈状态</a:t>
            </a:r>
            <a:r>
              <a:rPr lang="zh-CN" altLang="en-US" sz="2400" kern="0" dirty="0">
                <a:solidFill>
                  <a:srgbClr val="000000"/>
                </a:solidFill>
                <a:latin typeface="微软雅黑" panose="020B0503020204020204" pitchFamily="34" charset="-122"/>
                <a:ea typeface="微软雅黑" panose="020B0503020204020204" pitchFamily="34" charset="-122"/>
              </a:rPr>
              <a:t>：</a:t>
            </a:r>
          </a:p>
          <a:p>
            <a:pPr lvl="0" fontAlgn="base">
              <a:spcBef>
                <a:spcPts val="600"/>
              </a:spcBef>
              <a:spcAft>
                <a:spcPct val="0"/>
              </a:spcAft>
              <a:buClr>
                <a:srgbClr val="CC9900"/>
              </a:buClr>
              <a:buSzPct val="65000"/>
              <a:defRPr/>
            </a:pPr>
            <a:endParaRPr lang="zh-CN" altLang="en-US" sz="2400" kern="0" dirty="0">
              <a:solidFill>
                <a:srgbClr val="000000"/>
              </a:solidFill>
              <a:latin typeface="微软雅黑" panose="020B0503020204020204" pitchFamily="34" charset="-122"/>
              <a:ea typeface="微软雅黑" panose="020B0503020204020204" pitchFamily="34" charset="-122"/>
            </a:endParaRPr>
          </a:p>
          <a:p>
            <a:pPr lvl="0" fontAlgn="base">
              <a:spcBef>
                <a:spcPts val="600"/>
              </a:spcBef>
              <a:spcAft>
                <a:spcPct val="0"/>
              </a:spcAft>
              <a:buClr>
                <a:srgbClr val="CC9900"/>
              </a:buClr>
              <a:buSzPct val="65000"/>
              <a:defRPr/>
            </a:pPr>
            <a:endParaRPr lang="en-US" altLang="zh-CN" sz="2400" b="1" kern="0" dirty="0" smtClean="0">
              <a:solidFill>
                <a:srgbClr val="000000"/>
              </a:solidFill>
              <a:latin typeface="微软雅黑" panose="020B0503020204020204" pitchFamily="34" charset="-122"/>
              <a:ea typeface="微软雅黑" panose="020B0503020204020204" pitchFamily="34" charset="-122"/>
            </a:endParaRPr>
          </a:p>
          <a:p>
            <a:pPr lvl="0" fontAlgn="base">
              <a:spcBef>
                <a:spcPts val="600"/>
              </a:spcBef>
              <a:spcAft>
                <a:spcPct val="0"/>
              </a:spcAft>
              <a:buClr>
                <a:srgbClr val="CC9900"/>
              </a:buClr>
              <a:buSzPct val="65000"/>
              <a:defRPr/>
            </a:pPr>
            <a:endParaRPr lang="en-US" altLang="zh-CN" sz="2400" b="1" kern="0" dirty="0" smtClean="0">
              <a:solidFill>
                <a:srgbClr val="000000"/>
              </a:solidFill>
              <a:latin typeface="微软雅黑" panose="020B0503020204020204" pitchFamily="34" charset="-122"/>
              <a:ea typeface="微软雅黑" panose="020B0503020204020204" pitchFamily="34" charset="-122"/>
            </a:endParaRPr>
          </a:p>
          <a:p>
            <a:pPr lvl="0" fontAlgn="base">
              <a:spcBef>
                <a:spcPts val="600"/>
              </a:spcBef>
              <a:spcAft>
                <a:spcPct val="0"/>
              </a:spcAft>
              <a:buClr>
                <a:srgbClr val="CC9900"/>
              </a:buClr>
              <a:buSzPct val="65000"/>
              <a:defRPr/>
            </a:pPr>
            <a:r>
              <a:rPr lang="zh-CN" altLang="en-US" sz="2400" b="1" kern="0" dirty="0" smtClean="0">
                <a:solidFill>
                  <a:srgbClr val="000000"/>
                </a:solidFill>
                <a:latin typeface="微软雅黑" panose="020B0503020204020204" pitchFamily="34" charset="-122"/>
                <a:ea typeface="微软雅黑" panose="020B0503020204020204" pitchFamily="34" charset="-122"/>
              </a:rPr>
              <a:t>检测结点</a:t>
            </a:r>
            <a:r>
              <a:rPr lang="en-US" altLang="zh-CN" sz="2400" b="1" kern="0" dirty="0">
                <a:solidFill>
                  <a:srgbClr val="000000"/>
                </a:solidFill>
                <a:latin typeface="微软雅黑" panose="020B0503020204020204" pitchFamily="34" charset="-122"/>
                <a:ea typeface="微软雅黑" panose="020B0503020204020204" pitchFamily="34" charset="-122"/>
              </a:rPr>
              <a:t>4</a:t>
            </a:r>
            <a:r>
              <a:rPr lang="zh-CN" altLang="en-US" sz="2400" b="1" kern="0" dirty="0" smtClean="0">
                <a:solidFill>
                  <a:srgbClr val="000000"/>
                </a:solidFill>
                <a:latin typeface="微软雅黑" panose="020B0503020204020204" pitchFamily="34" charset="-122"/>
                <a:ea typeface="微软雅黑" panose="020B0503020204020204" pitchFamily="34" charset="-122"/>
              </a:rPr>
              <a:t>（结点</a:t>
            </a:r>
            <a:r>
              <a:rPr lang="en-US" altLang="zh-CN" sz="2400" b="1" kern="0" dirty="0">
                <a:solidFill>
                  <a:srgbClr val="000000"/>
                </a:solidFill>
                <a:latin typeface="微软雅黑" panose="020B0503020204020204" pitchFamily="34" charset="-122"/>
                <a:ea typeface="微软雅黑" panose="020B0503020204020204" pitchFamily="34" charset="-122"/>
              </a:rPr>
              <a:t>4</a:t>
            </a:r>
            <a:r>
              <a:rPr lang="zh-CN" altLang="en-US" sz="2400" b="1" kern="0" dirty="0" smtClean="0">
                <a:solidFill>
                  <a:srgbClr val="000000"/>
                </a:solidFill>
                <a:latin typeface="微软雅黑" panose="020B0503020204020204" pitchFamily="34" charset="-122"/>
                <a:ea typeface="微软雅黑" panose="020B0503020204020204" pitchFamily="34" charset="-122"/>
              </a:rPr>
              <a:t>出栈）</a:t>
            </a:r>
            <a:r>
              <a:rPr lang="en-US" altLang="zh-CN" sz="2400" kern="0" dirty="0" smtClean="0">
                <a:solidFill>
                  <a:srgbClr val="000000"/>
                </a:solidFill>
                <a:latin typeface="微软雅黑" panose="020B0503020204020204" pitchFamily="34" charset="-122"/>
                <a:ea typeface="微软雅黑" panose="020B0503020204020204" pitchFamily="34" charset="-122"/>
              </a:rPr>
              <a:t>:</a:t>
            </a:r>
            <a:endParaRPr lang="en-US" altLang="zh-CN" sz="2400" kern="0" dirty="0">
              <a:solidFill>
                <a:srgbClr val="000000"/>
              </a:solidFill>
              <a:latin typeface="微软雅黑" panose="020B0503020204020204" pitchFamily="34" charset="-122"/>
              <a:ea typeface="微软雅黑" panose="020B0503020204020204" pitchFamily="34" charset="-122"/>
            </a:endParaRPr>
          </a:p>
          <a:p>
            <a:pPr lvl="0" fontAlgn="base">
              <a:spcBef>
                <a:spcPts val="600"/>
              </a:spcBef>
              <a:spcAft>
                <a:spcPct val="0"/>
              </a:spcAft>
              <a:buClr>
                <a:srgbClr val="CC9900"/>
              </a:buClr>
              <a:buSzPct val="65000"/>
              <a:defRPr/>
            </a:pPr>
            <a:r>
              <a:rPr lang="zh-CN" altLang="en-US" sz="2400" kern="0" dirty="0" smtClean="0">
                <a:solidFill>
                  <a:srgbClr val="000000"/>
                </a:solidFill>
                <a:latin typeface="微软雅黑" panose="020B0503020204020204" pitchFamily="34" charset="-122"/>
                <a:ea typeface="微软雅黑" panose="020B0503020204020204" pitchFamily="34" charset="-122"/>
              </a:rPr>
              <a:t>队列</a:t>
            </a:r>
            <a:r>
              <a:rPr lang="zh-CN" altLang="en-US" sz="2400" kern="0" dirty="0">
                <a:solidFill>
                  <a:srgbClr val="000000"/>
                </a:solidFill>
                <a:latin typeface="微软雅黑" panose="020B0503020204020204" pitchFamily="34" charset="-122"/>
                <a:ea typeface="微软雅黑" panose="020B0503020204020204" pitchFamily="34" charset="-122"/>
              </a:rPr>
              <a:t>状态</a:t>
            </a:r>
            <a:r>
              <a:rPr lang="zh-CN" altLang="en-US" sz="2400" kern="0" dirty="0" smtClean="0">
                <a:solidFill>
                  <a:srgbClr val="000000"/>
                </a:solidFill>
                <a:latin typeface="微软雅黑" panose="020B0503020204020204" pitchFamily="34" charset="-122"/>
                <a:ea typeface="微软雅黑" panose="020B0503020204020204" pitchFamily="34" charset="-122"/>
              </a:rPr>
              <a:t>：</a:t>
            </a:r>
            <a:endParaRPr lang="en-US" altLang="zh-CN" sz="2400" kern="0" dirty="0" smtClean="0">
              <a:solidFill>
                <a:srgbClr val="000000"/>
              </a:solidFill>
              <a:latin typeface="微软雅黑" panose="020B0503020204020204" pitchFamily="34" charset="-122"/>
              <a:ea typeface="微软雅黑" panose="020B0503020204020204" pitchFamily="34" charset="-122"/>
            </a:endParaRPr>
          </a:p>
          <a:p>
            <a:pPr lvl="0" fontAlgn="base">
              <a:spcBef>
                <a:spcPts val="600"/>
              </a:spcBef>
              <a:spcAft>
                <a:spcPct val="0"/>
              </a:spcAft>
              <a:buClr>
                <a:srgbClr val="CC9900"/>
              </a:buClr>
              <a:buSzPct val="65000"/>
              <a:defRPr/>
            </a:pPr>
            <a:endParaRPr lang="en-US" altLang="zh-CN" sz="2400" kern="0" dirty="0">
              <a:solidFill>
                <a:srgbClr val="000000"/>
              </a:solidFill>
              <a:latin typeface="微软雅黑" panose="020B0503020204020204" pitchFamily="34" charset="-122"/>
              <a:ea typeface="微软雅黑" panose="020B0503020204020204" pitchFamily="34" charset="-122"/>
            </a:endParaRPr>
          </a:p>
          <a:p>
            <a:pPr lvl="0" fontAlgn="base">
              <a:spcBef>
                <a:spcPts val="600"/>
              </a:spcBef>
              <a:spcAft>
                <a:spcPct val="0"/>
              </a:spcAft>
              <a:buClr>
                <a:srgbClr val="CC9900"/>
              </a:buClr>
              <a:buSzPct val="65000"/>
              <a:defRPr/>
            </a:pPr>
            <a:endParaRPr lang="en-US" altLang="zh-CN" sz="2400" kern="0" dirty="0" smtClean="0">
              <a:solidFill>
                <a:srgbClr val="000000"/>
              </a:solidFill>
              <a:latin typeface="微软雅黑" panose="020B0503020204020204" pitchFamily="34" charset="-122"/>
              <a:ea typeface="微软雅黑" panose="020B0503020204020204" pitchFamily="34" charset="-122"/>
            </a:endParaRPr>
          </a:p>
          <a:p>
            <a:pPr lvl="0" fontAlgn="base">
              <a:spcBef>
                <a:spcPts val="600"/>
              </a:spcBef>
              <a:spcAft>
                <a:spcPct val="0"/>
              </a:spcAft>
              <a:buClr>
                <a:srgbClr val="CC9900"/>
              </a:buClr>
              <a:buSzPct val="65000"/>
              <a:defRPr/>
            </a:pPr>
            <a:r>
              <a:rPr lang="zh-CN" altLang="en-US" sz="2400" b="1" kern="0" dirty="0">
                <a:solidFill>
                  <a:srgbClr val="000000"/>
                </a:solidFill>
                <a:latin typeface="微软雅黑" panose="020B0503020204020204" pitchFamily="34" charset="-122"/>
                <a:ea typeface="微软雅黑" panose="020B0503020204020204" pitchFamily="34" charset="-122"/>
              </a:rPr>
              <a:t>检测</a:t>
            </a:r>
            <a:r>
              <a:rPr lang="zh-CN" altLang="en-US" sz="2400" b="1" kern="0" dirty="0" smtClean="0">
                <a:solidFill>
                  <a:srgbClr val="000000"/>
                </a:solidFill>
                <a:latin typeface="微软雅黑" panose="020B0503020204020204" pitchFamily="34" charset="-122"/>
                <a:ea typeface="微软雅黑" panose="020B0503020204020204" pitchFamily="34" charset="-122"/>
              </a:rPr>
              <a:t>结点</a:t>
            </a:r>
            <a:r>
              <a:rPr lang="en-US" altLang="zh-CN" sz="2400" b="1" kern="0" dirty="0" smtClean="0">
                <a:solidFill>
                  <a:srgbClr val="000000"/>
                </a:solidFill>
                <a:latin typeface="微软雅黑" panose="020B0503020204020204" pitchFamily="34" charset="-122"/>
                <a:ea typeface="微软雅黑" panose="020B0503020204020204" pitchFamily="34" charset="-122"/>
              </a:rPr>
              <a:t>6</a:t>
            </a:r>
            <a:r>
              <a:rPr lang="zh-CN" altLang="en-US" sz="2400" b="1" kern="0" dirty="0" smtClean="0">
                <a:solidFill>
                  <a:srgbClr val="000000"/>
                </a:solidFill>
                <a:latin typeface="微软雅黑" panose="020B0503020204020204" pitchFamily="34" charset="-122"/>
                <a:ea typeface="微软雅黑" panose="020B0503020204020204" pitchFamily="34" charset="-122"/>
              </a:rPr>
              <a:t>（结点</a:t>
            </a:r>
            <a:r>
              <a:rPr lang="en-US" altLang="zh-CN" sz="2400" b="1" kern="0" dirty="0" smtClean="0">
                <a:solidFill>
                  <a:srgbClr val="000000"/>
                </a:solidFill>
                <a:latin typeface="微软雅黑" panose="020B0503020204020204" pitchFamily="34" charset="-122"/>
                <a:ea typeface="微软雅黑" panose="020B0503020204020204" pitchFamily="34" charset="-122"/>
              </a:rPr>
              <a:t>6</a:t>
            </a:r>
            <a:r>
              <a:rPr lang="zh-CN" altLang="en-US" sz="2400" b="1" kern="0" dirty="0" smtClean="0">
                <a:solidFill>
                  <a:srgbClr val="000000"/>
                </a:solidFill>
                <a:latin typeface="微软雅黑" panose="020B0503020204020204" pitchFamily="34" charset="-122"/>
                <a:ea typeface="微软雅黑" panose="020B0503020204020204" pitchFamily="34" charset="-122"/>
              </a:rPr>
              <a:t>出</a:t>
            </a:r>
            <a:r>
              <a:rPr lang="zh-CN" altLang="en-US" sz="2400" b="1" kern="0" dirty="0">
                <a:solidFill>
                  <a:srgbClr val="000000"/>
                </a:solidFill>
                <a:latin typeface="微软雅黑" panose="020B0503020204020204" pitchFamily="34" charset="-122"/>
                <a:ea typeface="微软雅黑" panose="020B0503020204020204" pitchFamily="34" charset="-122"/>
              </a:rPr>
              <a:t>栈）</a:t>
            </a:r>
            <a:r>
              <a:rPr lang="en-US" altLang="zh-CN" sz="2400" kern="0" dirty="0">
                <a:solidFill>
                  <a:srgbClr val="000000"/>
                </a:solidFill>
                <a:latin typeface="微软雅黑" panose="020B0503020204020204" pitchFamily="34" charset="-122"/>
                <a:ea typeface="微软雅黑" panose="020B0503020204020204" pitchFamily="34" charset="-122"/>
              </a:rPr>
              <a:t>:</a:t>
            </a:r>
          </a:p>
          <a:p>
            <a:pPr lvl="0" fontAlgn="base">
              <a:spcBef>
                <a:spcPts val="600"/>
              </a:spcBef>
              <a:spcAft>
                <a:spcPct val="0"/>
              </a:spcAft>
              <a:buClr>
                <a:srgbClr val="CC9900"/>
              </a:buClr>
              <a:buSzPct val="65000"/>
              <a:defRPr/>
            </a:pPr>
            <a:r>
              <a:rPr lang="zh-CN" altLang="en-US" sz="2400" kern="0" dirty="0">
                <a:solidFill>
                  <a:srgbClr val="000000"/>
                </a:solidFill>
                <a:latin typeface="微软雅黑" panose="020B0503020204020204" pitchFamily="34" charset="-122"/>
                <a:ea typeface="微软雅黑" panose="020B0503020204020204" pitchFamily="34" charset="-122"/>
              </a:rPr>
              <a:t>队列状态</a:t>
            </a:r>
            <a:r>
              <a:rPr lang="zh-CN" altLang="en-US" sz="2400" kern="0" dirty="0" smtClean="0">
                <a:solidFill>
                  <a:srgbClr val="000000"/>
                </a:solidFill>
                <a:latin typeface="微软雅黑" panose="020B0503020204020204" pitchFamily="34" charset="-122"/>
                <a:ea typeface="微软雅黑" panose="020B0503020204020204" pitchFamily="34" charset="-122"/>
              </a:rPr>
              <a:t>：</a:t>
            </a:r>
            <a:endParaRPr lang="zh-CN" altLang="en-US" sz="2400" kern="0" dirty="0">
              <a:solidFill>
                <a:srgbClr val="000000"/>
              </a:solidFill>
              <a:latin typeface="微软雅黑" panose="020B0503020204020204" pitchFamily="34" charset="-122"/>
              <a:ea typeface="微软雅黑" panose="020B0503020204020204" pitchFamily="34" charset="-122"/>
            </a:endParaRPr>
          </a:p>
        </p:txBody>
      </p:sp>
      <p:sp>
        <p:nvSpPr>
          <p:cNvPr id="54" name="Oval 4"/>
          <p:cNvSpPr>
            <a:spLocks noChangeArrowheads="1"/>
          </p:cNvSpPr>
          <p:nvPr/>
        </p:nvSpPr>
        <p:spPr bwMode="auto">
          <a:xfrm>
            <a:off x="10195683" y="1400092"/>
            <a:ext cx="360362" cy="360363"/>
          </a:xfrm>
          <a:prstGeom prst="ellipse">
            <a:avLst/>
          </a:prstGeom>
          <a:solidFill>
            <a:schemeClr val="bg1">
              <a:lumMod val="65000"/>
            </a:schemeClr>
          </a:solidFill>
          <a:ln w="9525">
            <a:solidFill>
              <a:srgbClr val="000000"/>
            </a:solidFill>
            <a:round/>
            <a:headEnd/>
            <a:tailEnd/>
          </a:ln>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1</a:t>
            </a:r>
          </a:p>
        </p:txBody>
      </p:sp>
      <p:sp>
        <p:nvSpPr>
          <p:cNvPr id="55" name="Oval 5"/>
          <p:cNvSpPr>
            <a:spLocks noChangeArrowheads="1"/>
          </p:cNvSpPr>
          <p:nvPr/>
        </p:nvSpPr>
        <p:spPr bwMode="auto">
          <a:xfrm>
            <a:off x="9619421" y="1976355"/>
            <a:ext cx="360362" cy="360363"/>
          </a:xfrm>
          <a:prstGeom prst="ellipse">
            <a:avLst/>
          </a:prstGeom>
          <a:solidFill>
            <a:schemeClr val="accent4"/>
          </a:solidFill>
          <a:ln w="9525">
            <a:solidFill>
              <a:srgbClr val="000000"/>
            </a:solidFill>
            <a:round/>
            <a:headEnd/>
            <a:tailEnd/>
          </a:ln>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2</a:t>
            </a:r>
          </a:p>
        </p:txBody>
      </p:sp>
      <p:sp>
        <p:nvSpPr>
          <p:cNvPr id="56" name="Oval 6"/>
          <p:cNvSpPr>
            <a:spLocks noChangeArrowheads="1"/>
          </p:cNvSpPr>
          <p:nvPr/>
        </p:nvSpPr>
        <p:spPr bwMode="auto">
          <a:xfrm>
            <a:off x="10698921" y="1976355"/>
            <a:ext cx="360362" cy="360363"/>
          </a:xfrm>
          <a:prstGeom prst="ellipse">
            <a:avLst/>
          </a:prstGeom>
          <a:solidFill>
            <a:schemeClr val="bg1">
              <a:lumMod val="65000"/>
            </a:schemeClr>
          </a:solidFill>
          <a:ln w="9525">
            <a:solidFill>
              <a:srgbClr val="000000"/>
            </a:solidFill>
            <a:round/>
            <a:headEnd/>
            <a:tailEnd/>
          </a:ln>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3</a:t>
            </a:r>
          </a:p>
        </p:txBody>
      </p:sp>
      <p:sp>
        <p:nvSpPr>
          <p:cNvPr id="57" name="Line 12"/>
          <p:cNvSpPr>
            <a:spLocks noChangeShapeType="1"/>
          </p:cNvSpPr>
          <p:nvPr/>
        </p:nvSpPr>
        <p:spPr bwMode="auto">
          <a:xfrm flipH="1">
            <a:off x="9835321" y="1760455"/>
            <a:ext cx="503237" cy="2159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58" name="Line 13"/>
          <p:cNvSpPr>
            <a:spLocks noChangeShapeType="1"/>
          </p:cNvSpPr>
          <p:nvPr/>
        </p:nvSpPr>
        <p:spPr bwMode="auto">
          <a:xfrm>
            <a:off x="10338558" y="1760455"/>
            <a:ext cx="504825" cy="2159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59" name="Oval 9"/>
          <p:cNvSpPr>
            <a:spLocks noChangeArrowheads="1"/>
          </p:cNvSpPr>
          <p:nvPr/>
        </p:nvSpPr>
        <p:spPr bwMode="auto">
          <a:xfrm>
            <a:off x="10402059" y="2487641"/>
            <a:ext cx="360362" cy="360363"/>
          </a:xfrm>
          <a:prstGeom prst="ellipse">
            <a:avLst/>
          </a:prstGeom>
          <a:solidFill>
            <a:schemeClr val="accent4"/>
          </a:solidFill>
          <a:ln w="9525">
            <a:solidFill>
              <a:srgbClr val="000000"/>
            </a:solidFill>
            <a:round/>
            <a:headEnd/>
            <a:tailEnd/>
          </a:ln>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6</a:t>
            </a:r>
          </a:p>
        </p:txBody>
      </p:sp>
      <p:sp>
        <p:nvSpPr>
          <p:cNvPr id="60" name="Oval 10"/>
          <p:cNvSpPr>
            <a:spLocks noChangeArrowheads="1"/>
          </p:cNvSpPr>
          <p:nvPr/>
        </p:nvSpPr>
        <p:spPr bwMode="auto">
          <a:xfrm>
            <a:off x="10978322" y="2487641"/>
            <a:ext cx="360362" cy="360363"/>
          </a:xfrm>
          <a:prstGeom prst="ellipse">
            <a:avLst/>
          </a:prstGeom>
          <a:solidFill>
            <a:schemeClr val="bg1">
              <a:lumMod val="65000"/>
            </a:schemeClr>
          </a:solidFill>
          <a:ln w="9525">
            <a:solidFill>
              <a:srgbClr val="000000"/>
            </a:solidFill>
            <a:round/>
            <a:headEnd/>
            <a:tailEnd/>
          </a:ln>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7</a:t>
            </a:r>
          </a:p>
        </p:txBody>
      </p:sp>
      <p:sp>
        <p:nvSpPr>
          <p:cNvPr id="61" name="Line 16"/>
          <p:cNvSpPr>
            <a:spLocks noChangeShapeType="1"/>
          </p:cNvSpPr>
          <p:nvPr/>
        </p:nvSpPr>
        <p:spPr bwMode="auto">
          <a:xfrm flipH="1">
            <a:off x="10617959" y="2343179"/>
            <a:ext cx="215900" cy="14446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62" name="Line 17"/>
          <p:cNvSpPr>
            <a:spLocks noChangeShapeType="1"/>
          </p:cNvSpPr>
          <p:nvPr/>
        </p:nvSpPr>
        <p:spPr bwMode="auto">
          <a:xfrm>
            <a:off x="10905297" y="2343179"/>
            <a:ext cx="215900" cy="14446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63" name="Oval 11"/>
          <p:cNvSpPr>
            <a:spLocks noChangeArrowheads="1"/>
          </p:cNvSpPr>
          <p:nvPr/>
        </p:nvSpPr>
        <p:spPr bwMode="auto">
          <a:xfrm>
            <a:off x="10244878" y="3288084"/>
            <a:ext cx="360362" cy="360363"/>
          </a:xfrm>
          <a:prstGeom prst="ellipse">
            <a:avLst/>
          </a:prstGeom>
          <a:solidFill>
            <a:schemeClr val="bg1">
              <a:lumMod val="65000"/>
            </a:schemeClr>
          </a:solidFill>
          <a:ln w="9525">
            <a:solidFill>
              <a:srgbClr val="000000"/>
            </a:solidFill>
            <a:round/>
            <a:headEnd/>
            <a:tailEnd/>
          </a:ln>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8</a:t>
            </a:r>
          </a:p>
        </p:txBody>
      </p:sp>
      <p:sp>
        <p:nvSpPr>
          <p:cNvPr id="64" name="Line 21"/>
          <p:cNvSpPr>
            <a:spLocks noChangeShapeType="1"/>
          </p:cNvSpPr>
          <p:nvPr/>
        </p:nvSpPr>
        <p:spPr bwMode="auto">
          <a:xfrm flipH="1">
            <a:off x="10605241" y="2856284"/>
            <a:ext cx="574675" cy="57626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65" name="Oval 7"/>
          <p:cNvSpPr>
            <a:spLocks noChangeArrowheads="1"/>
          </p:cNvSpPr>
          <p:nvPr/>
        </p:nvSpPr>
        <p:spPr bwMode="auto">
          <a:xfrm>
            <a:off x="9356680" y="2490163"/>
            <a:ext cx="360362" cy="360363"/>
          </a:xfrm>
          <a:prstGeom prst="ellipse">
            <a:avLst/>
          </a:prstGeom>
          <a:solidFill>
            <a:schemeClr val="accent4"/>
          </a:solidFill>
          <a:ln w="9525">
            <a:solidFill>
              <a:srgbClr val="000000"/>
            </a:solidFill>
            <a:round/>
            <a:headEnd/>
            <a:tailEnd/>
          </a:ln>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4</a:t>
            </a:r>
          </a:p>
        </p:txBody>
      </p:sp>
      <p:sp>
        <p:nvSpPr>
          <p:cNvPr id="66" name="Oval 8"/>
          <p:cNvSpPr>
            <a:spLocks noChangeArrowheads="1"/>
          </p:cNvSpPr>
          <p:nvPr/>
        </p:nvSpPr>
        <p:spPr bwMode="auto">
          <a:xfrm>
            <a:off x="9861505" y="2490163"/>
            <a:ext cx="360362" cy="360363"/>
          </a:xfrm>
          <a:prstGeom prst="ellipse">
            <a:avLst/>
          </a:prstGeom>
          <a:solidFill>
            <a:schemeClr val="accent2"/>
          </a:solidFill>
          <a:ln w="9525">
            <a:solidFill>
              <a:srgbClr val="000000"/>
            </a:solidFill>
            <a:round/>
            <a:headEnd/>
            <a:tailEnd/>
          </a:ln>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5</a:t>
            </a:r>
          </a:p>
        </p:txBody>
      </p:sp>
      <p:sp>
        <p:nvSpPr>
          <p:cNvPr id="71" name="Line 18"/>
          <p:cNvSpPr>
            <a:spLocks noChangeShapeType="1"/>
          </p:cNvSpPr>
          <p:nvPr/>
        </p:nvSpPr>
        <p:spPr bwMode="auto">
          <a:xfrm>
            <a:off x="9572580" y="2850526"/>
            <a:ext cx="649287" cy="57626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72" name="Line 19"/>
          <p:cNvSpPr>
            <a:spLocks noChangeShapeType="1"/>
          </p:cNvSpPr>
          <p:nvPr/>
        </p:nvSpPr>
        <p:spPr bwMode="auto">
          <a:xfrm>
            <a:off x="10077405" y="2850526"/>
            <a:ext cx="287337" cy="4318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grpSp>
        <p:nvGrpSpPr>
          <p:cNvPr id="73" name="组合 37"/>
          <p:cNvGrpSpPr>
            <a:grpSpLocks/>
          </p:cNvGrpSpPr>
          <p:nvPr/>
        </p:nvGrpSpPr>
        <p:grpSpPr bwMode="auto">
          <a:xfrm>
            <a:off x="6104364" y="2007035"/>
            <a:ext cx="431800" cy="1434381"/>
            <a:chOff x="5003800" y="267419"/>
            <a:chExt cx="431800" cy="1434381"/>
          </a:xfrm>
        </p:grpSpPr>
        <p:sp>
          <p:nvSpPr>
            <p:cNvPr id="74" name="Rectangle 23"/>
            <p:cNvSpPr>
              <a:spLocks noChangeArrowheads="1"/>
            </p:cNvSpPr>
            <p:nvPr/>
          </p:nvSpPr>
          <p:spPr bwMode="auto">
            <a:xfrm>
              <a:off x="5003800" y="267419"/>
              <a:ext cx="431800" cy="360363"/>
            </a:xfrm>
            <a:prstGeom prst="rect">
              <a:avLst/>
            </a:prstGeom>
            <a:solidFill>
              <a:srgbClr val="CC9900"/>
            </a:solidFill>
            <a:ln w="9525" algn="ctr">
              <a:solidFill>
                <a:srgbClr val="000000"/>
              </a:solidFill>
              <a:miter lim="800000"/>
              <a:headEnd/>
              <a:tailEnd/>
            </a:ln>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77" name="Rectangle 24"/>
            <p:cNvSpPr>
              <a:spLocks noChangeArrowheads="1"/>
            </p:cNvSpPr>
            <p:nvPr/>
          </p:nvSpPr>
          <p:spPr bwMode="auto">
            <a:xfrm>
              <a:off x="5003800" y="1341438"/>
              <a:ext cx="431800" cy="360362"/>
            </a:xfrm>
            <a:prstGeom prst="rect">
              <a:avLst/>
            </a:prstGeom>
            <a:solidFill>
              <a:srgbClr val="CC9900"/>
            </a:solidFill>
            <a:ln w="9525" algn="ctr">
              <a:solidFill>
                <a:srgbClr val="000000"/>
              </a:solidFill>
              <a:miter lim="800000"/>
              <a:headEnd/>
              <a:tailEnd/>
            </a:ln>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2</a:t>
              </a:r>
            </a:p>
          </p:txBody>
        </p:sp>
        <p:sp>
          <p:nvSpPr>
            <p:cNvPr id="81" name="Rectangle 25"/>
            <p:cNvSpPr>
              <a:spLocks noChangeArrowheads="1"/>
            </p:cNvSpPr>
            <p:nvPr/>
          </p:nvSpPr>
          <p:spPr bwMode="auto">
            <a:xfrm>
              <a:off x="5003800" y="981075"/>
              <a:ext cx="431800" cy="360363"/>
            </a:xfrm>
            <a:prstGeom prst="rect">
              <a:avLst/>
            </a:prstGeom>
            <a:solidFill>
              <a:srgbClr val="CC9900"/>
            </a:solidFill>
            <a:ln w="9525" algn="ctr">
              <a:solidFill>
                <a:srgbClr val="000000"/>
              </a:solidFill>
              <a:miter lim="800000"/>
              <a:headEnd/>
              <a:tailEnd/>
            </a:ln>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6</a:t>
              </a:r>
            </a:p>
          </p:txBody>
        </p:sp>
        <p:sp>
          <p:nvSpPr>
            <p:cNvPr id="82" name="Rectangle 26"/>
            <p:cNvSpPr>
              <a:spLocks noChangeArrowheads="1"/>
            </p:cNvSpPr>
            <p:nvPr/>
          </p:nvSpPr>
          <p:spPr bwMode="auto">
            <a:xfrm>
              <a:off x="5003800" y="620713"/>
              <a:ext cx="431800" cy="360362"/>
            </a:xfrm>
            <a:prstGeom prst="rect">
              <a:avLst/>
            </a:prstGeom>
            <a:solidFill>
              <a:srgbClr val="CC9900"/>
            </a:solidFill>
            <a:ln w="9525" algn="ctr">
              <a:solidFill>
                <a:srgbClr val="000000"/>
              </a:solidFill>
              <a:miter lim="800000"/>
              <a:headEnd/>
              <a:tailEnd/>
            </a:ln>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4</a:t>
              </a:r>
            </a:p>
          </p:txBody>
        </p:sp>
      </p:grpSp>
      <p:grpSp>
        <p:nvGrpSpPr>
          <p:cNvPr id="67" name="组合 37"/>
          <p:cNvGrpSpPr>
            <a:grpSpLocks/>
          </p:cNvGrpSpPr>
          <p:nvPr/>
        </p:nvGrpSpPr>
        <p:grpSpPr bwMode="auto">
          <a:xfrm>
            <a:off x="6118744" y="4169386"/>
            <a:ext cx="431800" cy="1089332"/>
            <a:chOff x="5003800" y="612468"/>
            <a:chExt cx="431800" cy="1089332"/>
          </a:xfrm>
        </p:grpSpPr>
        <p:sp>
          <p:nvSpPr>
            <p:cNvPr id="68" name="Rectangle 23"/>
            <p:cNvSpPr>
              <a:spLocks noChangeArrowheads="1"/>
            </p:cNvSpPr>
            <p:nvPr/>
          </p:nvSpPr>
          <p:spPr bwMode="auto">
            <a:xfrm>
              <a:off x="5003800" y="612468"/>
              <a:ext cx="431800" cy="360363"/>
            </a:xfrm>
            <a:prstGeom prst="rect">
              <a:avLst/>
            </a:prstGeom>
            <a:solidFill>
              <a:srgbClr val="CC9900"/>
            </a:solidFill>
            <a:ln w="9525" algn="ctr">
              <a:solidFill>
                <a:srgbClr val="000000"/>
              </a:solidFill>
              <a:miter lim="800000"/>
              <a:headEnd/>
              <a:tailEnd/>
            </a:ln>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69" name="Rectangle 24"/>
            <p:cNvSpPr>
              <a:spLocks noChangeArrowheads="1"/>
            </p:cNvSpPr>
            <p:nvPr/>
          </p:nvSpPr>
          <p:spPr bwMode="auto">
            <a:xfrm>
              <a:off x="5003800" y="1341438"/>
              <a:ext cx="431800" cy="360362"/>
            </a:xfrm>
            <a:prstGeom prst="rect">
              <a:avLst/>
            </a:prstGeom>
            <a:solidFill>
              <a:srgbClr val="CC9900"/>
            </a:solidFill>
            <a:ln w="9525" algn="ctr">
              <a:solidFill>
                <a:srgbClr val="000000"/>
              </a:solidFill>
              <a:miter lim="800000"/>
              <a:headEnd/>
              <a:tailEnd/>
            </a:ln>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2</a:t>
              </a:r>
            </a:p>
          </p:txBody>
        </p:sp>
        <p:sp>
          <p:nvSpPr>
            <p:cNvPr id="70" name="Rectangle 25"/>
            <p:cNvSpPr>
              <a:spLocks noChangeArrowheads="1"/>
            </p:cNvSpPr>
            <p:nvPr/>
          </p:nvSpPr>
          <p:spPr bwMode="auto">
            <a:xfrm>
              <a:off x="5003800" y="981075"/>
              <a:ext cx="431800" cy="360363"/>
            </a:xfrm>
            <a:prstGeom prst="rect">
              <a:avLst/>
            </a:prstGeom>
            <a:solidFill>
              <a:srgbClr val="CC9900"/>
            </a:solidFill>
            <a:ln w="9525" algn="ctr">
              <a:solidFill>
                <a:srgbClr val="000000"/>
              </a:solidFill>
              <a:miter lim="800000"/>
              <a:headEnd/>
              <a:tailEnd/>
            </a:ln>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6</a:t>
              </a:r>
            </a:p>
          </p:txBody>
        </p:sp>
      </p:grpSp>
      <p:sp>
        <p:nvSpPr>
          <p:cNvPr id="84" name="Oval 4"/>
          <p:cNvSpPr>
            <a:spLocks noChangeArrowheads="1"/>
          </p:cNvSpPr>
          <p:nvPr/>
        </p:nvSpPr>
        <p:spPr bwMode="auto">
          <a:xfrm>
            <a:off x="8657309" y="3096616"/>
            <a:ext cx="360362" cy="360363"/>
          </a:xfrm>
          <a:prstGeom prst="ellipse">
            <a:avLst/>
          </a:prstGeom>
          <a:solidFill>
            <a:schemeClr val="bg1">
              <a:lumMod val="65000"/>
            </a:schemeClr>
          </a:solidFill>
          <a:ln w="9525">
            <a:solidFill>
              <a:srgbClr val="000000"/>
            </a:solidFill>
            <a:round/>
            <a:headEnd/>
            <a:tailEnd/>
          </a:ln>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1</a:t>
            </a:r>
          </a:p>
        </p:txBody>
      </p:sp>
      <p:sp>
        <p:nvSpPr>
          <p:cNvPr id="85" name="Oval 5"/>
          <p:cNvSpPr>
            <a:spLocks noChangeArrowheads="1"/>
          </p:cNvSpPr>
          <p:nvPr/>
        </p:nvSpPr>
        <p:spPr bwMode="auto">
          <a:xfrm>
            <a:off x="8081047" y="3672879"/>
            <a:ext cx="360362" cy="360363"/>
          </a:xfrm>
          <a:prstGeom prst="ellipse">
            <a:avLst/>
          </a:prstGeom>
          <a:solidFill>
            <a:schemeClr val="accent4"/>
          </a:solidFill>
          <a:ln w="9525">
            <a:solidFill>
              <a:srgbClr val="000000"/>
            </a:solidFill>
            <a:round/>
            <a:headEnd/>
            <a:tailEnd/>
          </a:ln>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2</a:t>
            </a:r>
          </a:p>
        </p:txBody>
      </p:sp>
      <p:sp>
        <p:nvSpPr>
          <p:cNvPr id="86" name="Oval 6"/>
          <p:cNvSpPr>
            <a:spLocks noChangeArrowheads="1"/>
          </p:cNvSpPr>
          <p:nvPr/>
        </p:nvSpPr>
        <p:spPr bwMode="auto">
          <a:xfrm>
            <a:off x="9160547" y="3672879"/>
            <a:ext cx="360362" cy="360363"/>
          </a:xfrm>
          <a:prstGeom prst="ellipse">
            <a:avLst/>
          </a:prstGeom>
          <a:solidFill>
            <a:schemeClr val="bg1">
              <a:lumMod val="65000"/>
            </a:schemeClr>
          </a:solidFill>
          <a:ln w="9525">
            <a:solidFill>
              <a:srgbClr val="000000"/>
            </a:solidFill>
            <a:round/>
            <a:headEnd/>
            <a:tailEnd/>
          </a:ln>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3</a:t>
            </a:r>
          </a:p>
        </p:txBody>
      </p:sp>
      <p:sp>
        <p:nvSpPr>
          <p:cNvPr id="87" name="Line 12"/>
          <p:cNvSpPr>
            <a:spLocks noChangeShapeType="1"/>
          </p:cNvSpPr>
          <p:nvPr/>
        </p:nvSpPr>
        <p:spPr bwMode="auto">
          <a:xfrm flipH="1">
            <a:off x="8296947" y="3456979"/>
            <a:ext cx="503237" cy="2159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90" name="Line 13"/>
          <p:cNvSpPr>
            <a:spLocks noChangeShapeType="1"/>
          </p:cNvSpPr>
          <p:nvPr/>
        </p:nvSpPr>
        <p:spPr bwMode="auto">
          <a:xfrm>
            <a:off x="8800184" y="3456979"/>
            <a:ext cx="504825" cy="2159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91" name="Oval 9"/>
          <p:cNvSpPr>
            <a:spLocks noChangeArrowheads="1"/>
          </p:cNvSpPr>
          <p:nvPr/>
        </p:nvSpPr>
        <p:spPr bwMode="auto">
          <a:xfrm>
            <a:off x="8863685" y="4184165"/>
            <a:ext cx="360362" cy="360363"/>
          </a:xfrm>
          <a:prstGeom prst="ellipse">
            <a:avLst/>
          </a:prstGeom>
          <a:solidFill>
            <a:schemeClr val="accent4"/>
          </a:solidFill>
          <a:ln w="9525">
            <a:solidFill>
              <a:srgbClr val="000000"/>
            </a:solidFill>
            <a:round/>
            <a:headEnd/>
            <a:tailEnd/>
          </a:ln>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6</a:t>
            </a:r>
          </a:p>
        </p:txBody>
      </p:sp>
      <p:sp>
        <p:nvSpPr>
          <p:cNvPr id="92" name="Oval 10"/>
          <p:cNvSpPr>
            <a:spLocks noChangeArrowheads="1"/>
          </p:cNvSpPr>
          <p:nvPr/>
        </p:nvSpPr>
        <p:spPr bwMode="auto">
          <a:xfrm>
            <a:off x="9439948" y="4184165"/>
            <a:ext cx="360362" cy="360363"/>
          </a:xfrm>
          <a:prstGeom prst="ellipse">
            <a:avLst/>
          </a:prstGeom>
          <a:solidFill>
            <a:schemeClr val="bg1">
              <a:lumMod val="65000"/>
            </a:schemeClr>
          </a:solidFill>
          <a:ln w="9525">
            <a:solidFill>
              <a:srgbClr val="000000"/>
            </a:solidFill>
            <a:round/>
            <a:headEnd/>
            <a:tailEnd/>
          </a:ln>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7</a:t>
            </a:r>
          </a:p>
        </p:txBody>
      </p:sp>
      <p:sp>
        <p:nvSpPr>
          <p:cNvPr id="93" name="Line 16"/>
          <p:cNvSpPr>
            <a:spLocks noChangeShapeType="1"/>
          </p:cNvSpPr>
          <p:nvPr/>
        </p:nvSpPr>
        <p:spPr bwMode="auto">
          <a:xfrm flipH="1">
            <a:off x="9079585" y="4039703"/>
            <a:ext cx="215900" cy="14446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94" name="Line 17"/>
          <p:cNvSpPr>
            <a:spLocks noChangeShapeType="1"/>
          </p:cNvSpPr>
          <p:nvPr/>
        </p:nvSpPr>
        <p:spPr bwMode="auto">
          <a:xfrm>
            <a:off x="9366923" y="4039703"/>
            <a:ext cx="215900" cy="14446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95" name="Oval 11"/>
          <p:cNvSpPr>
            <a:spLocks noChangeArrowheads="1"/>
          </p:cNvSpPr>
          <p:nvPr/>
        </p:nvSpPr>
        <p:spPr bwMode="auto">
          <a:xfrm>
            <a:off x="8706504" y="4984608"/>
            <a:ext cx="360362" cy="360363"/>
          </a:xfrm>
          <a:prstGeom prst="ellipse">
            <a:avLst/>
          </a:prstGeom>
          <a:solidFill>
            <a:schemeClr val="bg1">
              <a:lumMod val="65000"/>
            </a:schemeClr>
          </a:solidFill>
          <a:ln w="9525">
            <a:solidFill>
              <a:srgbClr val="000000"/>
            </a:solidFill>
            <a:round/>
            <a:headEnd/>
            <a:tailEnd/>
          </a:ln>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8</a:t>
            </a:r>
          </a:p>
        </p:txBody>
      </p:sp>
      <p:sp>
        <p:nvSpPr>
          <p:cNvPr id="96" name="Line 21"/>
          <p:cNvSpPr>
            <a:spLocks noChangeShapeType="1"/>
          </p:cNvSpPr>
          <p:nvPr/>
        </p:nvSpPr>
        <p:spPr bwMode="auto">
          <a:xfrm flipH="1">
            <a:off x="9066867" y="4552808"/>
            <a:ext cx="574675" cy="57626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97" name="Oval 7"/>
          <p:cNvSpPr>
            <a:spLocks noChangeArrowheads="1"/>
          </p:cNvSpPr>
          <p:nvPr/>
        </p:nvSpPr>
        <p:spPr bwMode="auto">
          <a:xfrm>
            <a:off x="7818306" y="4186687"/>
            <a:ext cx="360362" cy="360363"/>
          </a:xfrm>
          <a:prstGeom prst="ellipse">
            <a:avLst/>
          </a:prstGeom>
          <a:solidFill>
            <a:schemeClr val="accent2"/>
          </a:solidFill>
          <a:ln w="9525">
            <a:solidFill>
              <a:srgbClr val="000000"/>
            </a:solidFill>
            <a:round/>
            <a:headEnd/>
            <a:tailEnd/>
          </a:ln>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4</a:t>
            </a:r>
          </a:p>
        </p:txBody>
      </p:sp>
      <p:sp>
        <p:nvSpPr>
          <p:cNvPr id="98" name="Oval 8"/>
          <p:cNvSpPr>
            <a:spLocks noChangeArrowheads="1"/>
          </p:cNvSpPr>
          <p:nvPr/>
        </p:nvSpPr>
        <p:spPr bwMode="auto">
          <a:xfrm>
            <a:off x="8323131" y="4186687"/>
            <a:ext cx="360362" cy="360363"/>
          </a:xfrm>
          <a:prstGeom prst="ellipse">
            <a:avLst/>
          </a:prstGeom>
          <a:solidFill>
            <a:schemeClr val="bg1">
              <a:lumMod val="65000"/>
            </a:schemeClr>
          </a:solidFill>
          <a:ln w="9525">
            <a:solidFill>
              <a:srgbClr val="000000"/>
            </a:solidFill>
            <a:round/>
            <a:headEnd/>
            <a:tailEnd/>
          </a:ln>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5</a:t>
            </a:r>
          </a:p>
        </p:txBody>
      </p:sp>
      <p:sp>
        <p:nvSpPr>
          <p:cNvPr id="99" name="Line 18"/>
          <p:cNvSpPr>
            <a:spLocks noChangeShapeType="1"/>
          </p:cNvSpPr>
          <p:nvPr/>
        </p:nvSpPr>
        <p:spPr bwMode="auto">
          <a:xfrm>
            <a:off x="8034206" y="4547050"/>
            <a:ext cx="649287" cy="57626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100" name="Line 19"/>
          <p:cNvSpPr>
            <a:spLocks noChangeShapeType="1"/>
          </p:cNvSpPr>
          <p:nvPr/>
        </p:nvSpPr>
        <p:spPr bwMode="auto">
          <a:xfrm>
            <a:off x="8539031" y="4547050"/>
            <a:ext cx="287337" cy="4318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grpSp>
        <p:nvGrpSpPr>
          <p:cNvPr id="101" name="组合 37"/>
          <p:cNvGrpSpPr>
            <a:grpSpLocks/>
          </p:cNvGrpSpPr>
          <p:nvPr/>
        </p:nvGrpSpPr>
        <p:grpSpPr bwMode="auto">
          <a:xfrm>
            <a:off x="6115874" y="5909037"/>
            <a:ext cx="431800" cy="735654"/>
            <a:chOff x="5003800" y="966146"/>
            <a:chExt cx="431800" cy="735654"/>
          </a:xfrm>
        </p:grpSpPr>
        <p:sp>
          <p:nvSpPr>
            <p:cNvPr id="102" name="Rectangle 23"/>
            <p:cNvSpPr>
              <a:spLocks noChangeArrowheads="1"/>
            </p:cNvSpPr>
            <p:nvPr/>
          </p:nvSpPr>
          <p:spPr bwMode="auto">
            <a:xfrm>
              <a:off x="5003800" y="966146"/>
              <a:ext cx="431800" cy="360363"/>
            </a:xfrm>
            <a:prstGeom prst="rect">
              <a:avLst/>
            </a:prstGeom>
            <a:solidFill>
              <a:srgbClr val="CC9900"/>
            </a:solidFill>
            <a:ln w="9525" algn="ctr">
              <a:solidFill>
                <a:srgbClr val="000000"/>
              </a:solidFill>
              <a:miter lim="800000"/>
              <a:headEnd/>
              <a:tailEnd/>
            </a:ln>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103" name="Rectangle 24"/>
            <p:cNvSpPr>
              <a:spLocks noChangeArrowheads="1"/>
            </p:cNvSpPr>
            <p:nvPr/>
          </p:nvSpPr>
          <p:spPr bwMode="auto">
            <a:xfrm>
              <a:off x="5003800" y="1341438"/>
              <a:ext cx="431800" cy="360362"/>
            </a:xfrm>
            <a:prstGeom prst="rect">
              <a:avLst/>
            </a:prstGeom>
            <a:solidFill>
              <a:srgbClr val="CC9900"/>
            </a:solidFill>
            <a:ln w="9525" algn="ctr">
              <a:solidFill>
                <a:srgbClr val="000000"/>
              </a:solidFill>
              <a:miter lim="800000"/>
              <a:headEnd/>
              <a:tailEnd/>
            </a:ln>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2</a:t>
              </a:r>
            </a:p>
          </p:txBody>
        </p:sp>
      </p:grpSp>
      <p:sp>
        <p:nvSpPr>
          <p:cNvPr id="105" name="Oval 4"/>
          <p:cNvSpPr>
            <a:spLocks noChangeArrowheads="1"/>
          </p:cNvSpPr>
          <p:nvPr/>
        </p:nvSpPr>
        <p:spPr bwMode="auto">
          <a:xfrm>
            <a:off x="10500483" y="4404948"/>
            <a:ext cx="360362" cy="360363"/>
          </a:xfrm>
          <a:prstGeom prst="ellipse">
            <a:avLst/>
          </a:prstGeom>
          <a:solidFill>
            <a:schemeClr val="bg1">
              <a:lumMod val="65000"/>
            </a:schemeClr>
          </a:solidFill>
          <a:ln w="9525">
            <a:solidFill>
              <a:srgbClr val="000000"/>
            </a:solidFill>
            <a:round/>
            <a:headEnd/>
            <a:tailEnd/>
          </a:ln>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1</a:t>
            </a:r>
          </a:p>
        </p:txBody>
      </p:sp>
      <p:sp>
        <p:nvSpPr>
          <p:cNvPr id="110" name="Oval 5"/>
          <p:cNvSpPr>
            <a:spLocks noChangeArrowheads="1"/>
          </p:cNvSpPr>
          <p:nvPr/>
        </p:nvSpPr>
        <p:spPr bwMode="auto">
          <a:xfrm>
            <a:off x="9924221" y="4981211"/>
            <a:ext cx="360362" cy="360363"/>
          </a:xfrm>
          <a:prstGeom prst="ellipse">
            <a:avLst/>
          </a:prstGeom>
          <a:solidFill>
            <a:schemeClr val="accent4"/>
          </a:solidFill>
          <a:ln w="9525">
            <a:solidFill>
              <a:srgbClr val="000000"/>
            </a:solidFill>
            <a:round/>
            <a:headEnd/>
            <a:tailEnd/>
          </a:ln>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2</a:t>
            </a:r>
          </a:p>
        </p:txBody>
      </p:sp>
      <p:sp>
        <p:nvSpPr>
          <p:cNvPr id="111" name="Oval 6"/>
          <p:cNvSpPr>
            <a:spLocks noChangeArrowheads="1"/>
          </p:cNvSpPr>
          <p:nvPr/>
        </p:nvSpPr>
        <p:spPr bwMode="auto">
          <a:xfrm>
            <a:off x="11003721" y="4981211"/>
            <a:ext cx="360362" cy="360363"/>
          </a:xfrm>
          <a:prstGeom prst="ellipse">
            <a:avLst/>
          </a:prstGeom>
          <a:solidFill>
            <a:schemeClr val="bg1">
              <a:lumMod val="65000"/>
            </a:schemeClr>
          </a:solidFill>
          <a:ln w="9525">
            <a:solidFill>
              <a:srgbClr val="000000"/>
            </a:solidFill>
            <a:round/>
            <a:headEnd/>
            <a:tailEnd/>
          </a:ln>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3</a:t>
            </a:r>
          </a:p>
        </p:txBody>
      </p:sp>
      <p:sp>
        <p:nvSpPr>
          <p:cNvPr id="112" name="Line 12"/>
          <p:cNvSpPr>
            <a:spLocks noChangeShapeType="1"/>
          </p:cNvSpPr>
          <p:nvPr/>
        </p:nvSpPr>
        <p:spPr bwMode="auto">
          <a:xfrm flipH="1">
            <a:off x="10140121" y="4765311"/>
            <a:ext cx="503237" cy="2159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113" name="Line 13"/>
          <p:cNvSpPr>
            <a:spLocks noChangeShapeType="1"/>
          </p:cNvSpPr>
          <p:nvPr/>
        </p:nvSpPr>
        <p:spPr bwMode="auto">
          <a:xfrm>
            <a:off x="10643358" y="4765311"/>
            <a:ext cx="504825" cy="2159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118" name="Oval 9"/>
          <p:cNvSpPr>
            <a:spLocks noChangeArrowheads="1"/>
          </p:cNvSpPr>
          <p:nvPr/>
        </p:nvSpPr>
        <p:spPr bwMode="auto">
          <a:xfrm>
            <a:off x="10706859" y="5492497"/>
            <a:ext cx="360362" cy="360363"/>
          </a:xfrm>
          <a:prstGeom prst="ellipse">
            <a:avLst/>
          </a:prstGeom>
          <a:solidFill>
            <a:schemeClr val="accent2"/>
          </a:solidFill>
          <a:ln w="9525">
            <a:solidFill>
              <a:srgbClr val="000000"/>
            </a:solidFill>
            <a:round/>
            <a:headEnd/>
            <a:tailEnd/>
          </a:ln>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6</a:t>
            </a:r>
          </a:p>
        </p:txBody>
      </p:sp>
      <p:sp>
        <p:nvSpPr>
          <p:cNvPr id="119" name="Oval 10"/>
          <p:cNvSpPr>
            <a:spLocks noChangeArrowheads="1"/>
          </p:cNvSpPr>
          <p:nvPr/>
        </p:nvSpPr>
        <p:spPr bwMode="auto">
          <a:xfrm>
            <a:off x="11283122" y="5492497"/>
            <a:ext cx="360362" cy="360363"/>
          </a:xfrm>
          <a:prstGeom prst="ellipse">
            <a:avLst/>
          </a:prstGeom>
          <a:solidFill>
            <a:schemeClr val="bg1">
              <a:lumMod val="65000"/>
            </a:schemeClr>
          </a:solidFill>
          <a:ln w="9525">
            <a:solidFill>
              <a:srgbClr val="000000"/>
            </a:solidFill>
            <a:round/>
            <a:headEnd/>
            <a:tailEnd/>
          </a:ln>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7</a:t>
            </a:r>
          </a:p>
        </p:txBody>
      </p:sp>
      <p:sp>
        <p:nvSpPr>
          <p:cNvPr id="120" name="Line 16"/>
          <p:cNvSpPr>
            <a:spLocks noChangeShapeType="1"/>
          </p:cNvSpPr>
          <p:nvPr/>
        </p:nvSpPr>
        <p:spPr bwMode="auto">
          <a:xfrm flipH="1">
            <a:off x="10922759" y="5348035"/>
            <a:ext cx="215900" cy="14446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121" name="Line 17"/>
          <p:cNvSpPr>
            <a:spLocks noChangeShapeType="1"/>
          </p:cNvSpPr>
          <p:nvPr/>
        </p:nvSpPr>
        <p:spPr bwMode="auto">
          <a:xfrm>
            <a:off x="11210097" y="5348035"/>
            <a:ext cx="215900" cy="14446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122" name="Oval 11"/>
          <p:cNvSpPr>
            <a:spLocks noChangeArrowheads="1"/>
          </p:cNvSpPr>
          <p:nvPr/>
        </p:nvSpPr>
        <p:spPr bwMode="auto">
          <a:xfrm>
            <a:off x="10549678" y="6292940"/>
            <a:ext cx="360362" cy="360363"/>
          </a:xfrm>
          <a:prstGeom prst="ellipse">
            <a:avLst/>
          </a:prstGeom>
          <a:solidFill>
            <a:schemeClr val="bg1">
              <a:lumMod val="65000"/>
            </a:schemeClr>
          </a:solidFill>
          <a:ln w="9525">
            <a:solidFill>
              <a:srgbClr val="000000"/>
            </a:solidFill>
            <a:round/>
            <a:headEnd/>
            <a:tailEnd/>
          </a:ln>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8</a:t>
            </a:r>
          </a:p>
        </p:txBody>
      </p:sp>
      <p:sp>
        <p:nvSpPr>
          <p:cNvPr id="123" name="Line 21"/>
          <p:cNvSpPr>
            <a:spLocks noChangeShapeType="1"/>
          </p:cNvSpPr>
          <p:nvPr/>
        </p:nvSpPr>
        <p:spPr bwMode="auto">
          <a:xfrm flipH="1">
            <a:off x="10910041" y="5861140"/>
            <a:ext cx="574675" cy="57626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124" name="Oval 7"/>
          <p:cNvSpPr>
            <a:spLocks noChangeArrowheads="1"/>
          </p:cNvSpPr>
          <p:nvPr/>
        </p:nvSpPr>
        <p:spPr bwMode="auto">
          <a:xfrm>
            <a:off x="9661480" y="5495019"/>
            <a:ext cx="360362" cy="360363"/>
          </a:xfrm>
          <a:prstGeom prst="ellipse">
            <a:avLst/>
          </a:prstGeom>
          <a:solidFill>
            <a:schemeClr val="bg1">
              <a:lumMod val="65000"/>
            </a:schemeClr>
          </a:solidFill>
          <a:ln w="9525">
            <a:solidFill>
              <a:srgbClr val="000000"/>
            </a:solidFill>
            <a:round/>
            <a:headEnd/>
            <a:tailEnd/>
          </a:ln>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4</a:t>
            </a:r>
          </a:p>
        </p:txBody>
      </p:sp>
      <p:sp>
        <p:nvSpPr>
          <p:cNvPr id="125" name="Oval 8"/>
          <p:cNvSpPr>
            <a:spLocks noChangeArrowheads="1"/>
          </p:cNvSpPr>
          <p:nvPr/>
        </p:nvSpPr>
        <p:spPr bwMode="auto">
          <a:xfrm>
            <a:off x="10166305" y="5495019"/>
            <a:ext cx="360362" cy="360363"/>
          </a:xfrm>
          <a:prstGeom prst="ellipse">
            <a:avLst/>
          </a:prstGeom>
          <a:solidFill>
            <a:schemeClr val="bg1">
              <a:lumMod val="65000"/>
            </a:schemeClr>
          </a:solidFill>
          <a:ln w="9525">
            <a:solidFill>
              <a:srgbClr val="000000"/>
            </a:solidFill>
            <a:round/>
            <a:headEnd/>
            <a:tailEnd/>
          </a:ln>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5</a:t>
            </a:r>
          </a:p>
        </p:txBody>
      </p:sp>
      <p:sp>
        <p:nvSpPr>
          <p:cNvPr id="126" name="Line 18"/>
          <p:cNvSpPr>
            <a:spLocks noChangeShapeType="1"/>
          </p:cNvSpPr>
          <p:nvPr/>
        </p:nvSpPr>
        <p:spPr bwMode="auto">
          <a:xfrm>
            <a:off x="9877380" y="5855382"/>
            <a:ext cx="649287" cy="57626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127" name="Line 19"/>
          <p:cNvSpPr>
            <a:spLocks noChangeShapeType="1"/>
          </p:cNvSpPr>
          <p:nvPr/>
        </p:nvSpPr>
        <p:spPr bwMode="auto">
          <a:xfrm>
            <a:off x="10382205" y="5855382"/>
            <a:ext cx="287337" cy="4318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51934902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3333" y="338667"/>
            <a:ext cx="2607733" cy="593644"/>
          </a:xfrm>
          <a:prstGeom prst="rect">
            <a:avLst/>
          </a:prstGeom>
        </p:spPr>
      </p:pic>
      <p:pic>
        <p:nvPicPr>
          <p:cNvPr id="3" name="图片 2"/>
          <p:cNvPicPr>
            <a:picLocks noChangeAspect="1"/>
          </p:cNvPicPr>
          <p:nvPr/>
        </p:nvPicPr>
        <p:blipFill rotWithShape="1">
          <a:blip r:embed="rId4">
            <a:alphaModFix amt="4000"/>
            <a:extLst>
              <a:ext uri="{28A0092B-C50C-407E-A947-70E740481C1C}">
                <a14:useLocalDpi xmlns:a14="http://schemas.microsoft.com/office/drawing/2010/main" val="0"/>
              </a:ext>
            </a:extLst>
          </a:blip>
          <a:srcRect t="4939" r="28793" b="22469"/>
          <a:stretch/>
        </p:blipFill>
        <p:spPr>
          <a:xfrm>
            <a:off x="2641601" y="902926"/>
            <a:ext cx="9550400" cy="5955074"/>
          </a:xfrm>
          <a:prstGeom prst="rect">
            <a:avLst/>
          </a:prstGeom>
        </p:spPr>
      </p:pic>
      <p:sp>
        <p:nvSpPr>
          <p:cNvPr id="6" name="矩形 5"/>
          <p:cNvSpPr/>
          <p:nvPr/>
        </p:nvSpPr>
        <p:spPr>
          <a:xfrm>
            <a:off x="1376245" y="1230573"/>
            <a:ext cx="10448259" cy="45719"/>
          </a:xfrm>
          <a:prstGeom prst="rect">
            <a:avLst/>
          </a:prstGeom>
          <a:solidFill>
            <a:srgbClr val="239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矩形 9"/>
          <p:cNvSpPr/>
          <p:nvPr/>
        </p:nvSpPr>
        <p:spPr>
          <a:xfrm>
            <a:off x="9618453" y="383465"/>
            <a:ext cx="2206050" cy="523220"/>
          </a:xfrm>
          <a:prstGeom prst="rect">
            <a:avLst/>
          </a:prstGeom>
          <a:solidFill>
            <a:srgbClr val="239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矩形 10"/>
          <p:cNvSpPr/>
          <p:nvPr/>
        </p:nvSpPr>
        <p:spPr>
          <a:xfrm>
            <a:off x="9558068" y="352688"/>
            <a:ext cx="2359995" cy="584775"/>
          </a:xfrm>
          <a:prstGeom prst="rect">
            <a:avLst/>
          </a:prstGeom>
        </p:spPr>
        <p:txBody>
          <a:bodyPr wrap="square" anchor="ct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lnSpc>
                <a:spcPct val="100000"/>
              </a:lnSpc>
              <a:spcBef>
                <a:spcPts val="0"/>
              </a:spcBef>
              <a:spcAft>
                <a:spcPts val="0"/>
              </a:spcAft>
              <a:defRPr/>
            </a:pPr>
            <a:r>
              <a:rPr lang="zh-CN" altLang="en-US" sz="3200" b="1" dirty="0" smtClean="0">
                <a:solidFill>
                  <a:schemeClr val="bg1"/>
                </a:solidFill>
                <a:latin typeface="微软雅黑" charset="-122"/>
                <a:ea typeface="微软雅黑" charset="-122"/>
                <a:sym typeface="+mn-ea"/>
              </a:rPr>
              <a:t>深度搜索</a:t>
            </a:r>
            <a:endParaRPr lang="zh-CN" altLang="en-US" sz="3200" b="1" dirty="0">
              <a:solidFill>
                <a:schemeClr val="bg1"/>
              </a:solidFill>
              <a:latin typeface="微软雅黑" charset="-122"/>
              <a:ea typeface="微软雅黑" charset="-122"/>
              <a:sym typeface="+mn-ea"/>
            </a:endParaRPr>
          </a:p>
        </p:txBody>
      </p:sp>
      <p:sp>
        <p:nvSpPr>
          <p:cNvPr id="13" name="文本框 12"/>
          <p:cNvSpPr txBox="1"/>
          <p:nvPr/>
        </p:nvSpPr>
        <p:spPr>
          <a:xfrm>
            <a:off x="342670" y="1027613"/>
            <a:ext cx="1022519" cy="584775"/>
          </a:xfrm>
          <a:prstGeom prst="rect">
            <a:avLst/>
          </a:prstGeom>
          <a:noFill/>
        </p:spPr>
        <p:txBody>
          <a:bodyPr wrap="square" rtlCol="0">
            <a:spAutoFit/>
          </a:bodyPr>
          <a:lstStyle/>
          <a:p>
            <a:r>
              <a:rPr kumimoji="1" lang="zh-CN" altLang="en-US" sz="3200" b="1" dirty="0" smtClean="0">
                <a:latin typeface="Microsoft YaHei" charset="-122"/>
                <a:ea typeface="Microsoft YaHei" charset="-122"/>
                <a:cs typeface="Microsoft YaHei" charset="-122"/>
              </a:rPr>
              <a:t>过程</a:t>
            </a:r>
            <a:endParaRPr kumimoji="1" lang="zh-CN" altLang="en-US" sz="3200" b="1" dirty="0">
              <a:latin typeface="Microsoft YaHei" charset="-122"/>
              <a:ea typeface="Microsoft YaHei" charset="-122"/>
              <a:cs typeface="Microsoft YaHei" charset="-122"/>
            </a:endParaRPr>
          </a:p>
        </p:txBody>
      </p:sp>
      <p:grpSp>
        <p:nvGrpSpPr>
          <p:cNvPr id="9" name="Group 3"/>
          <p:cNvGrpSpPr>
            <a:grpSpLocks/>
          </p:cNvGrpSpPr>
          <p:nvPr/>
        </p:nvGrpSpPr>
        <p:grpSpPr bwMode="auto">
          <a:xfrm>
            <a:off x="655520" y="2603977"/>
            <a:ext cx="2808287" cy="2238375"/>
            <a:chOff x="657" y="2387"/>
            <a:chExt cx="1769" cy="1410"/>
          </a:xfrm>
        </p:grpSpPr>
        <p:sp>
          <p:nvSpPr>
            <p:cNvPr id="12" name="Oval 4"/>
            <p:cNvSpPr>
              <a:spLocks noChangeArrowheads="1"/>
            </p:cNvSpPr>
            <p:nvPr/>
          </p:nvSpPr>
          <p:spPr bwMode="auto">
            <a:xfrm>
              <a:off x="1202" y="2387"/>
              <a:ext cx="227" cy="227"/>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1</a:t>
              </a:r>
            </a:p>
          </p:txBody>
        </p:sp>
        <p:sp>
          <p:nvSpPr>
            <p:cNvPr id="14" name="Oval 5"/>
            <p:cNvSpPr>
              <a:spLocks noChangeArrowheads="1"/>
            </p:cNvSpPr>
            <p:nvPr/>
          </p:nvSpPr>
          <p:spPr bwMode="auto">
            <a:xfrm>
              <a:off x="839" y="2750"/>
              <a:ext cx="227" cy="227"/>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2</a:t>
              </a:r>
            </a:p>
          </p:txBody>
        </p:sp>
        <p:sp>
          <p:nvSpPr>
            <p:cNvPr id="15" name="Oval 6"/>
            <p:cNvSpPr>
              <a:spLocks noChangeArrowheads="1"/>
            </p:cNvSpPr>
            <p:nvPr/>
          </p:nvSpPr>
          <p:spPr bwMode="auto">
            <a:xfrm>
              <a:off x="1519" y="2750"/>
              <a:ext cx="227" cy="227"/>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3</a:t>
              </a:r>
            </a:p>
          </p:txBody>
        </p:sp>
        <p:sp>
          <p:nvSpPr>
            <p:cNvPr id="16" name="Oval 7"/>
            <p:cNvSpPr>
              <a:spLocks noChangeArrowheads="1"/>
            </p:cNvSpPr>
            <p:nvPr/>
          </p:nvSpPr>
          <p:spPr bwMode="auto">
            <a:xfrm>
              <a:off x="657" y="3067"/>
              <a:ext cx="227" cy="227"/>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4</a:t>
              </a:r>
            </a:p>
          </p:txBody>
        </p:sp>
        <p:sp>
          <p:nvSpPr>
            <p:cNvPr id="17" name="Oval 8"/>
            <p:cNvSpPr>
              <a:spLocks noChangeArrowheads="1"/>
            </p:cNvSpPr>
            <p:nvPr/>
          </p:nvSpPr>
          <p:spPr bwMode="auto">
            <a:xfrm>
              <a:off x="975" y="3067"/>
              <a:ext cx="227" cy="227"/>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5</a:t>
              </a:r>
            </a:p>
          </p:txBody>
        </p:sp>
        <p:sp>
          <p:nvSpPr>
            <p:cNvPr id="18" name="Oval 9"/>
            <p:cNvSpPr>
              <a:spLocks noChangeArrowheads="1"/>
            </p:cNvSpPr>
            <p:nvPr/>
          </p:nvSpPr>
          <p:spPr bwMode="auto">
            <a:xfrm>
              <a:off x="1338" y="3067"/>
              <a:ext cx="227" cy="227"/>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6</a:t>
              </a:r>
            </a:p>
          </p:txBody>
        </p:sp>
        <p:sp>
          <p:nvSpPr>
            <p:cNvPr id="19" name="Oval 10"/>
            <p:cNvSpPr>
              <a:spLocks noChangeArrowheads="1"/>
            </p:cNvSpPr>
            <p:nvPr/>
          </p:nvSpPr>
          <p:spPr bwMode="auto">
            <a:xfrm>
              <a:off x="1701" y="3067"/>
              <a:ext cx="227" cy="227"/>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7</a:t>
              </a:r>
            </a:p>
          </p:txBody>
        </p:sp>
        <p:sp>
          <p:nvSpPr>
            <p:cNvPr id="20" name="Oval 11"/>
            <p:cNvSpPr>
              <a:spLocks noChangeArrowheads="1"/>
            </p:cNvSpPr>
            <p:nvPr/>
          </p:nvSpPr>
          <p:spPr bwMode="auto">
            <a:xfrm>
              <a:off x="1202" y="3566"/>
              <a:ext cx="227" cy="227"/>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8</a:t>
              </a:r>
            </a:p>
          </p:txBody>
        </p:sp>
        <p:sp>
          <p:nvSpPr>
            <p:cNvPr id="21" name="Line 12"/>
            <p:cNvSpPr>
              <a:spLocks noChangeShapeType="1"/>
            </p:cNvSpPr>
            <p:nvPr/>
          </p:nvSpPr>
          <p:spPr bwMode="auto">
            <a:xfrm flipH="1">
              <a:off x="975" y="2614"/>
              <a:ext cx="317" cy="13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22" name="Line 13"/>
            <p:cNvSpPr>
              <a:spLocks noChangeShapeType="1"/>
            </p:cNvSpPr>
            <p:nvPr/>
          </p:nvSpPr>
          <p:spPr bwMode="auto">
            <a:xfrm>
              <a:off x="1292" y="2614"/>
              <a:ext cx="318" cy="13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23" name="Line 14"/>
            <p:cNvSpPr>
              <a:spLocks noChangeShapeType="1"/>
            </p:cNvSpPr>
            <p:nvPr/>
          </p:nvSpPr>
          <p:spPr bwMode="auto">
            <a:xfrm flipH="1">
              <a:off x="793" y="2976"/>
              <a:ext cx="137" cy="9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24" name="Line 15"/>
            <p:cNvSpPr>
              <a:spLocks noChangeShapeType="1"/>
            </p:cNvSpPr>
            <p:nvPr/>
          </p:nvSpPr>
          <p:spPr bwMode="auto">
            <a:xfrm>
              <a:off x="975" y="2976"/>
              <a:ext cx="91" cy="9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25" name="Line 16"/>
            <p:cNvSpPr>
              <a:spLocks noChangeShapeType="1"/>
            </p:cNvSpPr>
            <p:nvPr/>
          </p:nvSpPr>
          <p:spPr bwMode="auto">
            <a:xfrm flipH="1">
              <a:off x="1474" y="2976"/>
              <a:ext cx="136" cy="9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26" name="Line 17"/>
            <p:cNvSpPr>
              <a:spLocks noChangeShapeType="1"/>
            </p:cNvSpPr>
            <p:nvPr/>
          </p:nvSpPr>
          <p:spPr bwMode="auto">
            <a:xfrm>
              <a:off x="1655" y="2976"/>
              <a:ext cx="136" cy="9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27" name="Line 18"/>
            <p:cNvSpPr>
              <a:spLocks noChangeShapeType="1"/>
            </p:cNvSpPr>
            <p:nvPr/>
          </p:nvSpPr>
          <p:spPr bwMode="auto">
            <a:xfrm>
              <a:off x="793" y="3294"/>
              <a:ext cx="409" cy="36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28" name="Line 19"/>
            <p:cNvSpPr>
              <a:spLocks noChangeShapeType="1"/>
            </p:cNvSpPr>
            <p:nvPr/>
          </p:nvSpPr>
          <p:spPr bwMode="auto">
            <a:xfrm>
              <a:off x="1111" y="3294"/>
              <a:ext cx="181" cy="27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29" name="Line 20"/>
            <p:cNvSpPr>
              <a:spLocks noChangeShapeType="1"/>
            </p:cNvSpPr>
            <p:nvPr/>
          </p:nvSpPr>
          <p:spPr bwMode="auto">
            <a:xfrm flipH="1">
              <a:off x="1338" y="3294"/>
              <a:ext cx="136" cy="27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30" name="Line 21"/>
            <p:cNvSpPr>
              <a:spLocks noChangeShapeType="1"/>
            </p:cNvSpPr>
            <p:nvPr/>
          </p:nvSpPr>
          <p:spPr bwMode="auto">
            <a:xfrm flipH="1">
              <a:off x="1429" y="3294"/>
              <a:ext cx="362" cy="36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31" name="Text Box 22"/>
            <p:cNvSpPr txBox="1">
              <a:spLocks noChangeArrowheads="1"/>
            </p:cNvSpPr>
            <p:nvPr/>
          </p:nvSpPr>
          <p:spPr bwMode="auto">
            <a:xfrm>
              <a:off x="1655" y="3566"/>
              <a:ext cx="771"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zh-CN" altLang="en-US" sz="18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无向图</a:t>
              </a:r>
              <a:r>
                <a:rPr kumimoji="0" lang="en-US" altLang="zh-CN" sz="18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G</a:t>
              </a:r>
            </a:p>
          </p:txBody>
        </p:sp>
      </p:grpSp>
      <p:sp>
        <p:nvSpPr>
          <p:cNvPr id="4" name="矩形 3"/>
          <p:cNvSpPr/>
          <p:nvPr/>
        </p:nvSpPr>
        <p:spPr>
          <a:xfrm>
            <a:off x="4386491" y="3406970"/>
            <a:ext cx="6096000" cy="907941"/>
          </a:xfrm>
          <a:prstGeom prst="rect">
            <a:avLst/>
          </a:prstGeom>
        </p:spPr>
        <p:txBody>
          <a:bodyPr>
            <a:spAutoFit/>
          </a:bodyPr>
          <a:lstStyle/>
          <a:p>
            <a:pPr lvl="0" fontAlgn="base">
              <a:spcBef>
                <a:spcPts val="600"/>
              </a:spcBef>
              <a:spcAft>
                <a:spcPct val="0"/>
              </a:spcAft>
              <a:buClr>
                <a:srgbClr val="CC9900"/>
              </a:buClr>
              <a:buSzPct val="65000"/>
              <a:defRPr/>
            </a:pPr>
            <a:r>
              <a:rPr lang="zh-CN" altLang="en-US" sz="2400" b="1" kern="0" dirty="0">
                <a:solidFill>
                  <a:srgbClr val="000000"/>
                </a:solidFill>
                <a:latin typeface="微软雅黑" panose="020B0503020204020204" pitchFamily="34" charset="-122"/>
                <a:ea typeface="微软雅黑" panose="020B0503020204020204" pitchFamily="34" charset="-122"/>
              </a:rPr>
              <a:t>检测</a:t>
            </a:r>
            <a:r>
              <a:rPr lang="zh-CN" altLang="en-US" sz="2400" b="1" kern="0" dirty="0" smtClean="0">
                <a:solidFill>
                  <a:srgbClr val="000000"/>
                </a:solidFill>
                <a:latin typeface="微软雅黑" panose="020B0503020204020204" pitchFamily="34" charset="-122"/>
                <a:ea typeface="微软雅黑" panose="020B0503020204020204" pitchFamily="34" charset="-122"/>
              </a:rPr>
              <a:t>结点</a:t>
            </a:r>
            <a:r>
              <a:rPr lang="en-US" altLang="zh-CN" sz="2400" b="1" kern="0" dirty="0">
                <a:solidFill>
                  <a:srgbClr val="000000"/>
                </a:solidFill>
                <a:latin typeface="微软雅黑" panose="020B0503020204020204" pitchFamily="34" charset="-122"/>
                <a:ea typeface="微软雅黑" panose="020B0503020204020204" pitchFamily="34" charset="-122"/>
              </a:rPr>
              <a:t>2</a:t>
            </a:r>
            <a:r>
              <a:rPr lang="zh-CN" altLang="en-US" sz="2400" b="1" kern="0" dirty="0" smtClean="0">
                <a:solidFill>
                  <a:srgbClr val="000000"/>
                </a:solidFill>
                <a:latin typeface="微软雅黑" panose="020B0503020204020204" pitchFamily="34" charset="-122"/>
                <a:ea typeface="微软雅黑" panose="020B0503020204020204" pitchFamily="34" charset="-122"/>
              </a:rPr>
              <a:t> </a:t>
            </a:r>
            <a:r>
              <a:rPr lang="zh-CN" altLang="en-US" sz="2400" b="1" kern="0" dirty="0">
                <a:solidFill>
                  <a:srgbClr val="000000"/>
                </a:solidFill>
                <a:latin typeface="微软雅黑" panose="020B0503020204020204" pitchFamily="34" charset="-122"/>
                <a:ea typeface="微软雅黑" panose="020B0503020204020204" pitchFamily="34" charset="-122"/>
              </a:rPr>
              <a:t>（</a:t>
            </a:r>
            <a:r>
              <a:rPr lang="zh-CN" altLang="en-US" sz="2400" b="1" kern="0" dirty="0" smtClean="0">
                <a:solidFill>
                  <a:srgbClr val="000000"/>
                </a:solidFill>
                <a:latin typeface="微软雅黑" panose="020B0503020204020204" pitchFamily="34" charset="-122"/>
                <a:ea typeface="微软雅黑" panose="020B0503020204020204" pitchFamily="34" charset="-122"/>
              </a:rPr>
              <a:t>结点</a:t>
            </a:r>
            <a:r>
              <a:rPr lang="en-US" altLang="zh-CN" sz="2400" b="1" kern="0" dirty="0">
                <a:solidFill>
                  <a:srgbClr val="000000"/>
                </a:solidFill>
                <a:latin typeface="微软雅黑" panose="020B0503020204020204" pitchFamily="34" charset="-122"/>
                <a:ea typeface="微软雅黑" panose="020B0503020204020204" pitchFamily="34" charset="-122"/>
              </a:rPr>
              <a:t>2</a:t>
            </a:r>
            <a:r>
              <a:rPr lang="zh-CN" altLang="en-US" sz="2400" b="1" kern="0" dirty="0" smtClean="0">
                <a:solidFill>
                  <a:srgbClr val="000000"/>
                </a:solidFill>
                <a:latin typeface="微软雅黑" panose="020B0503020204020204" pitchFamily="34" charset="-122"/>
                <a:ea typeface="微软雅黑" panose="020B0503020204020204" pitchFamily="34" charset="-122"/>
              </a:rPr>
              <a:t>出</a:t>
            </a:r>
            <a:r>
              <a:rPr lang="zh-CN" altLang="en-US" sz="2400" b="1" kern="0" dirty="0">
                <a:solidFill>
                  <a:srgbClr val="000000"/>
                </a:solidFill>
                <a:latin typeface="微软雅黑" panose="020B0503020204020204" pitchFamily="34" charset="-122"/>
                <a:ea typeface="微软雅黑" panose="020B0503020204020204" pitchFamily="34" charset="-122"/>
              </a:rPr>
              <a:t>栈）</a:t>
            </a:r>
            <a:r>
              <a:rPr lang="en-US" altLang="zh-CN" sz="2400" b="1" kern="0" dirty="0" smtClean="0">
                <a:solidFill>
                  <a:srgbClr val="000000"/>
                </a:solidFill>
                <a:latin typeface="微软雅黑" panose="020B0503020204020204" pitchFamily="34" charset="-122"/>
                <a:ea typeface="微软雅黑" panose="020B0503020204020204" pitchFamily="34" charset="-122"/>
              </a:rPr>
              <a:t> :</a:t>
            </a:r>
            <a:endParaRPr lang="en-US" altLang="zh-CN" sz="2400" b="1" kern="0" dirty="0">
              <a:solidFill>
                <a:srgbClr val="000000"/>
              </a:solidFill>
              <a:latin typeface="微软雅黑" panose="020B0503020204020204" pitchFamily="34" charset="-122"/>
              <a:ea typeface="微软雅黑" panose="020B0503020204020204" pitchFamily="34" charset="-122"/>
            </a:endParaRPr>
          </a:p>
          <a:p>
            <a:pPr lvl="0" fontAlgn="base">
              <a:spcBef>
                <a:spcPts val="600"/>
              </a:spcBef>
              <a:spcAft>
                <a:spcPct val="0"/>
              </a:spcAft>
              <a:buClr>
                <a:srgbClr val="CC9900"/>
              </a:buClr>
              <a:buSzPct val="65000"/>
              <a:defRPr/>
            </a:pPr>
            <a:r>
              <a:rPr lang="zh-CN" altLang="en-US" sz="2400" kern="0" dirty="0" smtClean="0">
                <a:solidFill>
                  <a:srgbClr val="000000"/>
                </a:solidFill>
                <a:latin typeface="微软雅黑" panose="020B0503020204020204" pitchFamily="34" charset="-122"/>
                <a:ea typeface="微软雅黑" panose="020B0503020204020204" pitchFamily="34" charset="-122"/>
              </a:rPr>
              <a:t>栈状态：</a:t>
            </a:r>
            <a:endParaRPr lang="zh-CN" altLang="en-US" sz="2400" kern="0" dirty="0">
              <a:solidFill>
                <a:srgbClr val="000000"/>
              </a:solidFill>
              <a:latin typeface="微软雅黑" panose="020B0503020204020204" pitchFamily="34" charset="-122"/>
              <a:ea typeface="微软雅黑" panose="020B0503020204020204" pitchFamily="34" charset="-122"/>
            </a:endParaRPr>
          </a:p>
        </p:txBody>
      </p:sp>
      <p:sp>
        <p:nvSpPr>
          <p:cNvPr id="102" name="Rectangle 23"/>
          <p:cNvSpPr>
            <a:spLocks noChangeArrowheads="1"/>
          </p:cNvSpPr>
          <p:nvPr/>
        </p:nvSpPr>
        <p:spPr bwMode="auto">
          <a:xfrm>
            <a:off x="6383291" y="3899082"/>
            <a:ext cx="431800" cy="360363"/>
          </a:xfrm>
          <a:prstGeom prst="rect">
            <a:avLst/>
          </a:prstGeom>
          <a:solidFill>
            <a:srgbClr val="CC9900"/>
          </a:solidFill>
          <a:ln w="9525" algn="ctr">
            <a:solidFill>
              <a:srgbClr val="000000"/>
            </a:solidFill>
            <a:miter lim="800000"/>
            <a:headEnd/>
            <a:tailEnd/>
          </a:ln>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105" name="Oval 4"/>
          <p:cNvSpPr>
            <a:spLocks noChangeArrowheads="1"/>
          </p:cNvSpPr>
          <p:nvPr/>
        </p:nvSpPr>
        <p:spPr bwMode="auto">
          <a:xfrm>
            <a:off x="10500483" y="2576155"/>
            <a:ext cx="360362" cy="360363"/>
          </a:xfrm>
          <a:prstGeom prst="ellipse">
            <a:avLst/>
          </a:prstGeom>
          <a:solidFill>
            <a:schemeClr val="bg1">
              <a:lumMod val="65000"/>
            </a:schemeClr>
          </a:solidFill>
          <a:ln w="9525">
            <a:solidFill>
              <a:srgbClr val="000000"/>
            </a:solidFill>
            <a:round/>
            <a:headEnd/>
            <a:tailEnd/>
          </a:ln>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1</a:t>
            </a:r>
          </a:p>
        </p:txBody>
      </p:sp>
      <p:sp>
        <p:nvSpPr>
          <p:cNvPr id="110" name="Oval 5"/>
          <p:cNvSpPr>
            <a:spLocks noChangeArrowheads="1"/>
          </p:cNvSpPr>
          <p:nvPr/>
        </p:nvSpPr>
        <p:spPr bwMode="auto">
          <a:xfrm>
            <a:off x="9924221" y="3152418"/>
            <a:ext cx="360362" cy="360363"/>
          </a:xfrm>
          <a:prstGeom prst="ellipse">
            <a:avLst/>
          </a:prstGeom>
          <a:solidFill>
            <a:schemeClr val="accent2"/>
          </a:solidFill>
          <a:ln w="9525">
            <a:solidFill>
              <a:srgbClr val="000000"/>
            </a:solidFill>
            <a:round/>
            <a:headEnd/>
            <a:tailEnd/>
          </a:ln>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2</a:t>
            </a:r>
          </a:p>
        </p:txBody>
      </p:sp>
      <p:sp>
        <p:nvSpPr>
          <p:cNvPr id="111" name="Oval 6"/>
          <p:cNvSpPr>
            <a:spLocks noChangeArrowheads="1"/>
          </p:cNvSpPr>
          <p:nvPr/>
        </p:nvSpPr>
        <p:spPr bwMode="auto">
          <a:xfrm>
            <a:off x="11003721" y="3152418"/>
            <a:ext cx="360362" cy="360363"/>
          </a:xfrm>
          <a:prstGeom prst="ellipse">
            <a:avLst/>
          </a:prstGeom>
          <a:solidFill>
            <a:schemeClr val="bg1">
              <a:lumMod val="65000"/>
            </a:schemeClr>
          </a:solidFill>
          <a:ln w="9525">
            <a:solidFill>
              <a:srgbClr val="000000"/>
            </a:solidFill>
            <a:round/>
            <a:headEnd/>
            <a:tailEnd/>
          </a:ln>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3</a:t>
            </a:r>
          </a:p>
        </p:txBody>
      </p:sp>
      <p:sp>
        <p:nvSpPr>
          <p:cNvPr id="112" name="Line 12"/>
          <p:cNvSpPr>
            <a:spLocks noChangeShapeType="1"/>
          </p:cNvSpPr>
          <p:nvPr/>
        </p:nvSpPr>
        <p:spPr bwMode="auto">
          <a:xfrm flipH="1">
            <a:off x="10140121" y="2936518"/>
            <a:ext cx="503237" cy="2159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113" name="Line 13"/>
          <p:cNvSpPr>
            <a:spLocks noChangeShapeType="1"/>
          </p:cNvSpPr>
          <p:nvPr/>
        </p:nvSpPr>
        <p:spPr bwMode="auto">
          <a:xfrm>
            <a:off x="10643358" y="2936518"/>
            <a:ext cx="504825" cy="2159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118" name="Oval 9"/>
          <p:cNvSpPr>
            <a:spLocks noChangeArrowheads="1"/>
          </p:cNvSpPr>
          <p:nvPr/>
        </p:nvSpPr>
        <p:spPr bwMode="auto">
          <a:xfrm>
            <a:off x="10706859" y="3663704"/>
            <a:ext cx="360362" cy="360363"/>
          </a:xfrm>
          <a:prstGeom prst="ellipse">
            <a:avLst/>
          </a:prstGeom>
          <a:solidFill>
            <a:schemeClr val="bg1">
              <a:lumMod val="65000"/>
            </a:schemeClr>
          </a:solidFill>
          <a:ln w="9525">
            <a:solidFill>
              <a:srgbClr val="000000"/>
            </a:solidFill>
            <a:round/>
            <a:headEnd/>
            <a:tailEnd/>
          </a:ln>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6</a:t>
            </a:r>
          </a:p>
        </p:txBody>
      </p:sp>
      <p:sp>
        <p:nvSpPr>
          <p:cNvPr id="119" name="Oval 10"/>
          <p:cNvSpPr>
            <a:spLocks noChangeArrowheads="1"/>
          </p:cNvSpPr>
          <p:nvPr/>
        </p:nvSpPr>
        <p:spPr bwMode="auto">
          <a:xfrm>
            <a:off x="11283122" y="3663704"/>
            <a:ext cx="360362" cy="360363"/>
          </a:xfrm>
          <a:prstGeom prst="ellipse">
            <a:avLst/>
          </a:prstGeom>
          <a:solidFill>
            <a:schemeClr val="bg1">
              <a:lumMod val="65000"/>
            </a:schemeClr>
          </a:solidFill>
          <a:ln w="9525">
            <a:solidFill>
              <a:srgbClr val="000000"/>
            </a:solidFill>
            <a:round/>
            <a:headEnd/>
            <a:tailEnd/>
          </a:ln>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7</a:t>
            </a:r>
          </a:p>
        </p:txBody>
      </p:sp>
      <p:sp>
        <p:nvSpPr>
          <p:cNvPr id="120" name="Line 16"/>
          <p:cNvSpPr>
            <a:spLocks noChangeShapeType="1"/>
          </p:cNvSpPr>
          <p:nvPr/>
        </p:nvSpPr>
        <p:spPr bwMode="auto">
          <a:xfrm flipH="1">
            <a:off x="10922759" y="3519242"/>
            <a:ext cx="215900" cy="14446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121" name="Line 17"/>
          <p:cNvSpPr>
            <a:spLocks noChangeShapeType="1"/>
          </p:cNvSpPr>
          <p:nvPr/>
        </p:nvSpPr>
        <p:spPr bwMode="auto">
          <a:xfrm>
            <a:off x="11210097" y="3519242"/>
            <a:ext cx="215900" cy="14446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122" name="Oval 11"/>
          <p:cNvSpPr>
            <a:spLocks noChangeArrowheads="1"/>
          </p:cNvSpPr>
          <p:nvPr/>
        </p:nvSpPr>
        <p:spPr bwMode="auto">
          <a:xfrm>
            <a:off x="10549678" y="4464147"/>
            <a:ext cx="360362" cy="360363"/>
          </a:xfrm>
          <a:prstGeom prst="ellipse">
            <a:avLst/>
          </a:prstGeom>
          <a:solidFill>
            <a:schemeClr val="bg1">
              <a:lumMod val="65000"/>
            </a:schemeClr>
          </a:solidFill>
          <a:ln w="9525">
            <a:solidFill>
              <a:srgbClr val="000000"/>
            </a:solidFill>
            <a:round/>
            <a:headEnd/>
            <a:tailEnd/>
          </a:ln>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8</a:t>
            </a:r>
          </a:p>
        </p:txBody>
      </p:sp>
      <p:sp>
        <p:nvSpPr>
          <p:cNvPr id="123" name="Line 21"/>
          <p:cNvSpPr>
            <a:spLocks noChangeShapeType="1"/>
          </p:cNvSpPr>
          <p:nvPr/>
        </p:nvSpPr>
        <p:spPr bwMode="auto">
          <a:xfrm flipH="1">
            <a:off x="10910041" y="4032347"/>
            <a:ext cx="574675" cy="57626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124" name="Oval 7"/>
          <p:cNvSpPr>
            <a:spLocks noChangeArrowheads="1"/>
          </p:cNvSpPr>
          <p:nvPr/>
        </p:nvSpPr>
        <p:spPr bwMode="auto">
          <a:xfrm>
            <a:off x="9661480" y="3666226"/>
            <a:ext cx="360362" cy="360363"/>
          </a:xfrm>
          <a:prstGeom prst="ellipse">
            <a:avLst/>
          </a:prstGeom>
          <a:solidFill>
            <a:schemeClr val="bg1">
              <a:lumMod val="65000"/>
            </a:schemeClr>
          </a:solidFill>
          <a:ln w="9525">
            <a:solidFill>
              <a:srgbClr val="000000"/>
            </a:solidFill>
            <a:round/>
            <a:headEnd/>
            <a:tailEnd/>
          </a:ln>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4</a:t>
            </a:r>
          </a:p>
        </p:txBody>
      </p:sp>
      <p:sp>
        <p:nvSpPr>
          <p:cNvPr id="125" name="Oval 8"/>
          <p:cNvSpPr>
            <a:spLocks noChangeArrowheads="1"/>
          </p:cNvSpPr>
          <p:nvPr/>
        </p:nvSpPr>
        <p:spPr bwMode="auto">
          <a:xfrm>
            <a:off x="10166305" y="3666226"/>
            <a:ext cx="360362" cy="360363"/>
          </a:xfrm>
          <a:prstGeom prst="ellipse">
            <a:avLst/>
          </a:prstGeom>
          <a:solidFill>
            <a:schemeClr val="bg1">
              <a:lumMod val="65000"/>
            </a:schemeClr>
          </a:solidFill>
          <a:ln w="9525">
            <a:solidFill>
              <a:srgbClr val="000000"/>
            </a:solidFill>
            <a:round/>
            <a:headEnd/>
            <a:tailEnd/>
          </a:ln>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5</a:t>
            </a:r>
          </a:p>
        </p:txBody>
      </p:sp>
      <p:sp>
        <p:nvSpPr>
          <p:cNvPr id="126" name="Line 18"/>
          <p:cNvSpPr>
            <a:spLocks noChangeShapeType="1"/>
          </p:cNvSpPr>
          <p:nvPr/>
        </p:nvSpPr>
        <p:spPr bwMode="auto">
          <a:xfrm>
            <a:off x="9877380" y="4026589"/>
            <a:ext cx="649287" cy="57626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127" name="Line 19"/>
          <p:cNvSpPr>
            <a:spLocks noChangeShapeType="1"/>
          </p:cNvSpPr>
          <p:nvPr/>
        </p:nvSpPr>
        <p:spPr bwMode="auto">
          <a:xfrm>
            <a:off x="10382205" y="4026589"/>
            <a:ext cx="287337" cy="4318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5" name="矩形 4"/>
          <p:cNvSpPr/>
          <p:nvPr/>
        </p:nvSpPr>
        <p:spPr>
          <a:xfrm>
            <a:off x="1946407" y="5790892"/>
            <a:ext cx="8791658" cy="743986"/>
          </a:xfrm>
          <a:prstGeom prst="rect">
            <a:avLst/>
          </a:prstGeom>
        </p:spPr>
        <p:txBody>
          <a:bodyPr wrap="square">
            <a:spAutoFit/>
          </a:bodyPr>
          <a:lstStyle/>
          <a:p>
            <a:pPr>
              <a:lnSpc>
                <a:spcPct val="150000"/>
              </a:lnSpc>
            </a:pPr>
            <a:r>
              <a:rPr lang="en-US" altLang="zh-CN" sz="3200" kern="0" dirty="0" err="1">
                <a:solidFill>
                  <a:srgbClr val="000000"/>
                </a:solidFill>
                <a:latin typeface="微软雅黑" panose="020B0503020204020204" pitchFamily="34" charset="-122"/>
                <a:ea typeface="微软雅黑" panose="020B0503020204020204" pitchFamily="34" charset="-122"/>
              </a:rPr>
              <a:t>D_Search</a:t>
            </a:r>
            <a:r>
              <a:rPr lang="zh-CN" altLang="en-US" sz="3200" kern="0" dirty="0">
                <a:solidFill>
                  <a:srgbClr val="000000"/>
                </a:solidFill>
                <a:latin typeface="微软雅黑" panose="020B0503020204020204" pitchFamily="34" charset="-122"/>
                <a:ea typeface="微软雅黑" panose="020B0503020204020204" pitchFamily="34" charset="-122"/>
              </a:rPr>
              <a:t>的结点访问序列</a:t>
            </a:r>
            <a:r>
              <a:rPr lang="en-US" altLang="zh-CN" sz="3200" kern="0" dirty="0" smtClean="0">
                <a:solidFill>
                  <a:srgbClr val="000000"/>
                </a:solidFill>
                <a:latin typeface="微软雅黑" panose="020B0503020204020204" pitchFamily="34" charset="-122"/>
                <a:ea typeface="微软雅黑" panose="020B0503020204020204" pitchFamily="34" charset="-122"/>
              </a:rPr>
              <a:t>: </a:t>
            </a:r>
            <a:r>
              <a:rPr lang="en-US" altLang="zh-CN" sz="3200" dirty="0">
                <a:latin typeface="微软雅黑" panose="020B0503020204020204" pitchFamily="34" charset="-122"/>
                <a:ea typeface="微软雅黑" panose="020B0503020204020204" pitchFamily="34" charset="-122"/>
              </a:rPr>
              <a:t>1, 2, 3, 6, 7, 8, 4, 5</a:t>
            </a:r>
            <a:endParaRPr lang="zh-CN" altLang="en-US" sz="32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4980465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3333" y="338667"/>
            <a:ext cx="2607733" cy="593644"/>
          </a:xfrm>
          <a:prstGeom prst="rect">
            <a:avLst/>
          </a:prstGeom>
        </p:spPr>
      </p:pic>
      <p:pic>
        <p:nvPicPr>
          <p:cNvPr id="3" name="图片 2"/>
          <p:cNvPicPr>
            <a:picLocks noChangeAspect="1"/>
          </p:cNvPicPr>
          <p:nvPr/>
        </p:nvPicPr>
        <p:blipFill rotWithShape="1">
          <a:blip r:embed="rId4">
            <a:alphaModFix amt="4000"/>
            <a:extLst>
              <a:ext uri="{28A0092B-C50C-407E-A947-70E740481C1C}">
                <a14:useLocalDpi xmlns:a14="http://schemas.microsoft.com/office/drawing/2010/main" val="0"/>
              </a:ext>
            </a:extLst>
          </a:blip>
          <a:srcRect t="4939" r="28793" b="22469"/>
          <a:stretch/>
        </p:blipFill>
        <p:spPr>
          <a:xfrm>
            <a:off x="2641601" y="902926"/>
            <a:ext cx="9550400" cy="5955074"/>
          </a:xfrm>
          <a:prstGeom prst="rect">
            <a:avLst/>
          </a:prstGeom>
        </p:spPr>
      </p:pic>
      <p:sp>
        <p:nvSpPr>
          <p:cNvPr id="6" name="矩形 5"/>
          <p:cNvSpPr/>
          <p:nvPr/>
        </p:nvSpPr>
        <p:spPr>
          <a:xfrm>
            <a:off x="1376245" y="1230573"/>
            <a:ext cx="10448259" cy="45719"/>
          </a:xfrm>
          <a:prstGeom prst="rect">
            <a:avLst/>
          </a:prstGeom>
          <a:solidFill>
            <a:srgbClr val="239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矩形 9"/>
          <p:cNvSpPr/>
          <p:nvPr/>
        </p:nvSpPr>
        <p:spPr>
          <a:xfrm>
            <a:off x="9618453" y="383465"/>
            <a:ext cx="2206050" cy="523220"/>
          </a:xfrm>
          <a:prstGeom prst="rect">
            <a:avLst/>
          </a:prstGeom>
          <a:solidFill>
            <a:srgbClr val="239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矩形 10"/>
          <p:cNvSpPr/>
          <p:nvPr/>
        </p:nvSpPr>
        <p:spPr>
          <a:xfrm>
            <a:off x="9558068" y="352688"/>
            <a:ext cx="2359995" cy="584775"/>
          </a:xfrm>
          <a:prstGeom prst="rect">
            <a:avLst/>
          </a:prstGeom>
        </p:spPr>
        <p:txBody>
          <a:bodyPr wrap="square" anchor="ct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lnSpc>
                <a:spcPct val="100000"/>
              </a:lnSpc>
              <a:spcBef>
                <a:spcPts val="0"/>
              </a:spcBef>
              <a:spcAft>
                <a:spcPts val="0"/>
              </a:spcAft>
              <a:defRPr/>
            </a:pPr>
            <a:r>
              <a:rPr lang="zh-CN" altLang="en-US" sz="3200" b="1" dirty="0" smtClean="0">
                <a:solidFill>
                  <a:schemeClr val="bg1"/>
                </a:solidFill>
                <a:latin typeface="微软雅黑" charset="-122"/>
                <a:ea typeface="微软雅黑" charset="-122"/>
                <a:sym typeface="+mn-ea"/>
              </a:rPr>
              <a:t>深度搜索</a:t>
            </a:r>
            <a:endParaRPr lang="zh-CN" altLang="en-US" sz="3200" b="1" dirty="0">
              <a:solidFill>
                <a:schemeClr val="bg1"/>
              </a:solidFill>
              <a:latin typeface="微软雅黑" charset="-122"/>
              <a:ea typeface="微软雅黑" charset="-122"/>
              <a:sym typeface="+mn-ea"/>
            </a:endParaRPr>
          </a:p>
        </p:txBody>
      </p:sp>
      <p:sp>
        <p:nvSpPr>
          <p:cNvPr id="13" name="文本框 12"/>
          <p:cNvSpPr txBox="1"/>
          <p:nvPr/>
        </p:nvSpPr>
        <p:spPr>
          <a:xfrm>
            <a:off x="342670" y="1027613"/>
            <a:ext cx="1022519" cy="584775"/>
          </a:xfrm>
          <a:prstGeom prst="rect">
            <a:avLst/>
          </a:prstGeom>
          <a:noFill/>
        </p:spPr>
        <p:txBody>
          <a:bodyPr wrap="square" rtlCol="0">
            <a:spAutoFit/>
          </a:bodyPr>
          <a:lstStyle/>
          <a:p>
            <a:r>
              <a:rPr kumimoji="1" lang="zh-CN" altLang="en-US" sz="3200" b="1" dirty="0">
                <a:latin typeface="Microsoft YaHei" charset="-122"/>
                <a:ea typeface="Microsoft YaHei" charset="-122"/>
                <a:cs typeface="Microsoft YaHei" charset="-122"/>
              </a:rPr>
              <a:t>比较</a:t>
            </a:r>
          </a:p>
        </p:txBody>
      </p:sp>
      <p:sp>
        <p:nvSpPr>
          <p:cNvPr id="7" name="矩形 6"/>
          <p:cNvSpPr/>
          <p:nvPr/>
        </p:nvSpPr>
        <p:spPr>
          <a:xfrm>
            <a:off x="423333" y="1690063"/>
            <a:ext cx="11401170" cy="2208297"/>
          </a:xfrm>
          <a:prstGeom prst="rect">
            <a:avLst/>
          </a:prstGeom>
        </p:spPr>
        <p:txBody>
          <a:bodyPr wrap="square">
            <a:spAutoFit/>
          </a:bodyPr>
          <a:lstStyle/>
          <a:p>
            <a:pPr marL="0" marR="0" lvl="0" indent="0" defTabSz="914400" eaLnBrk="1" fontAlgn="base" latinLnBrk="0" hangingPunct="1">
              <a:lnSpc>
                <a:spcPct val="125000"/>
              </a:lnSpc>
              <a:spcBef>
                <a:spcPct val="0"/>
              </a:spcBef>
              <a:spcAft>
                <a:spcPct val="0"/>
              </a:spcAft>
              <a:buClr>
                <a:srgbClr val="CC9900"/>
              </a:buClr>
              <a:buSzPct val="65000"/>
              <a:buFontTx/>
              <a:buNone/>
              <a:tabLst/>
              <a:defRPr/>
            </a:pPr>
            <a:r>
              <a:rPr kumimoji="0" lang="en-US" altLang="zh-CN" sz="2200" b="0" i="0" u="none" strike="noStrike" kern="0" cap="none" spc="0" normalizeH="0" baseline="0" noProof="0" dirty="0" smtClean="0">
                <a:ln>
                  <a:noFill/>
                </a:ln>
                <a:solidFill>
                  <a:srgbClr val="0000FF"/>
                </a:solidFill>
                <a:effectLst/>
                <a:uLnTx/>
                <a:uFillTx/>
                <a:latin typeface="微软雅黑" panose="020B0503020204020204" pitchFamily="34" charset="-122"/>
                <a:ea typeface="微软雅黑" panose="020B0503020204020204" pitchFamily="34" charset="-122"/>
              </a:rPr>
              <a:t>BFS</a:t>
            </a:r>
            <a:r>
              <a:rPr kumimoji="0" lang="zh-CN" altLang="en-US" sz="22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：使用</a:t>
            </a:r>
            <a:r>
              <a:rPr kumimoji="0" lang="zh-CN" altLang="en-US" sz="2200" b="0" i="0" u="none" strike="noStrike" kern="0" cap="none" spc="0" normalizeH="0" baseline="0" noProof="0" dirty="0" smtClean="0">
                <a:ln>
                  <a:noFill/>
                </a:ln>
                <a:solidFill>
                  <a:srgbClr val="FF3300"/>
                </a:solidFill>
                <a:effectLst/>
                <a:uLnTx/>
                <a:uFillTx/>
                <a:latin typeface="微软雅黑" panose="020B0503020204020204" pitchFamily="34" charset="-122"/>
                <a:ea typeface="微软雅黑" panose="020B0503020204020204" pitchFamily="34" charset="-122"/>
              </a:rPr>
              <a:t>队列</a:t>
            </a:r>
            <a:r>
              <a:rPr kumimoji="0" lang="zh-CN" altLang="en-US" sz="22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保存未被检测的结点。结点按照</a:t>
            </a:r>
            <a:r>
              <a:rPr lang="zh-CN" altLang="en-US" sz="2200" kern="0" dirty="0">
                <a:solidFill>
                  <a:srgbClr val="FF3300"/>
                </a:solidFill>
                <a:latin typeface="微软雅黑" panose="020B0503020204020204" pitchFamily="34" charset="-122"/>
                <a:ea typeface="微软雅黑" panose="020B0503020204020204" pitchFamily="34" charset="-122"/>
              </a:rPr>
              <a:t>广</a:t>
            </a:r>
            <a:r>
              <a:rPr kumimoji="0" lang="zh-CN" altLang="en-US" sz="2200" b="0" i="0" u="none" strike="noStrike" kern="0" cap="none" spc="0" normalizeH="0" baseline="0" noProof="0" dirty="0" smtClean="0">
                <a:ln>
                  <a:noFill/>
                </a:ln>
                <a:solidFill>
                  <a:srgbClr val="FF3300"/>
                </a:solidFill>
                <a:effectLst/>
                <a:uLnTx/>
                <a:uFillTx/>
                <a:latin typeface="微软雅黑" panose="020B0503020204020204" pitchFamily="34" charset="-122"/>
                <a:ea typeface="微软雅黑" panose="020B0503020204020204" pitchFamily="34" charset="-122"/>
              </a:rPr>
              <a:t>度优先</a:t>
            </a:r>
            <a:r>
              <a:rPr kumimoji="0" lang="zh-CN" altLang="en-US" sz="22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的次序被访问和进、出队列。</a:t>
            </a:r>
          </a:p>
          <a:p>
            <a:pPr marL="0" marR="0" lvl="0" indent="0" defTabSz="914400" eaLnBrk="1" fontAlgn="base" latinLnBrk="0" hangingPunct="1">
              <a:lnSpc>
                <a:spcPct val="125000"/>
              </a:lnSpc>
              <a:spcBef>
                <a:spcPct val="0"/>
              </a:spcBef>
              <a:spcAft>
                <a:spcPct val="0"/>
              </a:spcAft>
              <a:buClr>
                <a:srgbClr val="CC9900"/>
              </a:buClr>
              <a:buSzPct val="65000"/>
              <a:buFontTx/>
              <a:buNone/>
              <a:tabLst/>
              <a:defRPr/>
            </a:pPr>
            <a:r>
              <a:rPr kumimoji="0" lang="en-US" altLang="zh-CN" sz="2200" b="0" i="0" u="none" strike="noStrike" kern="0" cap="none" spc="0" normalizeH="0" baseline="0" noProof="0" dirty="0" smtClean="0">
                <a:ln>
                  <a:noFill/>
                </a:ln>
                <a:solidFill>
                  <a:srgbClr val="0000FF"/>
                </a:solidFill>
                <a:effectLst/>
                <a:uLnTx/>
                <a:uFillTx/>
                <a:latin typeface="微软雅黑" panose="020B0503020204020204" pitchFamily="34" charset="-122"/>
                <a:ea typeface="微软雅黑" panose="020B0503020204020204" pitchFamily="34" charset="-122"/>
              </a:rPr>
              <a:t>DFS</a:t>
            </a:r>
            <a:r>
              <a:rPr kumimoji="0" lang="zh-CN" altLang="en-US" sz="22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：使用</a:t>
            </a:r>
            <a:r>
              <a:rPr kumimoji="0" lang="zh-CN" altLang="en-US" sz="2200" b="0" i="0" u="none" strike="noStrike" kern="0" cap="none" spc="0" normalizeH="0" baseline="0" noProof="0" dirty="0" smtClean="0">
                <a:ln>
                  <a:noFill/>
                </a:ln>
                <a:solidFill>
                  <a:srgbClr val="FF3300"/>
                </a:solidFill>
                <a:effectLst/>
                <a:uLnTx/>
                <a:uFillTx/>
                <a:latin typeface="微软雅黑" panose="020B0503020204020204" pitchFamily="34" charset="-122"/>
                <a:ea typeface="微软雅黑" panose="020B0503020204020204" pitchFamily="34" charset="-122"/>
              </a:rPr>
              <a:t>栈</a:t>
            </a:r>
            <a:r>
              <a:rPr kumimoji="0" lang="zh-CN" altLang="en-US" sz="22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保存未被检测的结点，结点按照</a:t>
            </a:r>
            <a:r>
              <a:rPr kumimoji="0" lang="zh-CN" altLang="en-US" sz="2200" b="0" i="0" u="none" strike="noStrike" kern="0" cap="none" spc="0" normalizeH="0" baseline="0" noProof="0" dirty="0" smtClean="0">
                <a:ln>
                  <a:noFill/>
                </a:ln>
                <a:solidFill>
                  <a:srgbClr val="FF3300"/>
                </a:solidFill>
                <a:effectLst/>
                <a:uLnTx/>
                <a:uFillTx/>
                <a:latin typeface="微软雅黑" panose="020B0503020204020204" pitchFamily="34" charset="-122"/>
                <a:ea typeface="微软雅黑" panose="020B0503020204020204" pitchFamily="34" charset="-122"/>
              </a:rPr>
              <a:t>深度优先</a:t>
            </a:r>
            <a:r>
              <a:rPr kumimoji="0" lang="zh-CN" altLang="en-US" sz="22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的次序被访问并依次被压入栈中，并以相反的次序出栈进行新的检测。</a:t>
            </a:r>
          </a:p>
          <a:p>
            <a:pPr marL="0" marR="0" lvl="0" indent="0" defTabSz="914400" eaLnBrk="1" fontAlgn="base" latinLnBrk="0" hangingPunct="1">
              <a:lnSpc>
                <a:spcPct val="125000"/>
              </a:lnSpc>
              <a:spcBef>
                <a:spcPct val="0"/>
              </a:spcBef>
              <a:spcAft>
                <a:spcPct val="0"/>
              </a:spcAft>
              <a:buClr>
                <a:srgbClr val="CC9900"/>
              </a:buClr>
              <a:buSzPct val="65000"/>
              <a:buFontTx/>
              <a:buNone/>
              <a:tabLst/>
              <a:defRPr/>
            </a:pPr>
            <a:r>
              <a:rPr kumimoji="0" lang="en-US" altLang="zh-CN" sz="2200" b="0" i="0" u="none" strike="noStrike" kern="0" cap="none" spc="0" normalizeH="0" baseline="0" noProof="0" dirty="0" err="1" smtClean="0">
                <a:ln>
                  <a:noFill/>
                </a:ln>
                <a:solidFill>
                  <a:srgbClr val="0000FF"/>
                </a:solidFill>
                <a:effectLst/>
                <a:uLnTx/>
                <a:uFillTx/>
                <a:latin typeface="微软雅黑" panose="020B0503020204020204" pitchFamily="34" charset="-122"/>
                <a:ea typeface="微软雅黑" panose="020B0503020204020204" pitchFamily="34" charset="-122"/>
              </a:rPr>
              <a:t>D_Search</a:t>
            </a:r>
            <a:r>
              <a:rPr kumimoji="0" lang="zh-CN" altLang="en-US" sz="22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：使用</a:t>
            </a:r>
            <a:r>
              <a:rPr kumimoji="0" lang="zh-CN" altLang="en-US" sz="2200" b="0" i="0" u="none" strike="noStrike" kern="0" cap="none" spc="0" normalizeH="0" baseline="0" noProof="0" dirty="0" smtClean="0">
                <a:ln>
                  <a:noFill/>
                </a:ln>
                <a:solidFill>
                  <a:srgbClr val="FF3300"/>
                </a:solidFill>
                <a:effectLst/>
                <a:uLnTx/>
                <a:uFillTx/>
                <a:latin typeface="微软雅黑" panose="020B0503020204020204" pitchFamily="34" charset="-122"/>
                <a:ea typeface="微软雅黑" panose="020B0503020204020204" pitchFamily="34" charset="-122"/>
              </a:rPr>
              <a:t>栈</a:t>
            </a:r>
            <a:r>
              <a:rPr kumimoji="0" lang="zh-CN" altLang="en-US" sz="22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保存未被检测的结点，结点按照</a:t>
            </a:r>
            <a:r>
              <a:rPr lang="zh-CN" altLang="en-US" sz="2200" kern="0" dirty="0">
                <a:solidFill>
                  <a:srgbClr val="FF3300"/>
                </a:solidFill>
                <a:latin typeface="微软雅黑" panose="020B0503020204020204" pitchFamily="34" charset="-122"/>
                <a:ea typeface="微软雅黑" panose="020B0503020204020204" pitchFamily="34" charset="-122"/>
              </a:rPr>
              <a:t>广</a:t>
            </a:r>
            <a:r>
              <a:rPr kumimoji="0" lang="zh-CN" altLang="en-US" sz="2200" b="0" i="0" u="none" strike="noStrike" kern="0" cap="none" spc="0" normalizeH="0" baseline="0" noProof="0" dirty="0" smtClean="0">
                <a:ln>
                  <a:noFill/>
                </a:ln>
                <a:solidFill>
                  <a:srgbClr val="FF3300"/>
                </a:solidFill>
                <a:effectLst/>
                <a:uLnTx/>
                <a:uFillTx/>
                <a:latin typeface="微软雅黑" panose="020B0503020204020204" pitchFamily="34" charset="-122"/>
                <a:ea typeface="微软雅黑" panose="020B0503020204020204" pitchFamily="34" charset="-122"/>
              </a:rPr>
              <a:t>度优先</a:t>
            </a:r>
            <a:r>
              <a:rPr kumimoji="0" lang="zh-CN" altLang="en-US" sz="22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的次序被访问并被依次压入栈中，然后以相反的次序出栈进行新的检测。</a:t>
            </a:r>
            <a:endParaRPr kumimoji="0" lang="zh-CN" altLang="en-US" sz="1800" b="0" i="0" u="none" strike="noStrike" kern="0" cap="none" spc="0" normalizeH="0" baseline="0" noProof="0" dirty="0" smtClean="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grpSp>
        <p:nvGrpSpPr>
          <p:cNvPr id="47" name="Group 3"/>
          <p:cNvGrpSpPr>
            <a:grpSpLocks/>
          </p:cNvGrpSpPr>
          <p:nvPr/>
        </p:nvGrpSpPr>
        <p:grpSpPr bwMode="auto">
          <a:xfrm>
            <a:off x="1237457" y="4108211"/>
            <a:ext cx="2808288" cy="2238375"/>
            <a:chOff x="657" y="2387"/>
            <a:chExt cx="1769" cy="1410"/>
          </a:xfrm>
        </p:grpSpPr>
        <p:sp>
          <p:nvSpPr>
            <p:cNvPr id="48" name="Oval 4"/>
            <p:cNvSpPr>
              <a:spLocks noChangeArrowheads="1"/>
            </p:cNvSpPr>
            <p:nvPr/>
          </p:nvSpPr>
          <p:spPr bwMode="auto">
            <a:xfrm>
              <a:off x="1202" y="2387"/>
              <a:ext cx="227" cy="227"/>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1</a:t>
              </a:r>
            </a:p>
          </p:txBody>
        </p:sp>
        <p:sp>
          <p:nvSpPr>
            <p:cNvPr id="49" name="Oval 5"/>
            <p:cNvSpPr>
              <a:spLocks noChangeArrowheads="1"/>
            </p:cNvSpPr>
            <p:nvPr/>
          </p:nvSpPr>
          <p:spPr bwMode="auto">
            <a:xfrm>
              <a:off x="839" y="2750"/>
              <a:ext cx="227" cy="227"/>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2</a:t>
              </a:r>
            </a:p>
          </p:txBody>
        </p:sp>
        <p:sp>
          <p:nvSpPr>
            <p:cNvPr id="50" name="Oval 6"/>
            <p:cNvSpPr>
              <a:spLocks noChangeArrowheads="1"/>
            </p:cNvSpPr>
            <p:nvPr/>
          </p:nvSpPr>
          <p:spPr bwMode="auto">
            <a:xfrm>
              <a:off x="1519" y="2750"/>
              <a:ext cx="227" cy="227"/>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3</a:t>
              </a:r>
            </a:p>
          </p:txBody>
        </p:sp>
        <p:sp>
          <p:nvSpPr>
            <p:cNvPr id="51" name="Oval 7"/>
            <p:cNvSpPr>
              <a:spLocks noChangeArrowheads="1"/>
            </p:cNvSpPr>
            <p:nvPr/>
          </p:nvSpPr>
          <p:spPr bwMode="auto">
            <a:xfrm>
              <a:off x="657" y="3067"/>
              <a:ext cx="227" cy="227"/>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4</a:t>
              </a:r>
            </a:p>
          </p:txBody>
        </p:sp>
        <p:sp>
          <p:nvSpPr>
            <p:cNvPr id="52" name="Oval 8"/>
            <p:cNvSpPr>
              <a:spLocks noChangeArrowheads="1"/>
            </p:cNvSpPr>
            <p:nvPr/>
          </p:nvSpPr>
          <p:spPr bwMode="auto">
            <a:xfrm>
              <a:off x="975" y="3067"/>
              <a:ext cx="227" cy="227"/>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5</a:t>
              </a:r>
            </a:p>
          </p:txBody>
        </p:sp>
        <p:sp>
          <p:nvSpPr>
            <p:cNvPr id="53" name="Oval 9"/>
            <p:cNvSpPr>
              <a:spLocks noChangeArrowheads="1"/>
            </p:cNvSpPr>
            <p:nvPr/>
          </p:nvSpPr>
          <p:spPr bwMode="auto">
            <a:xfrm>
              <a:off x="1338" y="3067"/>
              <a:ext cx="227" cy="227"/>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6</a:t>
              </a:r>
            </a:p>
          </p:txBody>
        </p:sp>
        <p:sp>
          <p:nvSpPr>
            <p:cNvPr id="54" name="Oval 10"/>
            <p:cNvSpPr>
              <a:spLocks noChangeArrowheads="1"/>
            </p:cNvSpPr>
            <p:nvPr/>
          </p:nvSpPr>
          <p:spPr bwMode="auto">
            <a:xfrm>
              <a:off x="1701" y="3067"/>
              <a:ext cx="227" cy="227"/>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7</a:t>
              </a:r>
            </a:p>
          </p:txBody>
        </p:sp>
        <p:sp>
          <p:nvSpPr>
            <p:cNvPr id="55" name="Oval 11"/>
            <p:cNvSpPr>
              <a:spLocks noChangeArrowheads="1"/>
            </p:cNvSpPr>
            <p:nvPr/>
          </p:nvSpPr>
          <p:spPr bwMode="auto">
            <a:xfrm>
              <a:off x="1202" y="3566"/>
              <a:ext cx="227" cy="227"/>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8</a:t>
              </a:r>
            </a:p>
          </p:txBody>
        </p:sp>
        <p:sp>
          <p:nvSpPr>
            <p:cNvPr id="56" name="Line 12"/>
            <p:cNvSpPr>
              <a:spLocks noChangeShapeType="1"/>
            </p:cNvSpPr>
            <p:nvPr/>
          </p:nvSpPr>
          <p:spPr bwMode="auto">
            <a:xfrm flipH="1">
              <a:off x="975" y="2614"/>
              <a:ext cx="317" cy="13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57" name="Line 13"/>
            <p:cNvSpPr>
              <a:spLocks noChangeShapeType="1"/>
            </p:cNvSpPr>
            <p:nvPr/>
          </p:nvSpPr>
          <p:spPr bwMode="auto">
            <a:xfrm>
              <a:off x="1292" y="2614"/>
              <a:ext cx="318" cy="13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58" name="Line 14"/>
            <p:cNvSpPr>
              <a:spLocks noChangeShapeType="1"/>
            </p:cNvSpPr>
            <p:nvPr/>
          </p:nvSpPr>
          <p:spPr bwMode="auto">
            <a:xfrm flipH="1">
              <a:off x="793" y="2976"/>
              <a:ext cx="137" cy="9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59" name="Line 15"/>
            <p:cNvSpPr>
              <a:spLocks noChangeShapeType="1"/>
            </p:cNvSpPr>
            <p:nvPr/>
          </p:nvSpPr>
          <p:spPr bwMode="auto">
            <a:xfrm>
              <a:off x="975" y="2976"/>
              <a:ext cx="91" cy="9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60" name="Line 16"/>
            <p:cNvSpPr>
              <a:spLocks noChangeShapeType="1"/>
            </p:cNvSpPr>
            <p:nvPr/>
          </p:nvSpPr>
          <p:spPr bwMode="auto">
            <a:xfrm flipH="1">
              <a:off x="1474" y="2976"/>
              <a:ext cx="136" cy="9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61" name="Line 17"/>
            <p:cNvSpPr>
              <a:spLocks noChangeShapeType="1"/>
            </p:cNvSpPr>
            <p:nvPr/>
          </p:nvSpPr>
          <p:spPr bwMode="auto">
            <a:xfrm>
              <a:off x="1655" y="2976"/>
              <a:ext cx="136" cy="9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62" name="Line 18"/>
            <p:cNvSpPr>
              <a:spLocks noChangeShapeType="1"/>
            </p:cNvSpPr>
            <p:nvPr/>
          </p:nvSpPr>
          <p:spPr bwMode="auto">
            <a:xfrm>
              <a:off x="793" y="3294"/>
              <a:ext cx="409" cy="36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63" name="Line 19"/>
            <p:cNvSpPr>
              <a:spLocks noChangeShapeType="1"/>
            </p:cNvSpPr>
            <p:nvPr/>
          </p:nvSpPr>
          <p:spPr bwMode="auto">
            <a:xfrm>
              <a:off x="1111" y="3294"/>
              <a:ext cx="181" cy="27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64" name="Line 20"/>
            <p:cNvSpPr>
              <a:spLocks noChangeShapeType="1"/>
            </p:cNvSpPr>
            <p:nvPr/>
          </p:nvSpPr>
          <p:spPr bwMode="auto">
            <a:xfrm flipH="1">
              <a:off x="1338" y="3294"/>
              <a:ext cx="136" cy="27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65" name="Line 21"/>
            <p:cNvSpPr>
              <a:spLocks noChangeShapeType="1"/>
            </p:cNvSpPr>
            <p:nvPr/>
          </p:nvSpPr>
          <p:spPr bwMode="auto">
            <a:xfrm flipH="1">
              <a:off x="1429" y="3294"/>
              <a:ext cx="362" cy="36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66" name="Text Box 22"/>
            <p:cNvSpPr txBox="1">
              <a:spLocks noChangeArrowheads="1"/>
            </p:cNvSpPr>
            <p:nvPr/>
          </p:nvSpPr>
          <p:spPr bwMode="auto">
            <a:xfrm>
              <a:off x="1655" y="3566"/>
              <a:ext cx="771"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无向图</a:t>
              </a: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G</a:t>
              </a:r>
            </a:p>
          </p:txBody>
        </p:sp>
      </p:grpSp>
      <p:sp>
        <p:nvSpPr>
          <p:cNvPr id="8" name="矩形 7"/>
          <p:cNvSpPr/>
          <p:nvPr/>
        </p:nvSpPr>
        <p:spPr>
          <a:xfrm>
            <a:off x="5083834" y="4563054"/>
            <a:ext cx="6096000" cy="1477328"/>
          </a:xfrm>
          <a:prstGeom prst="rect">
            <a:avLst/>
          </a:prstGeom>
        </p:spPr>
        <p:txBody>
          <a:bodyPr>
            <a:spAutoFit/>
          </a:bodyPr>
          <a:lstStyle/>
          <a:p>
            <a:pPr lvl="0" fontAlgn="base">
              <a:lnSpc>
                <a:spcPct val="125000"/>
              </a:lnSpc>
              <a:spcAft>
                <a:spcPct val="0"/>
              </a:spcAft>
              <a:buClr>
                <a:srgbClr val="CC9900"/>
              </a:buClr>
              <a:buSzPct val="65000"/>
              <a:defRPr/>
            </a:pPr>
            <a:r>
              <a:rPr lang="en-US" altLang="zh-CN" sz="2400" kern="0" dirty="0">
                <a:solidFill>
                  <a:srgbClr val="0000FF"/>
                </a:solidFill>
                <a:latin typeface="微软雅黑" panose="020B0503020204020204" pitchFamily="34" charset="-122"/>
                <a:ea typeface="微软雅黑" panose="020B0503020204020204" pitchFamily="34" charset="-122"/>
              </a:rPr>
              <a:t>BFS</a:t>
            </a:r>
            <a:r>
              <a:rPr lang="zh-CN" altLang="en-US" sz="2400" kern="0" dirty="0">
                <a:solidFill>
                  <a:srgbClr val="0000FF"/>
                </a:solidFill>
                <a:latin typeface="微软雅黑" panose="020B0503020204020204" pitchFamily="34" charset="-122"/>
                <a:ea typeface="微软雅黑" panose="020B0503020204020204" pitchFamily="34" charset="-122"/>
              </a:rPr>
              <a:t>访问序列：</a:t>
            </a:r>
            <a:r>
              <a:rPr lang="zh-CN" altLang="en-US" sz="2400" kern="0" dirty="0">
                <a:solidFill>
                  <a:srgbClr val="000000"/>
                </a:solidFill>
                <a:latin typeface="微软雅黑" panose="020B0503020204020204" pitchFamily="34" charset="-122"/>
                <a:ea typeface="微软雅黑" panose="020B0503020204020204" pitchFamily="34" charset="-122"/>
              </a:rPr>
              <a:t> </a:t>
            </a:r>
            <a:r>
              <a:rPr lang="zh-CN" altLang="en-US" sz="2400" kern="0" dirty="0" smtClean="0">
                <a:solidFill>
                  <a:srgbClr val="000000"/>
                </a:solidFill>
                <a:latin typeface="微软雅黑" panose="020B0503020204020204" pitchFamily="34" charset="-122"/>
                <a:ea typeface="微软雅黑" panose="020B0503020204020204" pitchFamily="34" charset="-122"/>
              </a:rPr>
              <a:t>         </a:t>
            </a:r>
            <a:r>
              <a:rPr lang="en-US" altLang="zh-CN" sz="2400" kern="0" dirty="0" smtClean="0">
                <a:solidFill>
                  <a:srgbClr val="000000"/>
                </a:solidFill>
                <a:latin typeface="微软雅黑" panose="020B0503020204020204" pitchFamily="34" charset="-122"/>
                <a:ea typeface="微软雅黑" panose="020B0503020204020204" pitchFamily="34" charset="-122"/>
              </a:rPr>
              <a:t>1 </a:t>
            </a:r>
            <a:r>
              <a:rPr lang="en-US" altLang="zh-CN" sz="2400" kern="0" dirty="0">
                <a:solidFill>
                  <a:srgbClr val="000000"/>
                </a:solidFill>
                <a:latin typeface="微软雅黑" panose="020B0503020204020204" pitchFamily="34" charset="-122"/>
                <a:ea typeface="微软雅黑" panose="020B0503020204020204" pitchFamily="34" charset="-122"/>
              </a:rPr>
              <a:t>2 3 4 5 6 7 8</a:t>
            </a:r>
          </a:p>
          <a:p>
            <a:pPr lvl="0" fontAlgn="base">
              <a:lnSpc>
                <a:spcPct val="125000"/>
              </a:lnSpc>
              <a:spcAft>
                <a:spcPct val="0"/>
              </a:spcAft>
              <a:buClr>
                <a:srgbClr val="CC9900"/>
              </a:buClr>
              <a:buSzPct val="65000"/>
              <a:defRPr/>
            </a:pPr>
            <a:r>
              <a:rPr lang="en-US" altLang="zh-CN" sz="2400" kern="0" dirty="0">
                <a:solidFill>
                  <a:srgbClr val="0000FF"/>
                </a:solidFill>
                <a:latin typeface="微软雅黑" panose="020B0503020204020204" pitchFamily="34" charset="-122"/>
                <a:ea typeface="微软雅黑" panose="020B0503020204020204" pitchFamily="34" charset="-122"/>
              </a:rPr>
              <a:t>DFS</a:t>
            </a:r>
            <a:r>
              <a:rPr lang="zh-CN" altLang="en-US" sz="2400" kern="0" dirty="0">
                <a:solidFill>
                  <a:srgbClr val="0000FF"/>
                </a:solidFill>
                <a:latin typeface="微软雅黑" panose="020B0503020204020204" pitchFamily="34" charset="-122"/>
                <a:ea typeface="微软雅黑" panose="020B0503020204020204" pitchFamily="34" charset="-122"/>
              </a:rPr>
              <a:t>访问序列：</a:t>
            </a:r>
            <a:r>
              <a:rPr lang="zh-CN" altLang="en-US" sz="2400" kern="0" dirty="0">
                <a:solidFill>
                  <a:srgbClr val="000000"/>
                </a:solidFill>
                <a:latin typeface="微软雅黑" panose="020B0503020204020204" pitchFamily="34" charset="-122"/>
                <a:ea typeface="微软雅黑" panose="020B0503020204020204" pitchFamily="34" charset="-122"/>
              </a:rPr>
              <a:t> </a:t>
            </a:r>
            <a:r>
              <a:rPr lang="zh-CN" altLang="en-US" sz="2400" kern="0" dirty="0" smtClean="0">
                <a:solidFill>
                  <a:srgbClr val="000000"/>
                </a:solidFill>
                <a:latin typeface="微软雅黑" panose="020B0503020204020204" pitchFamily="34" charset="-122"/>
                <a:ea typeface="微软雅黑" panose="020B0503020204020204" pitchFamily="34" charset="-122"/>
              </a:rPr>
              <a:t>         </a:t>
            </a:r>
            <a:r>
              <a:rPr lang="en-US" altLang="zh-CN" sz="2400" kern="0" dirty="0" smtClean="0">
                <a:solidFill>
                  <a:srgbClr val="000000"/>
                </a:solidFill>
                <a:latin typeface="微软雅黑" panose="020B0503020204020204" pitchFamily="34" charset="-122"/>
                <a:ea typeface="微软雅黑" panose="020B0503020204020204" pitchFamily="34" charset="-122"/>
              </a:rPr>
              <a:t>1 </a:t>
            </a:r>
            <a:r>
              <a:rPr lang="en-US" altLang="zh-CN" sz="2400" kern="0" dirty="0">
                <a:solidFill>
                  <a:srgbClr val="000000"/>
                </a:solidFill>
                <a:latin typeface="微软雅黑" panose="020B0503020204020204" pitchFamily="34" charset="-122"/>
                <a:ea typeface="微软雅黑" panose="020B0503020204020204" pitchFamily="34" charset="-122"/>
              </a:rPr>
              <a:t>2 4 8 5 6 3 7</a:t>
            </a:r>
          </a:p>
          <a:p>
            <a:pPr lvl="0" fontAlgn="base">
              <a:lnSpc>
                <a:spcPct val="125000"/>
              </a:lnSpc>
              <a:spcAft>
                <a:spcPct val="0"/>
              </a:spcAft>
              <a:buClr>
                <a:srgbClr val="CC9900"/>
              </a:buClr>
              <a:buSzPct val="65000"/>
              <a:defRPr/>
            </a:pPr>
            <a:r>
              <a:rPr lang="en-US" altLang="zh-CN" sz="2400" kern="0" dirty="0" err="1">
                <a:solidFill>
                  <a:srgbClr val="0000FF"/>
                </a:solidFill>
                <a:latin typeface="微软雅黑" panose="020B0503020204020204" pitchFamily="34" charset="-122"/>
                <a:ea typeface="微软雅黑" panose="020B0503020204020204" pitchFamily="34" charset="-122"/>
              </a:rPr>
              <a:t>D_Search</a:t>
            </a:r>
            <a:r>
              <a:rPr lang="zh-CN" altLang="en-US" sz="2400" kern="0" dirty="0">
                <a:solidFill>
                  <a:srgbClr val="0000FF"/>
                </a:solidFill>
                <a:latin typeface="微软雅黑" panose="020B0503020204020204" pitchFamily="34" charset="-122"/>
                <a:ea typeface="微软雅黑" panose="020B0503020204020204" pitchFamily="34" charset="-122"/>
              </a:rPr>
              <a:t>访问序列：</a:t>
            </a:r>
            <a:r>
              <a:rPr lang="zh-CN" altLang="en-US" sz="2400" kern="0" dirty="0">
                <a:solidFill>
                  <a:srgbClr val="000000"/>
                </a:solidFill>
                <a:latin typeface="微软雅黑" panose="020B0503020204020204" pitchFamily="34" charset="-122"/>
                <a:ea typeface="微软雅黑" panose="020B0503020204020204" pitchFamily="34" charset="-122"/>
              </a:rPr>
              <a:t> </a:t>
            </a:r>
            <a:r>
              <a:rPr lang="en-US" altLang="zh-CN" sz="2400" kern="0" dirty="0">
                <a:solidFill>
                  <a:srgbClr val="000000"/>
                </a:solidFill>
                <a:latin typeface="微软雅黑" panose="020B0503020204020204" pitchFamily="34" charset="-122"/>
                <a:ea typeface="微软雅黑" panose="020B0503020204020204" pitchFamily="34" charset="-122"/>
              </a:rPr>
              <a:t>1 2 3 6 7 8 4 5</a:t>
            </a:r>
            <a:endParaRPr lang="zh-CN" altLang="en-US" sz="11500" dirty="0">
              <a:solidFill>
                <a:srgbClr val="0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09419398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443628" y="1215842"/>
            <a:ext cx="2653255" cy="523220"/>
          </a:xfrm>
          <a:prstGeom prst="rect">
            <a:avLst/>
          </a:prstGeom>
          <a:solidFill>
            <a:srgbClr val="239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3333" y="338667"/>
            <a:ext cx="2607733" cy="593644"/>
          </a:xfrm>
          <a:prstGeom prst="rect">
            <a:avLst/>
          </a:prstGeom>
        </p:spPr>
      </p:pic>
      <p:sp>
        <p:nvSpPr>
          <p:cNvPr id="2" name="矩形 1"/>
          <p:cNvSpPr/>
          <p:nvPr/>
        </p:nvSpPr>
        <p:spPr>
          <a:xfrm>
            <a:off x="0" y="6688667"/>
            <a:ext cx="12192000" cy="169333"/>
          </a:xfrm>
          <a:prstGeom prst="rect">
            <a:avLst/>
          </a:prstGeom>
          <a:solidFill>
            <a:srgbClr val="239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矩形 4"/>
          <p:cNvSpPr/>
          <p:nvPr/>
        </p:nvSpPr>
        <p:spPr>
          <a:xfrm>
            <a:off x="311433" y="1185065"/>
            <a:ext cx="2869883" cy="584775"/>
          </a:xfrm>
          <a:prstGeom prst="rect">
            <a:avLst/>
          </a:prstGeom>
        </p:spPr>
        <p:txBody>
          <a:bodyPr wrap="square" anchor="ct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lnSpc>
                <a:spcPct val="100000"/>
              </a:lnSpc>
              <a:spcBef>
                <a:spcPts val="0"/>
              </a:spcBef>
              <a:spcAft>
                <a:spcPts val="0"/>
              </a:spcAft>
              <a:defRPr/>
            </a:pPr>
            <a:r>
              <a:rPr lang="zh-CN" altLang="en-US" sz="3200" b="1" dirty="0">
                <a:solidFill>
                  <a:schemeClr val="bg1"/>
                </a:solidFill>
                <a:latin typeface="微软雅黑" charset="-122"/>
                <a:ea typeface="微软雅黑" charset="-122"/>
                <a:sym typeface="+mn-ea"/>
              </a:rPr>
              <a:t>回溯</a:t>
            </a:r>
            <a:r>
              <a:rPr lang="zh-CN" altLang="en-US" sz="3200" b="1" dirty="0" smtClean="0">
                <a:solidFill>
                  <a:schemeClr val="bg1"/>
                </a:solidFill>
                <a:latin typeface="微软雅黑" charset="-122"/>
                <a:ea typeface="微软雅黑" charset="-122"/>
                <a:sym typeface="+mn-ea"/>
              </a:rPr>
              <a:t>法</a:t>
            </a:r>
            <a:endParaRPr lang="zh-CN" altLang="en-US" sz="3200" b="1" dirty="0">
              <a:solidFill>
                <a:schemeClr val="bg1"/>
              </a:solidFill>
              <a:latin typeface="微软雅黑" charset="-122"/>
              <a:ea typeface="微软雅黑" charset="-122"/>
              <a:sym typeface="+mn-ea"/>
            </a:endParaRPr>
          </a:p>
        </p:txBody>
      </p:sp>
      <p:pic>
        <p:nvPicPr>
          <p:cNvPr id="7" name="图片 6"/>
          <p:cNvPicPr>
            <a:picLocks noChangeAspect="1"/>
          </p:cNvPicPr>
          <p:nvPr/>
        </p:nvPicPr>
        <p:blipFill>
          <a:blip r:embed="rId4">
            <a:alphaModFix amt="15000"/>
            <a:extLst>
              <a:ext uri="{28A0092B-C50C-407E-A947-70E740481C1C}">
                <a14:useLocalDpi xmlns:a14="http://schemas.microsoft.com/office/drawing/2010/main" val="0"/>
              </a:ext>
            </a:extLst>
          </a:blip>
          <a:stretch>
            <a:fillRect/>
          </a:stretch>
        </p:blipFill>
        <p:spPr>
          <a:xfrm>
            <a:off x="9838266" y="338667"/>
            <a:ext cx="1964267" cy="618074"/>
          </a:xfrm>
          <a:prstGeom prst="rect">
            <a:avLst/>
          </a:prstGeom>
        </p:spPr>
      </p:pic>
      <p:sp>
        <p:nvSpPr>
          <p:cNvPr id="8" name="矩形 7"/>
          <p:cNvSpPr/>
          <p:nvPr/>
        </p:nvSpPr>
        <p:spPr>
          <a:xfrm>
            <a:off x="423333" y="1850864"/>
            <a:ext cx="11567141" cy="954107"/>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28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回溯法是算法设计的基本方法之一。用于求解问题的一组</a:t>
            </a:r>
            <a:r>
              <a:rPr kumimoji="0" lang="zh-CN" altLang="en-US" sz="2800" b="0" i="0" u="none" strike="noStrike" kern="0" cap="none" spc="0" normalizeH="0" baseline="0" noProof="0" dirty="0" smtClean="0">
                <a:ln>
                  <a:noFill/>
                </a:ln>
                <a:solidFill>
                  <a:srgbClr val="FF0000"/>
                </a:solidFill>
                <a:effectLst/>
                <a:uLnTx/>
                <a:uFillTx/>
                <a:latin typeface="微软雅黑" panose="020B0503020204020204" pitchFamily="34" charset="-122"/>
                <a:ea typeface="微软雅黑" panose="020B0503020204020204" pitchFamily="34" charset="-122"/>
              </a:rPr>
              <a:t>特定性质的解</a:t>
            </a:r>
            <a:r>
              <a:rPr kumimoji="0" lang="zh-CN" altLang="en-US" sz="28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或满足某些约束条件的</a:t>
            </a:r>
            <a:r>
              <a:rPr kumimoji="0" lang="zh-CN" altLang="en-US" sz="2800" b="0" i="0" u="none" strike="noStrike" kern="0" cap="none" spc="0" normalizeH="0" baseline="0" noProof="0" dirty="0" smtClean="0">
                <a:ln>
                  <a:noFill/>
                </a:ln>
                <a:solidFill>
                  <a:srgbClr val="FF0000"/>
                </a:solidFill>
                <a:effectLst/>
                <a:uLnTx/>
                <a:uFillTx/>
                <a:latin typeface="微软雅黑" panose="020B0503020204020204" pitchFamily="34" charset="-122"/>
                <a:ea typeface="微软雅黑" panose="020B0503020204020204" pitchFamily="34" charset="-122"/>
              </a:rPr>
              <a:t>最优解</a:t>
            </a:r>
            <a:endParaRPr kumimoji="0" lang="zh-CN" altLang="en-US" sz="2000" b="0" i="0" u="none" strike="noStrike" kern="0" cap="none" spc="0" normalizeH="0" baseline="0" noProof="0" dirty="0" smtClean="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
        <p:nvSpPr>
          <p:cNvPr id="12" name="矩形 11"/>
          <p:cNvSpPr/>
          <p:nvPr/>
        </p:nvSpPr>
        <p:spPr>
          <a:xfrm flipV="1">
            <a:off x="2734574" y="3139594"/>
            <a:ext cx="9089930" cy="45719"/>
          </a:xfrm>
          <a:prstGeom prst="rect">
            <a:avLst/>
          </a:prstGeom>
          <a:solidFill>
            <a:srgbClr val="239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文本框 13"/>
          <p:cNvSpPr txBox="1"/>
          <p:nvPr/>
        </p:nvSpPr>
        <p:spPr>
          <a:xfrm>
            <a:off x="853929" y="2823685"/>
            <a:ext cx="1880645" cy="584775"/>
          </a:xfrm>
          <a:prstGeom prst="rect">
            <a:avLst/>
          </a:prstGeom>
          <a:noFill/>
        </p:spPr>
        <p:txBody>
          <a:bodyPr wrap="square" rtlCol="0">
            <a:spAutoFit/>
          </a:bodyPr>
          <a:lstStyle/>
          <a:p>
            <a:r>
              <a:rPr kumimoji="1" lang="zh-CN" altLang="en-US" sz="3200" b="1" dirty="0" smtClean="0">
                <a:latin typeface="Microsoft YaHei" charset="-122"/>
                <a:ea typeface="Microsoft YaHei" charset="-122"/>
                <a:cs typeface="Microsoft YaHei" charset="-122"/>
              </a:rPr>
              <a:t>适用场景</a:t>
            </a:r>
            <a:endParaRPr kumimoji="1" lang="zh-CN" altLang="en-US" sz="3200" b="1" dirty="0">
              <a:latin typeface="Microsoft YaHei" charset="-122"/>
              <a:ea typeface="Microsoft YaHei" charset="-122"/>
              <a:cs typeface="Microsoft YaHei" charset="-122"/>
            </a:endParaRPr>
          </a:p>
        </p:txBody>
      </p:sp>
      <p:sp>
        <p:nvSpPr>
          <p:cNvPr id="9" name="矩形 8"/>
          <p:cNvSpPr/>
          <p:nvPr/>
        </p:nvSpPr>
        <p:spPr>
          <a:xfrm>
            <a:off x="888715" y="3408460"/>
            <a:ext cx="10946922" cy="2985433"/>
          </a:xfrm>
          <a:prstGeom prst="rect">
            <a:avLst/>
          </a:prstGeom>
        </p:spPr>
        <p:txBody>
          <a:bodyPr wrap="square">
            <a:spAutoFit/>
          </a:bodyPr>
          <a:lstStyle/>
          <a:p>
            <a:pPr marL="0" marR="0" lvl="0" indent="0" defTabSz="914400" eaLnBrk="1" fontAlgn="base" latinLnBrk="0" hangingPunct="1">
              <a:lnSpc>
                <a:spcPct val="150000"/>
              </a:lnSpc>
              <a:spcBef>
                <a:spcPts val="1200"/>
              </a:spcBef>
              <a:spcAft>
                <a:spcPct val="0"/>
              </a:spcAft>
              <a:buClr>
                <a:srgbClr val="CC9900"/>
              </a:buClr>
              <a:buSzPct val="65000"/>
              <a:buFontTx/>
              <a:buNone/>
              <a:tabLst/>
              <a:defRPr/>
            </a:pPr>
            <a:r>
              <a:rPr kumimoji="0" lang="en-US" altLang="zh-CN" sz="28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1</a:t>
            </a:r>
            <a:r>
              <a:rPr kumimoji="0" lang="zh-CN" altLang="en-US" sz="28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）问题的解可用一个</a:t>
            </a:r>
            <a:r>
              <a:rPr kumimoji="0" lang="en-US" altLang="zh-CN" sz="28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n</a:t>
            </a:r>
            <a:r>
              <a:rPr kumimoji="0" lang="zh-CN" altLang="en-US" sz="28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元组</a:t>
            </a:r>
            <a:r>
              <a:rPr kumimoji="0" lang="en-US" altLang="zh-CN" sz="28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(x</a:t>
            </a:r>
            <a:r>
              <a:rPr kumimoji="0" lang="en-US" altLang="zh-CN" sz="2800" b="0" i="0" u="none" strike="noStrike" kern="0" cap="none" spc="0" normalizeH="0" baseline="-25000" noProof="0" dirty="0" smtClean="0">
                <a:ln>
                  <a:noFill/>
                </a:ln>
                <a:solidFill>
                  <a:srgbClr val="000000"/>
                </a:solidFill>
                <a:effectLst/>
                <a:uLnTx/>
                <a:uFillTx/>
                <a:latin typeface="微软雅黑" panose="020B0503020204020204" pitchFamily="34" charset="-122"/>
                <a:ea typeface="微软雅黑" panose="020B0503020204020204" pitchFamily="34" charset="-122"/>
              </a:rPr>
              <a:t>1</a:t>
            </a:r>
            <a:r>
              <a:rPr kumimoji="0" lang="en-US" altLang="zh-CN" sz="28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a:t>
            </a:r>
            <a:r>
              <a:rPr kumimoji="0" lang="en-US" altLang="zh-CN" sz="2800" b="0" i="0" u="none" strike="noStrike" kern="0" cap="none" spc="0" normalizeH="0" baseline="0" noProof="0" dirty="0" err="1" smtClean="0">
                <a:ln>
                  <a:noFill/>
                </a:ln>
                <a:solidFill>
                  <a:srgbClr val="000000"/>
                </a:solidFill>
                <a:effectLst/>
                <a:uLnTx/>
                <a:uFillTx/>
                <a:latin typeface="微软雅黑" panose="020B0503020204020204" pitchFamily="34" charset="-122"/>
                <a:ea typeface="微软雅黑" panose="020B0503020204020204" pitchFamily="34" charset="-122"/>
              </a:rPr>
              <a:t>x</a:t>
            </a:r>
            <a:r>
              <a:rPr kumimoji="0" lang="en-US" altLang="zh-CN" sz="2800" b="0" i="0" u="none" strike="noStrike" kern="0" cap="none" spc="0" normalizeH="0" baseline="-25000" noProof="0" dirty="0" err="1" smtClean="0">
                <a:ln>
                  <a:noFill/>
                </a:ln>
                <a:solidFill>
                  <a:srgbClr val="000000"/>
                </a:solidFill>
                <a:effectLst/>
                <a:uLnTx/>
                <a:uFillTx/>
                <a:latin typeface="微软雅黑" panose="020B0503020204020204" pitchFamily="34" charset="-122"/>
                <a:ea typeface="微软雅黑" panose="020B0503020204020204" pitchFamily="34" charset="-122"/>
              </a:rPr>
              <a:t>n</a:t>
            </a:r>
            <a:r>
              <a:rPr kumimoji="0" lang="en-US" altLang="zh-CN" sz="28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a:t>
            </a:r>
            <a:r>
              <a:rPr kumimoji="0" lang="zh-CN" altLang="en-US" sz="28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的向量来表示；</a:t>
            </a:r>
            <a:endParaRPr kumimoji="0" lang="en-US" altLang="zh-CN" sz="28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endParaRPr>
          </a:p>
          <a:p>
            <a:pPr marL="648000" marR="0" lvl="3" indent="-315913" defTabSz="914400" eaLnBrk="1" fontAlgn="base" latinLnBrk="0" hangingPunct="1">
              <a:lnSpc>
                <a:spcPct val="150000"/>
              </a:lnSpc>
              <a:spcBef>
                <a:spcPts val="1200"/>
              </a:spcBef>
              <a:spcAft>
                <a:spcPct val="0"/>
              </a:spcAft>
              <a:buClr>
                <a:srgbClr val="3B812F"/>
              </a:buClr>
              <a:buSzPct val="70000"/>
              <a:buFont typeface="Wingdings" panose="05000000000000000000" pitchFamily="2" charset="2"/>
              <a:buChar char="Ø"/>
              <a:tabLst/>
              <a:defRPr/>
            </a:pPr>
            <a:r>
              <a:rPr kumimoji="0" lang="zh-CN" altLang="en-US" sz="28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其中的</a:t>
            </a:r>
            <a:r>
              <a:rPr kumimoji="0" lang="en-US" altLang="zh-CN" sz="28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x</a:t>
            </a:r>
            <a:r>
              <a:rPr kumimoji="0" lang="en-US" altLang="zh-CN" sz="2800" b="0" i="0" u="none" strike="noStrike" kern="0" cap="none" spc="0" normalizeH="0" baseline="-25000" noProof="0" dirty="0" smtClean="0">
                <a:ln>
                  <a:noFill/>
                </a:ln>
                <a:solidFill>
                  <a:srgbClr val="000000"/>
                </a:solidFill>
                <a:effectLst/>
                <a:uLnTx/>
                <a:uFillTx/>
                <a:latin typeface="微软雅黑" panose="020B0503020204020204" pitchFamily="34" charset="-122"/>
                <a:ea typeface="微软雅黑" panose="020B0503020204020204" pitchFamily="34" charset="-122"/>
              </a:rPr>
              <a:t>i</a:t>
            </a:r>
            <a:r>
              <a:rPr kumimoji="0" lang="zh-CN" altLang="en-US" sz="28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取自于某个</a:t>
            </a:r>
            <a:r>
              <a:rPr kumimoji="0" lang="zh-CN" altLang="en-US" sz="2800" b="1" i="0" u="none" strike="noStrike" kern="0" cap="none" spc="0" normalizeH="0" baseline="0" noProof="0" dirty="0" smtClean="0">
                <a:ln>
                  <a:noFill/>
                </a:ln>
                <a:solidFill>
                  <a:srgbClr val="FF0000"/>
                </a:solidFill>
                <a:effectLst/>
                <a:uLnTx/>
                <a:uFillTx/>
                <a:latin typeface="微软雅黑" panose="020B0503020204020204" pitchFamily="34" charset="-122"/>
                <a:ea typeface="微软雅黑" panose="020B0503020204020204" pitchFamily="34" charset="-122"/>
              </a:rPr>
              <a:t>有穷集</a:t>
            </a:r>
            <a:r>
              <a:rPr kumimoji="0" lang="en-US" altLang="zh-CN" sz="2800" b="1" i="0" u="none" strike="noStrike" kern="0" cap="none" spc="0" normalizeH="0" baseline="0" noProof="0" dirty="0" smtClean="0">
                <a:ln>
                  <a:noFill/>
                </a:ln>
                <a:solidFill>
                  <a:srgbClr val="FF0000"/>
                </a:solidFill>
                <a:effectLst/>
                <a:uLnTx/>
                <a:uFillTx/>
                <a:latin typeface="微软雅黑" panose="020B0503020204020204" pitchFamily="34" charset="-122"/>
                <a:ea typeface="微软雅黑" panose="020B0503020204020204" pitchFamily="34" charset="-122"/>
              </a:rPr>
              <a:t>S</a:t>
            </a:r>
            <a:r>
              <a:rPr kumimoji="0" lang="en-US" altLang="zh-CN" sz="2800" b="1" i="0" u="none" strike="noStrike" kern="0" cap="none" spc="0" normalizeH="0" baseline="-25000" noProof="0" dirty="0" smtClean="0">
                <a:ln>
                  <a:noFill/>
                </a:ln>
                <a:solidFill>
                  <a:srgbClr val="FF0000"/>
                </a:solidFill>
                <a:effectLst/>
                <a:uLnTx/>
                <a:uFillTx/>
                <a:latin typeface="微软雅黑" panose="020B0503020204020204" pitchFamily="34" charset="-122"/>
                <a:ea typeface="微软雅黑" panose="020B0503020204020204" pitchFamily="34" charset="-122"/>
              </a:rPr>
              <a:t>i</a:t>
            </a:r>
            <a:r>
              <a:rPr kumimoji="0" lang="zh-CN" altLang="en-US" sz="28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a:t>
            </a:r>
          </a:p>
          <a:p>
            <a:pPr marL="0" marR="0" lvl="0" indent="0" defTabSz="914400" eaLnBrk="1" fontAlgn="base" latinLnBrk="0" hangingPunct="1">
              <a:lnSpc>
                <a:spcPct val="150000"/>
              </a:lnSpc>
              <a:spcBef>
                <a:spcPts val="1200"/>
              </a:spcBef>
              <a:spcAft>
                <a:spcPct val="0"/>
              </a:spcAft>
              <a:buClr>
                <a:srgbClr val="CC9900"/>
              </a:buClr>
              <a:buSzPct val="65000"/>
              <a:buFontTx/>
              <a:buNone/>
              <a:tabLst/>
              <a:defRPr/>
            </a:pPr>
            <a:r>
              <a:rPr kumimoji="0" lang="en-US" altLang="zh-CN" sz="28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2</a:t>
            </a:r>
            <a:r>
              <a:rPr kumimoji="0" lang="zh-CN" altLang="en-US" sz="28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）问题的求解目标是求取一个使某一</a:t>
            </a:r>
            <a:r>
              <a:rPr kumimoji="0" lang="zh-CN" altLang="en-US" sz="2800" b="0" i="0" u="none" strike="noStrike" kern="0" cap="none" spc="0" normalizeH="0" baseline="0" noProof="0" dirty="0" smtClean="0">
                <a:ln>
                  <a:noFill/>
                </a:ln>
                <a:solidFill>
                  <a:srgbClr val="FF0000"/>
                </a:solidFill>
                <a:effectLst/>
                <a:uLnTx/>
                <a:uFillTx/>
                <a:latin typeface="微软雅黑" panose="020B0503020204020204" pitchFamily="34" charset="-122"/>
                <a:ea typeface="微软雅黑" panose="020B0503020204020204" pitchFamily="34" charset="-122"/>
              </a:rPr>
              <a:t>规范函数</a:t>
            </a:r>
            <a:r>
              <a:rPr kumimoji="0" lang="en-US" altLang="zh-CN" sz="28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P(x</a:t>
            </a:r>
            <a:r>
              <a:rPr kumimoji="0" lang="en-US" altLang="zh-CN" sz="2800" b="0" i="0" u="none" strike="noStrike" kern="0" cap="none" spc="0" normalizeH="0" baseline="-25000" noProof="0" dirty="0" smtClean="0">
                <a:ln>
                  <a:noFill/>
                </a:ln>
                <a:solidFill>
                  <a:srgbClr val="000000"/>
                </a:solidFill>
                <a:effectLst/>
                <a:uLnTx/>
                <a:uFillTx/>
                <a:latin typeface="微软雅黑" panose="020B0503020204020204" pitchFamily="34" charset="-122"/>
                <a:ea typeface="微软雅黑" panose="020B0503020204020204" pitchFamily="34" charset="-122"/>
              </a:rPr>
              <a:t>1</a:t>
            </a:r>
            <a:r>
              <a:rPr kumimoji="0" lang="en-US" altLang="zh-CN" sz="28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a:t>
            </a:r>
            <a:r>
              <a:rPr kumimoji="0" lang="en-US" altLang="zh-CN" sz="2800" b="0" i="0" u="none" strike="noStrike" kern="0" cap="none" spc="0" normalizeH="0" baseline="0" noProof="0" dirty="0" err="1" smtClean="0">
                <a:ln>
                  <a:noFill/>
                </a:ln>
                <a:solidFill>
                  <a:srgbClr val="000000"/>
                </a:solidFill>
                <a:effectLst/>
                <a:uLnTx/>
                <a:uFillTx/>
                <a:latin typeface="微软雅黑" panose="020B0503020204020204" pitchFamily="34" charset="-122"/>
                <a:ea typeface="微软雅黑" panose="020B0503020204020204" pitchFamily="34" charset="-122"/>
              </a:rPr>
              <a:t>x</a:t>
            </a:r>
            <a:r>
              <a:rPr kumimoji="0" lang="en-US" altLang="zh-CN" sz="2800" b="0" i="0" u="none" strike="noStrike" kern="0" cap="none" spc="0" normalizeH="0" baseline="-25000" noProof="0" dirty="0" err="1" smtClean="0">
                <a:ln>
                  <a:noFill/>
                </a:ln>
                <a:solidFill>
                  <a:srgbClr val="000000"/>
                </a:solidFill>
                <a:effectLst/>
                <a:uLnTx/>
                <a:uFillTx/>
                <a:latin typeface="微软雅黑" panose="020B0503020204020204" pitchFamily="34" charset="-122"/>
                <a:ea typeface="微软雅黑" panose="020B0503020204020204" pitchFamily="34" charset="-122"/>
              </a:rPr>
              <a:t>n</a:t>
            </a:r>
            <a:r>
              <a:rPr kumimoji="0" lang="en-US" altLang="zh-CN" sz="28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a:t>
            </a:r>
            <a:r>
              <a:rPr kumimoji="0" lang="en-US" altLang="zh-CN" sz="2800" b="0" i="0" u="none" strike="noStrike" kern="0" cap="none" spc="0" normalizeH="0" baseline="0" noProof="0" dirty="0" smtClean="0">
                <a:ln>
                  <a:noFill/>
                </a:ln>
                <a:solidFill>
                  <a:srgbClr val="FF0000"/>
                </a:solidFill>
                <a:effectLst/>
                <a:uLnTx/>
                <a:uFillTx/>
                <a:latin typeface="微软雅黑" panose="020B0503020204020204" pitchFamily="34" charset="-122"/>
                <a:ea typeface="微软雅黑" panose="020B0503020204020204" pitchFamily="34" charset="-122"/>
              </a:rPr>
              <a:t> </a:t>
            </a:r>
            <a:r>
              <a:rPr kumimoji="0" lang="zh-CN" altLang="en-US" sz="28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取极值或满足该规范函数条件的向量（</a:t>
            </a:r>
            <a:r>
              <a:rPr kumimoji="0" lang="zh-CN" altLang="en-US" sz="20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也可能是满足</a:t>
            </a:r>
            <a:r>
              <a:rPr kumimoji="0" lang="en-US" altLang="zh-CN" sz="20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P</a:t>
            </a:r>
            <a:r>
              <a:rPr kumimoji="0" lang="zh-CN" altLang="en-US" sz="20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的所有向量</a:t>
            </a:r>
            <a:r>
              <a:rPr kumimoji="0" lang="zh-CN" altLang="en-US" sz="28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a:t>
            </a:r>
            <a:endParaRPr kumimoji="0" lang="zh-CN" altLang="en-US" sz="2000" b="0" i="0" u="none" strike="noStrike" kern="0" cap="none" spc="0" normalizeH="0" baseline="0" noProof="0" dirty="0" smtClean="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87486533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3333" y="338667"/>
            <a:ext cx="2607733" cy="593644"/>
          </a:xfrm>
          <a:prstGeom prst="rect">
            <a:avLst/>
          </a:prstGeom>
        </p:spPr>
      </p:pic>
      <p:pic>
        <p:nvPicPr>
          <p:cNvPr id="3" name="图片 2"/>
          <p:cNvPicPr>
            <a:picLocks noChangeAspect="1"/>
          </p:cNvPicPr>
          <p:nvPr/>
        </p:nvPicPr>
        <p:blipFill rotWithShape="1">
          <a:blip r:embed="rId4">
            <a:alphaModFix amt="4000"/>
            <a:extLst>
              <a:ext uri="{28A0092B-C50C-407E-A947-70E740481C1C}">
                <a14:useLocalDpi xmlns:a14="http://schemas.microsoft.com/office/drawing/2010/main" val="0"/>
              </a:ext>
            </a:extLst>
          </a:blip>
          <a:srcRect t="4939" r="28793" b="22469"/>
          <a:stretch/>
        </p:blipFill>
        <p:spPr>
          <a:xfrm>
            <a:off x="2641601" y="902926"/>
            <a:ext cx="9550400" cy="5955074"/>
          </a:xfrm>
          <a:prstGeom prst="rect">
            <a:avLst/>
          </a:prstGeom>
        </p:spPr>
      </p:pic>
      <p:sp>
        <p:nvSpPr>
          <p:cNvPr id="6" name="矩形 5"/>
          <p:cNvSpPr/>
          <p:nvPr/>
        </p:nvSpPr>
        <p:spPr>
          <a:xfrm>
            <a:off x="1376245" y="1230573"/>
            <a:ext cx="10448259" cy="45719"/>
          </a:xfrm>
          <a:prstGeom prst="rect">
            <a:avLst/>
          </a:prstGeom>
          <a:solidFill>
            <a:srgbClr val="239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矩形 9"/>
          <p:cNvSpPr/>
          <p:nvPr/>
        </p:nvSpPr>
        <p:spPr>
          <a:xfrm>
            <a:off x="9618453" y="383465"/>
            <a:ext cx="2206050" cy="523220"/>
          </a:xfrm>
          <a:prstGeom prst="rect">
            <a:avLst/>
          </a:prstGeom>
          <a:solidFill>
            <a:srgbClr val="239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矩形 10"/>
          <p:cNvSpPr/>
          <p:nvPr/>
        </p:nvSpPr>
        <p:spPr>
          <a:xfrm>
            <a:off x="9558068" y="352688"/>
            <a:ext cx="2359995" cy="584775"/>
          </a:xfrm>
          <a:prstGeom prst="rect">
            <a:avLst/>
          </a:prstGeom>
        </p:spPr>
        <p:txBody>
          <a:bodyPr wrap="square" anchor="ct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lnSpc>
                <a:spcPct val="100000"/>
              </a:lnSpc>
              <a:spcBef>
                <a:spcPts val="0"/>
              </a:spcBef>
              <a:spcAft>
                <a:spcPts val="0"/>
              </a:spcAft>
              <a:defRPr/>
            </a:pPr>
            <a:r>
              <a:rPr lang="zh-CN" altLang="en-US" sz="3200" b="1" dirty="0">
                <a:solidFill>
                  <a:schemeClr val="bg1"/>
                </a:solidFill>
                <a:latin typeface="微软雅黑" charset="-122"/>
                <a:ea typeface="微软雅黑" charset="-122"/>
                <a:sym typeface="+mn-ea"/>
              </a:rPr>
              <a:t>回溯法</a:t>
            </a:r>
          </a:p>
        </p:txBody>
      </p:sp>
      <p:sp>
        <p:nvSpPr>
          <p:cNvPr id="13" name="文本框 12"/>
          <p:cNvSpPr txBox="1"/>
          <p:nvPr/>
        </p:nvSpPr>
        <p:spPr>
          <a:xfrm>
            <a:off x="342670" y="1027613"/>
            <a:ext cx="1022519" cy="584775"/>
          </a:xfrm>
          <a:prstGeom prst="rect">
            <a:avLst/>
          </a:prstGeom>
          <a:noFill/>
        </p:spPr>
        <p:txBody>
          <a:bodyPr wrap="square" rtlCol="0">
            <a:spAutoFit/>
          </a:bodyPr>
          <a:lstStyle/>
          <a:p>
            <a:r>
              <a:rPr kumimoji="1" lang="zh-CN" altLang="en-US" sz="3200" b="1" dirty="0">
                <a:latin typeface="Microsoft YaHei" charset="-122"/>
                <a:ea typeface="Microsoft YaHei" charset="-122"/>
                <a:cs typeface="Microsoft YaHei" charset="-122"/>
              </a:rPr>
              <a:t>求解</a:t>
            </a:r>
          </a:p>
        </p:txBody>
      </p:sp>
      <p:sp>
        <p:nvSpPr>
          <p:cNvPr id="7" name="矩形 6"/>
          <p:cNvSpPr/>
          <p:nvPr/>
        </p:nvSpPr>
        <p:spPr>
          <a:xfrm>
            <a:off x="3877980" y="1303247"/>
            <a:ext cx="5231514" cy="707886"/>
          </a:xfrm>
          <a:prstGeom prst="rect">
            <a:avLst/>
          </a:prstGeom>
        </p:spPr>
        <p:txBody>
          <a:bodyPr wrap="square">
            <a:spAutoFit/>
          </a:bodyPr>
          <a:lstStyle/>
          <a:p>
            <a:pPr marL="0" marR="0" lvl="0" indent="0" defTabSz="914400" eaLnBrk="1" fontAlgn="base" latinLnBrk="0" hangingPunct="1">
              <a:lnSpc>
                <a:spcPct val="125000"/>
              </a:lnSpc>
              <a:spcBef>
                <a:spcPct val="0"/>
              </a:spcBef>
              <a:spcAft>
                <a:spcPct val="0"/>
              </a:spcAft>
              <a:buClr>
                <a:srgbClr val="CC9900"/>
              </a:buClr>
              <a:buSzPct val="65000"/>
              <a:buFontTx/>
              <a:buNone/>
              <a:tabLst/>
              <a:defRPr/>
            </a:pPr>
            <a:r>
              <a:rPr kumimoji="0" lang="zh-CN" altLang="en-US" sz="3200" b="0" i="0" u="none" strike="noStrike" kern="0" cap="none" spc="0" normalizeH="0" baseline="0" noProof="0" dirty="0" smtClean="0">
                <a:ln>
                  <a:noFill/>
                </a:ln>
                <a:effectLst/>
                <a:uLnTx/>
                <a:uFillTx/>
                <a:latin typeface="微软雅黑" panose="020B0503020204020204" pitchFamily="34" charset="-122"/>
                <a:ea typeface="微软雅黑" panose="020B0503020204020204" pitchFamily="34" charset="-122"/>
              </a:rPr>
              <a:t>目标：满足规范函数的元组</a:t>
            </a:r>
            <a:endParaRPr kumimoji="0" lang="zh-CN" altLang="en-US" sz="2800" b="0" i="0" u="none" strike="noStrike" kern="0" cap="none" spc="0" normalizeH="0" baseline="0" noProof="0" dirty="0" smtClean="0">
              <a:ln>
                <a:noFill/>
              </a:ln>
              <a:effectLst/>
              <a:uLnTx/>
              <a:uFillTx/>
              <a:latin typeface="微软雅黑" panose="020B0503020204020204" pitchFamily="34" charset="-122"/>
              <a:ea typeface="微软雅黑" panose="020B0503020204020204" pitchFamily="34" charset="-122"/>
            </a:endParaRPr>
          </a:p>
        </p:txBody>
      </p:sp>
      <p:sp>
        <p:nvSpPr>
          <p:cNvPr id="4" name="矩形 3"/>
          <p:cNvSpPr/>
          <p:nvPr/>
        </p:nvSpPr>
        <p:spPr>
          <a:xfrm>
            <a:off x="342670" y="2058309"/>
            <a:ext cx="10826151" cy="4715137"/>
          </a:xfrm>
          <a:prstGeom prst="rect">
            <a:avLst/>
          </a:prstGeom>
        </p:spPr>
        <p:txBody>
          <a:bodyPr wrap="square">
            <a:spAutoFit/>
          </a:bodyPr>
          <a:lstStyle/>
          <a:p>
            <a:pPr marL="342900" lvl="0" indent="-342900" fontAlgn="base">
              <a:lnSpc>
                <a:spcPct val="150000"/>
              </a:lnSpc>
              <a:spcBef>
                <a:spcPct val="20000"/>
              </a:spcBef>
              <a:spcAft>
                <a:spcPct val="0"/>
              </a:spcAft>
              <a:buClr>
                <a:srgbClr val="CC9900"/>
              </a:buClr>
              <a:buSzPct val="65000"/>
            </a:pPr>
            <a:r>
              <a:rPr lang="en-US" altLang="zh-CN" sz="2800" kern="0" dirty="0">
                <a:solidFill>
                  <a:srgbClr val="000000"/>
                </a:solidFill>
                <a:latin typeface="微软雅黑" panose="020B0503020204020204" pitchFamily="34" charset="-122"/>
                <a:ea typeface="微软雅黑" panose="020B0503020204020204" pitchFamily="34" charset="-122"/>
              </a:rPr>
              <a:t>1</a:t>
            </a:r>
            <a:r>
              <a:rPr lang="zh-CN" altLang="en-US" sz="2800" kern="0" dirty="0" smtClean="0">
                <a:solidFill>
                  <a:srgbClr val="000000"/>
                </a:solidFill>
                <a:latin typeface="微软雅黑" panose="020B0503020204020204" pitchFamily="34" charset="-122"/>
                <a:ea typeface="微软雅黑" panose="020B0503020204020204" pitchFamily="34" charset="-122"/>
              </a:rPr>
              <a:t>）硬性</a:t>
            </a:r>
            <a:r>
              <a:rPr lang="zh-CN" altLang="en-US" sz="2800" kern="0" dirty="0">
                <a:solidFill>
                  <a:srgbClr val="000000"/>
                </a:solidFill>
                <a:latin typeface="微软雅黑" panose="020B0503020204020204" pitchFamily="34" charset="-122"/>
                <a:ea typeface="微软雅黑" panose="020B0503020204020204" pitchFamily="34" charset="-122"/>
              </a:rPr>
              <a:t>处理法</a:t>
            </a:r>
            <a:r>
              <a:rPr lang="en-US" altLang="zh-CN" sz="2800" kern="0" dirty="0">
                <a:solidFill>
                  <a:srgbClr val="000000"/>
                </a:solidFill>
                <a:latin typeface="微软雅黑" panose="020B0503020204020204" pitchFamily="34" charset="-122"/>
                <a:ea typeface="微软雅黑" panose="020B0503020204020204" pitchFamily="34" charset="-122"/>
              </a:rPr>
              <a:t>(brute force)</a:t>
            </a:r>
            <a:endParaRPr lang="zh-CN" altLang="en-US" sz="2800" kern="0" dirty="0">
              <a:solidFill>
                <a:srgbClr val="000000"/>
              </a:solidFill>
              <a:latin typeface="微软雅黑" panose="020B0503020204020204" pitchFamily="34" charset="-122"/>
              <a:ea typeface="微软雅黑" panose="020B0503020204020204" pitchFamily="34" charset="-122"/>
            </a:endParaRPr>
          </a:p>
          <a:p>
            <a:pPr marL="669925" lvl="1" indent="-325438" fontAlgn="base">
              <a:lnSpc>
                <a:spcPct val="150000"/>
              </a:lnSpc>
              <a:spcBef>
                <a:spcPct val="20000"/>
              </a:spcBef>
              <a:spcAft>
                <a:spcPct val="0"/>
              </a:spcAft>
              <a:buClr>
                <a:srgbClr val="3B812F"/>
              </a:buClr>
              <a:buSzPct val="60000"/>
              <a:buFont typeface="Wingdings" panose="05000000000000000000" pitchFamily="2" charset="2"/>
              <a:buChar char="q"/>
            </a:pPr>
            <a:r>
              <a:rPr lang="zh-CN" altLang="en-US" sz="2400" b="1" kern="0" dirty="0">
                <a:solidFill>
                  <a:srgbClr val="000000"/>
                </a:solidFill>
                <a:latin typeface="微软雅黑" panose="020B0503020204020204" pitchFamily="34" charset="-122"/>
                <a:ea typeface="微软雅黑" panose="020B0503020204020204" pitchFamily="34" charset="-122"/>
              </a:rPr>
              <a:t>枚举</a:t>
            </a:r>
            <a:r>
              <a:rPr lang="zh-CN" altLang="en-US" sz="2400" kern="0" dirty="0">
                <a:solidFill>
                  <a:srgbClr val="000000"/>
                </a:solidFill>
                <a:latin typeface="微软雅黑" panose="020B0503020204020204" pitchFamily="34" charset="-122"/>
                <a:ea typeface="微软雅黑" panose="020B0503020204020204" pitchFamily="34" charset="-122"/>
              </a:rPr>
              <a:t>：列出所有候选解，逐个检查是否为所需要的解</a:t>
            </a:r>
          </a:p>
          <a:p>
            <a:pPr marL="669925" lvl="1" indent="-325438" fontAlgn="base">
              <a:lnSpc>
                <a:spcPct val="150000"/>
              </a:lnSpc>
              <a:spcBef>
                <a:spcPct val="20000"/>
              </a:spcBef>
              <a:spcAft>
                <a:spcPct val="0"/>
              </a:spcAft>
              <a:buClr>
                <a:srgbClr val="3B812F"/>
              </a:buClr>
              <a:buSzPct val="60000"/>
            </a:pPr>
            <a:r>
              <a:rPr lang="zh-CN" altLang="en-US" sz="2400" kern="0" dirty="0">
                <a:solidFill>
                  <a:srgbClr val="000000"/>
                </a:solidFill>
                <a:latin typeface="微软雅黑" panose="020B0503020204020204" pitchFamily="34" charset="-122"/>
                <a:ea typeface="微软雅黑" panose="020B0503020204020204" pitchFamily="34" charset="-122"/>
              </a:rPr>
              <a:t>    假定集合</a:t>
            </a:r>
            <a:r>
              <a:rPr lang="en-US" altLang="zh-CN" sz="2400" kern="0" dirty="0">
                <a:solidFill>
                  <a:srgbClr val="000000"/>
                </a:solidFill>
                <a:latin typeface="微软雅黑" panose="020B0503020204020204" pitchFamily="34" charset="-122"/>
                <a:ea typeface="微软雅黑" panose="020B0503020204020204" pitchFamily="34" charset="-122"/>
              </a:rPr>
              <a:t>S</a:t>
            </a:r>
            <a:r>
              <a:rPr lang="en-US" altLang="zh-CN" sz="2400" kern="0" baseline="-25000" dirty="0">
                <a:solidFill>
                  <a:srgbClr val="000000"/>
                </a:solidFill>
                <a:latin typeface="微软雅黑" panose="020B0503020204020204" pitchFamily="34" charset="-122"/>
                <a:ea typeface="微软雅黑" panose="020B0503020204020204" pitchFamily="34" charset="-122"/>
              </a:rPr>
              <a:t>i</a:t>
            </a:r>
            <a:r>
              <a:rPr lang="zh-CN" altLang="en-US" sz="2400" kern="0" dirty="0">
                <a:solidFill>
                  <a:srgbClr val="000000"/>
                </a:solidFill>
                <a:latin typeface="微软雅黑" panose="020B0503020204020204" pitchFamily="34" charset="-122"/>
                <a:ea typeface="微软雅黑" panose="020B0503020204020204" pitchFamily="34" charset="-122"/>
              </a:rPr>
              <a:t>的大小是</a:t>
            </a:r>
            <a:r>
              <a:rPr lang="en-US" altLang="zh-CN" sz="2400" kern="0" dirty="0">
                <a:solidFill>
                  <a:srgbClr val="000000"/>
                </a:solidFill>
                <a:latin typeface="微软雅黑" panose="020B0503020204020204" pitchFamily="34" charset="-122"/>
                <a:ea typeface="微软雅黑" panose="020B0503020204020204" pitchFamily="34" charset="-122"/>
              </a:rPr>
              <a:t>m</a:t>
            </a:r>
            <a:r>
              <a:rPr lang="en-US" altLang="zh-CN" sz="2400" kern="0" baseline="-25000" dirty="0">
                <a:solidFill>
                  <a:srgbClr val="000000"/>
                </a:solidFill>
                <a:latin typeface="微软雅黑" panose="020B0503020204020204" pitchFamily="34" charset="-122"/>
                <a:ea typeface="微软雅黑" panose="020B0503020204020204" pitchFamily="34" charset="-122"/>
              </a:rPr>
              <a:t>i</a:t>
            </a:r>
            <a:r>
              <a:rPr lang="zh-CN" altLang="en-US" sz="2400" kern="0" dirty="0">
                <a:solidFill>
                  <a:srgbClr val="000000"/>
                </a:solidFill>
                <a:latin typeface="微软雅黑" panose="020B0503020204020204" pitchFamily="34" charset="-122"/>
                <a:ea typeface="微软雅黑" panose="020B0503020204020204" pitchFamily="34" charset="-122"/>
              </a:rPr>
              <a:t>，则候选元组个数为</a:t>
            </a:r>
            <a:endParaRPr lang="en-US" altLang="zh-CN" sz="2400" kern="0" dirty="0">
              <a:solidFill>
                <a:srgbClr val="000000"/>
              </a:solidFill>
              <a:latin typeface="微软雅黑" panose="020B0503020204020204" pitchFamily="34" charset="-122"/>
              <a:ea typeface="微软雅黑" panose="020B0503020204020204" pitchFamily="34" charset="-122"/>
            </a:endParaRPr>
          </a:p>
          <a:p>
            <a:pPr marL="669925" lvl="1" indent="-325438" fontAlgn="base">
              <a:lnSpc>
                <a:spcPct val="150000"/>
              </a:lnSpc>
              <a:spcBef>
                <a:spcPct val="20000"/>
              </a:spcBef>
              <a:spcAft>
                <a:spcPct val="0"/>
              </a:spcAft>
              <a:buClr>
                <a:srgbClr val="3B812F"/>
              </a:buClr>
              <a:buSzPct val="60000"/>
            </a:pPr>
            <a:r>
              <a:rPr lang="en-US" altLang="zh-CN" sz="2400" kern="0" dirty="0">
                <a:solidFill>
                  <a:srgbClr val="000000"/>
                </a:solidFill>
                <a:latin typeface="微软雅黑" panose="020B0503020204020204" pitchFamily="34" charset="-122"/>
                <a:ea typeface="微软雅黑" panose="020B0503020204020204" pitchFamily="34" charset="-122"/>
              </a:rPr>
              <a:t>                                m</a:t>
            </a:r>
            <a:r>
              <a:rPr lang="zh-CN" altLang="en-US" sz="2400" kern="0" dirty="0">
                <a:solidFill>
                  <a:srgbClr val="000000"/>
                </a:solidFill>
                <a:latin typeface="微软雅黑" panose="020B0503020204020204" pitchFamily="34" charset="-122"/>
                <a:ea typeface="微软雅黑" panose="020B0503020204020204" pitchFamily="34" charset="-122"/>
              </a:rPr>
              <a:t>＝</a:t>
            </a:r>
            <a:r>
              <a:rPr lang="en-US" altLang="zh-CN" sz="2400" kern="0" dirty="0">
                <a:solidFill>
                  <a:srgbClr val="000000"/>
                </a:solidFill>
                <a:latin typeface="微软雅黑" panose="020B0503020204020204" pitchFamily="34" charset="-122"/>
                <a:ea typeface="微软雅黑" panose="020B0503020204020204" pitchFamily="34" charset="-122"/>
              </a:rPr>
              <a:t>m</a:t>
            </a:r>
            <a:r>
              <a:rPr lang="en-US" altLang="zh-CN" sz="2400" kern="0" baseline="-25000" dirty="0">
                <a:solidFill>
                  <a:srgbClr val="000000"/>
                </a:solidFill>
                <a:latin typeface="微软雅黑" panose="020B0503020204020204" pitchFamily="34" charset="-122"/>
                <a:ea typeface="微软雅黑" panose="020B0503020204020204" pitchFamily="34" charset="-122"/>
              </a:rPr>
              <a:t>1</a:t>
            </a:r>
            <a:r>
              <a:rPr lang="en-US" altLang="zh-CN" sz="2400" kern="0" dirty="0">
                <a:solidFill>
                  <a:srgbClr val="000000"/>
                </a:solidFill>
                <a:latin typeface="微软雅黑" panose="020B0503020204020204" pitchFamily="34" charset="-122"/>
                <a:ea typeface="微软雅黑" panose="020B0503020204020204" pitchFamily="34" charset="-122"/>
              </a:rPr>
              <a:t>m</a:t>
            </a:r>
            <a:r>
              <a:rPr lang="en-US" altLang="zh-CN" sz="2400" kern="0" baseline="-25000" dirty="0">
                <a:solidFill>
                  <a:srgbClr val="000000"/>
                </a:solidFill>
                <a:latin typeface="微软雅黑" panose="020B0503020204020204" pitchFamily="34" charset="-122"/>
                <a:ea typeface="微软雅黑" panose="020B0503020204020204" pitchFamily="34" charset="-122"/>
              </a:rPr>
              <a:t>2</a:t>
            </a:r>
            <a:r>
              <a:rPr lang="en-US" altLang="zh-CN" sz="2400" kern="0" dirty="0">
                <a:solidFill>
                  <a:srgbClr val="000000"/>
                </a:solidFill>
                <a:latin typeface="微软雅黑" panose="020B0503020204020204" pitchFamily="34" charset="-122"/>
                <a:ea typeface="微软雅黑" panose="020B0503020204020204" pitchFamily="34" charset="-122"/>
              </a:rPr>
              <a:t>…</a:t>
            </a:r>
            <a:r>
              <a:rPr lang="en-US" altLang="zh-CN" sz="2400" kern="0" dirty="0" err="1">
                <a:solidFill>
                  <a:srgbClr val="000000"/>
                </a:solidFill>
                <a:latin typeface="微软雅黑" panose="020B0503020204020204" pitchFamily="34" charset="-122"/>
                <a:ea typeface="微软雅黑" panose="020B0503020204020204" pitchFamily="34" charset="-122"/>
              </a:rPr>
              <a:t>m</a:t>
            </a:r>
            <a:r>
              <a:rPr lang="en-US" altLang="zh-CN" sz="2400" kern="0" baseline="-25000" dirty="0" err="1">
                <a:solidFill>
                  <a:srgbClr val="000000"/>
                </a:solidFill>
                <a:latin typeface="微软雅黑" panose="020B0503020204020204" pitchFamily="34" charset="-122"/>
                <a:ea typeface="微软雅黑" panose="020B0503020204020204" pitchFamily="34" charset="-122"/>
              </a:rPr>
              <a:t>n</a:t>
            </a:r>
            <a:endParaRPr lang="en-US" altLang="zh-CN" sz="2400" kern="0" baseline="-25000" dirty="0">
              <a:solidFill>
                <a:srgbClr val="000000"/>
              </a:solidFill>
              <a:latin typeface="微软雅黑" panose="020B0503020204020204" pitchFamily="34" charset="-122"/>
              <a:ea typeface="微软雅黑" panose="020B0503020204020204" pitchFamily="34" charset="-122"/>
            </a:endParaRPr>
          </a:p>
          <a:p>
            <a:pPr marL="669925" lvl="1" indent="-325438" fontAlgn="base">
              <a:lnSpc>
                <a:spcPct val="150000"/>
              </a:lnSpc>
              <a:spcBef>
                <a:spcPct val="20000"/>
              </a:spcBef>
              <a:spcAft>
                <a:spcPct val="0"/>
              </a:spcAft>
              <a:buClr>
                <a:srgbClr val="3B812F"/>
              </a:buClr>
              <a:buSzPct val="60000"/>
              <a:buFont typeface="Wingdings" panose="05000000000000000000" pitchFamily="2" charset="2"/>
              <a:buChar char="q"/>
            </a:pPr>
            <a:r>
              <a:rPr lang="zh-CN" altLang="en-US" sz="2400" kern="0" dirty="0">
                <a:solidFill>
                  <a:srgbClr val="000000"/>
                </a:solidFill>
                <a:latin typeface="微软雅黑" panose="020B0503020204020204" pitchFamily="34" charset="-122"/>
                <a:ea typeface="微软雅黑" panose="020B0503020204020204" pitchFamily="34" charset="-122"/>
              </a:rPr>
              <a:t>缺点：盲目求解，计算量大，甚至不可行</a:t>
            </a:r>
          </a:p>
          <a:p>
            <a:pPr marL="342900" lvl="0" indent="-342900" fontAlgn="base">
              <a:lnSpc>
                <a:spcPct val="150000"/>
              </a:lnSpc>
              <a:spcBef>
                <a:spcPct val="20000"/>
              </a:spcBef>
              <a:spcAft>
                <a:spcPct val="0"/>
              </a:spcAft>
              <a:buClr>
                <a:srgbClr val="CC9900"/>
              </a:buClr>
              <a:buSzPct val="65000"/>
            </a:pPr>
            <a:r>
              <a:rPr lang="en-US" altLang="zh-CN" sz="2800" kern="0" dirty="0">
                <a:solidFill>
                  <a:srgbClr val="000000"/>
                </a:solidFill>
                <a:latin typeface="微软雅黑" panose="020B0503020204020204" pitchFamily="34" charset="-122"/>
                <a:ea typeface="微软雅黑" panose="020B0503020204020204" pitchFamily="34" charset="-122"/>
              </a:rPr>
              <a:t>2</a:t>
            </a:r>
            <a:r>
              <a:rPr lang="zh-CN" altLang="en-US" sz="2800" kern="0" dirty="0">
                <a:solidFill>
                  <a:srgbClr val="000000"/>
                </a:solidFill>
                <a:latin typeface="微软雅黑" panose="020B0503020204020204" pitchFamily="34" charset="-122"/>
                <a:ea typeface="微软雅黑" panose="020B0503020204020204" pitchFamily="34" charset="-122"/>
              </a:rPr>
              <a:t>）寻找其它有效的策略</a:t>
            </a:r>
          </a:p>
          <a:p>
            <a:pPr marL="342900" lvl="0" indent="-342900" fontAlgn="base">
              <a:lnSpc>
                <a:spcPct val="150000"/>
              </a:lnSpc>
              <a:spcBef>
                <a:spcPct val="20000"/>
              </a:spcBef>
              <a:spcAft>
                <a:spcPct val="0"/>
              </a:spcAft>
              <a:buClr>
                <a:srgbClr val="CC9900"/>
              </a:buClr>
              <a:buSzPct val="65000"/>
            </a:pPr>
            <a:r>
              <a:rPr lang="zh-CN" altLang="en-US" sz="2400" kern="0" dirty="0">
                <a:solidFill>
                  <a:srgbClr val="000000"/>
                </a:solidFill>
                <a:latin typeface="微软雅黑" panose="020B0503020204020204" pitchFamily="34" charset="-122"/>
                <a:ea typeface="微软雅黑" panose="020B0503020204020204" pitchFamily="34" charset="-122"/>
              </a:rPr>
              <a:t>      </a:t>
            </a:r>
            <a:r>
              <a:rPr lang="zh-CN" altLang="en-US" sz="2800" kern="0" dirty="0">
                <a:solidFill>
                  <a:srgbClr val="FF0000"/>
                </a:solidFill>
                <a:latin typeface="微软雅黑" panose="020B0503020204020204" pitchFamily="34" charset="-122"/>
                <a:ea typeface="微软雅黑" panose="020B0503020204020204" pitchFamily="34" charset="-122"/>
              </a:rPr>
              <a:t>回溯</a:t>
            </a:r>
            <a:r>
              <a:rPr lang="zh-CN" altLang="en-US" sz="2800" kern="0" dirty="0">
                <a:solidFill>
                  <a:srgbClr val="000000"/>
                </a:solidFill>
                <a:latin typeface="微软雅黑" panose="020B0503020204020204" pitchFamily="34" charset="-122"/>
                <a:ea typeface="微软雅黑" panose="020B0503020204020204" pitchFamily="34" charset="-122"/>
              </a:rPr>
              <a:t>或</a:t>
            </a:r>
            <a:r>
              <a:rPr lang="zh-CN" altLang="en-US" sz="2800" kern="0" dirty="0">
                <a:solidFill>
                  <a:srgbClr val="FF0000"/>
                </a:solidFill>
                <a:latin typeface="微软雅黑" panose="020B0503020204020204" pitchFamily="34" charset="-122"/>
                <a:ea typeface="微软雅黑" panose="020B0503020204020204" pitchFamily="34" charset="-122"/>
              </a:rPr>
              <a:t>分支限界法</a:t>
            </a:r>
          </a:p>
        </p:txBody>
      </p:sp>
    </p:spTree>
    <p:extLst>
      <p:ext uri="{BB962C8B-B14F-4D97-AF65-F5344CB8AC3E}">
        <p14:creationId xmlns:p14="http://schemas.microsoft.com/office/powerpoint/2010/main" val="282536162"/>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3333" y="338667"/>
            <a:ext cx="2607733" cy="593644"/>
          </a:xfrm>
          <a:prstGeom prst="rect">
            <a:avLst/>
          </a:prstGeom>
        </p:spPr>
      </p:pic>
      <p:pic>
        <p:nvPicPr>
          <p:cNvPr id="3" name="图片 2"/>
          <p:cNvPicPr>
            <a:picLocks noChangeAspect="1"/>
          </p:cNvPicPr>
          <p:nvPr/>
        </p:nvPicPr>
        <p:blipFill rotWithShape="1">
          <a:blip r:embed="rId4">
            <a:alphaModFix amt="4000"/>
            <a:extLst>
              <a:ext uri="{28A0092B-C50C-407E-A947-70E740481C1C}">
                <a14:useLocalDpi xmlns:a14="http://schemas.microsoft.com/office/drawing/2010/main" val="0"/>
              </a:ext>
            </a:extLst>
          </a:blip>
          <a:srcRect t="4939" r="28793" b="22469"/>
          <a:stretch/>
        </p:blipFill>
        <p:spPr>
          <a:xfrm>
            <a:off x="2641601" y="902926"/>
            <a:ext cx="9550400" cy="5955074"/>
          </a:xfrm>
          <a:prstGeom prst="rect">
            <a:avLst/>
          </a:prstGeom>
        </p:spPr>
      </p:pic>
      <p:sp>
        <p:nvSpPr>
          <p:cNvPr id="6" name="矩形 5"/>
          <p:cNvSpPr/>
          <p:nvPr/>
        </p:nvSpPr>
        <p:spPr>
          <a:xfrm>
            <a:off x="1376245" y="1230573"/>
            <a:ext cx="10448259" cy="45719"/>
          </a:xfrm>
          <a:prstGeom prst="rect">
            <a:avLst/>
          </a:prstGeom>
          <a:solidFill>
            <a:srgbClr val="239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矩形 9"/>
          <p:cNvSpPr/>
          <p:nvPr/>
        </p:nvSpPr>
        <p:spPr>
          <a:xfrm>
            <a:off x="9618453" y="383465"/>
            <a:ext cx="2206050" cy="523220"/>
          </a:xfrm>
          <a:prstGeom prst="rect">
            <a:avLst/>
          </a:prstGeom>
          <a:solidFill>
            <a:srgbClr val="239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矩形 10"/>
          <p:cNvSpPr/>
          <p:nvPr/>
        </p:nvSpPr>
        <p:spPr>
          <a:xfrm>
            <a:off x="9558068" y="352688"/>
            <a:ext cx="2359995" cy="584775"/>
          </a:xfrm>
          <a:prstGeom prst="rect">
            <a:avLst/>
          </a:prstGeom>
        </p:spPr>
        <p:txBody>
          <a:bodyPr wrap="square" anchor="ct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lnSpc>
                <a:spcPct val="100000"/>
              </a:lnSpc>
              <a:spcBef>
                <a:spcPts val="0"/>
              </a:spcBef>
              <a:spcAft>
                <a:spcPts val="0"/>
              </a:spcAft>
              <a:defRPr/>
            </a:pPr>
            <a:r>
              <a:rPr lang="zh-CN" altLang="en-US" sz="3200" b="1" dirty="0">
                <a:solidFill>
                  <a:schemeClr val="bg1"/>
                </a:solidFill>
                <a:latin typeface="微软雅黑" charset="-122"/>
                <a:ea typeface="微软雅黑" charset="-122"/>
                <a:sym typeface="+mn-ea"/>
              </a:rPr>
              <a:t>回溯法</a:t>
            </a:r>
          </a:p>
        </p:txBody>
      </p:sp>
      <p:sp>
        <p:nvSpPr>
          <p:cNvPr id="13" name="文本框 12"/>
          <p:cNvSpPr txBox="1"/>
          <p:nvPr/>
        </p:nvSpPr>
        <p:spPr>
          <a:xfrm>
            <a:off x="342670" y="1027613"/>
            <a:ext cx="1022519" cy="584775"/>
          </a:xfrm>
          <a:prstGeom prst="rect">
            <a:avLst/>
          </a:prstGeom>
          <a:noFill/>
        </p:spPr>
        <p:txBody>
          <a:bodyPr wrap="square" rtlCol="0">
            <a:spAutoFit/>
          </a:bodyPr>
          <a:lstStyle/>
          <a:p>
            <a:r>
              <a:rPr kumimoji="1" lang="zh-CN" altLang="en-US" sz="3200" b="1" dirty="0">
                <a:latin typeface="Microsoft YaHei" charset="-122"/>
                <a:ea typeface="Microsoft YaHei" charset="-122"/>
                <a:cs typeface="Microsoft YaHei" charset="-122"/>
              </a:rPr>
              <a:t>改进</a:t>
            </a:r>
          </a:p>
        </p:txBody>
      </p:sp>
      <p:sp>
        <p:nvSpPr>
          <p:cNvPr id="7" name="矩形 6"/>
          <p:cNvSpPr/>
          <p:nvPr/>
        </p:nvSpPr>
        <p:spPr>
          <a:xfrm>
            <a:off x="3136108" y="1303247"/>
            <a:ext cx="6421960" cy="651653"/>
          </a:xfrm>
          <a:prstGeom prst="rect">
            <a:avLst/>
          </a:prstGeom>
        </p:spPr>
        <p:txBody>
          <a:bodyPr wrap="square">
            <a:spAutoFit/>
          </a:bodyPr>
          <a:lstStyle/>
          <a:p>
            <a:pPr marL="0" marR="0" lvl="0" indent="0" defTabSz="914400" eaLnBrk="1" fontAlgn="base" latinLnBrk="0" hangingPunct="1">
              <a:lnSpc>
                <a:spcPct val="125000"/>
              </a:lnSpc>
              <a:spcBef>
                <a:spcPct val="0"/>
              </a:spcBef>
              <a:spcAft>
                <a:spcPct val="0"/>
              </a:spcAft>
              <a:buClr>
                <a:srgbClr val="CC9900"/>
              </a:buClr>
              <a:buSzPct val="65000"/>
              <a:buFontTx/>
              <a:buNone/>
              <a:tabLst/>
              <a:defRPr/>
            </a:pPr>
            <a:r>
              <a:rPr lang="zh-CN" altLang="en-US" sz="3200" b="1" kern="0" dirty="0" smtClean="0">
                <a:solidFill>
                  <a:schemeClr val="bg1">
                    <a:lumMod val="50000"/>
                  </a:schemeClr>
                </a:solidFill>
                <a:latin typeface="微软雅黑" panose="020B0503020204020204" pitchFamily="34" charset="-122"/>
                <a:ea typeface="微软雅黑" panose="020B0503020204020204" pitchFamily="34" charset="-122"/>
              </a:rPr>
              <a:t>回溯（分支限界）能带来什么改进</a:t>
            </a:r>
            <a:endParaRPr kumimoji="0" lang="zh-CN" altLang="en-US" sz="2800" b="1" i="0" u="none" strike="noStrike" kern="0" cap="none" spc="0" normalizeH="0" baseline="0" noProof="0" dirty="0" smtClean="0">
              <a:ln>
                <a:noFill/>
              </a:ln>
              <a:solidFill>
                <a:schemeClr val="bg1">
                  <a:lumMod val="50000"/>
                </a:schemeClr>
              </a:solidFill>
              <a:effectLst/>
              <a:uLnTx/>
              <a:uFillTx/>
              <a:latin typeface="微软雅黑" panose="020B0503020204020204" pitchFamily="34" charset="-122"/>
              <a:ea typeface="微软雅黑" panose="020B0503020204020204" pitchFamily="34" charset="-122"/>
            </a:endParaRPr>
          </a:p>
        </p:txBody>
      </p:sp>
      <p:sp>
        <p:nvSpPr>
          <p:cNvPr id="5" name="矩形 4"/>
          <p:cNvSpPr/>
          <p:nvPr/>
        </p:nvSpPr>
        <p:spPr>
          <a:xfrm>
            <a:off x="39489" y="1914612"/>
            <a:ext cx="11878574" cy="4924425"/>
          </a:xfrm>
          <a:prstGeom prst="rect">
            <a:avLst/>
          </a:prstGeom>
        </p:spPr>
        <p:txBody>
          <a:bodyPr wrap="square">
            <a:spAutoFit/>
          </a:bodyPr>
          <a:lstStyle/>
          <a:p>
            <a:pPr marL="669925" marR="0" lvl="1" indent="-325438" defTabSz="914400" eaLnBrk="1" fontAlgn="base" latinLnBrk="0" hangingPunct="1">
              <a:lnSpc>
                <a:spcPct val="150000"/>
              </a:lnSpc>
              <a:spcBef>
                <a:spcPts val="1200"/>
              </a:spcBef>
              <a:spcAft>
                <a:spcPct val="0"/>
              </a:spcAft>
              <a:buClr>
                <a:srgbClr val="3B812F"/>
              </a:buClr>
              <a:buSzPct val="60000"/>
              <a:buFont typeface="Wingdings" panose="05000000000000000000" pitchFamily="2" charset="2"/>
              <a:buChar char="q"/>
              <a:tabLst/>
              <a:defRPr/>
            </a:pPr>
            <a:r>
              <a:rPr kumimoji="0" lang="zh-CN" altLang="en-US" sz="28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对可能的元组进行</a:t>
            </a:r>
            <a:r>
              <a:rPr kumimoji="0" lang="zh-CN" altLang="en-US" sz="2800" b="1" i="0" u="none" strike="noStrike" kern="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rPr>
              <a:t>系统化搜索</a:t>
            </a:r>
            <a:r>
              <a:rPr kumimoji="0" lang="zh-CN" altLang="en-US" sz="28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，避免盲目求解。</a:t>
            </a:r>
          </a:p>
          <a:p>
            <a:pPr marL="669925" marR="0" lvl="1" indent="-325438" defTabSz="914400" eaLnBrk="1" fontAlgn="base" latinLnBrk="0" hangingPunct="1">
              <a:lnSpc>
                <a:spcPct val="150000"/>
              </a:lnSpc>
              <a:spcBef>
                <a:spcPts val="1200"/>
              </a:spcBef>
              <a:spcAft>
                <a:spcPct val="0"/>
              </a:spcAft>
              <a:buClr>
                <a:srgbClr val="3B812F"/>
              </a:buClr>
              <a:buSzPct val="60000"/>
              <a:buFont typeface="Wingdings" panose="05000000000000000000" pitchFamily="2" charset="2"/>
              <a:buChar char="q"/>
              <a:tabLst/>
              <a:defRPr/>
            </a:pPr>
            <a:r>
              <a:rPr kumimoji="0" lang="zh-CN" altLang="en-US" sz="28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在求解的过程中，逐步构造元组分量，并在此过程中，通过不断修正的规范函数（限界函数）去测试正在构造中的</a:t>
            </a:r>
            <a:r>
              <a:rPr kumimoji="0" lang="en-US" altLang="zh-CN" sz="28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n</a:t>
            </a:r>
            <a:r>
              <a:rPr kumimoji="0" lang="zh-CN" altLang="en-US" sz="28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元组的部分向量（</a:t>
            </a:r>
            <a:r>
              <a:rPr kumimoji="0" lang="en-US" altLang="zh-CN" sz="28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x</a:t>
            </a:r>
            <a:r>
              <a:rPr kumimoji="0" lang="en-US" altLang="zh-CN" sz="2800" b="0" i="0" u="none" strike="noStrike" kern="0" cap="none" spc="0" normalizeH="0" baseline="-25000" noProof="0" dirty="0">
                <a:ln>
                  <a:noFill/>
                </a:ln>
                <a:solidFill>
                  <a:srgbClr val="000000"/>
                </a:solidFill>
                <a:effectLst/>
                <a:uLnTx/>
                <a:uFillTx/>
                <a:latin typeface="微软雅黑" panose="020B0503020204020204" pitchFamily="34" charset="-122"/>
                <a:ea typeface="微软雅黑" panose="020B0503020204020204" pitchFamily="34" charset="-122"/>
              </a:rPr>
              <a:t>1</a:t>
            </a:r>
            <a:r>
              <a:rPr kumimoji="0" lang="en-US" altLang="zh-CN" sz="28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,…,x</a:t>
            </a:r>
            <a:r>
              <a:rPr kumimoji="0" lang="en-US" altLang="zh-CN" sz="2800" b="0" i="0" u="none" strike="noStrike" kern="0" cap="none" spc="0" normalizeH="0" baseline="-25000" noProof="0" dirty="0">
                <a:ln>
                  <a:noFill/>
                </a:ln>
                <a:solidFill>
                  <a:srgbClr val="000000"/>
                </a:solidFill>
                <a:effectLst/>
                <a:uLnTx/>
                <a:uFillTx/>
                <a:latin typeface="微软雅黑" panose="020B0503020204020204" pitchFamily="34" charset="-122"/>
                <a:ea typeface="微软雅黑" panose="020B0503020204020204" pitchFamily="34" charset="-122"/>
              </a:rPr>
              <a:t>i</a:t>
            </a:r>
            <a:r>
              <a:rPr kumimoji="0" lang="zh-CN" altLang="en-US" sz="28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），看其能否导致问题的解。</a:t>
            </a:r>
          </a:p>
          <a:p>
            <a:pPr marL="669925" marR="0" lvl="1" indent="-325438" defTabSz="914400" eaLnBrk="1" fontAlgn="base" latinLnBrk="0" hangingPunct="1">
              <a:lnSpc>
                <a:spcPct val="150000"/>
              </a:lnSpc>
              <a:spcBef>
                <a:spcPts val="1200"/>
              </a:spcBef>
              <a:spcAft>
                <a:spcPct val="0"/>
              </a:spcAft>
              <a:buClr>
                <a:srgbClr val="3B812F"/>
              </a:buClr>
              <a:buSzPct val="60000"/>
              <a:buFont typeface="Wingdings" panose="05000000000000000000" pitchFamily="2" charset="2"/>
              <a:buChar char="q"/>
              <a:tabLst/>
              <a:defRPr/>
            </a:pPr>
            <a:r>
              <a:rPr kumimoji="0" lang="zh-CN" altLang="en-US" sz="28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如果判定（</a:t>
            </a:r>
            <a:r>
              <a:rPr kumimoji="0" lang="en-US" altLang="zh-CN" sz="28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x</a:t>
            </a:r>
            <a:r>
              <a:rPr kumimoji="0" lang="en-US" altLang="zh-CN" sz="2800" b="0" i="0" u="none" strike="noStrike" kern="0" cap="none" spc="0" normalizeH="0" baseline="-25000" noProof="0" dirty="0">
                <a:ln>
                  <a:noFill/>
                </a:ln>
                <a:solidFill>
                  <a:srgbClr val="000000"/>
                </a:solidFill>
                <a:effectLst/>
                <a:uLnTx/>
                <a:uFillTx/>
                <a:latin typeface="微软雅黑" panose="020B0503020204020204" pitchFamily="34" charset="-122"/>
                <a:ea typeface="微软雅黑" panose="020B0503020204020204" pitchFamily="34" charset="-122"/>
              </a:rPr>
              <a:t>1</a:t>
            </a:r>
            <a:r>
              <a:rPr kumimoji="0" lang="en-US" altLang="zh-CN" sz="28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,…,x</a:t>
            </a:r>
            <a:r>
              <a:rPr kumimoji="0" lang="en-US" altLang="zh-CN" sz="2800" b="0" i="0" u="none" strike="noStrike" kern="0" cap="none" spc="0" normalizeH="0" baseline="-25000" noProof="0" dirty="0">
                <a:ln>
                  <a:noFill/>
                </a:ln>
                <a:solidFill>
                  <a:srgbClr val="000000"/>
                </a:solidFill>
                <a:effectLst/>
                <a:uLnTx/>
                <a:uFillTx/>
                <a:latin typeface="微软雅黑" panose="020B0503020204020204" pitchFamily="34" charset="-122"/>
                <a:ea typeface="微软雅黑" panose="020B0503020204020204" pitchFamily="34" charset="-122"/>
              </a:rPr>
              <a:t>i</a:t>
            </a:r>
            <a:r>
              <a:rPr kumimoji="0" lang="zh-CN" altLang="en-US" sz="28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）不可能导致问题的解，则将后面可能要测试的</a:t>
            </a:r>
            <a:r>
              <a:rPr kumimoji="0" lang="en-US" altLang="zh-CN" sz="28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m</a:t>
            </a:r>
            <a:r>
              <a:rPr kumimoji="0" lang="en-US" altLang="zh-CN" sz="2800" b="0" i="0" u="none" strike="noStrike" kern="0" cap="none" spc="0" normalizeH="0" baseline="-25000" noProof="0" dirty="0">
                <a:ln>
                  <a:noFill/>
                </a:ln>
                <a:solidFill>
                  <a:srgbClr val="000000"/>
                </a:solidFill>
                <a:effectLst/>
                <a:uLnTx/>
                <a:uFillTx/>
                <a:latin typeface="微软雅黑" panose="020B0503020204020204" pitchFamily="34" charset="-122"/>
                <a:ea typeface="微软雅黑" panose="020B0503020204020204" pitchFamily="34" charset="-122"/>
              </a:rPr>
              <a:t>i+1</a:t>
            </a:r>
            <a:r>
              <a:rPr kumimoji="0" lang="en-US" altLang="zh-CN" sz="28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a:t>
            </a:r>
            <a:r>
              <a:rPr kumimoji="0" lang="en-US" altLang="zh-CN" sz="2800" b="0" i="0" u="none" strike="noStrike" kern="0" cap="none" spc="0" normalizeH="0" baseline="0" noProof="0" dirty="0" err="1">
                <a:ln>
                  <a:noFill/>
                </a:ln>
                <a:solidFill>
                  <a:srgbClr val="000000"/>
                </a:solidFill>
                <a:effectLst/>
                <a:uLnTx/>
                <a:uFillTx/>
                <a:latin typeface="微软雅黑" panose="020B0503020204020204" pitchFamily="34" charset="-122"/>
                <a:ea typeface="微软雅黑" panose="020B0503020204020204" pitchFamily="34" charset="-122"/>
              </a:rPr>
              <a:t>m</a:t>
            </a:r>
            <a:r>
              <a:rPr kumimoji="0" lang="en-US" altLang="zh-CN" sz="2800" b="0" i="0" u="none" strike="noStrike" kern="0" cap="none" spc="0" normalizeH="0" baseline="-25000" noProof="0" dirty="0" err="1">
                <a:ln>
                  <a:noFill/>
                </a:ln>
                <a:solidFill>
                  <a:srgbClr val="000000"/>
                </a:solidFill>
                <a:effectLst/>
                <a:uLnTx/>
                <a:uFillTx/>
                <a:latin typeface="微软雅黑" panose="020B0503020204020204" pitchFamily="34" charset="-122"/>
                <a:ea typeface="微软雅黑" panose="020B0503020204020204" pitchFamily="34" charset="-122"/>
              </a:rPr>
              <a:t>n</a:t>
            </a:r>
            <a:r>
              <a:rPr kumimoji="0" lang="zh-CN" altLang="en-US" sz="28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个向量一概略去</a:t>
            </a:r>
            <a:r>
              <a:rPr kumimoji="0" lang="en-US" altLang="zh-CN" sz="28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a:t>
            </a:r>
            <a:r>
              <a:rPr kumimoji="0" lang="zh-CN" altLang="en-US" sz="2800" b="1" i="0" u="none" strike="noStrike" kern="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rPr>
              <a:t>剪枝</a:t>
            </a:r>
            <a:r>
              <a:rPr kumimoji="0" lang="zh-CN" altLang="en-US" sz="28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，这使得相对于硬性处理大大减少了计算量</a:t>
            </a:r>
            <a:endParaRPr kumimoji="0" lang="zh-CN" altLang="en-US" sz="2000" b="0"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16931077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3333" y="338667"/>
            <a:ext cx="2607733" cy="593644"/>
          </a:xfrm>
          <a:prstGeom prst="rect">
            <a:avLst/>
          </a:prstGeom>
        </p:spPr>
      </p:pic>
      <p:pic>
        <p:nvPicPr>
          <p:cNvPr id="3" name="图片 2"/>
          <p:cNvPicPr>
            <a:picLocks noChangeAspect="1"/>
          </p:cNvPicPr>
          <p:nvPr/>
        </p:nvPicPr>
        <p:blipFill rotWithShape="1">
          <a:blip r:embed="rId4">
            <a:alphaModFix amt="4000"/>
            <a:extLst>
              <a:ext uri="{28A0092B-C50C-407E-A947-70E740481C1C}">
                <a14:useLocalDpi xmlns:a14="http://schemas.microsoft.com/office/drawing/2010/main" val="0"/>
              </a:ext>
            </a:extLst>
          </a:blip>
          <a:srcRect t="4939" r="28793" b="22469"/>
          <a:stretch/>
        </p:blipFill>
        <p:spPr>
          <a:xfrm>
            <a:off x="2641601" y="902926"/>
            <a:ext cx="9550400" cy="5955074"/>
          </a:xfrm>
          <a:prstGeom prst="rect">
            <a:avLst/>
          </a:prstGeom>
        </p:spPr>
      </p:pic>
      <p:sp>
        <p:nvSpPr>
          <p:cNvPr id="6" name="矩形 5"/>
          <p:cNvSpPr/>
          <p:nvPr/>
        </p:nvSpPr>
        <p:spPr>
          <a:xfrm>
            <a:off x="2274104" y="1316835"/>
            <a:ext cx="9550400" cy="45719"/>
          </a:xfrm>
          <a:prstGeom prst="rect">
            <a:avLst/>
          </a:prstGeom>
          <a:solidFill>
            <a:srgbClr val="239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矩形 9"/>
          <p:cNvSpPr/>
          <p:nvPr/>
        </p:nvSpPr>
        <p:spPr>
          <a:xfrm>
            <a:off x="9618453" y="383465"/>
            <a:ext cx="2206050" cy="523220"/>
          </a:xfrm>
          <a:prstGeom prst="rect">
            <a:avLst/>
          </a:prstGeom>
          <a:solidFill>
            <a:srgbClr val="239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矩形 10"/>
          <p:cNvSpPr/>
          <p:nvPr/>
        </p:nvSpPr>
        <p:spPr>
          <a:xfrm>
            <a:off x="9558068" y="352688"/>
            <a:ext cx="2359995" cy="584775"/>
          </a:xfrm>
          <a:prstGeom prst="rect">
            <a:avLst/>
          </a:prstGeom>
        </p:spPr>
        <p:txBody>
          <a:bodyPr wrap="square" anchor="ct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lnSpc>
                <a:spcPct val="100000"/>
              </a:lnSpc>
              <a:spcBef>
                <a:spcPts val="0"/>
              </a:spcBef>
              <a:spcAft>
                <a:spcPts val="0"/>
              </a:spcAft>
              <a:defRPr/>
            </a:pPr>
            <a:r>
              <a:rPr lang="zh-CN" altLang="en-US" sz="3200" b="1" dirty="0" smtClean="0">
                <a:solidFill>
                  <a:schemeClr val="bg1"/>
                </a:solidFill>
                <a:latin typeface="微软雅黑" charset="-122"/>
                <a:ea typeface="微软雅黑" charset="-122"/>
                <a:sym typeface="+mn-ea"/>
              </a:rPr>
              <a:t>图算法</a:t>
            </a:r>
            <a:endParaRPr lang="zh-CN" altLang="en-US" sz="3200" b="1" dirty="0">
              <a:solidFill>
                <a:schemeClr val="bg1"/>
              </a:solidFill>
              <a:latin typeface="微软雅黑" charset="-122"/>
              <a:ea typeface="微软雅黑" charset="-122"/>
              <a:sym typeface="+mn-ea"/>
            </a:endParaRPr>
          </a:p>
        </p:txBody>
      </p:sp>
      <p:sp>
        <p:nvSpPr>
          <p:cNvPr id="13" name="文本框 12"/>
          <p:cNvSpPr txBox="1"/>
          <p:nvPr/>
        </p:nvSpPr>
        <p:spPr>
          <a:xfrm>
            <a:off x="423333" y="1058791"/>
            <a:ext cx="1850771" cy="584775"/>
          </a:xfrm>
          <a:prstGeom prst="rect">
            <a:avLst/>
          </a:prstGeom>
          <a:noFill/>
        </p:spPr>
        <p:txBody>
          <a:bodyPr wrap="square" rtlCol="0">
            <a:spAutoFit/>
          </a:bodyPr>
          <a:lstStyle/>
          <a:p>
            <a:r>
              <a:rPr kumimoji="1" lang="zh-CN" altLang="en-US" sz="3200" b="1" dirty="0" smtClean="0">
                <a:latin typeface="Microsoft YaHei" charset="-122"/>
                <a:ea typeface="Microsoft YaHei" charset="-122"/>
                <a:cs typeface="Microsoft YaHei" charset="-122"/>
              </a:rPr>
              <a:t>图的表示</a:t>
            </a:r>
            <a:endParaRPr kumimoji="1" lang="zh-CN" altLang="en-US" sz="3200" b="1" dirty="0">
              <a:latin typeface="Microsoft YaHei" charset="-122"/>
              <a:ea typeface="Microsoft YaHei" charset="-122"/>
              <a:cs typeface="Microsoft YaHei" charset="-122"/>
            </a:endParaRPr>
          </a:p>
        </p:txBody>
      </p:sp>
      <p:sp>
        <p:nvSpPr>
          <p:cNvPr id="5" name="矩形 4"/>
          <p:cNvSpPr/>
          <p:nvPr/>
        </p:nvSpPr>
        <p:spPr>
          <a:xfrm>
            <a:off x="2303250" y="1476589"/>
            <a:ext cx="9368288" cy="523220"/>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28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对于图</a:t>
            </a:r>
            <a:r>
              <a:rPr kumimoji="0" lang="en-US" altLang="zh-CN" sz="28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G=(V,E)</a:t>
            </a:r>
            <a:r>
              <a:rPr kumimoji="0" lang="zh-CN" altLang="en-US" sz="28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，可以用两种方法表示：</a:t>
            </a:r>
            <a:r>
              <a:rPr kumimoji="0" lang="zh-CN" altLang="en-US" sz="2800" b="0" i="0" u="none" strike="noStrike" kern="0" cap="none" spc="0" normalizeH="0" baseline="0" noProof="0" dirty="0" smtClean="0">
                <a:ln>
                  <a:noFill/>
                </a:ln>
                <a:solidFill>
                  <a:srgbClr val="FF0000"/>
                </a:solidFill>
                <a:effectLst/>
                <a:uLnTx/>
                <a:uFillTx/>
                <a:latin typeface="微软雅黑" panose="020B0503020204020204" pitchFamily="34" charset="-122"/>
                <a:ea typeface="微软雅黑" panose="020B0503020204020204" pitchFamily="34" charset="-122"/>
              </a:rPr>
              <a:t>邻接表</a:t>
            </a:r>
            <a:r>
              <a:rPr kumimoji="0" lang="zh-CN" altLang="en-US" sz="28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a:t>
            </a:r>
            <a:r>
              <a:rPr kumimoji="0" lang="zh-CN" altLang="en-US" sz="2800" b="0" i="0" u="none" strike="noStrike" kern="0" cap="none" spc="0" normalizeH="0" baseline="0" noProof="0" dirty="0" smtClean="0">
                <a:ln>
                  <a:noFill/>
                </a:ln>
                <a:solidFill>
                  <a:srgbClr val="FF0000"/>
                </a:solidFill>
                <a:effectLst/>
                <a:uLnTx/>
                <a:uFillTx/>
                <a:latin typeface="微软雅黑" panose="020B0503020204020204" pitchFamily="34" charset="-122"/>
                <a:ea typeface="微软雅黑" panose="020B0503020204020204" pitchFamily="34" charset="-122"/>
              </a:rPr>
              <a:t>邻接矩阵</a:t>
            </a:r>
            <a:endParaRPr kumimoji="0" lang="zh-CN" altLang="en-US" sz="2000" b="0" i="0" u="none" strike="noStrike" kern="0" cap="none" spc="0" normalizeH="0" baseline="0" noProof="0" dirty="0" smtClean="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
        <p:nvSpPr>
          <p:cNvPr id="12" name="矩形 11"/>
          <p:cNvSpPr/>
          <p:nvPr/>
        </p:nvSpPr>
        <p:spPr>
          <a:xfrm>
            <a:off x="2736934" y="2248182"/>
            <a:ext cx="9087569" cy="45719"/>
          </a:xfrm>
          <a:prstGeom prst="rect">
            <a:avLst/>
          </a:prstGeom>
          <a:solidFill>
            <a:srgbClr val="239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文本框 13"/>
          <p:cNvSpPr txBox="1"/>
          <p:nvPr/>
        </p:nvSpPr>
        <p:spPr>
          <a:xfrm>
            <a:off x="1239844" y="1998764"/>
            <a:ext cx="1486105" cy="584775"/>
          </a:xfrm>
          <a:prstGeom prst="rect">
            <a:avLst/>
          </a:prstGeom>
          <a:noFill/>
        </p:spPr>
        <p:txBody>
          <a:bodyPr wrap="square" rtlCol="0">
            <a:spAutoFit/>
          </a:bodyPr>
          <a:lstStyle/>
          <a:p>
            <a:r>
              <a:rPr kumimoji="1" lang="zh-CN" altLang="en-US" sz="3200" b="1" dirty="0" smtClean="0">
                <a:latin typeface="Microsoft YaHei" charset="-122"/>
                <a:ea typeface="Microsoft YaHei" charset="-122"/>
                <a:cs typeface="Microsoft YaHei" charset="-122"/>
              </a:rPr>
              <a:t>邻接表</a:t>
            </a:r>
            <a:endParaRPr kumimoji="1" lang="zh-CN" altLang="en-US" sz="3200" b="1" dirty="0">
              <a:latin typeface="Microsoft YaHei" charset="-122"/>
              <a:ea typeface="Microsoft YaHei" charset="-122"/>
              <a:cs typeface="Microsoft YaHei" charset="-122"/>
            </a:endParaRPr>
          </a:p>
        </p:txBody>
      </p:sp>
      <p:sp>
        <p:nvSpPr>
          <p:cNvPr id="7" name="矩形 6"/>
          <p:cNvSpPr/>
          <p:nvPr/>
        </p:nvSpPr>
        <p:spPr>
          <a:xfrm>
            <a:off x="1239844" y="2583539"/>
            <a:ext cx="10794005" cy="4278094"/>
          </a:xfrm>
          <a:prstGeom prst="rect">
            <a:avLst/>
          </a:prstGeom>
        </p:spPr>
        <p:txBody>
          <a:bodyPr wrap="square">
            <a:spAutoFit/>
          </a:bodyPr>
          <a:lstStyle/>
          <a:p>
            <a:pPr marL="107950" lvl="0" fontAlgn="base">
              <a:lnSpc>
                <a:spcPct val="150000"/>
              </a:lnSpc>
              <a:spcBef>
                <a:spcPct val="0"/>
              </a:spcBef>
              <a:spcAft>
                <a:spcPct val="0"/>
              </a:spcAft>
              <a:buClr>
                <a:srgbClr val="3333CC"/>
              </a:buClr>
              <a:buSzPct val="60000"/>
            </a:pPr>
            <a:r>
              <a:rPr lang="zh-CN" altLang="en-US" sz="2400" dirty="0">
                <a:solidFill>
                  <a:srgbClr val="000000"/>
                </a:solidFill>
                <a:latin typeface="微软雅黑" panose="020B0503020204020204" pitchFamily="34" charset="-122"/>
                <a:ea typeface="微软雅黑" panose="020B0503020204020204" pitchFamily="34" charset="-122"/>
              </a:rPr>
              <a:t>对图</a:t>
            </a:r>
            <a:r>
              <a:rPr lang="en-US" altLang="zh-CN" sz="2400" dirty="0">
                <a:solidFill>
                  <a:srgbClr val="000000"/>
                </a:solidFill>
                <a:latin typeface="微软雅黑" panose="020B0503020204020204" pitchFamily="34" charset="-122"/>
                <a:ea typeface="微软雅黑" panose="020B0503020204020204" pitchFamily="34" charset="-122"/>
              </a:rPr>
              <a:t>G=(V,E)</a:t>
            </a:r>
            <a:r>
              <a:rPr lang="zh-CN" altLang="en-US" sz="2400" dirty="0">
                <a:solidFill>
                  <a:srgbClr val="000000"/>
                </a:solidFill>
                <a:latin typeface="微软雅黑" panose="020B0503020204020204" pitchFamily="34" charset="-122"/>
                <a:ea typeface="微软雅黑" panose="020B0503020204020204" pitchFamily="34" charset="-122"/>
              </a:rPr>
              <a:t>而言，其邻接表是一个包含</a:t>
            </a:r>
            <a:r>
              <a:rPr lang="en-US" altLang="zh-CN" sz="2400" dirty="0">
                <a:solidFill>
                  <a:srgbClr val="000000"/>
                </a:solidFill>
                <a:latin typeface="微软雅黑" panose="020B0503020204020204" pitchFamily="34" charset="-122"/>
                <a:ea typeface="微软雅黑" panose="020B0503020204020204" pitchFamily="34" charset="-122"/>
              </a:rPr>
              <a:t>|V|</a:t>
            </a:r>
            <a:r>
              <a:rPr lang="zh-CN" altLang="en-US" sz="2400" dirty="0">
                <a:solidFill>
                  <a:srgbClr val="000000"/>
                </a:solidFill>
                <a:latin typeface="微软雅黑" panose="020B0503020204020204" pitchFamily="34" charset="-122"/>
                <a:ea typeface="微软雅黑" panose="020B0503020204020204" pitchFamily="34" charset="-122"/>
              </a:rPr>
              <a:t>条链表的数组</a:t>
            </a:r>
            <a:r>
              <a:rPr lang="en-US" altLang="zh-CN" sz="2400" dirty="0" err="1">
                <a:solidFill>
                  <a:srgbClr val="FF0000"/>
                </a:solidFill>
                <a:latin typeface="微软雅黑" panose="020B0503020204020204" pitchFamily="34" charset="-122"/>
                <a:ea typeface="微软雅黑" panose="020B0503020204020204" pitchFamily="34" charset="-122"/>
              </a:rPr>
              <a:t>Adj</a:t>
            </a:r>
            <a:r>
              <a:rPr lang="zh-CN" altLang="en-US" sz="2400" dirty="0">
                <a:solidFill>
                  <a:srgbClr val="000000"/>
                </a:solidFill>
                <a:latin typeface="微软雅黑" panose="020B0503020204020204" pitchFamily="34" charset="-122"/>
                <a:ea typeface="微软雅黑" panose="020B0503020204020204" pitchFamily="34" charset="-122"/>
              </a:rPr>
              <a:t>：</a:t>
            </a:r>
            <a:endParaRPr lang="en-US" altLang="zh-CN" sz="2400" dirty="0">
              <a:solidFill>
                <a:srgbClr val="000000"/>
              </a:solidFill>
              <a:latin typeface="微软雅黑" panose="020B0503020204020204" pitchFamily="34" charset="-122"/>
              <a:ea typeface="微软雅黑" panose="020B0503020204020204" pitchFamily="34" charset="-122"/>
            </a:endParaRPr>
          </a:p>
          <a:p>
            <a:pPr marL="1166813" lvl="1" indent="-285750" fontAlgn="base">
              <a:lnSpc>
                <a:spcPct val="150000"/>
              </a:lnSpc>
              <a:spcBef>
                <a:spcPct val="0"/>
              </a:spcBef>
              <a:spcAft>
                <a:spcPct val="0"/>
              </a:spcAft>
              <a:buClr>
                <a:srgbClr val="3333CC"/>
              </a:buClr>
              <a:buSzPct val="60000"/>
              <a:buFont typeface="Wingdings" panose="05000000000000000000" pitchFamily="2" charset="2"/>
              <a:buChar char="Ø"/>
            </a:pPr>
            <a:r>
              <a:rPr lang="zh-CN" altLang="en-US" sz="2400" dirty="0">
                <a:solidFill>
                  <a:srgbClr val="000000"/>
                </a:solidFill>
                <a:latin typeface="微软雅黑" panose="020B0503020204020204" pitchFamily="34" charset="-122"/>
                <a:ea typeface="微软雅黑" panose="020B0503020204020204" pitchFamily="34" charset="-122"/>
              </a:rPr>
              <a:t>在</a:t>
            </a:r>
            <a:r>
              <a:rPr lang="en-US" altLang="zh-CN" sz="2400" dirty="0" err="1">
                <a:solidFill>
                  <a:srgbClr val="000000"/>
                </a:solidFill>
                <a:latin typeface="微软雅黑" panose="020B0503020204020204" pitchFamily="34" charset="-122"/>
                <a:ea typeface="微软雅黑" panose="020B0503020204020204" pitchFamily="34" charset="-122"/>
              </a:rPr>
              <a:t>Adj</a:t>
            </a:r>
            <a:r>
              <a:rPr lang="zh-CN" altLang="en-US" sz="2400" dirty="0">
                <a:solidFill>
                  <a:srgbClr val="000000"/>
                </a:solidFill>
                <a:latin typeface="微软雅黑" panose="020B0503020204020204" pitchFamily="34" charset="-122"/>
                <a:ea typeface="微软雅黑" panose="020B0503020204020204" pitchFamily="34" charset="-122"/>
              </a:rPr>
              <a:t>中，每个结点</a:t>
            </a:r>
            <a:r>
              <a:rPr lang="en-US" altLang="zh-CN" sz="2400" dirty="0" err="1">
                <a:solidFill>
                  <a:srgbClr val="000000"/>
                </a:solidFill>
                <a:latin typeface="微软雅黑" panose="020B0503020204020204" pitchFamily="34" charset="-122"/>
                <a:ea typeface="微软雅黑" panose="020B0503020204020204" pitchFamily="34" charset="-122"/>
              </a:rPr>
              <a:t>u∈V</a:t>
            </a:r>
            <a:r>
              <a:rPr lang="zh-CN" altLang="en-US" sz="2400" dirty="0">
                <a:solidFill>
                  <a:srgbClr val="000000"/>
                </a:solidFill>
                <a:latin typeface="微软雅黑" panose="020B0503020204020204" pitchFamily="34" charset="-122"/>
                <a:ea typeface="微软雅黑" panose="020B0503020204020204" pitchFamily="34" charset="-122"/>
              </a:rPr>
              <a:t>有一条链表</a:t>
            </a:r>
            <a:r>
              <a:rPr lang="en-US" altLang="zh-CN" sz="2400" dirty="0" err="1">
                <a:solidFill>
                  <a:srgbClr val="FF0000"/>
                </a:solidFill>
                <a:latin typeface="微软雅黑" panose="020B0503020204020204" pitchFamily="34" charset="-122"/>
                <a:ea typeface="微软雅黑" panose="020B0503020204020204" pitchFamily="34" charset="-122"/>
              </a:rPr>
              <a:t>Adj</a:t>
            </a:r>
            <a:r>
              <a:rPr lang="en-US" altLang="zh-CN" sz="2400" dirty="0">
                <a:solidFill>
                  <a:srgbClr val="FF0000"/>
                </a:solidFill>
                <a:latin typeface="微软雅黑" panose="020B0503020204020204" pitchFamily="34" charset="-122"/>
                <a:ea typeface="微软雅黑" panose="020B0503020204020204" pitchFamily="34" charset="-122"/>
              </a:rPr>
              <a:t>[u]</a:t>
            </a:r>
            <a:r>
              <a:rPr lang="zh-CN" altLang="en-US" sz="2400" dirty="0">
                <a:solidFill>
                  <a:srgbClr val="000000"/>
                </a:solidFill>
                <a:latin typeface="微软雅黑" panose="020B0503020204020204" pitchFamily="34" charset="-122"/>
                <a:ea typeface="微软雅黑" panose="020B0503020204020204" pitchFamily="34" charset="-122"/>
              </a:rPr>
              <a:t>，包含所有与结点</a:t>
            </a:r>
            <a:r>
              <a:rPr lang="en-US" altLang="zh-CN" sz="2400" dirty="0">
                <a:solidFill>
                  <a:srgbClr val="000000"/>
                </a:solidFill>
                <a:latin typeface="微软雅黑" panose="020B0503020204020204" pitchFamily="34" charset="-122"/>
                <a:ea typeface="微软雅黑" panose="020B0503020204020204" pitchFamily="34" charset="-122"/>
              </a:rPr>
              <a:t>u</a:t>
            </a:r>
            <a:r>
              <a:rPr lang="zh-CN" altLang="en-US" sz="2400" dirty="0">
                <a:solidFill>
                  <a:srgbClr val="000000"/>
                </a:solidFill>
                <a:latin typeface="微软雅黑" panose="020B0503020204020204" pitchFamily="34" charset="-122"/>
                <a:ea typeface="微软雅黑" panose="020B0503020204020204" pitchFamily="34" charset="-122"/>
              </a:rPr>
              <a:t>之间有边相连的结点</a:t>
            </a:r>
            <a:r>
              <a:rPr lang="en-US" altLang="zh-CN" sz="2400" dirty="0">
                <a:solidFill>
                  <a:srgbClr val="000000"/>
                </a:solidFill>
                <a:latin typeface="微软雅黑" panose="020B0503020204020204" pitchFamily="34" charset="-122"/>
                <a:ea typeface="微软雅黑" panose="020B0503020204020204" pitchFamily="34" charset="-122"/>
              </a:rPr>
              <a:t>v</a:t>
            </a:r>
            <a:r>
              <a:rPr lang="zh-CN" altLang="en-US" sz="2400" dirty="0">
                <a:solidFill>
                  <a:srgbClr val="000000"/>
                </a:solidFill>
                <a:latin typeface="微软雅黑" panose="020B0503020204020204" pitchFamily="34" charset="-122"/>
                <a:ea typeface="微软雅黑" panose="020B0503020204020204" pitchFamily="34" charset="-122"/>
              </a:rPr>
              <a:t>。</a:t>
            </a:r>
            <a:endParaRPr lang="en-US" altLang="zh-CN" sz="2400" dirty="0">
              <a:solidFill>
                <a:srgbClr val="000000"/>
              </a:solidFill>
              <a:latin typeface="微软雅黑" panose="020B0503020204020204" pitchFamily="34" charset="-122"/>
              <a:ea typeface="微软雅黑" panose="020B0503020204020204" pitchFamily="34" charset="-122"/>
            </a:endParaRPr>
          </a:p>
          <a:p>
            <a:pPr marL="1166813" lvl="1" indent="-285750" fontAlgn="base">
              <a:lnSpc>
                <a:spcPct val="150000"/>
              </a:lnSpc>
              <a:spcBef>
                <a:spcPct val="0"/>
              </a:spcBef>
              <a:spcAft>
                <a:spcPct val="0"/>
              </a:spcAft>
              <a:buClr>
                <a:srgbClr val="3333CC"/>
              </a:buClr>
              <a:buSzPct val="60000"/>
              <a:buFont typeface="Wingdings" panose="05000000000000000000" pitchFamily="2" charset="2"/>
              <a:buChar char="Ø"/>
            </a:pPr>
            <a:r>
              <a:rPr lang="zh-CN" altLang="en-US" sz="2400" dirty="0">
                <a:solidFill>
                  <a:srgbClr val="000000"/>
                </a:solidFill>
                <a:latin typeface="微软雅黑" panose="020B0503020204020204" pitchFamily="34" charset="-122"/>
                <a:ea typeface="微软雅黑" panose="020B0503020204020204" pitchFamily="34" charset="-122"/>
              </a:rPr>
              <a:t>通常用</a:t>
            </a:r>
            <a:r>
              <a:rPr lang="en-US" altLang="zh-CN" sz="2400" dirty="0" err="1">
                <a:solidFill>
                  <a:srgbClr val="000000"/>
                </a:solidFill>
                <a:latin typeface="微软雅黑" panose="020B0503020204020204" pitchFamily="34" charset="-122"/>
                <a:ea typeface="微软雅黑" panose="020B0503020204020204" pitchFamily="34" charset="-122"/>
              </a:rPr>
              <a:t>G.Adj</a:t>
            </a:r>
            <a:r>
              <a:rPr lang="en-US" altLang="zh-CN" sz="2400" dirty="0">
                <a:solidFill>
                  <a:srgbClr val="000000"/>
                </a:solidFill>
                <a:latin typeface="微软雅黑" panose="020B0503020204020204" pitchFamily="34" charset="-122"/>
                <a:ea typeface="微软雅黑" panose="020B0503020204020204" pitchFamily="34" charset="-122"/>
              </a:rPr>
              <a:t>[u]</a:t>
            </a:r>
            <a:r>
              <a:rPr lang="zh-CN" altLang="en-US" sz="2400" dirty="0">
                <a:solidFill>
                  <a:srgbClr val="000000"/>
                </a:solidFill>
                <a:latin typeface="微软雅黑" panose="020B0503020204020204" pitchFamily="34" charset="-122"/>
                <a:ea typeface="微软雅黑" panose="020B0503020204020204" pitchFamily="34" charset="-122"/>
              </a:rPr>
              <a:t>表示结点</a:t>
            </a:r>
            <a:r>
              <a:rPr lang="en-US" altLang="zh-CN" sz="2400" dirty="0">
                <a:solidFill>
                  <a:srgbClr val="000000"/>
                </a:solidFill>
                <a:latin typeface="微软雅黑" panose="020B0503020204020204" pitchFamily="34" charset="-122"/>
                <a:ea typeface="微软雅黑" panose="020B0503020204020204" pitchFamily="34" charset="-122"/>
              </a:rPr>
              <a:t>u</a:t>
            </a:r>
            <a:r>
              <a:rPr lang="zh-CN" altLang="en-US" sz="2400" dirty="0">
                <a:solidFill>
                  <a:srgbClr val="000000"/>
                </a:solidFill>
                <a:latin typeface="微软雅黑" panose="020B0503020204020204" pitchFamily="34" charset="-122"/>
                <a:ea typeface="微软雅黑" panose="020B0503020204020204" pitchFamily="34" charset="-122"/>
              </a:rPr>
              <a:t>在邻接表</a:t>
            </a:r>
            <a:r>
              <a:rPr lang="en-US" altLang="zh-CN" sz="2400" dirty="0" err="1">
                <a:solidFill>
                  <a:srgbClr val="000000"/>
                </a:solidFill>
                <a:latin typeface="微软雅黑" panose="020B0503020204020204" pitchFamily="34" charset="-122"/>
                <a:ea typeface="微软雅黑" panose="020B0503020204020204" pitchFamily="34" charset="-122"/>
              </a:rPr>
              <a:t>Adj</a:t>
            </a:r>
            <a:r>
              <a:rPr lang="zh-CN" altLang="en-US" sz="2400" dirty="0">
                <a:solidFill>
                  <a:srgbClr val="000000"/>
                </a:solidFill>
                <a:latin typeface="微软雅黑" panose="020B0503020204020204" pitchFamily="34" charset="-122"/>
                <a:ea typeface="微软雅黑" panose="020B0503020204020204" pitchFamily="34" charset="-122"/>
              </a:rPr>
              <a:t>中的邻接链表。</a:t>
            </a:r>
            <a:endParaRPr lang="en-US" altLang="zh-CN" sz="2400" dirty="0">
              <a:solidFill>
                <a:srgbClr val="000000"/>
              </a:solidFill>
              <a:latin typeface="微软雅黑" panose="020B0503020204020204" pitchFamily="34" charset="-122"/>
              <a:ea typeface="微软雅黑" panose="020B0503020204020204" pitchFamily="34" charset="-122"/>
            </a:endParaRPr>
          </a:p>
          <a:p>
            <a:pPr marL="107950" lvl="0" fontAlgn="base">
              <a:lnSpc>
                <a:spcPct val="150000"/>
              </a:lnSpc>
              <a:spcBef>
                <a:spcPts val="1200"/>
              </a:spcBef>
              <a:spcAft>
                <a:spcPts val="1200"/>
              </a:spcAft>
              <a:buClr>
                <a:srgbClr val="3333CC"/>
              </a:buClr>
              <a:buSzPct val="60000"/>
            </a:pPr>
            <a:r>
              <a:rPr lang="zh-CN" altLang="en-US" sz="2400" dirty="0" smtClean="0">
                <a:solidFill>
                  <a:srgbClr val="000000"/>
                </a:solidFill>
                <a:latin typeface="微软雅黑" panose="020B0503020204020204" pitchFamily="34" charset="-122"/>
                <a:ea typeface="微软雅黑" panose="020B0503020204020204" pitchFamily="34" charset="-122"/>
              </a:rPr>
              <a:t>邻接</a:t>
            </a:r>
            <a:r>
              <a:rPr lang="zh-CN" altLang="en-US" sz="2400" dirty="0">
                <a:solidFill>
                  <a:srgbClr val="000000"/>
                </a:solidFill>
                <a:latin typeface="微软雅黑" panose="020B0503020204020204" pitchFamily="34" charset="-122"/>
                <a:ea typeface="微软雅黑" panose="020B0503020204020204" pitchFamily="34" charset="-122"/>
              </a:rPr>
              <a:t>表可用于表示有向图也可用于表示无向图，存储空间需求均为</a:t>
            </a:r>
            <a:r>
              <a:rPr lang="en-US" altLang="zh-CN" sz="2400" dirty="0">
                <a:solidFill>
                  <a:srgbClr val="000000"/>
                </a:solidFill>
                <a:latin typeface="微软雅黑" panose="020B0503020204020204" pitchFamily="34" charset="-122"/>
                <a:ea typeface="微软雅黑" panose="020B0503020204020204" pitchFamily="34" charset="-122"/>
              </a:rPr>
              <a:t>O(V+E)</a:t>
            </a:r>
            <a:r>
              <a:rPr lang="zh-CN" altLang="en-US" sz="2400" dirty="0">
                <a:solidFill>
                  <a:srgbClr val="000000"/>
                </a:solidFill>
                <a:latin typeface="微软雅黑" panose="020B0503020204020204" pitchFamily="34" charset="-122"/>
                <a:ea typeface="微软雅黑" panose="020B0503020204020204" pitchFamily="34" charset="-122"/>
              </a:rPr>
              <a:t>。</a:t>
            </a:r>
            <a:endParaRPr lang="en-US" altLang="zh-CN" sz="2400" dirty="0">
              <a:solidFill>
                <a:srgbClr val="000000"/>
              </a:solidFill>
              <a:latin typeface="微软雅黑" panose="020B0503020204020204" pitchFamily="34" charset="-122"/>
              <a:ea typeface="微软雅黑" panose="020B0503020204020204" pitchFamily="34" charset="-122"/>
            </a:endParaRPr>
          </a:p>
          <a:p>
            <a:pPr marL="1166813" lvl="1" indent="-285750" fontAlgn="base">
              <a:lnSpc>
                <a:spcPct val="150000"/>
              </a:lnSpc>
              <a:spcBef>
                <a:spcPct val="0"/>
              </a:spcBef>
              <a:spcAft>
                <a:spcPct val="0"/>
              </a:spcAft>
              <a:buClr>
                <a:srgbClr val="3333CC"/>
              </a:buClr>
              <a:buSzPct val="60000"/>
              <a:buFont typeface="Wingdings" panose="05000000000000000000" pitchFamily="2" charset="2"/>
              <a:buChar char="Ø"/>
            </a:pPr>
            <a:r>
              <a:rPr lang="zh-CN" altLang="en-US" sz="2400" dirty="0">
                <a:solidFill>
                  <a:srgbClr val="000000"/>
                </a:solidFill>
                <a:latin typeface="微软雅黑" panose="020B0503020204020204" pitchFamily="34" charset="-122"/>
                <a:ea typeface="微软雅黑" panose="020B0503020204020204" pitchFamily="34" charset="-122"/>
              </a:rPr>
              <a:t>对于有向图，所有邻接链表的长度之和等于</a:t>
            </a:r>
            <a:r>
              <a:rPr lang="en-US" altLang="zh-CN" sz="2400" dirty="0">
                <a:solidFill>
                  <a:srgbClr val="000000"/>
                </a:solidFill>
                <a:latin typeface="微软雅黑" panose="020B0503020204020204" pitchFamily="34" charset="-122"/>
                <a:ea typeface="微软雅黑" panose="020B0503020204020204" pitchFamily="34" charset="-122"/>
              </a:rPr>
              <a:t>|E|</a:t>
            </a:r>
            <a:r>
              <a:rPr lang="zh-CN" altLang="en-US" sz="2400" dirty="0">
                <a:solidFill>
                  <a:srgbClr val="000000"/>
                </a:solidFill>
                <a:latin typeface="微软雅黑" panose="020B0503020204020204" pitchFamily="34" charset="-122"/>
                <a:ea typeface="微软雅黑" panose="020B0503020204020204" pitchFamily="34" charset="-122"/>
              </a:rPr>
              <a:t>；</a:t>
            </a:r>
            <a:endParaRPr lang="en-US" altLang="zh-CN" sz="2400" dirty="0">
              <a:solidFill>
                <a:srgbClr val="000000"/>
              </a:solidFill>
              <a:latin typeface="微软雅黑" panose="020B0503020204020204" pitchFamily="34" charset="-122"/>
              <a:ea typeface="微软雅黑" panose="020B0503020204020204" pitchFamily="34" charset="-122"/>
            </a:endParaRPr>
          </a:p>
          <a:p>
            <a:pPr marL="1166813" lvl="1" indent="-285750" fontAlgn="base">
              <a:lnSpc>
                <a:spcPct val="150000"/>
              </a:lnSpc>
              <a:spcBef>
                <a:spcPct val="0"/>
              </a:spcBef>
              <a:spcAft>
                <a:spcPct val="0"/>
              </a:spcAft>
              <a:buClr>
                <a:srgbClr val="3333CC"/>
              </a:buClr>
              <a:buSzPct val="60000"/>
              <a:buFont typeface="Wingdings" panose="05000000000000000000" pitchFamily="2" charset="2"/>
              <a:buChar char="Ø"/>
            </a:pPr>
            <a:r>
              <a:rPr lang="zh-CN" altLang="en-US" sz="2400" dirty="0">
                <a:solidFill>
                  <a:srgbClr val="000000"/>
                </a:solidFill>
                <a:latin typeface="微软雅黑" panose="020B0503020204020204" pitchFamily="34" charset="-122"/>
                <a:ea typeface="微软雅黑" panose="020B0503020204020204" pitchFamily="34" charset="-122"/>
              </a:rPr>
              <a:t>对于无向图，所有邻接链表的长度之和等于</a:t>
            </a:r>
            <a:r>
              <a:rPr lang="en-US" altLang="zh-CN" sz="2400" dirty="0">
                <a:solidFill>
                  <a:srgbClr val="000000"/>
                </a:solidFill>
                <a:latin typeface="微软雅黑" panose="020B0503020204020204" pitchFamily="34" charset="-122"/>
                <a:ea typeface="微软雅黑" panose="020B0503020204020204" pitchFamily="34" charset="-122"/>
              </a:rPr>
              <a:t>2|E|</a:t>
            </a:r>
            <a:r>
              <a:rPr lang="zh-CN" altLang="en-US" sz="2400" dirty="0">
                <a:solidFill>
                  <a:srgbClr val="000000"/>
                </a:solidFill>
                <a:latin typeface="微软雅黑" panose="020B0503020204020204" pitchFamily="34" charset="-122"/>
                <a:ea typeface="微软雅黑" panose="020B0503020204020204" pitchFamily="34" charset="-122"/>
              </a:rPr>
              <a:t>。</a:t>
            </a:r>
            <a:endParaRPr lang="en-US" altLang="zh-CN" sz="2400" dirty="0">
              <a:solidFill>
                <a:srgbClr val="0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29843221"/>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3333" y="338667"/>
            <a:ext cx="2607733" cy="593644"/>
          </a:xfrm>
          <a:prstGeom prst="rect">
            <a:avLst/>
          </a:prstGeom>
        </p:spPr>
      </p:pic>
      <p:pic>
        <p:nvPicPr>
          <p:cNvPr id="3" name="图片 2"/>
          <p:cNvPicPr>
            <a:picLocks noChangeAspect="1"/>
          </p:cNvPicPr>
          <p:nvPr/>
        </p:nvPicPr>
        <p:blipFill rotWithShape="1">
          <a:blip r:embed="rId4">
            <a:alphaModFix amt="4000"/>
            <a:extLst>
              <a:ext uri="{28A0092B-C50C-407E-A947-70E740481C1C}">
                <a14:useLocalDpi xmlns:a14="http://schemas.microsoft.com/office/drawing/2010/main" val="0"/>
              </a:ext>
            </a:extLst>
          </a:blip>
          <a:srcRect t="4939" r="28793" b="22469"/>
          <a:stretch/>
        </p:blipFill>
        <p:spPr>
          <a:xfrm>
            <a:off x="2641601" y="902926"/>
            <a:ext cx="9550400" cy="5955074"/>
          </a:xfrm>
          <a:prstGeom prst="rect">
            <a:avLst/>
          </a:prstGeom>
        </p:spPr>
      </p:pic>
      <p:sp>
        <p:nvSpPr>
          <p:cNvPr id="6" name="矩形 5"/>
          <p:cNvSpPr/>
          <p:nvPr/>
        </p:nvSpPr>
        <p:spPr>
          <a:xfrm>
            <a:off x="1376245" y="1230573"/>
            <a:ext cx="10448259" cy="45719"/>
          </a:xfrm>
          <a:prstGeom prst="rect">
            <a:avLst/>
          </a:prstGeom>
          <a:solidFill>
            <a:srgbClr val="239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矩形 9"/>
          <p:cNvSpPr/>
          <p:nvPr/>
        </p:nvSpPr>
        <p:spPr>
          <a:xfrm>
            <a:off x="9618453" y="383465"/>
            <a:ext cx="2206050" cy="523220"/>
          </a:xfrm>
          <a:prstGeom prst="rect">
            <a:avLst/>
          </a:prstGeom>
          <a:solidFill>
            <a:srgbClr val="239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矩形 10"/>
          <p:cNvSpPr/>
          <p:nvPr/>
        </p:nvSpPr>
        <p:spPr>
          <a:xfrm>
            <a:off x="9558068" y="352688"/>
            <a:ext cx="2359995" cy="584775"/>
          </a:xfrm>
          <a:prstGeom prst="rect">
            <a:avLst/>
          </a:prstGeom>
        </p:spPr>
        <p:txBody>
          <a:bodyPr wrap="square" anchor="ct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lnSpc>
                <a:spcPct val="100000"/>
              </a:lnSpc>
              <a:spcBef>
                <a:spcPts val="0"/>
              </a:spcBef>
              <a:spcAft>
                <a:spcPts val="0"/>
              </a:spcAft>
              <a:defRPr/>
            </a:pPr>
            <a:r>
              <a:rPr lang="zh-CN" altLang="en-US" sz="3200" b="1" dirty="0">
                <a:solidFill>
                  <a:schemeClr val="bg1"/>
                </a:solidFill>
                <a:latin typeface="微软雅黑" charset="-122"/>
                <a:ea typeface="微软雅黑" charset="-122"/>
                <a:sym typeface="+mn-ea"/>
              </a:rPr>
              <a:t>回溯法</a:t>
            </a:r>
          </a:p>
        </p:txBody>
      </p:sp>
      <p:sp>
        <p:nvSpPr>
          <p:cNvPr id="13" name="文本框 12"/>
          <p:cNvSpPr txBox="1"/>
          <p:nvPr/>
        </p:nvSpPr>
        <p:spPr>
          <a:xfrm>
            <a:off x="342670" y="1027613"/>
            <a:ext cx="1022519" cy="584775"/>
          </a:xfrm>
          <a:prstGeom prst="rect">
            <a:avLst/>
          </a:prstGeom>
          <a:noFill/>
        </p:spPr>
        <p:txBody>
          <a:bodyPr wrap="square" rtlCol="0">
            <a:spAutoFit/>
          </a:bodyPr>
          <a:lstStyle/>
          <a:p>
            <a:r>
              <a:rPr kumimoji="1" lang="zh-CN" altLang="en-US" sz="3200" b="1" dirty="0">
                <a:latin typeface="Microsoft YaHei" charset="-122"/>
                <a:ea typeface="Microsoft YaHei" charset="-122"/>
                <a:cs typeface="Microsoft YaHei" charset="-122"/>
              </a:rPr>
              <a:t>概念</a:t>
            </a:r>
          </a:p>
        </p:txBody>
      </p:sp>
      <p:sp>
        <p:nvSpPr>
          <p:cNvPr id="4" name="矩形 3"/>
          <p:cNvSpPr/>
          <p:nvPr/>
        </p:nvSpPr>
        <p:spPr>
          <a:xfrm>
            <a:off x="342670" y="1496570"/>
            <a:ext cx="11481834" cy="4955203"/>
          </a:xfrm>
          <a:prstGeom prst="rect">
            <a:avLst/>
          </a:prstGeom>
        </p:spPr>
        <p:txBody>
          <a:bodyPr wrap="square">
            <a:spAutoFit/>
          </a:bodyPr>
          <a:lstStyle/>
          <a:p>
            <a:pPr lvl="0" fontAlgn="base">
              <a:lnSpc>
                <a:spcPct val="150000"/>
              </a:lnSpc>
              <a:spcAft>
                <a:spcPct val="0"/>
              </a:spcAft>
              <a:buClr>
                <a:srgbClr val="CC9900"/>
              </a:buClr>
              <a:buSzPct val="65000"/>
              <a:defRPr/>
            </a:pPr>
            <a:r>
              <a:rPr lang="zh-CN" altLang="en-US" sz="2400" b="1" kern="0" dirty="0">
                <a:solidFill>
                  <a:srgbClr val="FF0000"/>
                </a:solidFill>
                <a:latin typeface="微软雅黑" panose="020B0503020204020204" pitchFamily="34" charset="-122"/>
                <a:ea typeface="微软雅黑" panose="020B0503020204020204" pitchFamily="34" charset="-122"/>
              </a:rPr>
              <a:t>约束条件</a:t>
            </a:r>
            <a:r>
              <a:rPr lang="zh-CN" altLang="en-US" sz="2400" kern="0" dirty="0">
                <a:solidFill>
                  <a:srgbClr val="000000"/>
                </a:solidFill>
                <a:latin typeface="微软雅黑" panose="020B0503020204020204" pitchFamily="34" charset="-122"/>
                <a:ea typeface="微软雅黑" panose="020B0503020204020204" pitchFamily="34" charset="-122"/>
              </a:rPr>
              <a:t>：问题的解需要满足的条件</a:t>
            </a:r>
            <a:r>
              <a:rPr lang="zh-CN" altLang="en-US" sz="2400" kern="0" dirty="0" smtClean="0">
                <a:solidFill>
                  <a:srgbClr val="000000"/>
                </a:solidFill>
                <a:latin typeface="微软雅黑" panose="020B0503020204020204" pitchFamily="34" charset="-122"/>
                <a:ea typeface="微软雅黑" panose="020B0503020204020204" pitchFamily="34" charset="-122"/>
              </a:rPr>
              <a:t>。可以</a:t>
            </a:r>
            <a:r>
              <a:rPr lang="zh-CN" altLang="en-US" sz="2400" kern="0" dirty="0">
                <a:solidFill>
                  <a:srgbClr val="000000"/>
                </a:solidFill>
                <a:latin typeface="微软雅黑" panose="020B0503020204020204" pitchFamily="34" charset="-122"/>
                <a:ea typeface="微软雅黑" panose="020B0503020204020204" pitchFamily="34" charset="-122"/>
              </a:rPr>
              <a:t>分为</a:t>
            </a:r>
            <a:r>
              <a:rPr lang="zh-CN" altLang="en-US" sz="2400" kern="0" dirty="0">
                <a:solidFill>
                  <a:schemeClr val="accent6">
                    <a:lumMod val="50000"/>
                  </a:schemeClr>
                </a:solidFill>
                <a:latin typeface="微软雅黑" panose="020B0503020204020204" pitchFamily="34" charset="-122"/>
                <a:ea typeface="微软雅黑" panose="020B0503020204020204" pitchFamily="34" charset="-122"/>
              </a:rPr>
              <a:t>显式约束条件</a:t>
            </a:r>
            <a:r>
              <a:rPr lang="zh-CN" altLang="en-US" sz="2400" kern="0" dirty="0">
                <a:solidFill>
                  <a:srgbClr val="000000"/>
                </a:solidFill>
                <a:latin typeface="微软雅黑" panose="020B0503020204020204" pitchFamily="34" charset="-122"/>
                <a:ea typeface="微软雅黑" panose="020B0503020204020204" pitchFamily="34" charset="-122"/>
              </a:rPr>
              <a:t>和</a:t>
            </a:r>
            <a:r>
              <a:rPr lang="zh-CN" altLang="en-US" sz="2400" kern="0" dirty="0">
                <a:solidFill>
                  <a:schemeClr val="accent6">
                    <a:lumMod val="50000"/>
                  </a:schemeClr>
                </a:solidFill>
                <a:latin typeface="微软雅黑" panose="020B0503020204020204" pitchFamily="34" charset="-122"/>
                <a:ea typeface="微软雅黑" panose="020B0503020204020204" pitchFamily="34" charset="-122"/>
              </a:rPr>
              <a:t>隐式约束条件</a:t>
            </a:r>
            <a:r>
              <a:rPr lang="zh-CN" altLang="en-US" sz="2400" kern="0" dirty="0">
                <a:solidFill>
                  <a:srgbClr val="000000"/>
                </a:solidFill>
                <a:latin typeface="微软雅黑" panose="020B0503020204020204" pitchFamily="34" charset="-122"/>
                <a:ea typeface="微软雅黑" panose="020B0503020204020204" pitchFamily="34" charset="-122"/>
              </a:rPr>
              <a:t>。</a:t>
            </a:r>
          </a:p>
          <a:p>
            <a:pPr lvl="0" fontAlgn="base">
              <a:lnSpc>
                <a:spcPct val="150000"/>
              </a:lnSpc>
              <a:spcAft>
                <a:spcPct val="0"/>
              </a:spcAft>
              <a:buClr>
                <a:srgbClr val="CC9900"/>
              </a:buClr>
              <a:buSzPct val="65000"/>
              <a:defRPr/>
            </a:pPr>
            <a:r>
              <a:rPr lang="zh-CN" altLang="en-US" sz="2400" b="1" kern="0" dirty="0" smtClean="0">
                <a:solidFill>
                  <a:srgbClr val="FF0000"/>
                </a:solidFill>
                <a:latin typeface="微软雅黑" panose="020B0503020204020204" pitchFamily="34" charset="-122"/>
                <a:ea typeface="微软雅黑" panose="020B0503020204020204" pitchFamily="34" charset="-122"/>
              </a:rPr>
              <a:t>显</a:t>
            </a:r>
            <a:r>
              <a:rPr lang="zh-CN" altLang="en-US" sz="2400" b="1" kern="0" dirty="0">
                <a:solidFill>
                  <a:srgbClr val="FF0000"/>
                </a:solidFill>
                <a:latin typeface="微软雅黑" panose="020B0503020204020204" pitchFamily="34" charset="-122"/>
                <a:ea typeface="微软雅黑" panose="020B0503020204020204" pitchFamily="34" charset="-122"/>
              </a:rPr>
              <a:t>式约束条件</a:t>
            </a:r>
            <a:r>
              <a:rPr lang="zh-CN" altLang="en-US" sz="2400" kern="0" dirty="0">
                <a:solidFill>
                  <a:srgbClr val="000000"/>
                </a:solidFill>
                <a:latin typeface="微软雅黑" panose="020B0503020204020204" pitchFamily="34" charset="-122"/>
                <a:ea typeface="微软雅黑" panose="020B0503020204020204" pitchFamily="34" charset="-122"/>
              </a:rPr>
              <a:t>：一般用来规定每个</a:t>
            </a:r>
            <a:r>
              <a:rPr lang="en-US" altLang="zh-CN" sz="2400" kern="0" dirty="0">
                <a:solidFill>
                  <a:srgbClr val="000000"/>
                </a:solidFill>
                <a:latin typeface="微软雅黑" panose="020B0503020204020204" pitchFamily="34" charset="-122"/>
                <a:ea typeface="微软雅黑" panose="020B0503020204020204" pitchFamily="34" charset="-122"/>
              </a:rPr>
              <a:t>x</a:t>
            </a:r>
            <a:r>
              <a:rPr lang="en-US" altLang="zh-CN" sz="2400" kern="0" baseline="-25000" dirty="0">
                <a:solidFill>
                  <a:srgbClr val="000000"/>
                </a:solidFill>
                <a:latin typeface="微软雅黑" panose="020B0503020204020204" pitchFamily="34" charset="-122"/>
                <a:ea typeface="微软雅黑" panose="020B0503020204020204" pitchFamily="34" charset="-122"/>
              </a:rPr>
              <a:t>i</a:t>
            </a:r>
            <a:r>
              <a:rPr lang="zh-CN" altLang="en-US" sz="2400" kern="0" dirty="0">
                <a:solidFill>
                  <a:srgbClr val="000000"/>
                </a:solidFill>
                <a:latin typeface="微软雅黑" panose="020B0503020204020204" pitchFamily="34" charset="-122"/>
                <a:ea typeface="微软雅黑" panose="020B0503020204020204" pitchFamily="34" charset="-122"/>
              </a:rPr>
              <a:t>的取值范围。</a:t>
            </a:r>
          </a:p>
          <a:p>
            <a:pPr lvl="0" fontAlgn="base">
              <a:lnSpc>
                <a:spcPct val="150000"/>
              </a:lnSpc>
              <a:spcAft>
                <a:spcPct val="0"/>
              </a:spcAft>
              <a:buClr>
                <a:srgbClr val="CC9900"/>
              </a:buClr>
              <a:buSzPct val="65000"/>
              <a:defRPr/>
            </a:pPr>
            <a:r>
              <a:rPr lang="zh-CN" altLang="en-US" kern="0" dirty="0">
                <a:solidFill>
                  <a:srgbClr val="000000"/>
                </a:solidFill>
                <a:latin typeface="微软雅黑" panose="020B0503020204020204" pitchFamily="34" charset="-122"/>
                <a:ea typeface="微软雅黑" panose="020B0503020204020204" pitchFamily="34" charset="-122"/>
              </a:rPr>
              <a:t>                                   </a:t>
            </a:r>
            <a:r>
              <a:rPr lang="zh-CN" altLang="en-US" kern="0" dirty="0" smtClean="0">
                <a:solidFill>
                  <a:srgbClr val="000000"/>
                </a:solidFill>
                <a:latin typeface="微软雅黑" panose="020B0503020204020204" pitchFamily="34" charset="-122"/>
                <a:ea typeface="微软雅黑" panose="020B0503020204020204" pitchFamily="34" charset="-122"/>
              </a:rPr>
              <a:t>   </a:t>
            </a:r>
            <a:r>
              <a:rPr lang="zh-CN" altLang="en-US" sz="2000" kern="0" dirty="0" smtClean="0">
                <a:solidFill>
                  <a:srgbClr val="000000"/>
                </a:solidFill>
                <a:latin typeface="微软雅黑" panose="020B0503020204020204" pitchFamily="34" charset="-122"/>
                <a:ea typeface="微软雅黑" panose="020B0503020204020204" pitchFamily="34" charset="-122"/>
              </a:rPr>
              <a:t>如 </a:t>
            </a:r>
            <a:r>
              <a:rPr lang="zh-CN" altLang="en-US" sz="2000" kern="0" dirty="0">
                <a:solidFill>
                  <a:srgbClr val="000000"/>
                </a:solidFill>
                <a:latin typeface="微软雅黑" panose="020B0503020204020204" pitchFamily="34" charset="-122"/>
                <a:ea typeface="微软雅黑" panose="020B0503020204020204" pitchFamily="34" charset="-122"/>
              </a:rPr>
              <a:t>：</a:t>
            </a:r>
            <a:r>
              <a:rPr lang="en-US" altLang="zh-CN" sz="2000" kern="0" dirty="0">
                <a:solidFill>
                  <a:srgbClr val="000000"/>
                </a:solidFill>
                <a:latin typeface="微软雅黑" panose="020B0503020204020204" pitchFamily="34" charset="-122"/>
                <a:ea typeface="微软雅黑" panose="020B0503020204020204" pitchFamily="34" charset="-122"/>
              </a:rPr>
              <a:t> x</a:t>
            </a:r>
            <a:r>
              <a:rPr lang="en-US" altLang="zh-CN" sz="2000" kern="0" baseline="-25000" dirty="0">
                <a:solidFill>
                  <a:srgbClr val="000000"/>
                </a:solidFill>
                <a:latin typeface="微软雅黑" panose="020B0503020204020204" pitchFamily="34" charset="-122"/>
                <a:ea typeface="微软雅黑" panose="020B0503020204020204" pitchFamily="34" charset="-122"/>
              </a:rPr>
              <a:t>i</a:t>
            </a:r>
            <a:r>
              <a:rPr lang="en-US" altLang="zh-CN" sz="2000" kern="0" dirty="0">
                <a:solidFill>
                  <a:srgbClr val="000000"/>
                </a:solidFill>
                <a:latin typeface="微软雅黑" panose="020B0503020204020204" pitchFamily="34" charset="-122"/>
                <a:ea typeface="微软雅黑" panose="020B0503020204020204" pitchFamily="34" charset="-122"/>
              </a:rPr>
              <a:t>≥0                       </a:t>
            </a:r>
            <a:r>
              <a:rPr lang="zh-CN" altLang="en-US" sz="2000" kern="0" dirty="0" smtClean="0">
                <a:solidFill>
                  <a:srgbClr val="000000"/>
                </a:solidFill>
                <a:latin typeface="微软雅黑" panose="020B0503020204020204" pitchFamily="34" charset="-122"/>
                <a:ea typeface="微软雅黑" panose="020B0503020204020204" pitchFamily="34" charset="-122"/>
              </a:rPr>
              <a:t>即 </a:t>
            </a:r>
            <a:r>
              <a:rPr lang="en-US" altLang="zh-CN" sz="2000" kern="0" dirty="0" smtClean="0">
                <a:solidFill>
                  <a:srgbClr val="000000"/>
                </a:solidFill>
                <a:latin typeface="微软雅黑" panose="020B0503020204020204" pitchFamily="34" charset="-122"/>
                <a:ea typeface="微软雅黑" panose="020B0503020204020204" pitchFamily="34" charset="-122"/>
              </a:rPr>
              <a:t>S</a:t>
            </a:r>
            <a:r>
              <a:rPr lang="en-US" altLang="zh-CN" sz="2000" kern="0" baseline="-25000" dirty="0" smtClean="0">
                <a:solidFill>
                  <a:srgbClr val="000000"/>
                </a:solidFill>
                <a:latin typeface="微软雅黑" panose="020B0503020204020204" pitchFamily="34" charset="-122"/>
                <a:ea typeface="微软雅黑" panose="020B0503020204020204" pitchFamily="34" charset="-122"/>
              </a:rPr>
              <a:t>i</a:t>
            </a:r>
            <a:r>
              <a:rPr lang="en-US" altLang="zh-CN" sz="2000" kern="0" dirty="0">
                <a:solidFill>
                  <a:srgbClr val="000000"/>
                </a:solidFill>
                <a:latin typeface="微软雅黑" panose="020B0503020204020204" pitchFamily="34" charset="-122"/>
                <a:ea typeface="微软雅黑" panose="020B0503020204020204" pitchFamily="34" charset="-122"/>
              </a:rPr>
              <a:t>={</a:t>
            </a:r>
            <a:r>
              <a:rPr lang="zh-CN" altLang="en-US" sz="2000" kern="0" dirty="0">
                <a:solidFill>
                  <a:srgbClr val="000000"/>
                </a:solidFill>
                <a:latin typeface="微软雅黑" panose="020B0503020204020204" pitchFamily="34" charset="-122"/>
                <a:ea typeface="微软雅黑" panose="020B0503020204020204" pitchFamily="34" charset="-122"/>
              </a:rPr>
              <a:t>所有非负实数</a:t>
            </a:r>
            <a:r>
              <a:rPr lang="en-US" altLang="zh-CN" sz="2000" kern="0" dirty="0">
                <a:solidFill>
                  <a:srgbClr val="000000"/>
                </a:solidFill>
                <a:latin typeface="微软雅黑" panose="020B0503020204020204" pitchFamily="34" charset="-122"/>
                <a:ea typeface="微软雅黑" panose="020B0503020204020204" pitchFamily="34" charset="-122"/>
              </a:rPr>
              <a:t>}</a:t>
            </a:r>
          </a:p>
          <a:p>
            <a:pPr lvl="0" fontAlgn="base">
              <a:lnSpc>
                <a:spcPct val="150000"/>
              </a:lnSpc>
              <a:spcAft>
                <a:spcPct val="0"/>
              </a:spcAft>
              <a:buClr>
                <a:srgbClr val="CC9900"/>
              </a:buClr>
              <a:buSzPct val="65000"/>
              <a:defRPr/>
            </a:pPr>
            <a:r>
              <a:rPr lang="en-US" altLang="zh-CN" sz="2000" kern="0" dirty="0">
                <a:solidFill>
                  <a:srgbClr val="000000"/>
                </a:solidFill>
                <a:latin typeface="微软雅黑" panose="020B0503020204020204" pitchFamily="34" charset="-122"/>
                <a:ea typeface="微软雅黑" panose="020B0503020204020204" pitchFamily="34" charset="-122"/>
              </a:rPr>
              <a:t>                                            x</a:t>
            </a:r>
            <a:r>
              <a:rPr lang="en-US" altLang="zh-CN" sz="2000" kern="0" baseline="-25000" dirty="0">
                <a:solidFill>
                  <a:srgbClr val="000000"/>
                </a:solidFill>
                <a:latin typeface="微软雅黑" panose="020B0503020204020204" pitchFamily="34" charset="-122"/>
                <a:ea typeface="微软雅黑" panose="020B0503020204020204" pitchFamily="34" charset="-122"/>
              </a:rPr>
              <a:t>i</a:t>
            </a:r>
            <a:r>
              <a:rPr lang="en-US" altLang="zh-CN" sz="2000" kern="0" dirty="0">
                <a:solidFill>
                  <a:srgbClr val="000000"/>
                </a:solidFill>
                <a:latin typeface="微软雅黑" panose="020B0503020204020204" pitchFamily="34" charset="-122"/>
                <a:ea typeface="微软雅黑" panose="020B0503020204020204" pitchFamily="34" charset="-122"/>
              </a:rPr>
              <a:t>=0</a:t>
            </a:r>
            <a:r>
              <a:rPr lang="zh-CN" altLang="en-US" sz="2000" kern="0" dirty="0">
                <a:solidFill>
                  <a:srgbClr val="000000"/>
                </a:solidFill>
                <a:latin typeface="微软雅黑" panose="020B0503020204020204" pitchFamily="34" charset="-122"/>
                <a:ea typeface="微软雅黑" panose="020B0503020204020204" pitchFamily="34" charset="-122"/>
              </a:rPr>
              <a:t>或</a:t>
            </a:r>
            <a:r>
              <a:rPr lang="en-US" altLang="zh-CN" sz="2000" kern="0" dirty="0">
                <a:solidFill>
                  <a:srgbClr val="000000"/>
                </a:solidFill>
                <a:latin typeface="微软雅黑" panose="020B0503020204020204" pitchFamily="34" charset="-122"/>
                <a:ea typeface="微软雅黑" panose="020B0503020204020204" pitchFamily="34" charset="-122"/>
              </a:rPr>
              <a:t>x</a:t>
            </a:r>
            <a:r>
              <a:rPr lang="en-US" altLang="zh-CN" sz="2000" kern="0" baseline="-25000" dirty="0">
                <a:solidFill>
                  <a:srgbClr val="000000"/>
                </a:solidFill>
                <a:latin typeface="微软雅黑" panose="020B0503020204020204" pitchFamily="34" charset="-122"/>
                <a:ea typeface="微软雅黑" panose="020B0503020204020204" pitchFamily="34" charset="-122"/>
              </a:rPr>
              <a:t>i</a:t>
            </a:r>
            <a:r>
              <a:rPr lang="en-US" altLang="zh-CN" sz="2000" kern="0" dirty="0">
                <a:solidFill>
                  <a:srgbClr val="000000"/>
                </a:solidFill>
                <a:latin typeface="微软雅黑" panose="020B0503020204020204" pitchFamily="34" charset="-122"/>
                <a:ea typeface="微软雅黑" panose="020B0503020204020204" pitchFamily="34" charset="-122"/>
              </a:rPr>
              <a:t>=1             </a:t>
            </a:r>
            <a:r>
              <a:rPr lang="zh-CN" altLang="en-US" sz="2000" kern="0" dirty="0">
                <a:solidFill>
                  <a:srgbClr val="000000"/>
                </a:solidFill>
                <a:latin typeface="微软雅黑" panose="020B0503020204020204" pitchFamily="34" charset="-122"/>
                <a:ea typeface="微软雅黑" panose="020B0503020204020204" pitchFamily="34" charset="-122"/>
              </a:rPr>
              <a:t>即 </a:t>
            </a:r>
            <a:r>
              <a:rPr lang="en-US" altLang="zh-CN" sz="2000" kern="0" dirty="0">
                <a:solidFill>
                  <a:srgbClr val="000000"/>
                </a:solidFill>
                <a:latin typeface="微软雅黑" panose="020B0503020204020204" pitchFamily="34" charset="-122"/>
                <a:ea typeface="微软雅黑" panose="020B0503020204020204" pitchFamily="34" charset="-122"/>
              </a:rPr>
              <a:t>S</a:t>
            </a:r>
            <a:r>
              <a:rPr lang="en-US" altLang="zh-CN" sz="2000" kern="0" baseline="-25000" dirty="0">
                <a:solidFill>
                  <a:srgbClr val="000000"/>
                </a:solidFill>
                <a:latin typeface="微软雅黑" panose="020B0503020204020204" pitchFamily="34" charset="-122"/>
                <a:ea typeface="微软雅黑" panose="020B0503020204020204" pitchFamily="34" charset="-122"/>
              </a:rPr>
              <a:t>i</a:t>
            </a:r>
            <a:r>
              <a:rPr lang="en-US" altLang="zh-CN" sz="2000" kern="0" dirty="0">
                <a:solidFill>
                  <a:srgbClr val="000000"/>
                </a:solidFill>
                <a:latin typeface="微软雅黑" panose="020B0503020204020204" pitchFamily="34" charset="-122"/>
                <a:ea typeface="微软雅黑" panose="020B0503020204020204" pitchFamily="34" charset="-122"/>
              </a:rPr>
              <a:t>={0,1}</a:t>
            </a:r>
          </a:p>
          <a:p>
            <a:pPr lvl="0" fontAlgn="base">
              <a:lnSpc>
                <a:spcPct val="150000"/>
              </a:lnSpc>
              <a:spcAft>
                <a:spcPct val="0"/>
              </a:spcAft>
              <a:buClr>
                <a:srgbClr val="CC9900"/>
              </a:buClr>
              <a:buSzPct val="65000"/>
              <a:defRPr/>
            </a:pPr>
            <a:r>
              <a:rPr lang="en-US" altLang="zh-CN" sz="2000" kern="0" dirty="0">
                <a:solidFill>
                  <a:srgbClr val="000000"/>
                </a:solidFill>
                <a:latin typeface="微软雅黑" panose="020B0503020204020204" pitchFamily="34" charset="-122"/>
                <a:ea typeface="微软雅黑" panose="020B0503020204020204" pitchFamily="34" charset="-122"/>
              </a:rPr>
              <a:t>                                            </a:t>
            </a:r>
            <a:r>
              <a:rPr lang="en-US" altLang="zh-CN" sz="2000" kern="0" dirty="0" err="1">
                <a:solidFill>
                  <a:srgbClr val="000000"/>
                </a:solidFill>
                <a:latin typeface="微软雅黑" panose="020B0503020204020204" pitchFamily="34" charset="-122"/>
                <a:ea typeface="微软雅黑" panose="020B0503020204020204" pitchFamily="34" charset="-122"/>
              </a:rPr>
              <a:t>l</a:t>
            </a:r>
            <a:r>
              <a:rPr lang="en-US" altLang="zh-CN" sz="2000" kern="0" baseline="-25000" dirty="0" err="1">
                <a:solidFill>
                  <a:srgbClr val="000000"/>
                </a:solidFill>
                <a:latin typeface="微软雅黑" panose="020B0503020204020204" pitchFamily="34" charset="-122"/>
                <a:ea typeface="微软雅黑" panose="020B0503020204020204" pitchFamily="34" charset="-122"/>
              </a:rPr>
              <a:t>i</a:t>
            </a:r>
            <a:r>
              <a:rPr lang="en-US" altLang="zh-CN" sz="2000" kern="0" dirty="0" err="1">
                <a:solidFill>
                  <a:srgbClr val="000000"/>
                </a:solidFill>
                <a:latin typeface="微软雅黑" panose="020B0503020204020204" pitchFamily="34" charset="-122"/>
                <a:ea typeface="微软雅黑" panose="020B0503020204020204" pitchFamily="34" charset="-122"/>
              </a:rPr>
              <a:t>≤x</a:t>
            </a:r>
            <a:r>
              <a:rPr lang="en-US" altLang="zh-CN" sz="2000" kern="0" baseline="-25000" dirty="0" err="1">
                <a:solidFill>
                  <a:srgbClr val="000000"/>
                </a:solidFill>
                <a:latin typeface="微软雅黑" panose="020B0503020204020204" pitchFamily="34" charset="-122"/>
                <a:ea typeface="微软雅黑" panose="020B0503020204020204" pitchFamily="34" charset="-122"/>
              </a:rPr>
              <a:t>i</a:t>
            </a:r>
            <a:r>
              <a:rPr lang="en-US" altLang="zh-CN" sz="2000" kern="0" dirty="0" err="1">
                <a:solidFill>
                  <a:srgbClr val="000000"/>
                </a:solidFill>
                <a:latin typeface="微软雅黑" panose="020B0503020204020204" pitchFamily="34" charset="-122"/>
                <a:ea typeface="微软雅黑" panose="020B0503020204020204" pitchFamily="34" charset="-122"/>
              </a:rPr>
              <a:t>≤u</a:t>
            </a:r>
            <a:r>
              <a:rPr lang="en-US" altLang="zh-CN" sz="2000" kern="0" baseline="-25000" dirty="0" err="1">
                <a:solidFill>
                  <a:srgbClr val="000000"/>
                </a:solidFill>
                <a:latin typeface="微软雅黑" panose="020B0503020204020204" pitchFamily="34" charset="-122"/>
                <a:ea typeface="微软雅黑" panose="020B0503020204020204" pitchFamily="34" charset="-122"/>
              </a:rPr>
              <a:t>i</a:t>
            </a:r>
            <a:r>
              <a:rPr lang="en-US" altLang="zh-CN" sz="2000" kern="0" dirty="0">
                <a:solidFill>
                  <a:srgbClr val="000000"/>
                </a:solidFill>
                <a:latin typeface="微软雅黑" panose="020B0503020204020204" pitchFamily="34" charset="-122"/>
                <a:ea typeface="微软雅黑" panose="020B0503020204020204" pitchFamily="34" charset="-122"/>
              </a:rPr>
              <a:t>	       </a:t>
            </a:r>
            <a:r>
              <a:rPr lang="en-US" altLang="zh-CN" sz="2000" kern="0" dirty="0" smtClean="0">
                <a:solidFill>
                  <a:srgbClr val="000000"/>
                </a:solidFill>
                <a:latin typeface="微软雅黑" panose="020B0503020204020204" pitchFamily="34" charset="-122"/>
                <a:ea typeface="微软雅黑" panose="020B0503020204020204" pitchFamily="34" charset="-122"/>
              </a:rPr>
              <a:t>      </a:t>
            </a:r>
            <a:r>
              <a:rPr lang="zh-CN" altLang="en-US" sz="2000" kern="0" dirty="0" smtClean="0">
                <a:solidFill>
                  <a:srgbClr val="000000"/>
                </a:solidFill>
                <a:latin typeface="微软雅黑" panose="020B0503020204020204" pitchFamily="34" charset="-122"/>
                <a:ea typeface="微软雅黑" panose="020B0503020204020204" pitchFamily="34" charset="-122"/>
              </a:rPr>
              <a:t>即 </a:t>
            </a:r>
            <a:r>
              <a:rPr lang="en-US" altLang="zh-CN" sz="2000" kern="0" dirty="0" smtClean="0">
                <a:solidFill>
                  <a:srgbClr val="000000"/>
                </a:solidFill>
                <a:latin typeface="微软雅黑" panose="020B0503020204020204" pitchFamily="34" charset="-122"/>
                <a:ea typeface="微软雅黑" panose="020B0503020204020204" pitchFamily="34" charset="-122"/>
              </a:rPr>
              <a:t>S</a:t>
            </a:r>
            <a:r>
              <a:rPr lang="en-US" altLang="zh-CN" sz="2000" kern="0" baseline="-25000" dirty="0" smtClean="0">
                <a:solidFill>
                  <a:srgbClr val="000000"/>
                </a:solidFill>
                <a:latin typeface="微软雅黑" panose="020B0503020204020204" pitchFamily="34" charset="-122"/>
                <a:ea typeface="微软雅黑" panose="020B0503020204020204" pitchFamily="34" charset="-122"/>
              </a:rPr>
              <a:t>i</a:t>
            </a:r>
            <a:r>
              <a:rPr lang="en-US" altLang="zh-CN" sz="2000" kern="0" dirty="0">
                <a:solidFill>
                  <a:srgbClr val="000000"/>
                </a:solidFill>
                <a:latin typeface="微软雅黑" panose="020B0503020204020204" pitchFamily="34" charset="-122"/>
                <a:ea typeface="微软雅黑" panose="020B0503020204020204" pitchFamily="34" charset="-122"/>
              </a:rPr>
              <a:t>={</a:t>
            </a:r>
            <a:r>
              <a:rPr lang="en-US" altLang="zh-CN" sz="2000" kern="0" dirty="0" err="1">
                <a:solidFill>
                  <a:srgbClr val="000000"/>
                </a:solidFill>
                <a:latin typeface="微软雅黑" panose="020B0503020204020204" pitchFamily="34" charset="-122"/>
                <a:ea typeface="微软雅黑" panose="020B0503020204020204" pitchFamily="34" charset="-122"/>
              </a:rPr>
              <a:t>l</a:t>
            </a:r>
            <a:r>
              <a:rPr lang="en-US" altLang="zh-CN" sz="2000" kern="0" baseline="-25000" dirty="0" err="1">
                <a:solidFill>
                  <a:srgbClr val="000000"/>
                </a:solidFill>
                <a:latin typeface="微软雅黑" panose="020B0503020204020204" pitchFamily="34" charset="-122"/>
                <a:ea typeface="微软雅黑" panose="020B0503020204020204" pitchFamily="34" charset="-122"/>
              </a:rPr>
              <a:t>i</a:t>
            </a:r>
            <a:r>
              <a:rPr lang="en-US" altLang="zh-CN" sz="2000" kern="0" dirty="0" err="1">
                <a:solidFill>
                  <a:srgbClr val="000000"/>
                </a:solidFill>
                <a:latin typeface="微软雅黑" panose="020B0503020204020204" pitchFamily="34" charset="-122"/>
                <a:ea typeface="微软雅黑" panose="020B0503020204020204" pitchFamily="34" charset="-122"/>
              </a:rPr>
              <a:t>≤a≤u</a:t>
            </a:r>
            <a:r>
              <a:rPr lang="en-US" altLang="zh-CN" sz="2000" kern="0" baseline="-25000" dirty="0" err="1">
                <a:solidFill>
                  <a:srgbClr val="000000"/>
                </a:solidFill>
                <a:latin typeface="微软雅黑" panose="020B0503020204020204" pitchFamily="34" charset="-122"/>
                <a:ea typeface="微软雅黑" panose="020B0503020204020204" pitchFamily="34" charset="-122"/>
              </a:rPr>
              <a:t>i</a:t>
            </a:r>
            <a:r>
              <a:rPr lang="en-US" altLang="zh-CN" sz="2000" kern="0" dirty="0">
                <a:solidFill>
                  <a:srgbClr val="000000"/>
                </a:solidFill>
                <a:latin typeface="微软雅黑" panose="020B0503020204020204" pitchFamily="34" charset="-122"/>
                <a:ea typeface="微软雅黑" panose="020B0503020204020204" pitchFamily="34" charset="-122"/>
              </a:rPr>
              <a:t>}</a:t>
            </a:r>
          </a:p>
          <a:p>
            <a:pPr lvl="0" fontAlgn="base">
              <a:lnSpc>
                <a:spcPct val="150000"/>
              </a:lnSpc>
              <a:spcAft>
                <a:spcPct val="0"/>
              </a:spcAft>
              <a:buClr>
                <a:srgbClr val="CC9900"/>
              </a:buClr>
              <a:buSzPct val="65000"/>
              <a:defRPr/>
            </a:pPr>
            <a:r>
              <a:rPr lang="zh-CN" altLang="en-US" sz="2400" b="1" kern="0" dirty="0" smtClean="0">
                <a:solidFill>
                  <a:srgbClr val="FF0000"/>
                </a:solidFill>
                <a:latin typeface="微软雅黑" panose="020B0503020204020204" pitchFamily="34" charset="-122"/>
                <a:ea typeface="微软雅黑" panose="020B0503020204020204" pitchFamily="34" charset="-122"/>
              </a:rPr>
              <a:t>解</a:t>
            </a:r>
            <a:r>
              <a:rPr lang="zh-CN" altLang="en-US" sz="2400" b="1" kern="0" dirty="0">
                <a:solidFill>
                  <a:srgbClr val="FF0000"/>
                </a:solidFill>
                <a:latin typeface="微软雅黑" panose="020B0503020204020204" pitchFamily="34" charset="-122"/>
                <a:ea typeface="微软雅黑" panose="020B0503020204020204" pitchFamily="34" charset="-122"/>
              </a:rPr>
              <a:t>空间</a:t>
            </a:r>
            <a:r>
              <a:rPr lang="zh-CN" altLang="en-US" sz="2400" kern="0" dirty="0">
                <a:solidFill>
                  <a:srgbClr val="000000"/>
                </a:solidFill>
                <a:latin typeface="微软雅黑" panose="020B0503020204020204" pitchFamily="34" charset="-122"/>
                <a:ea typeface="微软雅黑" panose="020B0503020204020204" pitchFamily="34" charset="-122"/>
              </a:rPr>
              <a:t>：实例</a:t>
            </a:r>
            <a:r>
              <a:rPr lang="en-US" altLang="zh-CN" sz="2400" kern="0" dirty="0">
                <a:solidFill>
                  <a:srgbClr val="000000"/>
                </a:solidFill>
                <a:latin typeface="微软雅黑" panose="020B0503020204020204" pitchFamily="34" charset="-122"/>
                <a:ea typeface="微软雅黑" panose="020B0503020204020204" pitchFamily="34" charset="-122"/>
              </a:rPr>
              <a:t>I</a:t>
            </a:r>
            <a:r>
              <a:rPr lang="zh-CN" altLang="en-US" sz="2400" kern="0" dirty="0">
                <a:solidFill>
                  <a:srgbClr val="000000"/>
                </a:solidFill>
                <a:latin typeface="微软雅黑" panose="020B0503020204020204" pitchFamily="34" charset="-122"/>
                <a:ea typeface="微软雅黑" panose="020B0503020204020204" pitchFamily="34" charset="-122"/>
              </a:rPr>
              <a:t>的满足显式约束条件的所有元组，构成</a:t>
            </a:r>
            <a:r>
              <a:rPr lang="en-US" altLang="zh-CN" sz="2400" kern="0" dirty="0">
                <a:solidFill>
                  <a:srgbClr val="000000"/>
                </a:solidFill>
                <a:latin typeface="微软雅黑" panose="020B0503020204020204" pitchFamily="34" charset="-122"/>
                <a:ea typeface="微软雅黑" panose="020B0503020204020204" pitchFamily="34" charset="-122"/>
              </a:rPr>
              <a:t>I</a:t>
            </a:r>
            <a:r>
              <a:rPr lang="zh-CN" altLang="en-US" sz="2400" kern="0" dirty="0">
                <a:solidFill>
                  <a:srgbClr val="000000"/>
                </a:solidFill>
                <a:latin typeface="微软雅黑" panose="020B0503020204020204" pitchFamily="34" charset="-122"/>
                <a:ea typeface="微软雅黑" panose="020B0503020204020204" pitchFamily="34" charset="-122"/>
              </a:rPr>
              <a:t>的</a:t>
            </a:r>
            <a:r>
              <a:rPr lang="zh-CN" altLang="en-US" sz="2400" kern="0" dirty="0" smtClean="0">
                <a:solidFill>
                  <a:srgbClr val="000000"/>
                </a:solidFill>
                <a:latin typeface="微软雅黑" panose="020B0503020204020204" pitchFamily="34" charset="-122"/>
                <a:ea typeface="微软雅黑" panose="020B0503020204020204" pitchFamily="34" charset="-122"/>
              </a:rPr>
              <a:t>解空间</a:t>
            </a:r>
            <a:r>
              <a:rPr lang="zh-CN" altLang="en-US" sz="2400" kern="0" dirty="0">
                <a:solidFill>
                  <a:srgbClr val="000000"/>
                </a:solidFill>
                <a:latin typeface="微软雅黑" panose="020B0503020204020204" pitchFamily="34" charset="-122"/>
                <a:ea typeface="微软雅黑" panose="020B0503020204020204" pitchFamily="34" charset="-122"/>
              </a:rPr>
              <a:t>，即所有</a:t>
            </a:r>
            <a:r>
              <a:rPr lang="en-US" altLang="zh-CN" sz="2400" kern="0" dirty="0">
                <a:solidFill>
                  <a:srgbClr val="000000"/>
                </a:solidFill>
                <a:latin typeface="微软雅黑" panose="020B0503020204020204" pitchFamily="34" charset="-122"/>
                <a:ea typeface="微软雅黑" panose="020B0503020204020204" pitchFamily="34" charset="-122"/>
              </a:rPr>
              <a:t>x</a:t>
            </a:r>
            <a:r>
              <a:rPr lang="en-US" altLang="zh-CN" sz="2400" kern="0" baseline="-25000" dirty="0">
                <a:solidFill>
                  <a:srgbClr val="000000"/>
                </a:solidFill>
                <a:latin typeface="微软雅黑" panose="020B0503020204020204" pitchFamily="34" charset="-122"/>
                <a:ea typeface="微软雅黑" panose="020B0503020204020204" pitchFamily="34" charset="-122"/>
              </a:rPr>
              <a:t>i</a:t>
            </a:r>
            <a:r>
              <a:rPr lang="zh-CN" altLang="en-US" sz="2400" kern="0" dirty="0">
                <a:solidFill>
                  <a:srgbClr val="000000"/>
                </a:solidFill>
                <a:latin typeface="微软雅黑" panose="020B0503020204020204" pitchFamily="34" charset="-122"/>
                <a:ea typeface="微软雅黑" panose="020B0503020204020204" pitchFamily="34" charset="-122"/>
              </a:rPr>
              <a:t>合法取值的元组的集合</a:t>
            </a:r>
            <a:r>
              <a:rPr lang="en-US" altLang="zh-CN" sz="2400" kern="0" dirty="0">
                <a:solidFill>
                  <a:srgbClr val="000000"/>
                </a:solidFill>
                <a:latin typeface="微软雅黑" panose="020B0503020204020204" pitchFamily="34" charset="-122"/>
                <a:ea typeface="微软雅黑" panose="020B0503020204020204" pitchFamily="34" charset="-122"/>
              </a:rPr>
              <a:t>——</a:t>
            </a:r>
            <a:r>
              <a:rPr lang="zh-CN" altLang="en-US" sz="2400" kern="0" dirty="0">
                <a:solidFill>
                  <a:srgbClr val="000000"/>
                </a:solidFill>
                <a:latin typeface="微软雅黑" panose="020B0503020204020204" pitchFamily="34" charset="-122"/>
                <a:ea typeface="微软雅黑" panose="020B0503020204020204" pitchFamily="34" charset="-122"/>
              </a:rPr>
              <a:t>可行解。</a:t>
            </a:r>
          </a:p>
          <a:p>
            <a:pPr lvl="0" fontAlgn="base">
              <a:lnSpc>
                <a:spcPct val="150000"/>
              </a:lnSpc>
              <a:spcBef>
                <a:spcPts val="1200"/>
              </a:spcBef>
              <a:spcAft>
                <a:spcPct val="0"/>
              </a:spcAft>
              <a:buClr>
                <a:srgbClr val="CC9900"/>
              </a:buClr>
              <a:buSzPct val="65000"/>
              <a:defRPr/>
            </a:pPr>
            <a:r>
              <a:rPr lang="zh-CN" altLang="en-US" sz="2400" b="1" kern="0" dirty="0" smtClean="0">
                <a:solidFill>
                  <a:srgbClr val="FF0000"/>
                </a:solidFill>
                <a:latin typeface="微软雅黑" panose="020B0503020204020204" pitchFamily="34" charset="-122"/>
                <a:ea typeface="微软雅黑" panose="020B0503020204020204" pitchFamily="34" charset="-122"/>
              </a:rPr>
              <a:t>隐式约束</a:t>
            </a:r>
            <a:r>
              <a:rPr lang="zh-CN" altLang="en-US" sz="2400" b="1" kern="0" dirty="0">
                <a:solidFill>
                  <a:srgbClr val="FF0000"/>
                </a:solidFill>
                <a:latin typeface="微软雅黑" panose="020B0503020204020204" pitchFamily="34" charset="-122"/>
                <a:ea typeface="微软雅黑" panose="020B0503020204020204" pitchFamily="34" charset="-122"/>
              </a:rPr>
              <a:t>条件</a:t>
            </a:r>
            <a:r>
              <a:rPr lang="zh-CN" altLang="en-US" sz="2400" kern="0" dirty="0">
                <a:solidFill>
                  <a:srgbClr val="000000"/>
                </a:solidFill>
                <a:latin typeface="微软雅黑" panose="020B0503020204020204" pitchFamily="34" charset="-122"/>
                <a:ea typeface="微软雅黑" panose="020B0503020204020204" pitchFamily="34" charset="-122"/>
              </a:rPr>
              <a:t>：用来规定解空间中那些满足规范函数的元组</a:t>
            </a:r>
            <a:r>
              <a:rPr lang="zh-CN" altLang="en-US" sz="2400" kern="0" dirty="0" smtClean="0">
                <a:solidFill>
                  <a:srgbClr val="000000"/>
                </a:solidFill>
                <a:latin typeface="微软雅黑" panose="020B0503020204020204" pitchFamily="34" charset="-122"/>
                <a:ea typeface="微软雅黑" panose="020B0503020204020204" pitchFamily="34" charset="-122"/>
              </a:rPr>
              <a:t>，隐式约束</a:t>
            </a:r>
            <a:r>
              <a:rPr lang="zh-CN" altLang="en-US" sz="2400" kern="0" dirty="0">
                <a:solidFill>
                  <a:srgbClr val="000000"/>
                </a:solidFill>
                <a:latin typeface="微软雅黑" panose="020B0503020204020204" pitchFamily="34" charset="-122"/>
                <a:ea typeface="微软雅黑" panose="020B0503020204020204" pitchFamily="34" charset="-122"/>
              </a:rPr>
              <a:t>条件描述了</a:t>
            </a:r>
            <a:r>
              <a:rPr lang="en-US" altLang="zh-CN" sz="2400" kern="0" dirty="0">
                <a:solidFill>
                  <a:srgbClr val="000000"/>
                </a:solidFill>
                <a:latin typeface="微软雅黑" panose="020B0503020204020204" pitchFamily="34" charset="-122"/>
                <a:ea typeface="微软雅黑" panose="020B0503020204020204" pitchFamily="34" charset="-122"/>
              </a:rPr>
              <a:t>x</a:t>
            </a:r>
            <a:r>
              <a:rPr lang="en-US" altLang="zh-CN" sz="2400" kern="0" baseline="-25000" dirty="0">
                <a:solidFill>
                  <a:srgbClr val="000000"/>
                </a:solidFill>
                <a:latin typeface="微软雅黑" panose="020B0503020204020204" pitchFamily="34" charset="-122"/>
                <a:ea typeface="微软雅黑" panose="020B0503020204020204" pitchFamily="34" charset="-122"/>
              </a:rPr>
              <a:t>i</a:t>
            </a:r>
            <a:r>
              <a:rPr lang="zh-CN" altLang="en-US" sz="2400" kern="0" dirty="0">
                <a:solidFill>
                  <a:srgbClr val="000000"/>
                </a:solidFill>
                <a:latin typeface="微软雅黑" panose="020B0503020204020204" pitchFamily="34" charset="-122"/>
                <a:ea typeface="微软雅黑" panose="020B0503020204020204" pitchFamily="34" charset="-122"/>
              </a:rPr>
              <a:t>之间的关系和应满足的条件。</a:t>
            </a:r>
          </a:p>
        </p:txBody>
      </p:sp>
    </p:spTree>
    <p:extLst>
      <p:ext uri="{BB962C8B-B14F-4D97-AF65-F5344CB8AC3E}">
        <p14:creationId xmlns:p14="http://schemas.microsoft.com/office/powerpoint/2010/main" val="3900399302"/>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3333" y="338667"/>
            <a:ext cx="2607733" cy="593644"/>
          </a:xfrm>
          <a:prstGeom prst="rect">
            <a:avLst/>
          </a:prstGeom>
        </p:spPr>
      </p:pic>
      <p:pic>
        <p:nvPicPr>
          <p:cNvPr id="3" name="图片 2"/>
          <p:cNvPicPr>
            <a:picLocks noChangeAspect="1"/>
          </p:cNvPicPr>
          <p:nvPr/>
        </p:nvPicPr>
        <p:blipFill rotWithShape="1">
          <a:blip r:embed="rId4">
            <a:alphaModFix amt="4000"/>
            <a:extLst>
              <a:ext uri="{28A0092B-C50C-407E-A947-70E740481C1C}">
                <a14:useLocalDpi xmlns:a14="http://schemas.microsoft.com/office/drawing/2010/main" val="0"/>
              </a:ext>
            </a:extLst>
          </a:blip>
          <a:srcRect t="4939" r="28793" b="22469"/>
          <a:stretch/>
        </p:blipFill>
        <p:spPr>
          <a:xfrm>
            <a:off x="2641601" y="902926"/>
            <a:ext cx="9550400" cy="5955074"/>
          </a:xfrm>
          <a:prstGeom prst="rect">
            <a:avLst/>
          </a:prstGeom>
        </p:spPr>
      </p:pic>
      <p:sp>
        <p:nvSpPr>
          <p:cNvPr id="6" name="矩形 5"/>
          <p:cNvSpPr/>
          <p:nvPr/>
        </p:nvSpPr>
        <p:spPr>
          <a:xfrm flipV="1">
            <a:off x="2484409" y="1276292"/>
            <a:ext cx="9340096" cy="45719"/>
          </a:xfrm>
          <a:prstGeom prst="rect">
            <a:avLst/>
          </a:prstGeom>
          <a:solidFill>
            <a:srgbClr val="239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矩形 9"/>
          <p:cNvSpPr/>
          <p:nvPr/>
        </p:nvSpPr>
        <p:spPr>
          <a:xfrm>
            <a:off x="9618453" y="383465"/>
            <a:ext cx="2206050" cy="523220"/>
          </a:xfrm>
          <a:prstGeom prst="rect">
            <a:avLst/>
          </a:prstGeom>
          <a:solidFill>
            <a:srgbClr val="239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矩形 10"/>
          <p:cNvSpPr/>
          <p:nvPr/>
        </p:nvSpPr>
        <p:spPr>
          <a:xfrm>
            <a:off x="9558068" y="352688"/>
            <a:ext cx="2359995" cy="584775"/>
          </a:xfrm>
          <a:prstGeom prst="rect">
            <a:avLst/>
          </a:prstGeom>
        </p:spPr>
        <p:txBody>
          <a:bodyPr wrap="square" anchor="ct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lnSpc>
                <a:spcPct val="100000"/>
              </a:lnSpc>
              <a:spcBef>
                <a:spcPts val="0"/>
              </a:spcBef>
              <a:spcAft>
                <a:spcPts val="0"/>
              </a:spcAft>
              <a:defRPr/>
            </a:pPr>
            <a:r>
              <a:rPr lang="zh-CN" altLang="en-US" sz="3200" b="1" dirty="0">
                <a:solidFill>
                  <a:schemeClr val="bg1"/>
                </a:solidFill>
                <a:latin typeface="微软雅黑" charset="-122"/>
                <a:ea typeface="微软雅黑" charset="-122"/>
                <a:sym typeface="+mn-ea"/>
              </a:rPr>
              <a:t>回溯法</a:t>
            </a:r>
          </a:p>
        </p:txBody>
      </p:sp>
      <p:sp>
        <p:nvSpPr>
          <p:cNvPr id="13" name="文本框 12"/>
          <p:cNvSpPr txBox="1"/>
          <p:nvPr/>
        </p:nvSpPr>
        <p:spPr>
          <a:xfrm>
            <a:off x="342670" y="1027613"/>
            <a:ext cx="2141738" cy="584775"/>
          </a:xfrm>
          <a:prstGeom prst="rect">
            <a:avLst/>
          </a:prstGeom>
          <a:noFill/>
        </p:spPr>
        <p:txBody>
          <a:bodyPr wrap="square" rtlCol="0">
            <a:spAutoFit/>
          </a:bodyPr>
          <a:lstStyle/>
          <a:p>
            <a:r>
              <a:rPr kumimoji="1" lang="en-US" altLang="zh-CN" sz="3200" b="1" i="1" dirty="0" smtClean="0">
                <a:latin typeface="Microsoft YaHei" charset="-122"/>
                <a:ea typeface="Microsoft YaHei" charset="-122"/>
                <a:cs typeface="Microsoft YaHei" charset="-122"/>
              </a:rPr>
              <a:t>8</a:t>
            </a:r>
            <a:r>
              <a:rPr kumimoji="1" lang="zh-CN" altLang="en-US" sz="3200" b="1" i="1" dirty="0" smtClean="0">
                <a:latin typeface="Microsoft YaHei" charset="-122"/>
                <a:ea typeface="Microsoft YaHei" charset="-122"/>
                <a:cs typeface="Microsoft YaHei" charset="-122"/>
              </a:rPr>
              <a:t>皇后问题</a:t>
            </a:r>
            <a:endParaRPr kumimoji="1" lang="zh-CN" altLang="en-US" sz="3200" b="1" i="1" dirty="0">
              <a:latin typeface="Microsoft YaHei" charset="-122"/>
              <a:ea typeface="Microsoft YaHei" charset="-122"/>
              <a:cs typeface="Microsoft YaHei" charset="-122"/>
            </a:endParaRPr>
          </a:p>
        </p:txBody>
      </p:sp>
      <p:sp>
        <p:nvSpPr>
          <p:cNvPr id="5" name="矩形 4"/>
          <p:cNvSpPr/>
          <p:nvPr/>
        </p:nvSpPr>
        <p:spPr>
          <a:xfrm>
            <a:off x="368548" y="1659562"/>
            <a:ext cx="11481835" cy="954107"/>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28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在一个</a:t>
            </a:r>
            <a:r>
              <a:rPr kumimoji="0" lang="en-US" altLang="zh-CN" sz="28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8×8</a:t>
            </a:r>
            <a:r>
              <a:rPr kumimoji="0" lang="zh-CN" altLang="en-US" sz="28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棋盘上放置</a:t>
            </a:r>
            <a:r>
              <a:rPr kumimoji="0" lang="en-US" altLang="zh-CN" sz="28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8</a:t>
            </a:r>
            <a:r>
              <a:rPr kumimoji="0" lang="zh-CN" altLang="en-US" sz="28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个皇后，使得任意两个皇后之间都不互相“攻击”，即</a:t>
            </a:r>
            <a:r>
              <a:rPr kumimoji="0" lang="zh-CN" altLang="en-US" sz="2800" b="0" i="0" u="none" strike="noStrike" kern="0" cap="none" spc="0" normalizeH="0" baseline="0" noProof="0" dirty="0" smtClean="0">
                <a:ln>
                  <a:noFill/>
                </a:ln>
                <a:solidFill>
                  <a:srgbClr val="FF0000"/>
                </a:solidFill>
                <a:effectLst/>
                <a:uLnTx/>
                <a:uFillTx/>
                <a:latin typeface="微软雅黑" panose="020B0503020204020204" pitchFamily="34" charset="-122"/>
                <a:ea typeface="微软雅黑" panose="020B0503020204020204" pitchFamily="34" charset="-122"/>
              </a:rPr>
              <a:t>每两个皇后都不在同一行、同一列或同一条斜角线上</a:t>
            </a:r>
            <a:endParaRPr kumimoji="0" lang="zh-CN" altLang="en-US" sz="2000" b="0" i="0" u="none" strike="noStrike" kern="0" cap="none" spc="0" normalizeH="0" baseline="0" noProof="0" dirty="0" smtClean="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grpSp>
        <p:nvGrpSpPr>
          <p:cNvPr id="12" name="Group 4"/>
          <p:cNvGrpSpPr>
            <a:grpSpLocks/>
          </p:cNvGrpSpPr>
          <p:nvPr/>
        </p:nvGrpSpPr>
        <p:grpSpPr bwMode="auto">
          <a:xfrm>
            <a:off x="2172355" y="2781300"/>
            <a:ext cx="3527425" cy="2901950"/>
            <a:chOff x="1066" y="391"/>
            <a:chExt cx="2624" cy="2494"/>
          </a:xfrm>
        </p:grpSpPr>
        <p:sp>
          <p:nvSpPr>
            <p:cNvPr id="14" name="Text Box 5"/>
            <p:cNvSpPr txBox="1">
              <a:spLocks noChangeArrowheads="1"/>
            </p:cNvSpPr>
            <p:nvPr/>
          </p:nvSpPr>
          <p:spPr bwMode="auto">
            <a:xfrm>
              <a:off x="1338" y="391"/>
              <a:ext cx="2352" cy="3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1" lang="zh-CN" altLang="en-US" sz="2000" b="0" i="0" u="none" strike="noStrike" kern="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rPr>
                <a:t> </a:t>
              </a:r>
              <a:r>
                <a:rPr kumimoji="1" lang="en-US" altLang="zh-CN" sz="2000" b="0" i="0" u="none" strike="noStrike" kern="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rPr>
                <a:t>1    2    3   4    5    6   7    8</a:t>
              </a:r>
            </a:p>
          </p:txBody>
        </p:sp>
        <p:sp>
          <p:nvSpPr>
            <p:cNvPr id="15" name="Text Box 6"/>
            <p:cNvSpPr txBox="1">
              <a:spLocks noChangeArrowheads="1"/>
            </p:cNvSpPr>
            <p:nvPr/>
          </p:nvSpPr>
          <p:spPr bwMode="auto">
            <a:xfrm>
              <a:off x="1066" y="709"/>
              <a:ext cx="288" cy="2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1" lang="en-US" altLang="zh-CN" sz="2000" b="0" i="0" u="none" strike="noStrike" kern="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rPr>
                <a:t>1</a:t>
              </a:r>
            </a:p>
            <a:p>
              <a:pPr marL="0" marR="0" lvl="0" indent="0" defTabSz="914400" eaLnBrk="1" fontAlgn="base" latinLnBrk="0" hangingPunct="1">
                <a:lnSpc>
                  <a:spcPct val="100000"/>
                </a:lnSpc>
                <a:spcBef>
                  <a:spcPct val="0"/>
                </a:spcBef>
                <a:spcAft>
                  <a:spcPct val="0"/>
                </a:spcAft>
                <a:buClrTx/>
                <a:buSzTx/>
                <a:buFontTx/>
                <a:buNone/>
                <a:tabLst/>
                <a:defRPr/>
              </a:pPr>
              <a:r>
                <a:rPr kumimoji="1" lang="en-US" altLang="zh-CN" sz="2000" b="0" i="0" u="none" strike="noStrike" kern="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rPr>
                <a:t>2</a:t>
              </a:r>
            </a:p>
            <a:p>
              <a:pPr marL="0" marR="0" lvl="0" indent="0" defTabSz="914400" eaLnBrk="1" fontAlgn="base" latinLnBrk="0" hangingPunct="1">
                <a:lnSpc>
                  <a:spcPct val="100000"/>
                </a:lnSpc>
                <a:spcBef>
                  <a:spcPct val="0"/>
                </a:spcBef>
                <a:spcAft>
                  <a:spcPct val="0"/>
                </a:spcAft>
                <a:buClrTx/>
                <a:buSzTx/>
                <a:buFontTx/>
                <a:buNone/>
                <a:tabLst/>
                <a:defRPr/>
              </a:pPr>
              <a:r>
                <a:rPr kumimoji="1" lang="en-US" altLang="zh-CN" sz="2000" b="0" i="0" u="none" strike="noStrike" kern="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rPr>
                <a:t>3</a:t>
              </a:r>
            </a:p>
            <a:p>
              <a:pPr marL="0" marR="0" lvl="0" indent="0" defTabSz="914400" eaLnBrk="1" fontAlgn="base" latinLnBrk="0" hangingPunct="1">
                <a:lnSpc>
                  <a:spcPct val="100000"/>
                </a:lnSpc>
                <a:spcBef>
                  <a:spcPct val="0"/>
                </a:spcBef>
                <a:spcAft>
                  <a:spcPct val="0"/>
                </a:spcAft>
                <a:buClrTx/>
                <a:buSzTx/>
                <a:buFontTx/>
                <a:buNone/>
                <a:tabLst/>
                <a:defRPr/>
              </a:pPr>
              <a:r>
                <a:rPr kumimoji="1" lang="en-US" altLang="zh-CN" sz="2000" b="0" i="0" u="none" strike="noStrike" kern="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rPr>
                <a:t>4</a:t>
              </a:r>
            </a:p>
            <a:p>
              <a:pPr marL="0" marR="0" lvl="0" indent="0" defTabSz="914400" eaLnBrk="1" fontAlgn="base" latinLnBrk="0" hangingPunct="1">
                <a:lnSpc>
                  <a:spcPct val="100000"/>
                </a:lnSpc>
                <a:spcBef>
                  <a:spcPct val="0"/>
                </a:spcBef>
                <a:spcAft>
                  <a:spcPct val="0"/>
                </a:spcAft>
                <a:buClrTx/>
                <a:buSzTx/>
                <a:buFontTx/>
                <a:buNone/>
                <a:tabLst/>
                <a:defRPr/>
              </a:pPr>
              <a:r>
                <a:rPr kumimoji="1" lang="en-US" altLang="zh-CN" sz="2000" b="0" i="0" u="none" strike="noStrike" kern="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rPr>
                <a:t>5</a:t>
              </a:r>
            </a:p>
            <a:p>
              <a:pPr marL="0" marR="0" lvl="0" indent="0" defTabSz="914400" eaLnBrk="1" fontAlgn="base" latinLnBrk="0" hangingPunct="1">
                <a:lnSpc>
                  <a:spcPct val="100000"/>
                </a:lnSpc>
                <a:spcBef>
                  <a:spcPct val="0"/>
                </a:spcBef>
                <a:spcAft>
                  <a:spcPct val="0"/>
                </a:spcAft>
                <a:buClrTx/>
                <a:buSzTx/>
                <a:buFontTx/>
                <a:buNone/>
                <a:tabLst/>
                <a:defRPr/>
              </a:pPr>
              <a:r>
                <a:rPr kumimoji="1" lang="en-US" altLang="zh-CN" sz="2000" b="0" i="0" u="none" strike="noStrike" kern="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rPr>
                <a:t>6</a:t>
              </a:r>
            </a:p>
            <a:p>
              <a:pPr marL="0" marR="0" lvl="0" indent="0" defTabSz="914400" eaLnBrk="1" fontAlgn="base" latinLnBrk="0" hangingPunct="1">
                <a:lnSpc>
                  <a:spcPct val="100000"/>
                </a:lnSpc>
                <a:spcBef>
                  <a:spcPct val="0"/>
                </a:spcBef>
                <a:spcAft>
                  <a:spcPct val="0"/>
                </a:spcAft>
                <a:buClrTx/>
                <a:buSzTx/>
                <a:buFontTx/>
                <a:buNone/>
                <a:tabLst/>
                <a:defRPr/>
              </a:pPr>
              <a:r>
                <a:rPr kumimoji="1" lang="en-US" altLang="zh-CN" sz="2000" b="0" i="0" u="none" strike="noStrike" kern="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rPr>
                <a:t>7</a:t>
              </a:r>
            </a:p>
            <a:p>
              <a:pPr marL="0" marR="0" lvl="0" indent="0" defTabSz="914400" eaLnBrk="1" fontAlgn="base" latinLnBrk="0" hangingPunct="1">
                <a:lnSpc>
                  <a:spcPct val="100000"/>
                </a:lnSpc>
                <a:spcBef>
                  <a:spcPct val="0"/>
                </a:spcBef>
                <a:spcAft>
                  <a:spcPct val="0"/>
                </a:spcAft>
                <a:buClrTx/>
                <a:buSzTx/>
                <a:buFontTx/>
                <a:buNone/>
                <a:tabLst/>
                <a:defRPr/>
              </a:pPr>
              <a:r>
                <a:rPr kumimoji="1" lang="en-US" altLang="zh-CN" sz="2000" b="0" i="0" u="none" strike="noStrike" kern="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rPr>
                <a:t>8</a:t>
              </a:r>
            </a:p>
          </p:txBody>
        </p:sp>
        <p:sp>
          <p:nvSpPr>
            <p:cNvPr id="16" name="Rectangle 7"/>
            <p:cNvSpPr>
              <a:spLocks noChangeArrowheads="1"/>
            </p:cNvSpPr>
            <p:nvPr/>
          </p:nvSpPr>
          <p:spPr bwMode="auto">
            <a:xfrm>
              <a:off x="1383" y="709"/>
              <a:ext cx="272" cy="27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17" name="Rectangle 8"/>
            <p:cNvSpPr>
              <a:spLocks noChangeArrowheads="1"/>
            </p:cNvSpPr>
            <p:nvPr/>
          </p:nvSpPr>
          <p:spPr bwMode="auto">
            <a:xfrm>
              <a:off x="1655" y="709"/>
              <a:ext cx="272" cy="27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18" name="Rectangle 9"/>
            <p:cNvSpPr>
              <a:spLocks noChangeArrowheads="1"/>
            </p:cNvSpPr>
            <p:nvPr/>
          </p:nvSpPr>
          <p:spPr bwMode="auto">
            <a:xfrm>
              <a:off x="1927" y="709"/>
              <a:ext cx="272" cy="27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19" name="Rectangle 10"/>
            <p:cNvSpPr>
              <a:spLocks noChangeArrowheads="1"/>
            </p:cNvSpPr>
            <p:nvPr/>
          </p:nvSpPr>
          <p:spPr bwMode="auto">
            <a:xfrm>
              <a:off x="2200" y="709"/>
              <a:ext cx="272" cy="27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Q</a:t>
              </a:r>
            </a:p>
          </p:txBody>
        </p:sp>
        <p:sp>
          <p:nvSpPr>
            <p:cNvPr id="20" name="Rectangle 11"/>
            <p:cNvSpPr>
              <a:spLocks noChangeArrowheads="1"/>
            </p:cNvSpPr>
            <p:nvPr/>
          </p:nvSpPr>
          <p:spPr bwMode="auto">
            <a:xfrm>
              <a:off x="2472" y="709"/>
              <a:ext cx="272" cy="27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21" name="Rectangle 12"/>
            <p:cNvSpPr>
              <a:spLocks noChangeArrowheads="1"/>
            </p:cNvSpPr>
            <p:nvPr/>
          </p:nvSpPr>
          <p:spPr bwMode="auto">
            <a:xfrm>
              <a:off x="2744" y="709"/>
              <a:ext cx="272" cy="27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22" name="Rectangle 13"/>
            <p:cNvSpPr>
              <a:spLocks noChangeArrowheads="1"/>
            </p:cNvSpPr>
            <p:nvPr/>
          </p:nvSpPr>
          <p:spPr bwMode="auto">
            <a:xfrm>
              <a:off x="3016" y="709"/>
              <a:ext cx="272" cy="27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23" name="Rectangle 14"/>
            <p:cNvSpPr>
              <a:spLocks noChangeArrowheads="1"/>
            </p:cNvSpPr>
            <p:nvPr/>
          </p:nvSpPr>
          <p:spPr bwMode="auto">
            <a:xfrm>
              <a:off x="3289" y="709"/>
              <a:ext cx="272" cy="27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24" name="Rectangle 15"/>
            <p:cNvSpPr>
              <a:spLocks noChangeArrowheads="1"/>
            </p:cNvSpPr>
            <p:nvPr/>
          </p:nvSpPr>
          <p:spPr bwMode="auto">
            <a:xfrm>
              <a:off x="1383" y="981"/>
              <a:ext cx="272" cy="27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25" name="Rectangle 16"/>
            <p:cNvSpPr>
              <a:spLocks noChangeArrowheads="1"/>
            </p:cNvSpPr>
            <p:nvPr/>
          </p:nvSpPr>
          <p:spPr bwMode="auto">
            <a:xfrm>
              <a:off x="1655" y="981"/>
              <a:ext cx="272" cy="27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26" name="Rectangle 17"/>
            <p:cNvSpPr>
              <a:spLocks noChangeArrowheads="1"/>
            </p:cNvSpPr>
            <p:nvPr/>
          </p:nvSpPr>
          <p:spPr bwMode="auto">
            <a:xfrm>
              <a:off x="1927" y="981"/>
              <a:ext cx="272" cy="27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27" name="Rectangle 18"/>
            <p:cNvSpPr>
              <a:spLocks noChangeArrowheads="1"/>
            </p:cNvSpPr>
            <p:nvPr/>
          </p:nvSpPr>
          <p:spPr bwMode="auto">
            <a:xfrm>
              <a:off x="2200" y="981"/>
              <a:ext cx="272" cy="27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28" name="Rectangle 19"/>
            <p:cNvSpPr>
              <a:spLocks noChangeArrowheads="1"/>
            </p:cNvSpPr>
            <p:nvPr/>
          </p:nvSpPr>
          <p:spPr bwMode="auto">
            <a:xfrm>
              <a:off x="2472" y="981"/>
              <a:ext cx="272" cy="27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29" name="Rectangle 20"/>
            <p:cNvSpPr>
              <a:spLocks noChangeArrowheads="1"/>
            </p:cNvSpPr>
            <p:nvPr/>
          </p:nvSpPr>
          <p:spPr bwMode="auto">
            <a:xfrm>
              <a:off x="2744" y="981"/>
              <a:ext cx="272" cy="27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Q</a:t>
              </a:r>
            </a:p>
          </p:txBody>
        </p:sp>
        <p:sp>
          <p:nvSpPr>
            <p:cNvPr id="30" name="Rectangle 21"/>
            <p:cNvSpPr>
              <a:spLocks noChangeArrowheads="1"/>
            </p:cNvSpPr>
            <p:nvPr/>
          </p:nvSpPr>
          <p:spPr bwMode="auto">
            <a:xfrm>
              <a:off x="3016" y="981"/>
              <a:ext cx="272" cy="27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31" name="Rectangle 22"/>
            <p:cNvSpPr>
              <a:spLocks noChangeArrowheads="1"/>
            </p:cNvSpPr>
            <p:nvPr/>
          </p:nvSpPr>
          <p:spPr bwMode="auto">
            <a:xfrm>
              <a:off x="3289" y="981"/>
              <a:ext cx="272" cy="27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32" name="Rectangle 23"/>
            <p:cNvSpPr>
              <a:spLocks noChangeArrowheads="1"/>
            </p:cNvSpPr>
            <p:nvPr/>
          </p:nvSpPr>
          <p:spPr bwMode="auto">
            <a:xfrm>
              <a:off x="1383" y="1253"/>
              <a:ext cx="272" cy="27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33" name="Rectangle 24"/>
            <p:cNvSpPr>
              <a:spLocks noChangeArrowheads="1"/>
            </p:cNvSpPr>
            <p:nvPr/>
          </p:nvSpPr>
          <p:spPr bwMode="auto">
            <a:xfrm>
              <a:off x="1655" y="1253"/>
              <a:ext cx="272" cy="27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34" name="Rectangle 25"/>
            <p:cNvSpPr>
              <a:spLocks noChangeArrowheads="1"/>
            </p:cNvSpPr>
            <p:nvPr/>
          </p:nvSpPr>
          <p:spPr bwMode="auto">
            <a:xfrm>
              <a:off x="1927" y="1253"/>
              <a:ext cx="272" cy="27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35" name="Rectangle 26"/>
            <p:cNvSpPr>
              <a:spLocks noChangeArrowheads="1"/>
            </p:cNvSpPr>
            <p:nvPr/>
          </p:nvSpPr>
          <p:spPr bwMode="auto">
            <a:xfrm>
              <a:off x="2200" y="1253"/>
              <a:ext cx="272" cy="27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36" name="Rectangle 27"/>
            <p:cNvSpPr>
              <a:spLocks noChangeArrowheads="1"/>
            </p:cNvSpPr>
            <p:nvPr/>
          </p:nvSpPr>
          <p:spPr bwMode="auto">
            <a:xfrm>
              <a:off x="2472" y="1253"/>
              <a:ext cx="272" cy="27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37" name="Rectangle 28"/>
            <p:cNvSpPr>
              <a:spLocks noChangeArrowheads="1"/>
            </p:cNvSpPr>
            <p:nvPr/>
          </p:nvSpPr>
          <p:spPr bwMode="auto">
            <a:xfrm>
              <a:off x="2744" y="1253"/>
              <a:ext cx="272" cy="27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38" name="Rectangle 29"/>
            <p:cNvSpPr>
              <a:spLocks noChangeArrowheads="1"/>
            </p:cNvSpPr>
            <p:nvPr/>
          </p:nvSpPr>
          <p:spPr bwMode="auto">
            <a:xfrm>
              <a:off x="3016" y="1253"/>
              <a:ext cx="272" cy="27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39" name="Rectangle 30"/>
            <p:cNvSpPr>
              <a:spLocks noChangeArrowheads="1"/>
            </p:cNvSpPr>
            <p:nvPr/>
          </p:nvSpPr>
          <p:spPr bwMode="auto">
            <a:xfrm>
              <a:off x="3289" y="1253"/>
              <a:ext cx="272" cy="27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Q</a:t>
              </a:r>
            </a:p>
          </p:txBody>
        </p:sp>
        <p:sp>
          <p:nvSpPr>
            <p:cNvPr id="40" name="Rectangle 31"/>
            <p:cNvSpPr>
              <a:spLocks noChangeArrowheads="1"/>
            </p:cNvSpPr>
            <p:nvPr/>
          </p:nvSpPr>
          <p:spPr bwMode="auto">
            <a:xfrm>
              <a:off x="1383" y="1525"/>
              <a:ext cx="272" cy="27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41" name="Rectangle 32"/>
            <p:cNvSpPr>
              <a:spLocks noChangeArrowheads="1"/>
            </p:cNvSpPr>
            <p:nvPr/>
          </p:nvSpPr>
          <p:spPr bwMode="auto">
            <a:xfrm>
              <a:off x="1655" y="1525"/>
              <a:ext cx="272" cy="27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Q</a:t>
              </a:r>
            </a:p>
          </p:txBody>
        </p:sp>
        <p:sp>
          <p:nvSpPr>
            <p:cNvPr id="42" name="Rectangle 33"/>
            <p:cNvSpPr>
              <a:spLocks noChangeArrowheads="1"/>
            </p:cNvSpPr>
            <p:nvPr/>
          </p:nvSpPr>
          <p:spPr bwMode="auto">
            <a:xfrm>
              <a:off x="1927" y="1525"/>
              <a:ext cx="272" cy="27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43" name="Rectangle 34"/>
            <p:cNvSpPr>
              <a:spLocks noChangeArrowheads="1"/>
            </p:cNvSpPr>
            <p:nvPr/>
          </p:nvSpPr>
          <p:spPr bwMode="auto">
            <a:xfrm>
              <a:off x="2200" y="1525"/>
              <a:ext cx="272" cy="27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44" name="Rectangle 35"/>
            <p:cNvSpPr>
              <a:spLocks noChangeArrowheads="1"/>
            </p:cNvSpPr>
            <p:nvPr/>
          </p:nvSpPr>
          <p:spPr bwMode="auto">
            <a:xfrm>
              <a:off x="2472" y="1525"/>
              <a:ext cx="272" cy="27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45" name="Rectangle 36"/>
            <p:cNvSpPr>
              <a:spLocks noChangeArrowheads="1"/>
            </p:cNvSpPr>
            <p:nvPr/>
          </p:nvSpPr>
          <p:spPr bwMode="auto">
            <a:xfrm>
              <a:off x="2744" y="1525"/>
              <a:ext cx="272" cy="27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46" name="Rectangle 37"/>
            <p:cNvSpPr>
              <a:spLocks noChangeArrowheads="1"/>
            </p:cNvSpPr>
            <p:nvPr/>
          </p:nvSpPr>
          <p:spPr bwMode="auto">
            <a:xfrm>
              <a:off x="3016" y="1525"/>
              <a:ext cx="272" cy="27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47" name="Rectangle 38"/>
            <p:cNvSpPr>
              <a:spLocks noChangeArrowheads="1"/>
            </p:cNvSpPr>
            <p:nvPr/>
          </p:nvSpPr>
          <p:spPr bwMode="auto">
            <a:xfrm>
              <a:off x="3289" y="1525"/>
              <a:ext cx="272" cy="27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48" name="Rectangle 39"/>
            <p:cNvSpPr>
              <a:spLocks noChangeArrowheads="1"/>
            </p:cNvSpPr>
            <p:nvPr/>
          </p:nvSpPr>
          <p:spPr bwMode="auto">
            <a:xfrm>
              <a:off x="1383" y="1797"/>
              <a:ext cx="272" cy="27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49" name="Rectangle 40"/>
            <p:cNvSpPr>
              <a:spLocks noChangeArrowheads="1"/>
            </p:cNvSpPr>
            <p:nvPr/>
          </p:nvSpPr>
          <p:spPr bwMode="auto">
            <a:xfrm>
              <a:off x="1655" y="1797"/>
              <a:ext cx="272" cy="27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50" name="Rectangle 41"/>
            <p:cNvSpPr>
              <a:spLocks noChangeArrowheads="1"/>
            </p:cNvSpPr>
            <p:nvPr/>
          </p:nvSpPr>
          <p:spPr bwMode="auto">
            <a:xfrm>
              <a:off x="1927" y="1797"/>
              <a:ext cx="272" cy="27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51" name="Rectangle 42"/>
            <p:cNvSpPr>
              <a:spLocks noChangeArrowheads="1"/>
            </p:cNvSpPr>
            <p:nvPr/>
          </p:nvSpPr>
          <p:spPr bwMode="auto">
            <a:xfrm>
              <a:off x="2200" y="1797"/>
              <a:ext cx="272" cy="27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52" name="Rectangle 43"/>
            <p:cNvSpPr>
              <a:spLocks noChangeArrowheads="1"/>
            </p:cNvSpPr>
            <p:nvPr/>
          </p:nvSpPr>
          <p:spPr bwMode="auto">
            <a:xfrm>
              <a:off x="2472" y="1797"/>
              <a:ext cx="272" cy="27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53" name="Rectangle 44"/>
            <p:cNvSpPr>
              <a:spLocks noChangeArrowheads="1"/>
            </p:cNvSpPr>
            <p:nvPr/>
          </p:nvSpPr>
          <p:spPr bwMode="auto">
            <a:xfrm>
              <a:off x="2744" y="1797"/>
              <a:ext cx="272" cy="27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54" name="Rectangle 45"/>
            <p:cNvSpPr>
              <a:spLocks noChangeArrowheads="1"/>
            </p:cNvSpPr>
            <p:nvPr/>
          </p:nvSpPr>
          <p:spPr bwMode="auto">
            <a:xfrm>
              <a:off x="3016" y="1797"/>
              <a:ext cx="272" cy="27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Q</a:t>
              </a:r>
            </a:p>
          </p:txBody>
        </p:sp>
        <p:sp>
          <p:nvSpPr>
            <p:cNvPr id="55" name="Rectangle 46"/>
            <p:cNvSpPr>
              <a:spLocks noChangeArrowheads="1"/>
            </p:cNvSpPr>
            <p:nvPr/>
          </p:nvSpPr>
          <p:spPr bwMode="auto">
            <a:xfrm>
              <a:off x="3289" y="1797"/>
              <a:ext cx="272" cy="27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56" name="Rectangle 47"/>
            <p:cNvSpPr>
              <a:spLocks noChangeArrowheads="1"/>
            </p:cNvSpPr>
            <p:nvPr/>
          </p:nvSpPr>
          <p:spPr bwMode="auto">
            <a:xfrm>
              <a:off x="1383" y="2069"/>
              <a:ext cx="272" cy="27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Q</a:t>
              </a:r>
            </a:p>
          </p:txBody>
        </p:sp>
        <p:sp>
          <p:nvSpPr>
            <p:cNvPr id="57" name="Rectangle 48"/>
            <p:cNvSpPr>
              <a:spLocks noChangeArrowheads="1"/>
            </p:cNvSpPr>
            <p:nvPr/>
          </p:nvSpPr>
          <p:spPr bwMode="auto">
            <a:xfrm>
              <a:off x="1655" y="2069"/>
              <a:ext cx="272" cy="27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58" name="Rectangle 49"/>
            <p:cNvSpPr>
              <a:spLocks noChangeArrowheads="1"/>
            </p:cNvSpPr>
            <p:nvPr/>
          </p:nvSpPr>
          <p:spPr bwMode="auto">
            <a:xfrm>
              <a:off x="1927" y="2069"/>
              <a:ext cx="272" cy="27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59" name="Rectangle 50"/>
            <p:cNvSpPr>
              <a:spLocks noChangeArrowheads="1"/>
            </p:cNvSpPr>
            <p:nvPr/>
          </p:nvSpPr>
          <p:spPr bwMode="auto">
            <a:xfrm>
              <a:off x="2200" y="2069"/>
              <a:ext cx="272" cy="27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60" name="Rectangle 51"/>
            <p:cNvSpPr>
              <a:spLocks noChangeArrowheads="1"/>
            </p:cNvSpPr>
            <p:nvPr/>
          </p:nvSpPr>
          <p:spPr bwMode="auto">
            <a:xfrm>
              <a:off x="2472" y="2069"/>
              <a:ext cx="272" cy="27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61" name="Rectangle 52"/>
            <p:cNvSpPr>
              <a:spLocks noChangeArrowheads="1"/>
            </p:cNvSpPr>
            <p:nvPr/>
          </p:nvSpPr>
          <p:spPr bwMode="auto">
            <a:xfrm>
              <a:off x="2744" y="2069"/>
              <a:ext cx="272" cy="27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62" name="Rectangle 53"/>
            <p:cNvSpPr>
              <a:spLocks noChangeArrowheads="1"/>
            </p:cNvSpPr>
            <p:nvPr/>
          </p:nvSpPr>
          <p:spPr bwMode="auto">
            <a:xfrm>
              <a:off x="3016" y="2069"/>
              <a:ext cx="272" cy="27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63" name="Rectangle 54"/>
            <p:cNvSpPr>
              <a:spLocks noChangeArrowheads="1"/>
            </p:cNvSpPr>
            <p:nvPr/>
          </p:nvSpPr>
          <p:spPr bwMode="auto">
            <a:xfrm>
              <a:off x="3289" y="2069"/>
              <a:ext cx="272" cy="27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64" name="Rectangle 55"/>
            <p:cNvSpPr>
              <a:spLocks noChangeArrowheads="1"/>
            </p:cNvSpPr>
            <p:nvPr/>
          </p:nvSpPr>
          <p:spPr bwMode="auto">
            <a:xfrm>
              <a:off x="1383" y="2341"/>
              <a:ext cx="272" cy="27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65" name="Rectangle 56"/>
            <p:cNvSpPr>
              <a:spLocks noChangeArrowheads="1"/>
            </p:cNvSpPr>
            <p:nvPr/>
          </p:nvSpPr>
          <p:spPr bwMode="auto">
            <a:xfrm>
              <a:off x="1655" y="2341"/>
              <a:ext cx="272" cy="27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66" name="Rectangle 57"/>
            <p:cNvSpPr>
              <a:spLocks noChangeArrowheads="1"/>
            </p:cNvSpPr>
            <p:nvPr/>
          </p:nvSpPr>
          <p:spPr bwMode="auto">
            <a:xfrm>
              <a:off x="1927" y="2341"/>
              <a:ext cx="272" cy="27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Q</a:t>
              </a:r>
            </a:p>
          </p:txBody>
        </p:sp>
        <p:sp>
          <p:nvSpPr>
            <p:cNvPr id="67" name="Rectangle 58"/>
            <p:cNvSpPr>
              <a:spLocks noChangeArrowheads="1"/>
            </p:cNvSpPr>
            <p:nvPr/>
          </p:nvSpPr>
          <p:spPr bwMode="auto">
            <a:xfrm>
              <a:off x="2200" y="2341"/>
              <a:ext cx="272" cy="27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68" name="Rectangle 59"/>
            <p:cNvSpPr>
              <a:spLocks noChangeArrowheads="1"/>
            </p:cNvSpPr>
            <p:nvPr/>
          </p:nvSpPr>
          <p:spPr bwMode="auto">
            <a:xfrm>
              <a:off x="2472" y="2341"/>
              <a:ext cx="272" cy="27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69" name="Rectangle 60"/>
            <p:cNvSpPr>
              <a:spLocks noChangeArrowheads="1"/>
            </p:cNvSpPr>
            <p:nvPr/>
          </p:nvSpPr>
          <p:spPr bwMode="auto">
            <a:xfrm>
              <a:off x="2744" y="2341"/>
              <a:ext cx="272" cy="27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70" name="Rectangle 61"/>
            <p:cNvSpPr>
              <a:spLocks noChangeArrowheads="1"/>
            </p:cNvSpPr>
            <p:nvPr/>
          </p:nvSpPr>
          <p:spPr bwMode="auto">
            <a:xfrm>
              <a:off x="3016" y="2341"/>
              <a:ext cx="272" cy="27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71" name="Rectangle 62"/>
            <p:cNvSpPr>
              <a:spLocks noChangeArrowheads="1"/>
            </p:cNvSpPr>
            <p:nvPr/>
          </p:nvSpPr>
          <p:spPr bwMode="auto">
            <a:xfrm>
              <a:off x="3289" y="2341"/>
              <a:ext cx="272" cy="27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72" name="Rectangle 63"/>
            <p:cNvSpPr>
              <a:spLocks noChangeArrowheads="1"/>
            </p:cNvSpPr>
            <p:nvPr/>
          </p:nvSpPr>
          <p:spPr bwMode="auto">
            <a:xfrm>
              <a:off x="1383" y="2613"/>
              <a:ext cx="272" cy="27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73" name="Rectangle 64"/>
            <p:cNvSpPr>
              <a:spLocks noChangeArrowheads="1"/>
            </p:cNvSpPr>
            <p:nvPr/>
          </p:nvSpPr>
          <p:spPr bwMode="auto">
            <a:xfrm>
              <a:off x="1655" y="2613"/>
              <a:ext cx="272" cy="27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74" name="Rectangle 65"/>
            <p:cNvSpPr>
              <a:spLocks noChangeArrowheads="1"/>
            </p:cNvSpPr>
            <p:nvPr/>
          </p:nvSpPr>
          <p:spPr bwMode="auto">
            <a:xfrm>
              <a:off x="1927" y="2613"/>
              <a:ext cx="272" cy="27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75" name="Rectangle 66"/>
            <p:cNvSpPr>
              <a:spLocks noChangeArrowheads="1"/>
            </p:cNvSpPr>
            <p:nvPr/>
          </p:nvSpPr>
          <p:spPr bwMode="auto">
            <a:xfrm>
              <a:off x="2200" y="2613"/>
              <a:ext cx="272" cy="27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76" name="Rectangle 67"/>
            <p:cNvSpPr>
              <a:spLocks noChangeArrowheads="1"/>
            </p:cNvSpPr>
            <p:nvPr/>
          </p:nvSpPr>
          <p:spPr bwMode="auto">
            <a:xfrm>
              <a:off x="2472" y="2613"/>
              <a:ext cx="272" cy="27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Q</a:t>
              </a:r>
            </a:p>
          </p:txBody>
        </p:sp>
        <p:sp>
          <p:nvSpPr>
            <p:cNvPr id="77" name="Rectangle 68"/>
            <p:cNvSpPr>
              <a:spLocks noChangeArrowheads="1"/>
            </p:cNvSpPr>
            <p:nvPr/>
          </p:nvSpPr>
          <p:spPr bwMode="auto">
            <a:xfrm>
              <a:off x="2744" y="2613"/>
              <a:ext cx="272" cy="27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78" name="Rectangle 69"/>
            <p:cNvSpPr>
              <a:spLocks noChangeArrowheads="1"/>
            </p:cNvSpPr>
            <p:nvPr/>
          </p:nvSpPr>
          <p:spPr bwMode="auto">
            <a:xfrm>
              <a:off x="3016" y="2613"/>
              <a:ext cx="272" cy="27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79" name="Rectangle 70"/>
            <p:cNvSpPr>
              <a:spLocks noChangeArrowheads="1"/>
            </p:cNvSpPr>
            <p:nvPr/>
          </p:nvSpPr>
          <p:spPr bwMode="auto">
            <a:xfrm>
              <a:off x="3289" y="2613"/>
              <a:ext cx="272" cy="27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grpSp>
      <p:grpSp>
        <p:nvGrpSpPr>
          <p:cNvPr id="80" name="Group 4"/>
          <p:cNvGrpSpPr>
            <a:grpSpLocks/>
          </p:cNvGrpSpPr>
          <p:nvPr/>
        </p:nvGrpSpPr>
        <p:grpSpPr bwMode="auto">
          <a:xfrm>
            <a:off x="6461780" y="2770188"/>
            <a:ext cx="3527425" cy="2914650"/>
            <a:chOff x="1066" y="391"/>
            <a:chExt cx="2624" cy="2505"/>
          </a:xfrm>
        </p:grpSpPr>
        <p:sp>
          <p:nvSpPr>
            <p:cNvPr id="81" name="Text Box 5"/>
            <p:cNvSpPr txBox="1">
              <a:spLocks noChangeArrowheads="1"/>
            </p:cNvSpPr>
            <p:nvPr/>
          </p:nvSpPr>
          <p:spPr bwMode="auto">
            <a:xfrm>
              <a:off x="1338" y="391"/>
              <a:ext cx="2352" cy="3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1" lang="zh-CN" altLang="en-US" sz="2000" b="0" i="0" u="none" strike="noStrike" kern="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rPr>
                <a:t> </a:t>
              </a:r>
              <a:r>
                <a:rPr kumimoji="1" lang="en-US" altLang="zh-CN" sz="2000" b="0" i="0" u="none" strike="noStrike" kern="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rPr>
                <a:t>1    2    3   4    5    6   7    8</a:t>
              </a:r>
            </a:p>
          </p:txBody>
        </p:sp>
        <p:sp>
          <p:nvSpPr>
            <p:cNvPr id="82" name="Text Box 6"/>
            <p:cNvSpPr txBox="1">
              <a:spLocks noChangeArrowheads="1"/>
            </p:cNvSpPr>
            <p:nvPr/>
          </p:nvSpPr>
          <p:spPr bwMode="auto">
            <a:xfrm>
              <a:off x="1066" y="709"/>
              <a:ext cx="288" cy="2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1" lang="en-US" altLang="zh-CN" sz="2000" b="0" i="0" u="none" strike="noStrike" kern="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rPr>
                <a:t>1</a:t>
              </a:r>
            </a:p>
            <a:p>
              <a:pPr marL="0" marR="0" lvl="0" indent="0" defTabSz="914400" eaLnBrk="1" fontAlgn="base" latinLnBrk="0" hangingPunct="1">
                <a:lnSpc>
                  <a:spcPct val="100000"/>
                </a:lnSpc>
                <a:spcBef>
                  <a:spcPct val="0"/>
                </a:spcBef>
                <a:spcAft>
                  <a:spcPct val="0"/>
                </a:spcAft>
                <a:buClrTx/>
                <a:buSzTx/>
                <a:buFontTx/>
                <a:buNone/>
                <a:tabLst/>
                <a:defRPr/>
              </a:pPr>
              <a:r>
                <a:rPr kumimoji="1" lang="en-US" altLang="zh-CN" sz="2000" b="0" i="0" u="none" strike="noStrike" kern="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rPr>
                <a:t>2</a:t>
              </a:r>
            </a:p>
            <a:p>
              <a:pPr marL="0" marR="0" lvl="0" indent="0" defTabSz="914400" eaLnBrk="1" fontAlgn="base" latinLnBrk="0" hangingPunct="1">
                <a:lnSpc>
                  <a:spcPct val="100000"/>
                </a:lnSpc>
                <a:spcBef>
                  <a:spcPct val="0"/>
                </a:spcBef>
                <a:spcAft>
                  <a:spcPct val="0"/>
                </a:spcAft>
                <a:buClrTx/>
                <a:buSzTx/>
                <a:buFontTx/>
                <a:buNone/>
                <a:tabLst/>
                <a:defRPr/>
              </a:pPr>
              <a:r>
                <a:rPr kumimoji="1" lang="en-US" altLang="zh-CN" sz="2000" b="0" i="0" u="none" strike="noStrike" kern="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rPr>
                <a:t>3</a:t>
              </a:r>
            </a:p>
            <a:p>
              <a:pPr marL="0" marR="0" lvl="0" indent="0" defTabSz="914400" eaLnBrk="1" fontAlgn="base" latinLnBrk="0" hangingPunct="1">
                <a:lnSpc>
                  <a:spcPct val="100000"/>
                </a:lnSpc>
                <a:spcBef>
                  <a:spcPct val="0"/>
                </a:spcBef>
                <a:spcAft>
                  <a:spcPct val="0"/>
                </a:spcAft>
                <a:buClrTx/>
                <a:buSzTx/>
                <a:buFontTx/>
                <a:buNone/>
                <a:tabLst/>
                <a:defRPr/>
              </a:pPr>
              <a:r>
                <a:rPr kumimoji="1" lang="en-US" altLang="zh-CN" sz="2000" b="0" i="0" u="none" strike="noStrike" kern="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rPr>
                <a:t>4</a:t>
              </a:r>
            </a:p>
            <a:p>
              <a:pPr marL="0" marR="0" lvl="0" indent="0" defTabSz="914400" eaLnBrk="1" fontAlgn="base" latinLnBrk="0" hangingPunct="1">
                <a:lnSpc>
                  <a:spcPct val="100000"/>
                </a:lnSpc>
                <a:spcBef>
                  <a:spcPct val="0"/>
                </a:spcBef>
                <a:spcAft>
                  <a:spcPct val="0"/>
                </a:spcAft>
                <a:buClrTx/>
                <a:buSzTx/>
                <a:buFontTx/>
                <a:buNone/>
                <a:tabLst/>
                <a:defRPr/>
              </a:pPr>
              <a:r>
                <a:rPr kumimoji="1" lang="en-US" altLang="zh-CN" sz="2000" b="0" i="0" u="none" strike="noStrike" kern="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rPr>
                <a:t>5</a:t>
              </a:r>
            </a:p>
            <a:p>
              <a:pPr marL="0" marR="0" lvl="0" indent="0" defTabSz="914400" eaLnBrk="1" fontAlgn="base" latinLnBrk="0" hangingPunct="1">
                <a:lnSpc>
                  <a:spcPct val="100000"/>
                </a:lnSpc>
                <a:spcBef>
                  <a:spcPct val="0"/>
                </a:spcBef>
                <a:spcAft>
                  <a:spcPct val="0"/>
                </a:spcAft>
                <a:buClrTx/>
                <a:buSzTx/>
                <a:buFontTx/>
                <a:buNone/>
                <a:tabLst/>
                <a:defRPr/>
              </a:pPr>
              <a:r>
                <a:rPr kumimoji="1" lang="en-US" altLang="zh-CN" sz="2000" b="0" i="0" u="none" strike="noStrike" kern="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rPr>
                <a:t>6</a:t>
              </a:r>
            </a:p>
            <a:p>
              <a:pPr marL="0" marR="0" lvl="0" indent="0" defTabSz="914400" eaLnBrk="1" fontAlgn="base" latinLnBrk="0" hangingPunct="1">
                <a:lnSpc>
                  <a:spcPct val="100000"/>
                </a:lnSpc>
                <a:spcBef>
                  <a:spcPct val="0"/>
                </a:spcBef>
                <a:spcAft>
                  <a:spcPct val="0"/>
                </a:spcAft>
                <a:buClrTx/>
                <a:buSzTx/>
                <a:buFontTx/>
                <a:buNone/>
                <a:tabLst/>
                <a:defRPr/>
              </a:pPr>
              <a:r>
                <a:rPr kumimoji="1" lang="en-US" altLang="zh-CN" sz="2000" b="0" i="0" u="none" strike="noStrike" kern="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rPr>
                <a:t>7</a:t>
              </a:r>
            </a:p>
            <a:p>
              <a:pPr marL="0" marR="0" lvl="0" indent="0" defTabSz="914400" eaLnBrk="1" fontAlgn="base" latinLnBrk="0" hangingPunct="1">
                <a:lnSpc>
                  <a:spcPct val="100000"/>
                </a:lnSpc>
                <a:spcBef>
                  <a:spcPct val="0"/>
                </a:spcBef>
                <a:spcAft>
                  <a:spcPct val="0"/>
                </a:spcAft>
                <a:buClrTx/>
                <a:buSzTx/>
                <a:buFontTx/>
                <a:buNone/>
                <a:tabLst/>
                <a:defRPr/>
              </a:pPr>
              <a:r>
                <a:rPr kumimoji="1" lang="en-US" altLang="zh-CN" sz="2000" b="0" i="0" u="none" strike="noStrike" kern="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rPr>
                <a:t>8</a:t>
              </a:r>
            </a:p>
          </p:txBody>
        </p:sp>
        <p:sp>
          <p:nvSpPr>
            <p:cNvPr id="83" name="Rectangle 7"/>
            <p:cNvSpPr>
              <a:spLocks noChangeArrowheads="1"/>
            </p:cNvSpPr>
            <p:nvPr/>
          </p:nvSpPr>
          <p:spPr bwMode="auto">
            <a:xfrm>
              <a:off x="1383" y="709"/>
              <a:ext cx="272" cy="27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84" name="Rectangle 8"/>
            <p:cNvSpPr>
              <a:spLocks noChangeArrowheads="1"/>
            </p:cNvSpPr>
            <p:nvPr/>
          </p:nvSpPr>
          <p:spPr bwMode="auto">
            <a:xfrm>
              <a:off x="1655" y="709"/>
              <a:ext cx="272" cy="27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85" name="Rectangle 9"/>
            <p:cNvSpPr>
              <a:spLocks noChangeArrowheads="1"/>
            </p:cNvSpPr>
            <p:nvPr/>
          </p:nvSpPr>
          <p:spPr bwMode="auto">
            <a:xfrm>
              <a:off x="1927" y="709"/>
              <a:ext cx="272" cy="27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86" name="Rectangle 10"/>
            <p:cNvSpPr>
              <a:spLocks noChangeArrowheads="1"/>
            </p:cNvSpPr>
            <p:nvPr/>
          </p:nvSpPr>
          <p:spPr bwMode="auto">
            <a:xfrm>
              <a:off x="3289" y="1524"/>
              <a:ext cx="272" cy="27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Q</a:t>
              </a:r>
            </a:p>
          </p:txBody>
        </p:sp>
        <p:sp>
          <p:nvSpPr>
            <p:cNvPr id="87" name="Rectangle 11"/>
            <p:cNvSpPr>
              <a:spLocks noChangeArrowheads="1"/>
            </p:cNvSpPr>
            <p:nvPr/>
          </p:nvSpPr>
          <p:spPr bwMode="auto">
            <a:xfrm>
              <a:off x="2472" y="709"/>
              <a:ext cx="272" cy="27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88" name="Rectangle 12"/>
            <p:cNvSpPr>
              <a:spLocks noChangeArrowheads="1"/>
            </p:cNvSpPr>
            <p:nvPr/>
          </p:nvSpPr>
          <p:spPr bwMode="auto">
            <a:xfrm>
              <a:off x="2744" y="709"/>
              <a:ext cx="272" cy="27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89" name="Rectangle 13"/>
            <p:cNvSpPr>
              <a:spLocks noChangeArrowheads="1"/>
            </p:cNvSpPr>
            <p:nvPr/>
          </p:nvSpPr>
          <p:spPr bwMode="auto">
            <a:xfrm>
              <a:off x="3016" y="709"/>
              <a:ext cx="272" cy="27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90" name="Rectangle 14"/>
            <p:cNvSpPr>
              <a:spLocks noChangeArrowheads="1"/>
            </p:cNvSpPr>
            <p:nvPr/>
          </p:nvSpPr>
          <p:spPr bwMode="auto">
            <a:xfrm>
              <a:off x="3289" y="709"/>
              <a:ext cx="272" cy="27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91" name="Rectangle 15"/>
            <p:cNvSpPr>
              <a:spLocks noChangeArrowheads="1"/>
            </p:cNvSpPr>
            <p:nvPr/>
          </p:nvSpPr>
          <p:spPr bwMode="auto">
            <a:xfrm>
              <a:off x="1383" y="981"/>
              <a:ext cx="272" cy="27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92" name="Rectangle 16"/>
            <p:cNvSpPr>
              <a:spLocks noChangeArrowheads="1"/>
            </p:cNvSpPr>
            <p:nvPr/>
          </p:nvSpPr>
          <p:spPr bwMode="auto">
            <a:xfrm>
              <a:off x="1655" y="981"/>
              <a:ext cx="272" cy="27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93" name="Rectangle 17"/>
            <p:cNvSpPr>
              <a:spLocks noChangeArrowheads="1"/>
            </p:cNvSpPr>
            <p:nvPr/>
          </p:nvSpPr>
          <p:spPr bwMode="auto">
            <a:xfrm>
              <a:off x="1927" y="981"/>
              <a:ext cx="272" cy="27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94" name="Rectangle 18"/>
            <p:cNvSpPr>
              <a:spLocks noChangeArrowheads="1"/>
            </p:cNvSpPr>
            <p:nvPr/>
          </p:nvSpPr>
          <p:spPr bwMode="auto">
            <a:xfrm>
              <a:off x="2200" y="981"/>
              <a:ext cx="272" cy="27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95" name="Rectangle 19"/>
            <p:cNvSpPr>
              <a:spLocks noChangeArrowheads="1"/>
            </p:cNvSpPr>
            <p:nvPr/>
          </p:nvSpPr>
          <p:spPr bwMode="auto">
            <a:xfrm>
              <a:off x="2472" y="981"/>
              <a:ext cx="272" cy="27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96" name="Rectangle 20"/>
            <p:cNvSpPr>
              <a:spLocks noChangeArrowheads="1"/>
            </p:cNvSpPr>
            <p:nvPr/>
          </p:nvSpPr>
          <p:spPr bwMode="auto">
            <a:xfrm>
              <a:off x="3017" y="2079"/>
              <a:ext cx="272" cy="27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Q</a:t>
              </a:r>
            </a:p>
          </p:txBody>
        </p:sp>
        <p:sp>
          <p:nvSpPr>
            <p:cNvPr id="97" name="Rectangle 21"/>
            <p:cNvSpPr>
              <a:spLocks noChangeArrowheads="1"/>
            </p:cNvSpPr>
            <p:nvPr/>
          </p:nvSpPr>
          <p:spPr bwMode="auto">
            <a:xfrm>
              <a:off x="3016" y="981"/>
              <a:ext cx="272" cy="27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98" name="Rectangle 22"/>
            <p:cNvSpPr>
              <a:spLocks noChangeArrowheads="1"/>
            </p:cNvSpPr>
            <p:nvPr/>
          </p:nvSpPr>
          <p:spPr bwMode="auto">
            <a:xfrm>
              <a:off x="3289" y="981"/>
              <a:ext cx="272" cy="27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99" name="Rectangle 23"/>
            <p:cNvSpPr>
              <a:spLocks noChangeArrowheads="1"/>
            </p:cNvSpPr>
            <p:nvPr/>
          </p:nvSpPr>
          <p:spPr bwMode="auto">
            <a:xfrm>
              <a:off x="1383" y="1253"/>
              <a:ext cx="272" cy="27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100" name="Rectangle 24"/>
            <p:cNvSpPr>
              <a:spLocks noChangeArrowheads="1"/>
            </p:cNvSpPr>
            <p:nvPr/>
          </p:nvSpPr>
          <p:spPr bwMode="auto">
            <a:xfrm>
              <a:off x="1655" y="1253"/>
              <a:ext cx="272" cy="27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101" name="Rectangle 25"/>
            <p:cNvSpPr>
              <a:spLocks noChangeArrowheads="1"/>
            </p:cNvSpPr>
            <p:nvPr/>
          </p:nvSpPr>
          <p:spPr bwMode="auto">
            <a:xfrm>
              <a:off x="1927" y="1253"/>
              <a:ext cx="272" cy="27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102" name="Rectangle 26"/>
            <p:cNvSpPr>
              <a:spLocks noChangeArrowheads="1"/>
            </p:cNvSpPr>
            <p:nvPr/>
          </p:nvSpPr>
          <p:spPr bwMode="auto">
            <a:xfrm>
              <a:off x="2200" y="1253"/>
              <a:ext cx="272" cy="27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103" name="Rectangle 27"/>
            <p:cNvSpPr>
              <a:spLocks noChangeArrowheads="1"/>
            </p:cNvSpPr>
            <p:nvPr/>
          </p:nvSpPr>
          <p:spPr bwMode="auto">
            <a:xfrm>
              <a:off x="2472" y="1253"/>
              <a:ext cx="272" cy="27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104" name="Rectangle 28"/>
            <p:cNvSpPr>
              <a:spLocks noChangeArrowheads="1"/>
            </p:cNvSpPr>
            <p:nvPr/>
          </p:nvSpPr>
          <p:spPr bwMode="auto">
            <a:xfrm>
              <a:off x="2744" y="1253"/>
              <a:ext cx="272" cy="27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105" name="Rectangle 29"/>
            <p:cNvSpPr>
              <a:spLocks noChangeArrowheads="1"/>
            </p:cNvSpPr>
            <p:nvPr/>
          </p:nvSpPr>
          <p:spPr bwMode="auto">
            <a:xfrm>
              <a:off x="3016" y="1253"/>
              <a:ext cx="272" cy="27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106" name="Rectangle 30"/>
            <p:cNvSpPr>
              <a:spLocks noChangeArrowheads="1"/>
            </p:cNvSpPr>
            <p:nvPr/>
          </p:nvSpPr>
          <p:spPr bwMode="auto">
            <a:xfrm>
              <a:off x="2745" y="2623"/>
              <a:ext cx="272" cy="27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Q</a:t>
              </a:r>
            </a:p>
          </p:txBody>
        </p:sp>
        <p:sp>
          <p:nvSpPr>
            <p:cNvPr id="107" name="Rectangle 31"/>
            <p:cNvSpPr>
              <a:spLocks noChangeArrowheads="1"/>
            </p:cNvSpPr>
            <p:nvPr/>
          </p:nvSpPr>
          <p:spPr bwMode="auto">
            <a:xfrm>
              <a:off x="1383" y="1525"/>
              <a:ext cx="272" cy="27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108" name="Rectangle 32"/>
            <p:cNvSpPr>
              <a:spLocks noChangeArrowheads="1"/>
            </p:cNvSpPr>
            <p:nvPr/>
          </p:nvSpPr>
          <p:spPr bwMode="auto">
            <a:xfrm>
              <a:off x="2468" y="991"/>
              <a:ext cx="272" cy="27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Q</a:t>
              </a:r>
            </a:p>
          </p:txBody>
        </p:sp>
        <p:sp>
          <p:nvSpPr>
            <p:cNvPr id="109" name="Rectangle 33"/>
            <p:cNvSpPr>
              <a:spLocks noChangeArrowheads="1"/>
            </p:cNvSpPr>
            <p:nvPr/>
          </p:nvSpPr>
          <p:spPr bwMode="auto">
            <a:xfrm>
              <a:off x="1927" y="1525"/>
              <a:ext cx="272" cy="27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110" name="Rectangle 34"/>
            <p:cNvSpPr>
              <a:spLocks noChangeArrowheads="1"/>
            </p:cNvSpPr>
            <p:nvPr/>
          </p:nvSpPr>
          <p:spPr bwMode="auto">
            <a:xfrm>
              <a:off x="2200" y="1525"/>
              <a:ext cx="272" cy="27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111" name="Rectangle 35"/>
            <p:cNvSpPr>
              <a:spLocks noChangeArrowheads="1"/>
            </p:cNvSpPr>
            <p:nvPr/>
          </p:nvSpPr>
          <p:spPr bwMode="auto">
            <a:xfrm>
              <a:off x="2472" y="1525"/>
              <a:ext cx="272" cy="27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112" name="Rectangle 36"/>
            <p:cNvSpPr>
              <a:spLocks noChangeArrowheads="1"/>
            </p:cNvSpPr>
            <p:nvPr/>
          </p:nvSpPr>
          <p:spPr bwMode="auto">
            <a:xfrm>
              <a:off x="2744" y="1525"/>
              <a:ext cx="272" cy="27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113" name="Rectangle 37"/>
            <p:cNvSpPr>
              <a:spLocks noChangeArrowheads="1"/>
            </p:cNvSpPr>
            <p:nvPr/>
          </p:nvSpPr>
          <p:spPr bwMode="auto">
            <a:xfrm>
              <a:off x="3016" y="1525"/>
              <a:ext cx="272" cy="27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114" name="Rectangle 38"/>
            <p:cNvSpPr>
              <a:spLocks noChangeArrowheads="1"/>
            </p:cNvSpPr>
            <p:nvPr/>
          </p:nvSpPr>
          <p:spPr bwMode="auto">
            <a:xfrm>
              <a:off x="3289" y="1525"/>
              <a:ext cx="272" cy="27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115" name="Rectangle 39"/>
            <p:cNvSpPr>
              <a:spLocks noChangeArrowheads="1"/>
            </p:cNvSpPr>
            <p:nvPr/>
          </p:nvSpPr>
          <p:spPr bwMode="auto">
            <a:xfrm>
              <a:off x="1383" y="1797"/>
              <a:ext cx="272" cy="27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116" name="Rectangle 40"/>
            <p:cNvSpPr>
              <a:spLocks noChangeArrowheads="1"/>
            </p:cNvSpPr>
            <p:nvPr/>
          </p:nvSpPr>
          <p:spPr bwMode="auto">
            <a:xfrm>
              <a:off x="1655" y="1797"/>
              <a:ext cx="272" cy="27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117" name="Rectangle 41"/>
            <p:cNvSpPr>
              <a:spLocks noChangeArrowheads="1"/>
            </p:cNvSpPr>
            <p:nvPr/>
          </p:nvSpPr>
          <p:spPr bwMode="auto">
            <a:xfrm>
              <a:off x="1927" y="1797"/>
              <a:ext cx="272" cy="27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118" name="Rectangle 42"/>
            <p:cNvSpPr>
              <a:spLocks noChangeArrowheads="1"/>
            </p:cNvSpPr>
            <p:nvPr/>
          </p:nvSpPr>
          <p:spPr bwMode="auto">
            <a:xfrm>
              <a:off x="2200" y="1797"/>
              <a:ext cx="272" cy="27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119" name="Rectangle 43"/>
            <p:cNvSpPr>
              <a:spLocks noChangeArrowheads="1"/>
            </p:cNvSpPr>
            <p:nvPr/>
          </p:nvSpPr>
          <p:spPr bwMode="auto">
            <a:xfrm>
              <a:off x="2472" y="1797"/>
              <a:ext cx="272" cy="27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120" name="Rectangle 44"/>
            <p:cNvSpPr>
              <a:spLocks noChangeArrowheads="1"/>
            </p:cNvSpPr>
            <p:nvPr/>
          </p:nvSpPr>
          <p:spPr bwMode="auto">
            <a:xfrm>
              <a:off x="2744" y="1797"/>
              <a:ext cx="272" cy="27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121" name="Rectangle 45"/>
            <p:cNvSpPr>
              <a:spLocks noChangeArrowheads="1"/>
            </p:cNvSpPr>
            <p:nvPr/>
          </p:nvSpPr>
          <p:spPr bwMode="auto">
            <a:xfrm>
              <a:off x="2200" y="2343"/>
              <a:ext cx="272" cy="27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Q</a:t>
              </a:r>
            </a:p>
          </p:txBody>
        </p:sp>
        <p:sp>
          <p:nvSpPr>
            <p:cNvPr id="122" name="Rectangle 46"/>
            <p:cNvSpPr>
              <a:spLocks noChangeArrowheads="1"/>
            </p:cNvSpPr>
            <p:nvPr/>
          </p:nvSpPr>
          <p:spPr bwMode="auto">
            <a:xfrm>
              <a:off x="3289" y="1797"/>
              <a:ext cx="272" cy="27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123" name="Rectangle 47"/>
            <p:cNvSpPr>
              <a:spLocks noChangeArrowheads="1"/>
            </p:cNvSpPr>
            <p:nvPr/>
          </p:nvSpPr>
          <p:spPr bwMode="auto">
            <a:xfrm>
              <a:off x="1928" y="705"/>
              <a:ext cx="272" cy="27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Q</a:t>
              </a:r>
            </a:p>
          </p:txBody>
        </p:sp>
        <p:sp>
          <p:nvSpPr>
            <p:cNvPr id="124" name="Rectangle 48"/>
            <p:cNvSpPr>
              <a:spLocks noChangeArrowheads="1"/>
            </p:cNvSpPr>
            <p:nvPr/>
          </p:nvSpPr>
          <p:spPr bwMode="auto">
            <a:xfrm>
              <a:off x="1387" y="2069"/>
              <a:ext cx="272" cy="27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125" name="Rectangle 49"/>
            <p:cNvSpPr>
              <a:spLocks noChangeArrowheads="1"/>
            </p:cNvSpPr>
            <p:nvPr/>
          </p:nvSpPr>
          <p:spPr bwMode="auto">
            <a:xfrm>
              <a:off x="1927" y="2069"/>
              <a:ext cx="272" cy="27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126" name="Rectangle 50"/>
            <p:cNvSpPr>
              <a:spLocks noChangeArrowheads="1"/>
            </p:cNvSpPr>
            <p:nvPr/>
          </p:nvSpPr>
          <p:spPr bwMode="auto">
            <a:xfrm>
              <a:off x="2200" y="2069"/>
              <a:ext cx="272" cy="27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127" name="Rectangle 51"/>
            <p:cNvSpPr>
              <a:spLocks noChangeArrowheads="1"/>
            </p:cNvSpPr>
            <p:nvPr/>
          </p:nvSpPr>
          <p:spPr bwMode="auto">
            <a:xfrm>
              <a:off x="2472" y="2069"/>
              <a:ext cx="272" cy="27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128" name="Rectangle 52"/>
            <p:cNvSpPr>
              <a:spLocks noChangeArrowheads="1"/>
            </p:cNvSpPr>
            <p:nvPr/>
          </p:nvSpPr>
          <p:spPr bwMode="auto">
            <a:xfrm>
              <a:off x="2744" y="2069"/>
              <a:ext cx="272" cy="27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129" name="Rectangle 53"/>
            <p:cNvSpPr>
              <a:spLocks noChangeArrowheads="1"/>
            </p:cNvSpPr>
            <p:nvPr/>
          </p:nvSpPr>
          <p:spPr bwMode="auto">
            <a:xfrm>
              <a:off x="3016" y="2069"/>
              <a:ext cx="272" cy="27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130" name="Rectangle 54"/>
            <p:cNvSpPr>
              <a:spLocks noChangeArrowheads="1"/>
            </p:cNvSpPr>
            <p:nvPr/>
          </p:nvSpPr>
          <p:spPr bwMode="auto">
            <a:xfrm>
              <a:off x="3289" y="2069"/>
              <a:ext cx="272" cy="27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131" name="Rectangle 55"/>
            <p:cNvSpPr>
              <a:spLocks noChangeArrowheads="1"/>
            </p:cNvSpPr>
            <p:nvPr/>
          </p:nvSpPr>
          <p:spPr bwMode="auto">
            <a:xfrm>
              <a:off x="1383" y="2341"/>
              <a:ext cx="272" cy="27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132" name="Rectangle 56"/>
            <p:cNvSpPr>
              <a:spLocks noChangeArrowheads="1"/>
            </p:cNvSpPr>
            <p:nvPr/>
          </p:nvSpPr>
          <p:spPr bwMode="auto">
            <a:xfrm>
              <a:off x="1655" y="2341"/>
              <a:ext cx="272" cy="27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133" name="Rectangle 57"/>
            <p:cNvSpPr>
              <a:spLocks noChangeArrowheads="1"/>
            </p:cNvSpPr>
            <p:nvPr/>
          </p:nvSpPr>
          <p:spPr bwMode="auto">
            <a:xfrm>
              <a:off x="1655" y="1259"/>
              <a:ext cx="272" cy="27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Q</a:t>
              </a:r>
            </a:p>
          </p:txBody>
        </p:sp>
        <p:sp>
          <p:nvSpPr>
            <p:cNvPr id="134" name="Rectangle 58"/>
            <p:cNvSpPr>
              <a:spLocks noChangeArrowheads="1"/>
            </p:cNvSpPr>
            <p:nvPr/>
          </p:nvSpPr>
          <p:spPr bwMode="auto">
            <a:xfrm>
              <a:off x="2200" y="2341"/>
              <a:ext cx="272" cy="27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135" name="Rectangle 59"/>
            <p:cNvSpPr>
              <a:spLocks noChangeArrowheads="1"/>
            </p:cNvSpPr>
            <p:nvPr/>
          </p:nvSpPr>
          <p:spPr bwMode="auto">
            <a:xfrm>
              <a:off x="2472" y="2341"/>
              <a:ext cx="272" cy="27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136" name="Rectangle 60"/>
            <p:cNvSpPr>
              <a:spLocks noChangeArrowheads="1"/>
            </p:cNvSpPr>
            <p:nvPr/>
          </p:nvSpPr>
          <p:spPr bwMode="auto">
            <a:xfrm>
              <a:off x="2744" y="2341"/>
              <a:ext cx="272" cy="27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137" name="Rectangle 61"/>
            <p:cNvSpPr>
              <a:spLocks noChangeArrowheads="1"/>
            </p:cNvSpPr>
            <p:nvPr/>
          </p:nvSpPr>
          <p:spPr bwMode="auto">
            <a:xfrm>
              <a:off x="3016" y="2341"/>
              <a:ext cx="272" cy="27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138" name="Rectangle 62"/>
            <p:cNvSpPr>
              <a:spLocks noChangeArrowheads="1"/>
            </p:cNvSpPr>
            <p:nvPr/>
          </p:nvSpPr>
          <p:spPr bwMode="auto">
            <a:xfrm>
              <a:off x="3289" y="2341"/>
              <a:ext cx="272" cy="27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139" name="Rectangle 63"/>
            <p:cNvSpPr>
              <a:spLocks noChangeArrowheads="1"/>
            </p:cNvSpPr>
            <p:nvPr/>
          </p:nvSpPr>
          <p:spPr bwMode="auto">
            <a:xfrm>
              <a:off x="1383" y="2613"/>
              <a:ext cx="272" cy="27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140" name="Rectangle 64"/>
            <p:cNvSpPr>
              <a:spLocks noChangeArrowheads="1"/>
            </p:cNvSpPr>
            <p:nvPr/>
          </p:nvSpPr>
          <p:spPr bwMode="auto">
            <a:xfrm>
              <a:off x="1655" y="2613"/>
              <a:ext cx="272" cy="27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141" name="Rectangle 65"/>
            <p:cNvSpPr>
              <a:spLocks noChangeArrowheads="1"/>
            </p:cNvSpPr>
            <p:nvPr/>
          </p:nvSpPr>
          <p:spPr bwMode="auto">
            <a:xfrm>
              <a:off x="1927" y="2613"/>
              <a:ext cx="272" cy="27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142" name="Rectangle 66"/>
            <p:cNvSpPr>
              <a:spLocks noChangeArrowheads="1"/>
            </p:cNvSpPr>
            <p:nvPr/>
          </p:nvSpPr>
          <p:spPr bwMode="auto">
            <a:xfrm>
              <a:off x="2200" y="2613"/>
              <a:ext cx="272" cy="27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143" name="Rectangle 67"/>
            <p:cNvSpPr>
              <a:spLocks noChangeArrowheads="1"/>
            </p:cNvSpPr>
            <p:nvPr/>
          </p:nvSpPr>
          <p:spPr bwMode="auto">
            <a:xfrm>
              <a:off x="1387" y="1791"/>
              <a:ext cx="272" cy="27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Q</a:t>
              </a:r>
            </a:p>
          </p:txBody>
        </p:sp>
        <p:sp>
          <p:nvSpPr>
            <p:cNvPr id="144" name="Rectangle 68"/>
            <p:cNvSpPr>
              <a:spLocks noChangeArrowheads="1"/>
            </p:cNvSpPr>
            <p:nvPr/>
          </p:nvSpPr>
          <p:spPr bwMode="auto">
            <a:xfrm>
              <a:off x="2744" y="2613"/>
              <a:ext cx="272" cy="27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145" name="Rectangle 69"/>
            <p:cNvSpPr>
              <a:spLocks noChangeArrowheads="1"/>
            </p:cNvSpPr>
            <p:nvPr/>
          </p:nvSpPr>
          <p:spPr bwMode="auto">
            <a:xfrm>
              <a:off x="3016" y="2613"/>
              <a:ext cx="272" cy="27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146" name="Rectangle 70"/>
            <p:cNvSpPr>
              <a:spLocks noChangeArrowheads="1"/>
            </p:cNvSpPr>
            <p:nvPr/>
          </p:nvSpPr>
          <p:spPr bwMode="auto">
            <a:xfrm>
              <a:off x="3289" y="2613"/>
              <a:ext cx="272" cy="27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147" name="Rectangle 48"/>
            <p:cNvSpPr>
              <a:spLocks noChangeArrowheads="1"/>
            </p:cNvSpPr>
            <p:nvPr/>
          </p:nvSpPr>
          <p:spPr bwMode="auto">
            <a:xfrm>
              <a:off x="3288" y="1252"/>
              <a:ext cx="272" cy="27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148" name="Rectangle 48"/>
            <p:cNvSpPr>
              <a:spLocks noChangeArrowheads="1"/>
            </p:cNvSpPr>
            <p:nvPr/>
          </p:nvSpPr>
          <p:spPr bwMode="auto">
            <a:xfrm>
              <a:off x="2196" y="713"/>
              <a:ext cx="272" cy="27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149" name="Rectangle 48"/>
            <p:cNvSpPr>
              <a:spLocks noChangeArrowheads="1"/>
            </p:cNvSpPr>
            <p:nvPr/>
          </p:nvSpPr>
          <p:spPr bwMode="auto">
            <a:xfrm>
              <a:off x="2468" y="2624"/>
              <a:ext cx="272" cy="27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grpSp>
      <p:sp>
        <p:nvSpPr>
          <p:cNvPr id="7" name="矩形 6"/>
          <p:cNvSpPr/>
          <p:nvPr/>
        </p:nvSpPr>
        <p:spPr>
          <a:xfrm>
            <a:off x="2133340" y="5934358"/>
            <a:ext cx="8656879" cy="830997"/>
          </a:xfrm>
          <a:prstGeom prst="rect">
            <a:avLst/>
          </a:prstGeom>
        </p:spPr>
        <p:txBody>
          <a:bodyPr wrap="square">
            <a:spAutoFit/>
          </a:bodyPr>
          <a:lstStyle/>
          <a:p>
            <a:pPr lvl="0" fontAlgn="base">
              <a:spcAft>
                <a:spcPct val="0"/>
              </a:spcAft>
            </a:pPr>
            <a:r>
              <a:rPr kumimoji="1" lang="zh-CN" altLang="en-US" sz="2400" dirty="0">
                <a:solidFill>
                  <a:srgbClr val="000000"/>
                </a:solidFill>
                <a:latin typeface="微软雅黑" panose="020B0503020204020204" pitchFamily="34" charset="-122"/>
                <a:ea typeface="微软雅黑" panose="020B0503020204020204" pitchFamily="34" charset="-122"/>
              </a:rPr>
              <a:t>图中的解表示为一个</a:t>
            </a:r>
            <a:r>
              <a:rPr kumimoji="1" lang="en-US" altLang="zh-CN" sz="2400" dirty="0">
                <a:solidFill>
                  <a:srgbClr val="000000"/>
                </a:solidFill>
                <a:latin typeface="微软雅黑" panose="020B0503020204020204" pitchFamily="34" charset="-122"/>
                <a:ea typeface="微软雅黑" panose="020B0503020204020204" pitchFamily="34" charset="-122"/>
              </a:rPr>
              <a:t>8-</a:t>
            </a:r>
            <a:r>
              <a:rPr kumimoji="1" lang="zh-CN" altLang="en-US" sz="2400" dirty="0">
                <a:solidFill>
                  <a:srgbClr val="000000"/>
                </a:solidFill>
                <a:latin typeface="微软雅黑" panose="020B0503020204020204" pitchFamily="34" charset="-122"/>
                <a:ea typeface="微软雅黑" panose="020B0503020204020204" pitchFamily="34" charset="-122"/>
              </a:rPr>
              <a:t>元组为（</a:t>
            </a:r>
            <a:r>
              <a:rPr kumimoji="1" lang="en-US" altLang="zh-CN" sz="2400" dirty="0">
                <a:solidFill>
                  <a:srgbClr val="000000"/>
                </a:solidFill>
                <a:latin typeface="微软雅黑" panose="020B0503020204020204" pitchFamily="34" charset="-122"/>
                <a:ea typeface="微软雅黑" panose="020B0503020204020204" pitchFamily="34" charset="-122"/>
              </a:rPr>
              <a:t>4</a:t>
            </a:r>
            <a:r>
              <a:rPr kumimoji="1" lang="zh-CN" altLang="en-US" sz="2400" dirty="0">
                <a:solidFill>
                  <a:srgbClr val="000000"/>
                </a:solidFill>
                <a:latin typeface="微软雅黑" panose="020B0503020204020204" pitchFamily="34" charset="-122"/>
                <a:ea typeface="微软雅黑" panose="020B0503020204020204" pitchFamily="34" charset="-122"/>
              </a:rPr>
              <a:t>，</a:t>
            </a:r>
            <a:r>
              <a:rPr kumimoji="1" lang="en-US" altLang="zh-CN" sz="2400" dirty="0">
                <a:solidFill>
                  <a:srgbClr val="000000"/>
                </a:solidFill>
                <a:latin typeface="微软雅黑" panose="020B0503020204020204" pitchFamily="34" charset="-122"/>
                <a:ea typeface="微软雅黑" panose="020B0503020204020204" pitchFamily="34" charset="-122"/>
              </a:rPr>
              <a:t>6</a:t>
            </a:r>
            <a:r>
              <a:rPr kumimoji="1" lang="zh-CN" altLang="en-US" sz="2400" dirty="0">
                <a:solidFill>
                  <a:srgbClr val="000000"/>
                </a:solidFill>
                <a:latin typeface="微软雅黑" panose="020B0503020204020204" pitchFamily="34" charset="-122"/>
                <a:ea typeface="微软雅黑" panose="020B0503020204020204" pitchFamily="34" charset="-122"/>
              </a:rPr>
              <a:t>，</a:t>
            </a:r>
            <a:r>
              <a:rPr kumimoji="1" lang="en-US" altLang="zh-CN" sz="2400" dirty="0">
                <a:solidFill>
                  <a:srgbClr val="000000"/>
                </a:solidFill>
                <a:latin typeface="微软雅黑" panose="020B0503020204020204" pitchFamily="34" charset="-122"/>
                <a:ea typeface="微软雅黑" panose="020B0503020204020204" pitchFamily="34" charset="-122"/>
              </a:rPr>
              <a:t>8</a:t>
            </a:r>
            <a:r>
              <a:rPr kumimoji="1" lang="zh-CN" altLang="en-US" sz="2400" dirty="0">
                <a:solidFill>
                  <a:srgbClr val="000000"/>
                </a:solidFill>
                <a:latin typeface="微软雅黑" panose="020B0503020204020204" pitchFamily="34" charset="-122"/>
                <a:ea typeface="微软雅黑" panose="020B0503020204020204" pitchFamily="34" charset="-122"/>
              </a:rPr>
              <a:t>，</a:t>
            </a:r>
            <a:r>
              <a:rPr kumimoji="1" lang="en-US" altLang="zh-CN" sz="2400" dirty="0">
                <a:solidFill>
                  <a:srgbClr val="000000"/>
                </a:solidFill>
                <a:latin typeface="微软雅黑" panose="020B0503020204020204" pitchFamily="34" charset="-122"/>
                <a:ea typeface="微软雅黑" panose="020B0503020204020204" pitchFamily="34" charset="-122"/>
              </a:rPr>
              <a:t>2</a:t>
            </a:r>
            <a:r>
              <a:rPr kumimoji="1" lang="zh-CN" altLang="en-US" sz="2400" dirty="0">
                <a:solidFill>
                  <a:srgbClr val="000000"/>
                </a:solidFill>
                <a:latin typeface="微软雅黑" panose="020B0503020204020204" pitchFamily="34" charset="-122"/>
                <a:ea typeface="微软雅黑" panose="020B0503020204020204" pitchFamily="34" charset="-122"/>
              </a:rPr>
              <a:t>，</a:t>
            </a:r>
            <a:r>
              <a:rPr kumimoji="1" lang="en-US" altLang="zh-CN" sz="2400" dirty="0">
                <a:solidFill>
                  <a:srgbClr val="000000"/>
                </a:solidFill>
                <a:latin typeface="微软雅黑" panose="020B0503020204020204" pitchFamily="34" charset="-122"/>
                <a:ea typeface="微软雅黑" panose="020B0503020204020204" pitchFamily="34" charset="-122"/>
              </a:rPr>
              <a:t>7</a:t>
            </a:r>
            <a:r>
              <a:rPr kumimoji="1" lang="zh-CN" altLang="en-US" sz="2400" dirty="0">
                <a:solidFill>
                  <a:srgbClr val="000000"/>
                </a:solidFill>
                <a:latin typeface="微软雅黑" panose="020B0503020204020204" pitchFamily="34" charset="-122"/>
                <a:ea typeface="微软雅黑" panose="020B0503020204020204" pitchFamily="34" charset="-122"/>
              </a:rPr>
              <a:t>，</a:t>
            </a:r>
            <a:r>
              <a:rPr kumimoji="1" lang="en-US" altLang="zh-CN" sz="2400" dirty="0">
                <a:solidFill>
                  <a:srgbClr val="000000"/>
                </a:solidFill>
                <a:latin typeface="微软雅黑" panose="020B0503020204020204" pitchFamily="34" charset="-122"/>
                <a:ea typeface="微软雅黑" panose="020B0503020204020204" pitchFamily="34" charset="-122"/>
              </a:rPr>
              <a:t>1</a:t>
            </a:r>
            <a:r>
              <a:rPr kumimoji="1" lang="zh-CN" altLang="en-US" sz="2400" dirty="0">
                <a:solidFill>
                  <a:srgbClr val="000000"/>
                </a:solidFill>
                <a:latin typeface="微软雅黑" panose="020B0503020204020204" pitchFamily="34" charset="-122"/>
                <a:ea typeface="微软雅黑" panose="020B0503020204020204" pitchFamily="34" charset="-122"/>
              </a:rPr>
              <a:t>，</a:t>
            </a:r>
            <a:r>
              <a:rPr kumimoji="1" lang="en-US" altLang="zh-CN" sz="2400" dirty="0">
                <a:solidFill>
                  <a:srgbClr val="000000"/>
                </a:solidFill>
                <a:latin typeface="微软雅黑" panose="020B0503020204020204" pitchFamily="34" charset="-122"/>
                <a:ea typeface="微软雅黑" panose="020B0503020204020204" pitchFamily="34" charset="-122"/>
              </a:rPr>
              <a:t>3</a:t>
            </a:r>
            <a:r>
              <a:rPr kumimoji="1" lang="zh-CN" altLang="en-US" sz="2400" dirty="0">
                <a:solidFill>
                  <a:srgbClr val="000000"/>
                </a:solidFill>
                <a:latin typeface="微软雅黑" panose="020B0503020204020204" pitchFamily="34" charset="-122"/>
                <a:ea typeface="微软雅黑" panose="020B0503020204020204" pitchFamily="34" charset="-122"/>
              </a:rPr>
              <a:t>，</a:t>
            </a:r>
            <a:r>
              <a:rPr kumimoji="1" lang="en-US" altLang="zh-CN" sz="2400" dirty="0">
                <a:solidFill>
                  <a:srgbClr val="000000"/>
                </a:solidFill>
                <a:latin typeface="微软雅黑" panose="020B0503020204020204" pitchFamily="34" charset="-122"/>
                <a:ea typeface="微软雅黑" panose="020B0503020204020204" pitchFamily="34" charset="-122"/>
              </a:rPr>
              <a:t>5</a:t>
            </a:r>
            <a:r>
              <a:rPr kumimoji="1" lang="zh-CN" altLang="en-US" sz="2400" dirty="0" smtClean="0">
                <a:solidFill>
                  <a:srgbClr val="000000"/>
                </a:solidFill>
                <a:latin typeface="微软雅黑" panose="020B0503020204020204" pitchFamily="34" charset="-122"/>
                <a:ea typeface="微软雅黑" panose="020B0503020204020204" pitchFamily="34" charset="-122"/>
              </a:rPr>
              <a:t>）</a:t>
            </a:r>
            <a:endParaRPr kumimoji="1" lang="en-US" altLang="zh-CN" sz="2400" dirty="0">
              <a:solidFill>
                <a:srgbClr val="000000"/>
              </a:solidFill>
              <a:latin typeface="微软雅黑" panose="020B0503020204020204" pitchFamily="34" charset="-122"/>
              <a:ea typeface="微软雅黑" panose="020B0503020204020204" pitchFamily="34" charset="-122"/>
            </a:endParaRPr>
          </a:p>
          <a:p>
            <a:pPr lvl="0" fontAlgn="base">
              <a:spcAft>
                <a:spcPct val="0"/>
              </a:spcAft>
            </a:pPr>
            <a:r>
              <a:rPr kumimoji="1" lang="zh-CN" altLang="en-US" sz="2400" dirty="0">
                <a:solidFill>
                  <a:srgbClr val="FF0000"/>
                </a:solidFill>
                <a:latin typeface="微软雅黑" panose="020B0503020204020204" pitchFamily="34" charset="-122"/>
                <a:ea typeface="微软雅黑" panose="020B0503020204020204" pitchFamily="34" charset="-122"/>
              </a:rPr>
              <a:t>另一个解是</a:t>
            </a:r>
            <a:r>
              <a:rPr kumimoji="1" lang="zh-CN" altLang="en-US" sz="2400" dirty="0" smtClean="0">
                <a:solidFill>
                  <a:srgbClr val="FF0000"/>
                </a:solidFill>
                <a:latin typeface="微软雅黑" panose="020B0503020204020204" pitchFamily="34" charset="-122"/>
                <a:ea typeface="微软雅黑" panose="020B0503020204020204" pitchFamily="34" charset="-122"/>
              </a:rPr>
              <a:t>：                        （</a:t>
            </a:r>
            <a:r>
              <a:rPr kumimoji="1" lang="en-US" altLang="zh-CN" sz="2400" dirty="0">
                <a:solidFill>
                  <a:srgbClr val="FF0000"/>
                </a:solidFill>
                <a:latin typeface="微软雅黑" panose="020B0503020204020204" pitchFamily="34" charset="-122"/>
                <a:ea typeface="微软雅黑" panose="020B0503020204020204" pitchFamily="34" charset="-122"/>
              </a:rPr>
              <a:t>3</a:t>
            </a:r>
            <a:r>
              <a:rPr kumimoji="1" lang="zh-CN" altLang="en-US" sz="2400" dirty="0">
                <a:solidFill>
                  <a:srgbClr val="FF0000"/>
                </a:solidFill>
                <a:latin typeface="微软雅黑" panose="020B0503020204020204" pitchFamily="34" charset="-122"/>
                <a:ea typeface="微软雅黑" panose="020B0503020204020204" pitchFamily="34" charset="-122"/>
              </a:rPr>
              <a:t>，</a:t>
            </a:r>
            <a:r>
              <a:rPr kumimoji="1" lang="en-US" altLang="zh-CN" sz="2400" dirty="0">
                <a:solidFill>
                  <a:srgbClr val="FF0000"/>
                </a:solidFill>
                <a:latin typeface="微软雅黑" panose="020B0503020204020204" pitchFamily="34" charset="-122"/>
                <a:ea typeface="微软雅黑" panose="020B0503020204020204" pitchFamily="34" charset="-122"/>
              </a:rPr>
              <a:t>5</a:t>
            </a:r>
            <a:r>
              <a:rPr kumimoji="1" lang="zh-CN" altLang="en-US" sz="2400" dirty="0">
                <a:solidFill>
                  <a:srgbClr val="FF0000"/>
                </a:solidFill>
                <a:latin typeface="微软雅黑" panose="020B0503020204020204" pitchFamily="34" charset="-122"/>
                <a:ea typeface="微软雅黑" panose="020B0503020204020204" pitchFamily="34" charset="-122"/>
              </a:rPr>
              <a:t>，</a:t>
            </a:r>
            <a:r>
              <a:rPr kumimoji="1" lang="en-US" altLang="zh-CN" sz="2400" dirty="0">
                <a:solidFill>
                  <a:srgbClr val="FF0000"/>
                </a:solidFill>
                <a:latin typeface="微软雅黑" panose="020B0503020204020204" pitchFamily="34" charset="-122"/>
                <a:ea typeface="微软雅黑" panose="020B0503020204020204" pitchFamily="34" charset="-122"/>
              </a:rPr>
              <a:t>2</a:t>
            </a:r>
            <a:r>
              <a:rPr kumimoji="1" lang="zh-CN" altLang="en-US" sz="2400" dirty="0">
                <a:solidFill>
                  <a:srgbClr val="FF0000"/>
                </a:solidFill>
                <a:latin typeface="微软雅黑" panose="020B0503020204020204" pitchFamily="34" charset="-122"/>
                <a:ea typeface="微软雅黑" panose="020B0503020204020204" pitchFamily="34" charset="-122"/>
              </a:rPr>
              <a:t>，</a:t>
            </a:r>
            <a:r>
              <a:rPr kumimoji="1" lang="en-US" altLang="zh-CN" sz="2400" dirty="0">
                <a:solidFill>
                  <a:srgbClr val="FF0000"/>
                </a:solidFill>
                <a:latin typeface="微软雅黑" panose="020B0503020204020204" pitchFamily="34" charset="-122"/>
                <a:ea typeface="微软雅黑" panose="020B0503020204020204" pitchFamily="34" charset="-122"/>
              </a:rPr>
              <a:t>8</a:t>
            </a:r>
            <a:r>
              <a:rPr kumimoji="1" lang="zh-CN" altLang="en-US" sz="2400" dirty="0">
                <a:solidFill>
                  <a:srgbClr val="FF0000"/>
                </a:solidFill>
                <a:latin typeface="微软雅黑" panose="020B0503020204020204" pitchFamily="34" charset="-122"/>
                <a:ea typeface="微软雅黑" panose="020B0503020204020204" pitchFamily="34" charset="-122"/>
              </a:rPr>
              <a:t>，</a:t>
            </a:r>
            <a:r>
              <a:rPr kumimoji="1" lang="en-US" altLang="zh-CN" sz="2400" dirty="0">
                <a:solidFill>
                  <a:srgbClr val="FF0000"/>
                </a:solidFill>
                <a:latin typeface="微软雅黑" panose="020B0503020204020204" pitchFamily="34" charset="-122"/>
                <a:ea typeface="微软雅黑" panose="020B0503020204020204" pitchFamily="34" charset="-122"/>
              </a:rPr>
              <a:t>1</a:t>
            </a:r>
            <a:r>
              <a:rPr kumimoji="1" lang="zh-CN" altLang="en-US" sz="2400" dirty="0">
                <a:solidFill>
                  <a:srgbClr val="FF0000"/>
                </a:solidFill>
                <a:latin typeface="微软雅黑" panose="020B0503020204020204" pitchFamily="34" charset="-122"/>
                <a:ea typeface="微软雅黑" panose="020B0503020204020204" pitchFamily="34" charset="-122"/>
              </a:rPr>
              <a:t>，</a:t>
            </a:r>
            <a:r>
              <a:rPr kumimoji="1" lang="en-US" altLang="zh-CN" sz="2400" dirty="0">
                <a:solidFill>
                  <a:srgbClr val="FF0000"/>
                </a:solidFill>
                <a:latin typeface="微软雅黑" panose="020B0503020204020204" pitchFamily="34" charset="-122"/>
                <a:ea typeface="微软雅黑" panose="020B0503020204020204" pitchFamily="34" charset="-122"/>
              </a:rPr>
              <a:t>4</a:t>
            </a:r>
            <a:r>
              <a:rPr kumimoji="1" lang="zh-CN" altLang="en-US" sz="2400" dirty="0">
                <a:solidFill>
                  <a:srgbClr val="FF0000"/>
                </a:solidFill>
                <a:latin typeface="微软雅黑" panose="020B0503020204020204" pitchFamily="34" charset="-122"/>
                <a:ea typeface="微软雅黑" panose="020B0503020204020204" pitchFamily="34" charset="-122"/>
              </a:rPr>
              <a:t>，</a:t>
            </a:r>
            <a:r>
              <a:rPr kumimoji="1" lang="en-US" altLang="zh-CN" sz="2400" dirty="0">
                <a:solidFill>
                  <a:srgbClr val="FF0000"/>
                </a:solidFill>
                <a:latin typeface="微软雅黑" panose="020B0503020204020204" pitchFamily="34" charset="-122"/>
                <a:ea typeface="微软雅黑" panose="020B0503020204020204" pitchFamily="34" charset="-122"/>
              </a:rPr>
              <a:t>6</a:t>
            </a:r>
            <a:r>
              <a:rPr kumimoji="1" lang="zh-CN" altLang="en-US" sz="2400" dirty="0">
                <a:solidFill>
                  <a:srgbClr val="FF0000"/>
                </a:solidFill>
                <a:latin typeface="微软雅黑" panose="020B0503020204020204" pitchFamily="34" charset="-122"/>
                <a:ea typeface="微软雅黑" panose="020B0503020204020204" pitchFamily="34" charset="-122"/>
              </a:rPr>
              <a:t>，</a:t>
            </a:r>
            <a:r>
              <a:rPr kumimoji="1" lang="en-US" altLang="zh-CN" sz="2400" dirty="0">
                <a:solidFill>
                  <a:srgbClr val="FF0000"/>
                </a:solidFill>
                <a:latin typeface="微软雅黑" panose="020B0503020204020204" pitchFamily="34" charset="-122"/>
                <a:ea typeface="微软雅黑" panose="020B0503020204020204" pitchFamily="34" charset="-122"/>
              </a:rPr>
              <a:t>7</a:t>
            </a:r>
            <a:r>
              <a:rPr kumimoji="1" lang="zh-CN" altLang="en-US" sz="2400" dirty="0">
                <a:solidFill>
                  <a:srgbClr val="FF0000"/>
                </a:solidFill>
                <a:latin typeface="微软雅黑" panose="020B0503020204020204" pitchFamily="34" charset="-122"/>
                <a:ea typeface="微软雅黑" panose="020B0503020204020204" pitchFamily="34" charset="-122"/>
              </a:rPr>
              <a:t>）</a:t>
            </a:r>
            <a:endParaRPr lang="zh-CN" altLang="en-US" sz="2400" dirty="0">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08675435"/>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3333" y="338667"/>
            <a:ext cx="2607733" cy="593644"/>
          </a:xfrm>
          <a:prstGeom prst="rect">
            <a:avLst/>
          </a:prstGeom>
        </p:spPr>
      </p:pic>
      <p:pic>
        <p:nvPicPr>
          <p:cNvPr id="3" name="图片 2"/>
          <p:cNvPicPr>
            <a:picLocks noChangeAspect="1"/>
          </p:cNvPicPr>
          <p:nvPr/>
        </p:nvPicPr>
        <p:blipFill rotWithShape="1">
          <a:blip r:embed="rId4">
            <a:alphaModFix amt="4000"/>
            <a:extLst>
              <a:ext uri="{28A0092B-C50C-407E-A947-70E740481C1C}">
                <a14:useLocalDpi xmlns:a14="http://schemas.microsoft.com/office/drawing/2010/main" val="0"/>
              </a:ext>
            </a:extLst>
          </a:blip>
          <a:srcRect t="4939" r="28793" b="22469"/>
          <a:stretch/>
        </p:blipFill>
        <p:spPr>
          <a:xfrm>
            <a:off x="2641601" y="902926"/>
            <a:ext cx="9550400" cy="5955074"/>
          </a:xfrm>
          <a:prstGeom prst="rect">
            <a:avLst/>
          </a:prstGeom>
        </p:spPr>
      </p:pic>
      <p:sp>
        <p:nvSpPr>
          <p:cNvPr id="6" name="矩形 5"/>
          <p:cNvSpPr/>
          <p:nvPr/>
        </p:nvSpPr>
        <p:spPr>
          <a:xfrm flipV="1">
            <a:off x="2484409" y="1276292"/>
            <a:ext cx="9340096" cy="45719"/>
          </a:xfrm>
          <a:prstGeom prst="rect">
            <a:avLst/>
          </a:prstGeom>
          <a:solidFill>
            <a:srgbClr val="239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矩形 9"/>
          <p:cNvSpPr/>
          <p:nvPr/>
        </p:nvSpPr>
        <p:spPr>
          <a:xfrm>
            <a:off x="9618453" y="383465"/>
            <a:ext cx="2206050" cy="523220"/>
          </a:xfrm>
          <a:prstGeom prst="rect">
            <a:avLst/>
          </a:prstGeom>
          <a:solidFill>
            <a:srgbClr val="239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矩形 10"/>
          <p:cNvSpPr/>
          <p:nvPr/>
        </p:nvSpPr>
        <p:spPr>
          <a:xfrm>
            <a:off x="9558068" y="352688"/>
            <a:ext cx="2359995" cy="584775"/>
          </a:xfrm>
          <a:prstGeom prst="rect">
            <a:avLst/>
          </a:prstGeom>
        </p:spPr>
        <p:txBody>
          <a:bodyPr wrap="square" anchor="ct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lnSpc>
                <a:spcPct val="100000"/>
              </a:lnSpc>
              <a:spcBef>
                <a:spcPts val="0"/>
              </a:spcBef>
              <a:spcAft>
                <a:spcPts val="0"/>
              </a:spcAft>
              <a:defRPr/>
            </a:pPr>
            <a:r>
              <a:rPr lang="zh-CN" altLang="en-US" sz="3200" b="1" dirty="0">
                <a:solidFill>
                  <a:schemeClr val="bg1"/>
                </a:solidFill>
                <a:latin typeface="微软雅黑" charset="-122"/>
                <a:ea typeface="微软雅黑" charset="-122"/>
                <a:sym typeface="+mn-ea"/>
              </a:rPr>
              <a:t>回溯法</a:t>
            </a:r>
          </a:p>
        </p:txBody>
      </p:sp>
      <p:sp>
        <p:nvSpPr>
          <p:cNvPr id="13" name="文本框 12"/>
          <p:cNvSpPr txBox="1"/>
          <p:nvPr/>
        </p:nvSpPr>
        <p:spPr>
          <a:xfrm>
            <a:off x="342670" y="1027613"/>
            <a:ext cx="2141738" cy="584775"/>
          </a:xfrm>
          <a:prstGeom prst="rect">
            <a:avLst/>
          </a:prstGeom>
          <a:noFill/>
        </p:spPr>
        <p:txBody>
          <a:bodyPr wrap="square" rtlCol="0">
            <a:spAutoFit/>
          </a:bodyPr>
          <a:lstStyle/>
          <a:p>
            <a:r>
              <a:rPr kumimoji="1" lang="en-US" altLang="zh-CN" sz="3200" b="1" i="1" dirty="0" smtClean="0">
                <a:latin typeface="Microsoft YaHei" charset="-122"/>
                <a:ea typeface="Microsoft YaHei" charset="-122"/>
                <a:cs typeface="Microsoft YaHei" charset="-122"/>
              </a:rPr>
              <a:t>8</a:t>
            </a:r>
            <a:r>
              <a:rPr kumimoji="1" lang="zh-CN" altLang="en-US" sz="3200" b="1" i="1" dirty="0" smtClean="0">
                <a:latin typeface="Microsoft YaHei" charset="-122"/>
                <a:ea typeface="Microsoft YaHei" charset="-122"/>
                <a:cs typeface="Microsoft YaHei" charset="-122"/>
              </a:rPr>
              <a:t>皇后问题</a:t>
            </a:r>
            <a:endParaRPr kumimoji="1" lang="zh-CN" altLang="en-US" sz="3200" b="1" i="1" dirty="0">
              <a:latin typeface="Microsoft YaHei" charset="-122"/>
              <a:ea typeface="Microsoft YaHei" charset="-122"/>
              <a:cs typeface="Microsoft YaHei" charset="-122"/>
            </a:endParaRPr>
          </a:p>
        </p:txBody>
      </p:sp>
      <p:sp>
        <p:nvSpPr>
          <p:cNvPr id="4" name="矩形 3"/>
          <p:cNvSpPr/>
          <p:nvPr/>
        </p:nvSpPr>
        <p:spPr>
          <a:xfrm>
            <a:off x="342670" y="1612388"/>
            <a:ext cx="11921068" cy="4985980"/>
          </a:xfrm>
          <a:prstGeom prst="rect">
            <a:avLst/>
          </a:prstGeom>
        </p:spPr>
        <p:txBody>
          <a:bodyPr wrap="square">
            <a:spAutoFit/>
          </a:bodyPr>
          <a:lstStyle/>
          <a:p>
            <a:pPr marL="0" marR="0" lvl="0" indent="0" defTabSz="914400" eaLnBrk="1" fontAlgn="base" latinLnBrk="0" hangingPunct="1">
              <a:lnSpc>
                <a:spcPct val="150000"/>
              </a:lnSpc>
              <a:spcBef>
                <a:spcPts val="600"/>
              </a:spcBef>
              <a:spcAft>
                <a:spcPct val="0"/>
              </a:spcAft>
              <a:buClr>
                <a:srgbClr val="CC9900"/>
              </a:buClr>
              <a:buSzPct val="65000"/>
              <a:buFontTx/>
              <a:buNone/>
              <a:tabLst/>
              <a:defRPr/>
            </a:pPr>
            <a:r>
              <a:rPr kumimoji="0" lang="zh-CN" altLang="en-US"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 </a:t>
            </a:r>
            <a:r>
              <a:rPr kumimoji="0" lang="zh-CN" altLang="en-US" sz="2400" b="1" i="0" u="none" strike="noStrike" kern="0" cap="none" spc="0" normalizeH="0" baseline="0" noProof="0" dirty="0" smtClean="0">
                <a:ln>
                  <a:noFill/>
                </a:ln>
                <a:solidFill>
                  <a:srgbClr val="0000FF"/>
                </a:solidFill>
                <a:effectLst/>
                <a:uLnTx/>
                <a:uFillTx/>
                <a:latin typeface="微软雅黑" panose="020B0503020204020204" pitchFamily="34" charset="-122"/>
                <a:ea typeface="微软雅黑" panose="020B0503020204020204" pitchFamily="34" charset="-122"/>
              </a:rPr>
              <a:t>行、列号</a:t>
            </a:r>
            <a:r>
              <a:rPr kumimoji="0" lang="zh-CN" altLang="en-US"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a:t>
            </a:r>
            <a:r>
              <a:rPr kumimoji="0" lang="en-US" altLang="zh-CN"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1…8</a:t>
            </a:r>
          </a:p>
          <a:p>
            <a:pPr marL="0" marR="0" lvl="0" indent="0" defTabSz="914400" eaLnBrk="1" fontAlgn="base" latinLnBrk="0" hangingPunct="1">
              <a:lnSpc>
                <a:spcPct val="150000"/>
              </a:lnSpc>
              <a:spcBef>
                <a:spcPts val="600"/>
              </a:spcBef>
              <a:spcAft>
                <a:spcPct val="0"/>
              </a:spcAft>
              <a:buClr>
                <a:srgbClr val="CC9900"/>
              </a:buClr>
              <a:buSzPct val="65000"/>
              <a:buFontTx/>
              <a:buNone/>
              <a:tabLst/>
              <a:defRPr/>
            </a:pPr>
            <a:r>
              <a:rPr kumimoji="0" lang="en-US" altLang="zh-CN"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 </a:t>
            </a:r>
            <a:r>
              <a:rPr kumimoji="0" lang="zh-CN" altLang="en-US" sz="2400" b="1" i="0" u="none" strike="noStrike" kern="0" cap="none" spc="0" normalizeH="0" baseline="0" noProof="0" dirty="0" smtClean="0">
                <a:ln>
                  <a:noFill/>
                </a:ln>
                <a:solidFill>
                  <a:srgbClr val="0000FF"/>
                </a:solidFill>
                <a:effectLst/>
                <a:uLnTx/>
                <a:uFillTx/>
                <a:latin typeface="微软雅黑" panose="020B0503020204020204" pitchFamily="34" charset="-122"/>
                <a:ea typeface="微软雅黑" panose="020B0503020204020204" pitchFamily="34" charset="-122"/>
              </a:rPr>
              <a:t>皇后编号：</a:t>
            </a:r>
            <a:r>
              <a:rPr kumimoji="0" lang="en-US" altLang="zh-CN"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1…8, </a:t>
            </a:r>
            <a:r>
              <a:rPr kumimoji="0" lang="zh-CN" altLang="en-US"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不失一般性，约定皇后</a:t>
            </a:r>
            <a:r>
              <a:rPr kumimoji="0" lang="en-US" altLang="zh-CN" sz="2400" b="0" i="0" u="none" strike="noStrike" kern="0" cap="none" spc="0" normalizeH="0" baseline="0" noProof="0" dirty="0" err="1" smtClean="0">
                <a:ln>
                  <a:noFill/>
                </a:ln>
                <a:solidFill>
                  <a:srgbClr val="000000"/>
                </a:solidFill>
                <a:effectLst/>
                <a:uLnTx/>
                <a:uFillTx/>
                <a:latin typeface="微软雅黑" panose="020B0503020204020204" pitchFamily="34" charset="-122"/>
                <a:ea typeface="微软雅黑" panose="020B0503020204020204" pitchFamily="34" charset="-122"/>
              </a:rPr>
              <a:t>i</a:t>
            </a:r>
            <a:r>
              <a:rPr kumimoji="0" lang="zh-CN" altLang="en-US"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放到第</a:t>
            </a:r>
            <a:r>
              <a:rPr kumimoji="0" lang="en-US" altLang="zh-CN" sz="2400" b="0" i="0" u="none" strike="noStrike" kern="0" cap="none" spc="0" normalizeH="0" baseline="0" noProof="0" dirty="0" err="1" smtClean="0">
                <a:ln>
                  <a:noFill/>
                </a:ln>
                <a:solidFill>
                  <a:srgbClr val="000000"/>
                </a:solidFill>
                <a:effectLst/>
                <a:uLnTx/>
                <a:uFillTx/>
                <a:latin typeface="微软雅黑" panose="020B0503020204020204" pitchFamily="34" charset="-122"/>
                <a:ea typeface="微软雅黑" panose="020B0503020204020204" pitchFamily="34" charset="-122"/>
              </a:rPr>
              <a:t>i</a:t>
            </a:r>
            <a:r>
              <a:rPr kumimoji="0" lang="zh-CN" altLang="en-US"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行的某一列上。</a:t>
            </a:r>
          </a:p>
          <a:p>
            <a:pPr marL="0" marR="0" lvl="0" indent="0" defTabSz="914400" eaLnBrk="1" fontAlgn="base" latinLnBrk="0" hangingPunct="1">
              <a:lnSpc>
                <a:spcPct val="150000"/>
              </a:lnSpc>
              <a:spcBef>
                <a:spcPts val="600"/>
              </a:spcBef>
              <a:spcAft>
                <a:spcPct val="0"/>
              </a:spcAft>
              <a:buClr>
                <a:srgbClr val="CC9900"/>
              </a:buClr>
              <a:buSzPct val="65000"/>
              <a:buFontTx/>
              <a:buNone/>
              <a:tabLst/>
              <a:defRPr/>
            </a:pPr>
            <a:r>
              <a:rPr kumimoji="0" lang="zh-CN" altLang="en-US"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 </a:t>
            </a:r>
            <a:r>
              <a:rPr kumimoji="0" lang="zh-CN" altLang="en-US" sz="2400" b="1" i="0" u="none" strike="noStrike" kern="0" cap="none" spc="0" normalizeH="0" baseline="0" noProof="0" dirty="0" smtClean="0">
                <a:ln>
                  <a:noFill/>
                </a:ln>
                <a:solidFill>
                  <a:srgbClr val="FF0000"/>
                </a:solidFill>
                <a:effectLst/>
                <a:uLnTx/>
                <a:uFillTx/>
                <a:latin typeface="微软雅黑" panose="020B0503020204020204" pitchFamily="34" charset="-122"/>
                <a:ea typeface="微软雅黑" panose="020B0503020204020204" pitchFamily="34" charset="-122"/>
              </a:rPr>
              <a:t>解的表示</a:t>
            </a:r>
            <a:r>
              <a:rPr kumimoji="0" lang="zh-CN" altLang="en-US"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：用</a:t>
            </a:r>
            <a:r>
              <a:rPr kumimoji="0" lang="en-US" altLang="zh-CN"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8-</a:t>
            </a:r>
            <a:r>
              <a:rPr kumimoji="0" lang="zh-CN" altLang="en-US"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元组</a:t>
            </a:r>
            <a:r>
              <a:rPr kumimoji="0" lang="en-US" altLang="zh-CN"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(x</a:t>
            </a:r>
            <a:r>
              <a:rPr kumimoji="0" lang="en-US" altLang="zh-CN" sz="2400" b="0" i="0" u="none" strike="noStrike" kern="0" cap="none" spc="0" normalizeH="0" baseline="-25000" noProof="0" dirty="0" smtClean="0">
                <a:ln>
                  <a:noFill/>
                </a:ln>
                <a:solidFill>
                  <a:srgbClr val="000000"/>
                </a:solidFill>
                <a:effectLst/>
                <a:uLnTx/>
                <a:uFillTx/>
                <a:latin typeface="微软雅黑" panose="020B0503020204020204" pitchFamily="34" charset="-122"/>
                <a:ea typeface="微软雅黑" panose="020B0503020204020204" pitchFamily="34" charset="-122"/>
              </a:rPr>
              <a:t>1</a:t>
            </a:r>
            <a:r>
              <a:rPr kumimoji="0" lang="en-US" altLang="zh-CN"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,…,x</a:t>
            </a:r>
            <a:r>
              <a:rPr kumimoji="0" lang="en-US" altLang="zh-CN" sz="2400" b="0" i="0" u="none" strike="noStrike" kern="0" cap="none" spc="0" normalizeH="0" baseline="-25000" noProof="0" dirty="0" smtClean="0">
                <a:ln>
                  <a:noFill/>
                </a:ln>
                <a:solidFill>
                  <a:srgbClr val="000000"/>
                </a:solidFill>
                <a:effectLst/>
                <a:uLnTx/>
                <a:uFillTx/>
                <a:latin typeface="微软雅黑" panose="020B0503020204020204" pitchFamily="34" charset="-122"/>
                <a:ea typeface="微软雅黑" panose="020B0503020204020204" pitchFamily="34" charset="-122"/>
              </a:rPr>
              <a:t>8</a:t>
            </a:r>
            <a:r>
              <a:rPr kumimoji="0" lang="en-US" altLang="zh-CN"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a:t>
            </a:r>
            <a:r>
              <a:rPr kumimoji="0" lang="zh-CN" altLang="en-US"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表示 ，其中</a:t>
            </a:r>
            <a:r>
              <a:rPr kumimoji="0" lang="en-US" altLang="zh-CN"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x</a:t>
            </a:r>
            <a:r>
              <a:rPr kumimoji="0" lang="en-US" altLang="zh-CN" sz="2400" b="0" i="0" u="none" strike="noStrike" kern="0" cap="none" spc="0" normalizeH="0" baseline="-25000" noProof="0" dirty="0" smtClean="0">
                <a:ln>
                  <a:noFill/>
                </a:ln>
                <a:solidFill>
                  <a:srgbClr val="000000"/>
                </a:solidFill>
                <a:effectLst/>
                <a:uLnTx/>
                <a:uFillTx/>
                <a:latin typeface="微软雅黑" panose="020B0503020204020204" pitchFamily="34" charset="-122"/>
                <a:ea typeface="微软雅黑" panose="020B0503020204020204" pitchFamily="34" charset="-122"/>
              </a:rPr>
              <a:t>i</a:t>
            </a:r>
            <a:r>
              <a:rPr kumimoji="0" lang="zh-CN" altLang="en-US"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是皇后</a:t>
            </a:r>
            <a:r>
              <a:rPr kumimoji="0" lang="en-US" altLang="zh-CN" sz="2400" b="0" i="0" u="none" strike="noStrike" kern="0" cap="none" spc="0" normalizeH="0" baseline="0" noProof="0" dirty="0" err="1" smtClean="0">
                <a:ln>
                  <a:noFill/>
                </a:ln>
                <a:solidFill>
                  <a:srgbClr val="000000"/>
                </a:solidFill>
                <a:effectLst/>
                <a:uLnTx/>
                <a:uFillTx/>
                <a:latin typeface="微软雅黑" panose="020B0503020204020204" pitchFamily="34" charset="-122"/>
                <a:ea typeface="微软雅黑" panose="020B0503020204020204" pitchFamily="34" charset="-122"/>
              </a:rPr>
              <a:t>i</a:t>
            </a:r>
            <a:r>
              <a:rPr kumimoji="0" lang="zh-CN" altLang="en-US"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所在的列号。</a:t>
            </a:r>
            <a:endParaRPr kumimoji="0" lang="en-US" altLang="zh-CN"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endParaRPr>
          </a:p>
          <a:p>
            <a:pPr marL="0" marR="0" lvl="0" indent="0" defTabSz="914400" eaLnBrk="1" fontAlgn="base" latinLnBrk="0" hangingPunct="1">
              <a:lnSpc>
                <a:spcPct val="150000"/>
              </a:lnSpc>
              <a:spcBef>
                <a:spcPts val="600"/>
              </a:spcBef>
              <a:spcAft>
                <a:spcPct val="0"/>
              </a:spcAft>
              <a:buClr>
                <a:srgbClr val="CC9900"/>
              </a:buClr>
              <a:buSzPct val="65000"/>
              <a:buFontTx/>
              <a:buNone/>
              <a:tabLst/>
              <a:defRPr/>
            </a:pPr>
            <a:r>
              <a:rPr kumimoji="0" lang="zh-CN" altLang="en-US" sz="2400" b="1" i="0" u="none" strike="noStrike" kern="0" cap="none" spc="0" normalizeH="0" baseline="0" noProof="0" dirty="0" smtClean="0">
                <a:ln>
                  <a:noFill/>
                </a:ln>
                <a:solidFill>
                  <a:srgbClr val="0000FF"/>
                </a:solidFill>
                <a:effectLst/>
                <a:uLnTx/>
                <a:uFillTx/>
                <a:latin typeface="微软雅黑" panose="020B0503020204020204" pitchFamily="34" charset="-122"/>
                <a:ea typeface="微软雅黑" panose="020B0503020204020204" pitchFamily="34" charset="-122"/>
              </a:rPr>
              <a:t> 显式约束条件：</a:t>
            </a:r>
            <a:r>
              <a:rPr kumimoji="0" lang="en-US" altLang="zh-CN"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S</a:t>
            </a:r>
            <a:r>
              <a:rPr kumimoji="0" lang="en-US" altLang="zh-CN" sz="2400" b="0" i="0" u="none" strike="noStrike" kern="0" cap="none" spc="0" normalizeH="0" baseline="-25000" noProof="0" dirty="0" smtClean="0">
                <a:ln>
                  <a:noFill/>
                </a:ln>
                <a:solidFill>
                  <a:srgbClr val="000000"/>
                </a:solidFill>
                <a:effectLst/>
                <a:uLnTx/>
                <a:uFillTx/>
                <a:latin typeface="微软雅黑" panose="020B0503020204020204" pitchFamily="34" charset="-122"/>
                <a:ea typeface="微软雅黑" panose="020B0503020204020204" pitchFamily="34" charset="-122"/>
              </a:rPr>
              <a:t>i</a:t>
            </a:r>
            <a:r>
              <a:rPr kumimoji="0" lang="en-US" altLang="zh-CN"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={1,2,3,4,5,6,7,8}, 1≤i≤8</a:t>
            </a:r>
          </a:p>
          <a:p>
            <a:pPr marL="0" marR="0" lvl="0" indent="0" defTabSz="914400" eaLnBrk="1" fontAlgn="base" latinLnBrk="0" hangingPunct="1">
              <a:lnSpc>
                <a:spcPct val="150000"/>
              </a:lnSpc>
              <a:spcBef>
                <a:spcPts val="600"/>
              </a:spcBef>
              <a:spcAft>
                <a:spcPct val="0"/>
              </a:spcAft>
              <a:buClr>
                <a:srgbClr val="CC9900"/>
              </a:buClr>
              <a:buSzPct val="65000"/>
              <a:buFontTx/>
              <a:buNone/>
              <a:tabLst/>
              <a:defRPr/>
            </a:pPr>
            <a:r>
              <a:rPr kumimoji="0" lang="en-US" altLang="zh-CN"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 </a:t>
            </a:r>
            <a:r>
              <a:rPr kumimoji="0" lang="zh-CN" altLang="en-US" sz="2400" b="1" i="0" u="none" strike="noStrike" kern="0" cap="none" spc="0" normalizeH="0" baseline="0" noProof="0" dirty="0" smtClean="0">
                <a:ln>
                  <a:noFill/>
                </a:ln>
                <a:solidFill>
                  <a:srgbClr val="0000FF"/>
                </a:solidFill>
                <a:effectLst/>
                <a:uLnTx/>
                <a:uFillTx/>
                <a:latin typeface="微软雅黑" panose="020B0503020204020204" pitchFamily="34" charset="-122"/>
                <a:ea typeface="微软雅黑" panose="020B0503020204020204" pitchFamily="34" charset="-122"/>
              </a:rPr>
              <a:t>解空间：</a:t>
            </a:r>
            <a:r>
              <a:rPr kumimoji="0" lang="zh-CN" altLang="en-US"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所有可能的</a:t>
            </a:r>
            <a:r>
              <a:rPr kumimoji="0" lang="en-US" altLang="zh-CN"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8</a:t>
            </a:r>
            <a:r>
              <a:rPr kumimoji="0" lang="zh-CN" altLang="en-US"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元组，共有</a:t>
            </a:r>
            <a:r>
              <a:rPr kumimoji="0" lang="en-US" altLang="zh-CN"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8</a:t>
            </a:r>
            <a:r>
              <a:rPr kumimoji="0" lang="en-US" altLang="zh-CN" sz="2400" b="0" i="0" u="none" strike="noStrike" kern="0" cap="none" spc="0" normalizeH="0" baseline="30000" noProof="0" dirty="0" smtClean="0">
                <a:ln>
                  <a:noFill/>
                </a:ln>
                <a:solidFill>
                  <a:srgbClr val="000000"/>
                </a:solidFill>
                <a:effectLst/>
                <a:uLnTx/>
                <a:uFillTx/>
                <a:latin typeface="微软雅黑" panose="020B0503020204020204" pitchFamily="34" charset="-122"/>
                <a:ea typeface="微软雅黑" panose="020B0503020204020204" pitchFamily="34" charset="-122"/>
              </a:rPr>
              <a:t>8</a:t>
            </a:r>
            <a:r>
              <a:rPr kumimoji="0" lang="zh-CN" altLang="en-US"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个。</a:t>
            </a:r>
          </a:p>
          <a:p>
            <a:pPr marL="0" marR="0" lvl="0" indent="0" defTabSz="914400" eaLnBrk="1" fontAlgn="base" latinLnBrk="0" hangingPunct="1">
              <a:lnSpc>
                <a:spcPct val="150000"/>
              </a:lnSpc>
              <a:spcBef>
                <a:spcPts val="600"/>
              </a:spcBef>
              <a:spcAft>
                <a:spcPct val="0"/>
              </a:spcAft>
              <a:buClr>
                <a:srgbClr val="CC9900"/>
              </a:buClr>
              <a:buSzPct val="65000"/>
              <a:buFontTx/>
              <a:buNone/>
              <a:tabLst/>
              <a:defRPr/>
            </a:pPr>
            <a:r>
              <a:rPr kumimoji="0" lang="zh-CN" altLang="en-US"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 </a:t>
            </a:r>
            <a:r>
              <a:rPr kumimoji="0" lang="zh-CN" altLang="en-US" sz="2400" b="1" i="0" u="none" strike="noStrike" kern="0" cap="none" spc="0" normalizeH="0" baseline="0" noProof="0" dirty="0" smtClean="0">
                <a:ln>
                  <a:noFill/>
                </a:ln>
                <a:solidFill>
                  <a:srgbClr val="0000FF"/>
                </a:solidFill>
                <a:effectLst/>
                <a:uLnTx/>
                <a:uFillTx/>
                <a:latin typeface="微软雅黑" panose="020B0503020204020204" pitchFamily="34" charset="-122"/>
                <a:ea typeface="微软雅黑" panose="020B0503020204020204" pitchFamily="34" charset="-122"/>
              </a:rPr>
              <a:t>隐式约束条件：</a:t>
            </a:r>
            <a:r>
              <a:rPr kumimoji="0" lang="zh-CN" altLang="en-US"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用来描述</a:t>
            </a:r>
            <a:r>
              <a:rPr kumimoji="0" lang="en-US" altLang="zh-CN"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x</a:t>
            </a:r>
            <a:r>
              <a:rPr kumimoji="0" lang="en-US" altLang="zh-CN" sz="2400" b="0" i="0" u="none" strike="noStrike" kern="0" cap="none" spc="0" normalizeH="0" baseline="-25000" noProof="0" dirty="0" smtClean="0">
                <a:ln>
                  <a:noFill/>
                </a:ln>
                <a:solidFill>
                  <a:srgbClr val="000000"/>
                </a:solidFill>
                <a:effectLst/>
                <a:uLnTx/>
                <a:uFillTx/>
                <a:latin typeface="微软雅黑" panose="020B0503020204020204" pitchFamily="34" charset="-122"/>
                <a:ea typeface="微软雅黑" panose="020B0503020204020204" pitchFamily="34" charset="-122"/>
              </a:rPr>
              <a:t>i</a:t>
            </a:r>
            <a:r>
              <a:rPr kumimoji="0" lang="zh-CN" altLang="en-US"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之间的关系，即没有两个</a:t>
            </a:r>
            <a:r>
              <a:rPr kumimoji="0" lang="en-US" altLang="zh-CN"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x</a:t>
            </a:r>
            <a:r>
              <a:rPr kumimoji="0" lang="en-US" altLang="zh-CN" sz="2400" b="0" i="0" u="none" strike="noStrike" kern="0" cap="none" spc="0" normalizeH="0" baseline="-25000" noProof="0" dirty="0" smtClean="0">
                <a:ln>
                  <a:noFill/>
                </a:ln>
                <a:solidFill>
                  <a:srgbClr val="000000"/>
                </a:solidFill>
                <a:effectLst/>
                <a:uLnTx/>
                <a:uFillTx/>
                <a:latin typeface="微软雅黑" panose="020B0503020204020204" pitchFamily="34" charset="-122"/>
                <a:ea typeface="微软雅黑" panose="020B0503020204020204" pitchFamily="34" charset="-122"/>
              </a:rPr>
              <a:t>i</a:t>
            </a:r>
            <a:r>
              <a:rPr kumimoji="0" lang="zh-CN" altLang="en-US"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可以相同且没有两个皇后可以在同一条斜角线上。</a:t>
            </a:r>
          </a:p>
          <a:p>
            <a:pPr marL="0" marR="0" lvl="0" indent="0" defTabSz="914400" eaLnBrk="1" fontAlgn="base" latinLnBrk="0" hangingPunct="1">
              <a:lnSpc>
                <a:spcPct val="150000"/>
              </a:lnSpc>
              <a:spcBef>
                <a:spcPts val="600"/>
              </a:spcBef>
              <a:spcAft>
                <a:spcPct val="0"/>
              </a:spcAft>
              <a:buClr>
                <a:srgbClr val="CC9900"/>
              </a:buClr>
              <a:buSzPct val="65000"/>
              <a:buFontTx/>
              <a:buNone/>
              <a:tabLst/>
              <a:defRPr/>
            </a:pPr>
            <a:r>
              <a:rPr kumimoji="0" lang="zh-CN" altLang="en-US" sz="2400" b="1"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 由隐式约束条件可知</a:t>
            </a:r>
            <a:r>
              <a:rPr kumimoji="0" lang="zh-CN" altLang="en-US"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：可能的解只能是（ </a:t>
            </a:r>
            <a:r>
              <a:rPr kumimoji="0" lang="en-US" altLang="zh-CN"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1,2,3,4,5,6,7,8</a:t>
            </a:r>
            <a:r>
              <a:rPr kumimoji="0" lang="zh-CN" altLang="en-US"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 ）的置换（排列），有</a:t>
            </a:r>
            <a:r>
              <a:rPr kumimoji="0" lang="en-US" altLang="zh-CN"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8</a:t>
            </a:r>
            <a:r>
              <a:rPr kumimoji="0" lang="zh-CN" altLang="en-US"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！个</a:t>
            </a:r>
            <a:endParaRPr kumimoji="0" lang="zh-CN" altLang="en-US" sz="1800" b="0" i="0" u="none" strike="noStrike" kern="0" cap="none" spc="0" normalizeH="0" baseline="0" noProof="0" dirty="0" smtClean="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86558142"/>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3333" y="338667"/>
            <a:ext cx="2607733" cy="593644"/>
          </a:xfrm>
          <a:prstGeom prst="rect">
            <a:avLst/>
          </a:prstGeom>
        </p:spPr>
      </p:pic>
      <p:pic>
        <p:nvPicPr>
          <p:cNvPr id="3" name="图片 2"/>
          <p:cNvPicPr>
            <a:picLocks noChangeAspect="1"/>
          </p:cNvPicPr>
          <p:nvPr/>
        </p:nvPicPr>
        <p:blipFill rotWithShape="1">
          <a:blip r:embed="rId4">
            <a:alphaModFix amt="4000"/>
            <a:extLst>
              <a:ext uri="{28A0092B-C50C-407E-A947-70E740481C1C}">
                <a14:useLocalDpi xmlns:a14="http://schemas.microsoft.com/office/drawing/2010/main" val="0"/>
              </a:ext>
            </a:extLst>
          </a:blip>
          <a:srcRect t="4939" r="28793" b="22469"/>
          <a:stretch/>
        </p:blipFill>
        <p:spPr>
          <a:xfrm>
            <a:off x="2641601" y="902926"/>
            <a:ext cx="9550400" cy="5955074"/>
          </a:xfrm>
          <a:prstGeom prst="rect">
            <a:avLst/>
          </a:prstGeom>
        </p:spPr>
      </p:pic>
      <p:sp>
        <p:nvSpPr>
          <p:cNvPr id="6" name="矩形 5"/>
          <p:cNvSpPr/>
          <p:nvPr/>
        </p:nvSpPr>
        <p:spPr>
          <a:xfrm>
            <a:off x="3131388" y="1230571"/>
            <a:ext cx="8693117" cy="45719"/>
          </a:xfrm>
          <a:prstGeom prst="rect">
            <a:avLst/>
          </a:prstGeom>
          <a:solidFill>
            <a:srgbClr val="239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矩形 9"/>
          <p:cNvSpPr/>
          <p:nvPr/>
        </p:nvSpPr>
        <p:spPr>
          <a:xfrm>
            <a:off x="9618453" y="383465"/>
            <a:ext cx="2206050" cy="523220"/>
          </a:xfrm>
          <a:prstGeom prst="rect">
            <a:avLst/>
          </a:prstGeom>
          <a:solidFill>
            <a:srgbClr val="239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矩形 10"/>
          <p:cNvSpPr/>
          <p:nvPr/>
        </p:nvSpPr>
        <p:spPr>
          <a:xfrm>
            <a:off x="9558068" y="352688"/>
            <a:ext cx="2359995" cy="584775"/>
          </a:xfrm>
          <a:prstGeom prst="rect">
            <a:avLst/>
          </a:prstGeom>
        </p:spPr>
        <p:txBody>
          <a:bodyPr wrap="square" anchor="ct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lnSpc>
                <a:spcPct val="100000"/>
              </a:lnSpc>
              <a:spcBef>
                <a:spcPts val="0"/>
              </a:spcBef>
              <a:spcAft>
                <a:spcPts val="0"/>
              </a:spcAft>
              <a:defRPr/>
            </a:pPr>
            <a:r>
              <a:rPr lang="zh-CN" altLang="en-US" sz="3200" b="1" dirty="0">
                <a:solidFill>
                  <a:schemeClr val="bg1"/>
                </a:solidFill>
                <a:latin typeface="微软雅黑" charset="-122"/>
                <a:ea typeface="微软雅黑" charset="-122"/>
                <a:sym typeface="+mn-ea"/>
              </a:rPr>
              <a:t>回溯法</a:t>
            </a:r>
          </a:p>
        </p:txBody>
      </p:sp>
      <p:sp>
        <p:nvSpPr>
          <p:cNvPr id="13" name="文本框 12"/>
          <p:cNvSpPr txBox="1"/>
          <p:nvPr/>
        </p:nvSpPr>
        <p:spPr>
          <a:xfrm>
            <a:off x="342669" y="1027613"/>
            <a:ext cx="2788719" cy="584775"/>
          </a:xfrm>
          <a:prstGeom prst="rect">
            <a:avLst/>
          </a:prstGeom>
          <a:noFill/>
        </p:spPr>
        <p:txBody>
          <a:bodyPr wrap="square" rtlCol="0">
            <a:spAutoFit/>
          </a:bodyPr>
          <a:lstStyle/>
          <a:p>
            <a:r>
              <a:rPr kumimoji="1" lang="zh-CN" altLang="en-US" sz="3200" b="1" i="1" dirty="0" smtClean="0">
                <a:latin typeface="Microsoft YaHei" charset="-122"/>
                <a:ea typeface="Microsoft YaHei" charset="-122"/>
                <a:cs typeface="Microsoft YaHei" charset="-122"/>
              </a:rPr>
              <a:t>子集和数问题</a:t>
            </a:r>
            <a:endParaRPr kumimoji="1" lang="zh-CN" altLang="en-US" sz="3200" b="1" i="1" dirty="0">
              <a:latin typeface="Microsoft YaHei" charset="-122"/>
              <a:ea typeface="Microsoft YaHei" charset="-122"/>
              <a:cs typeface="Microsoft YaHei" charset="-122"/>
            </a:endParaRPr>
          </a:p>
        </p:txBody>
      </p:sp>
      <p:sp>
        <p:nvSpPr>
          <p:cNvPr id="5" name="矩形 4"/>
          <p:cNvSpPr/>
          <p:nvPr/>
        </p:nvSpPr>
        <p:spPr>
          <a:xfrm>
            <a:off x="423333" y="1569398"/>
            <a:ext cx="11494730" cy="4924425"/>
          </a:xfrm>
          <a:prstGeom prst="rect">
            <a:avLst/>
          </a:prstGeom>
        </p:spPr>
        <p:txBody>
          <a:bodyPr wrap="square">
            <a:spAutoFit/>
          </a:bodyPr>
          <a:lstStyle/>
          <a:p>
            <a:pPr lvl="0" fontAlgn="base">
              <a:lnSpc>
                <a:spcPct val="150000"/>
              </a:lnSpc>
              <a:spcBef>
                <a:spcPct val="0"/>
              </a:spcBef>
              <a:spcAft>
                <a:spcPct val="0"/>
              </a:spcAft>
              <a:buClr>
                <a:srgbClr val="CC9900"/>
              </a:buClr>
              <a:buSzPct val="65000"/>
              <a:defRPr/>
            </a:pPr>
            <a:r>
              <a:rPr lang="zh-CN" altLang="en-US" sz="2800" kern="0" dirty="0">
                <a:solidFill>
                  <a:srgbClr val="000000"/>
                </a:solidFill>
                <a:latin typeface="微软雅黑" panose="020B0503020204020204" pitchFamily="34" charset="-122"/>
                <a:ea typeface="微软雅黑" panose="020B0503020204020204" pitchFamily="34" charset="-122"/>
              </a:rPr>
              <a:t>已知</a:t>
            </a:r>
            <a:r>
              <a:rPr lang="en-US" altLang="zh-CN" sz="2800" kern="0" dirty="0">
                <a:solidFill>
                  <a:srgbClr val="000000"/>
                </a:solidFill>
                <a:latin typeface="微软雅黑" panose="020B0503020204020204" pitchFamily="34" charset="-122"/>
                <a:ea typeface="微软雅黑" panose="020B0503020204020204" pitchFamily="34" charset="-122"/>
              </a:rPr>
              <a:t>n</a:t>
            </a:r>
            <a:r>
              <a:rPr lang="zh-CN" altLang="en-US" sz="2800" kern="0" dirty="0">
                <a:solidFill>
                  <a:srgbClr val="000000"/>
                </a:solidFill>
                <a:latin typeface="微软雅黑" panose="020B0503020204020204" pitchFamily="34" charset="-122"/>
                <a:ea typeface="微软雅黑" panose="020B0503020204020204" pitchFamily="34" charset="-122"/>
              </a:rPr>
              <a:t>个正数的集合</a:t>
            </a:r>
            <a:r>
              <a:rPr lang="en-US" altLang="zh-CN" sz="2800" kern="0" dirty="0">
                <a:solidFill>
                  <a:srgbClr val="000000"/>
                </a:solidFill>
                <a:latin typeface="微软雅黑" panose="020B0503020204020204" pitchFamily="34" charset="-122"/>
                <a:ea typeface="微软雅黑" panose="020B0503020204020204" pitchFamily="34" charset="-122"/>
              </a:rPr>
              <a:t>W={w</a:t>
            </a:r>
            <a:r>
              <a:rPr lang="en-US" altLang="zh-CN" sz="2800" kern="0" baseline="-25000" dirty="0">
                <a:solidFill>
                  <a:srgbClr val="000000"/>
                </a:solidFill>
                <a:latin typeface="微软雅黑" panose="020B0503020204020204" pitchFamily="34" charset="-122"/>
                <a:ea typeface="微软雅黑" panose="020B0503020204020204" pitchFamily="34" charset="-122"/>
              </a:rPr>
              <a:t>1</a:t>
            </a:r>
            <a:r>
              <a:rPr lang="en-US" altLang="zh-CN" sz="2800" kern="0" dirty="0">
                <a:solidFill>
                  <a:srgbClr val="000000"/>
                </a:solidFill>
                <a:latin typeface="微软雅黑" panose="020B0503020204020204" pitchFamily="34" charset="-122"/>
                <a:ea typeface="微软雅黑" panose="020B0503020204020204" pitchFamily="34" charset="-122"/>
              </a:rPr>
              <a:t>, w</a:t>
            </a:r>
            <a:r>
              <a:rPr lang="en-US" altLang="zh-CN" sz="2800" kern="0" baseline="-25000" dirty="0">
                <a:solidFill>
                  <a:srgbClr val="000000"/>
                </a:solidFill>
                <a:latin typeface="微软雅黑" panose="020B0503020204020204" pitchFamily="34" charset="-122"/>
                <a:ea typeface="微软雅黑" panose="020B0503020204020204" pitchFamily="34" charset="-122"/>
              </a:rPr>
              <a:t>2</a:t>
            </a:r>
            <a:r>
              <a:rPr lang="en-US" altLang="zh-CN" sz="2800" kern="0" dirty="0">
                <a:solidFill>
                  <a:srgbClr val="000000"/>
                </a:solidFill>
                <a:latin typeface="微软雅黑" panose="020B0503020204020204" pitchFamily="34" charset="-122"/>
                <a:ea typeface="微软雅黑" panose="020B0503020204020204" pitchFamily="34" charset="-122"/>
              </a:rPr>
              <a:t>, …, </a:t>
            </a:r>
            <a:r>
              <a:rPr lang="en-US" altLang="zh-CN" sz="2800" kern="0" dirty="0" err="1">
                <a:solidFill>
                  <a:srgbClr val="000000"/>
                </a:solidFill>
                <a:latin typeface="微软雅黑" panose="020B0503020204020204" pitchFamily="34" charset="-122"/>
                <a:ea typeface="微软雅黑" panose="020B0503020204020204" pitchFamily="34" charset="-122"/>
              </a:rPr>
              <a:t>w</a:t>
            </a:r>
            <a:r>
              <a:rPr lang="en-US" altLang="zh-CN" sz="2800" kern="0" baseline="-25000" dirty="0" err="1">
                <a:solidFill>
                  <a:srgbClr val="000000"/>
                </a:solidFill>
                <a:latin typeface="微软雅黑" panose="020B0503020204020204" pitchFamily="34" charset="-122"/>
                <a:ea typeface="微软雅黑" panose="020B0503020204020204" pitchFamily="34" charset="-122"/>
              </a:rPr>
              <a:t>n</a:t>
            </a:r>
            <a:r>
              <a:rPr lang="en-US" altLang="zh-CN" sz="2800" kern="0" dirty="0">
                <a:solidFill>
                  <a:srgbClr val="000000"/>
                </a:solidFill>
                <a:latin typeface="微软雅黑" panose="020B0503020204020204" pitchFamily="34" charset="-122"/>
                <a:ea typeface="微软雅黑" panose="020B0503020204020204" pitchFamily="34" charset="-122"/>
              </a:rPr>
              <a:t>}</a:t>
            </a:r>
            <a:r>
              <a:rPr lang="zh-CN" altLang="en-US" sz="2800" kern="0" dirty="0">
                <a:solidFill>
                  <a:srgbClr val="000000"/>
                </a:solidFill>
                <a:latin typeface="微软雅黑" panose="020B0503020204020204" pitchFamily="34" charset="-122"/>
                <a:ea typeface="微软雅黑" panose="020B0503020204020204" pitchFamily="34" charset="-122"/>
              </a:rPr>
              <a:t>和正数</a:t>
            </a:r>
            <a:r>
              <a:rPr lang="en-US" altLang="zh-CN" sz="2800" kern="0" dirty="0">
                <a:solidFill>
                  <a:srgbClr val="000000"/>
                </a:solidFill>
                <a:latin typeface="微软雅黑" panose="020B0503020204020204" pitchFamily="34" charset="-122"/>
                <a:ea typeface="微软雅黑" panose="020B0503020204020204" pitchFamily="34" charset="-122"/>
              </a:rPr>
              <a:t>M</a:t>
            </a:r>
            <a:r>
              <a:rPr lang="zh-CN" altLang="en-US" sz="2800" kern="0" dirty="0">
                <a:solidFill>
                  <a:srgbClr val="000000"/>
                </a:solidFill>
                <a:latin typeface="微软雅黑" panose="020B0503020204020204" pitchFamily="34" charset="-122"/>
                <a:ea typeface="微软雅黑" panose="020B0503020204020204" pitchFamily="34" charset="-122"/>
              </a:rPr>
              <a:t>。找出</a:t>
            </a:r>
            <a:r>
              <a:rPr lang="en-US" altLang="zh-CN" sz="2800" kern="0" dirty="0">
                <a:solidFill>
                  <a:srgbClr val="000000"/>
                </a:solidFill>
                <a:latin typeface="微软雅黑" panose="020B0503020204020204" pitchFamily="34" charset="-122"/>
                <a:ea typeface="微软雅黑" panose="020B0503020204020204" pitchFamily="34" charset="-122"/>
              </a:rPr>
              <a:t>W</a:t>
            </a:r>
            <a:r>
              <a:rPr lang="zh-CN" altLang="en-US" sz="2800" kern="0" dirty="0">
                <a:solidFill>
                  <a:srgbClr val="000000"/>
                </a:solidFill>
                <a:latin typeface="微软雅黑" panose="020B0503020204020204" pitchFamily="34" charset="-122"/>
                <a:ea typeface="微软雅黑" panose="020B0503020204020204" pitchFamily="34" charset="-122"/>
              </a:rPr>
              <a:t>中的和数等于</a:t>
            </a:r>
            <a:r>
              <a:rPr lang="en-US" altLang="zh-CN" sz="2800" kern="0" dirty="0">
                <a:solidFill>
                  <a:srgbClr val="000000"/>
                </a:solidFill>
                <a:latin typeface="微软雅黑" panose="020B0503020204020204" pitchFamily="34" charset="-122"/>
                <a:ea typeface="微软雅黑" panose="020B0503020204020204" pitchFamily="34" charset="-122"/>
              </a:rPr>
              <a:t>M</a:t>
            </a:r>
            <a:r>
              <a:rPr lang="zh-CN" altLang="en-US" sz="2800" kern="0" dirty="0">
                <a:solidFill>
                  <a:srgbClr val="000000"/>
                </a:solidFill>
                <a:latin typeface="微软雅黑" panose="020B0503020204020204" pitchFamily="34" charset="-122"/>
                <a:ea typeface="微软雅黑" panose="020B0503020204020204" pitchFamily="34" charset="-122"/>
              </a:rPr>
              <a:t>的所有子集。</a:t>
            </a:r>
          </a:p>
          <a:p>
            <a:pPr lvl="0" fontAlgn="base">
              <a:lnSpc>
                <a:spcPct val="150000"/>
              </a:lnSpc>
              <a:spcBef>
                <a:spcPts val="1200"/>
              </a:spcBef>
              <a:spcAft>
                <a:spcPct val="0"/>
              </a:spcAft>
              <a:buClr>
                <a:srgbClr val="CC9900"/>
              </a:buClr>
              <a:buSzPct val="65000"/>
              <a:defRPr/>
            </a:pPr>
            <a:r>
              <a:rPr lang="zh-CN" altLang="en-US" sz="2800" kern="0" dirty="0">
                <a:solidFill>
                  <a:srgbClr val="000000"/>
                </a:solidFill>
                <a:latin typeface="微软雅黑" panose="020B0503020204020204" pitchFamily="34" charset="-122"/>
                <a:ea typeface="微软雅黑" panose="020B0503020204020204" pitchFamily="34" charset="-122"/>
              </a:rPr>
              <a:t>      </a:t>
            </a:r>
            <a:r>
              <a:rPr lang="zh-CN" altLang="en-US" sz="2800" b="1" kern="0" dirty="0">
                <a:solidFill>
                  <a:srgbClr val="000000"/>
                </a:solidFill>
                <a:latin typeface="微软雅黑" panose="020B0503020204020204" pitchFamily="34" charset="-122"/>
                <a:ea typeface="微软雅黑" panose="020B0503020204020204" pitchFamily="34" charset="-122"/>
              </a:rPr>
              <a:t>例</a:t>
            </a:r>
            <a:r>
              <a:rPr lang="zh-CN" altLang="en-US" sz="2800" kern="0" dirty="0">
                <a:solidFill>
                  <a:srgbClr val="000000"/>
                </a:solidFill>
                <a:latin typeface="微软雅黑" panose="020B0503020204020204" pitchFamily="34" charset="-122"/>
                <a:ea typeface="微软雅黑" panose="020B0503020204020204" pitchFamily="34" charset="-122"/>
              </a:rPr>
              <a:t>：  </a:t>
            </a:r>
            <a:r>
              <a:rPr lang="en-US" altLang="zh-CN" sz="2800" kern="0" dirty="0">
                <a:solidFill>
                  <a:srgbClr val="000000"/>
                </a:solidFill>
                <a:latin typeface="微软雅黑" panose="020B0503020204020204" pitchFamily="34" charset="-122"/>
                <a:ea typeface="微软雅黑" panose="020B0503020204020204" pitchFamily="34" charset="-122"/>
              </a:rPr>
              <a:t>n</a:t>
            </a:r>
            <a:r>
              <a:rPr lang="zh-CN" altLang="en-US" sz="2800" kern="0" dirty="0">
                <a:solidFill>
                  <a:srgbClr val="000000"/>
                </a:solidFill>
                <a:latin typeface="微软雅黑" panose="020B0503020204020204" pitchFamily="34" charset="-122"/>
                <a:ea typeface="微软雅黑" panose="020B0503020204020204" pitchFamily="34" charset="-122"/>
              </a:rPr>
              <a:t>＝</a:t>
            </a:r>
            <a:r>
              <a:rPr lang="en-US" altLang="zh-CN" sz="2800" kern="0" dirty="0">
                <a:solidFill>
                  <a:srgbClr val="000000"/>
                </a:solidFill>
                <a:latin typeface="微软雅黑" panose="020B0503020204020204" pitchFamily="34" charset="-122"/>
                <a:ea typeface="微软雅黑" panose="020B0503020204020204" pitchFamily="34" charset="-122"/>
              </a:rPr>
              <a:t>4</a:t>
            </a:r>
            <a:r>
              <a:rPr lang="zh-CN" altLang="en-US" sz="2800" kern="0" dirty="0">
                <a:solidFill>
                  <a:srgbClr val="000000"/>
                </a:solidFill>
                <a:latin typeface="微软雅黑" panose="020B0503020204020204" pitchFamily="34" charset="-122"/>
                <a:ea typeface="微软雅黑" panose="020B0503020204020204" pitchFamily="34" charset="-122"/>
              </a:rPr>
              <a:t>，（ </a:t>
            </a:r>
            <a:r>
              <a:rPr lang="en-US" altLang="zh-CN" sz="2800" kern="0" dirty="0">
                <a:solidFill>
                  <a:srgbClr val="000000"/>
                </a:solidFill>
                <a:latin typeface="微软雅黑" panose="020B0503020204020204" pitchFamily="34" charset="-122"/>
                <a:ea typeface="微软雅黑" panose="020B0503020204020204" pitchFamily="34" charset="-122"/>
              </a:rPr>
              <a:t>w</a:t>
            </a:r>
            <a:r>
              <a:rPr lang="en-US" altLang="zh-CN" sz="2800" kern="0" baseline="-25000" dirty="0">
                <a:solidFill>
                  <a:srgbClr val="000000"/>
                </a:solidFill>
                <a:latin typeface="微软雅黑" panose="020B0503020204020204" pitchFamily="34" charset="-122"/>
                <a:ea typeface="微软雅黑" panose="020B0503020204020204" pitchFamily="34" charset="-122"/>
              </a:rPr>
              <a:t>1</a:t>
            </a:r>
            <a:r>
              <a:rPr lang="en-US" altLang="zh-CN" sz="2800" kern="0" dirty="0">
                <a:solidFill>
                  <a:srgbClr val="000000"/>
                </a:solidFill>
                <a:latin typeface="微软雅黑" panose="020B0503020204020204" pitchFamily="34" charset="-122"/>
                <a:ea typeface="微软雅黑" panose="020B0503020204020204" pitchFamily="34" charset="-122"/>
              </a:rPr>
              <a:t>, w</a:t>
            </a:r>
            <a:r>
              <a:rPr lang="en-US" altLang="zh-CN" sz="2800" kern="0" baseline="-25000" dirty="0">
                <a:solidFill>
                  <a:srgbClr val="000000"/>
                </a:solidFill>
                <a:latin typeface="微软雅黑" panose="020B0503020204020204" pitchFamily="34" charset="-122"/>
                <a:ea typeface="微软雅黑" panose="020B0503020204020204" pitchFamily="34" charset="-122"/>
              </a:rPr>
              <a:t>2</a:t>
            </a:r>
            <a:r>
              <a:rPr lang="en-US" altLang="zh-CN" sz="2800" kern="0" dirty="0">
                <a:solidFill>
                  <a:srgbClr val="000000"/>
                </a:solidFill>
                <a:latin typeface="微软雅黑" panose="020B0503020204020204" pitchFamily="34" charset="-122"/>
                <a:ea typeface="微软雅黑" panose="020B0503020204020204" pitchFamily="34" charset="-122"/>
              </a:rPr>
              <a:t>,</a:t>
            </a:r>
            <a:r>
              <a:rPr lang="zh-CN" altLang="en-US" sz="2800" kern="0" dirty="0">
                <a:solidFill>
                  <a:srgbClr val="000000"/>
                </a:solidFill>
                <a:latin typeface="微软雅黑" panose="020B0503020204020204" pitchFamily="34" charset="-122"/>
                <a:ea typeface="微软雅黑" panose="020B0503020204020204" pitchFamily="34" charset="-122"/>
              </a:rPr>
              <a:t> </a:t>
            </a:r>
            <a:r>
              <a:rPr lang="en-US" altLang="zh-CN" sz="2800" kern="0" dirty="0">
                <a:solidFill>
                  <a:srgbClr val="000000"/>
                </a:solidFill>
                <a:latin typeface="微软雅黑" panose="020B0503020204020204" pitchFamily="34" charset="-122"/>
                <a:ea typeface="微软雅黑" panose="020B0503020204020204" pitchFamily="34" charset="-122"/>
              </a:rPr>
              <a:t>w</a:t>
            </a:r>
            <a:r>
              <a:rPr lang="en-US" altLang="zh-CN" sz="2800" kern="0" baseline="-25000" dirty="0">
                <a:solidFill>
                  <a:srgbClr val="000000"/>
                </a:solidFill>
                <a:latin typeface="微软雅黑" panose="020B0503020204020204" pitchFamily="34" charset="-122"/>
                <a:ea typeface="微软雅黑" panose="020B0503020204020204" pitchFamily="34" charset="-122"/>
              </a:rPr>
              <a:t>3</a:t>
            </a:r>
            <a:r>
              <a:rPr lang="en-US" altLang="zh-CN" sz="2800" kern="0" dirty="0">
                <a:solidFill>
                  <a:srgbClr val="000000"/>
                </a:solidFill>
                <a:latin typeface="微软雅黑" panose="020B0503020204020204" pitchFamily="34" charset="-122"/>
                <a:ea typeface="微软雅黑" panose="020B0503020204020204" pitchFamily="34" charset="-122"/>
              </a:rPr>
              <a:t>, w</a:t>
            </a:r>
            <a:r>
              <a:rPr lang="en-US" altLang="zh-CN" sz="2800" kern="0" baseline="-25000" dirty="0">
                <a:solidFill>
                  <a:srgbClr val="000000"/>
                </a:solidFill>
                <a:latin typeface="微软雅黑" panose="020B0503020204020204" pitchFamily="34" charset="-122"/>
                <a:ea typeface="微软雅黑" panose="020B0503020204020204" pitchFamily="34" charset="-122"/>
              </a:rPr>
              <a:t>4</a:t>
            </a:r>
            <a:r>
              <a:rPr lang="zh-CN" altLang="en-US" sz="2800" kern="0" dirty="0">
                <a:solidFill>
                  <a:srgbClr val="000000"/>
                </a:solidFill>
                <a:latin typeface="微软雅黑" panose="020B0503020204020204" pitchFamily="34" charset="-122"/>
                <a:ea typeface="微软雅黑" panose="020B0503020204020204" pitchFamily="34" charset="-122"/>
              </a:rPr>
              <a:t> ）＝（</a:t>
            </a:r>
            <a:r>
              <a:rPr lang="en-US" altLang="zh-CN" sz="2800" kern="0" dirty="0">
                <a:solidFill>
                  <a:srgbClr val="000000"/>
                </a:solidFill>
                <a:latin typeface="微软雅黑" panose="020B0503020204020204" pitchFamily="34" charset="-122"/>
                <a:ea typeface="微软雅黑" panose="020B0503020204020204" pitchFamily="34" charset="-122"/>
              </a:rPr>
              <a:t>11</a:t>
            </a:r>
            <a:r>
              <a:rPr lang="zh-CN" altLang="en-US" sz="2800" kern="0" dirty="0">
                <a:solidFill>
                  <a:srgbClr val="000000"/>
                </a:solidFill>
                <a:latin typeface="微软雅黑" panose="020B0503020204020204" pitchFamily="34" charset="-122"/>
                <a:ea typeface="微软雅黑" panose="020B0503020204020204" pitchFamily="34" charset="-122"/>
              </a:rPr>
              <a:t>，</a:t>
            </a:r>
            <a:r>
              <a:rPr lang="en-US" altLang="zh-CN" sz="2800" kern="0" dirty="0">
                <a:solidFill>
                  <a:srgbClr val="000000"/>
                </a:solidFill>
                <a:latin typeface="微软雅黑" panose="020B0503020204020204" pitchFamily="34" charset="-122"/>
                <a:ea typeface="微软雅黑" panose="020B0503020204020204" pitchFamily="34" charset="-122"/>
              </a:rPr>
              <a:t>13</a:t>
            </a:r>
            <a:r>
              <a:rPr lang="zh-CN" altLang="en-US" sz="2800" kern="0" dirty="0">
                <a:solidFill>
                  <a:srgbClr val="000000"/>
                </a:solidFill>
                <a:latin typeface="微软雅黑" panose="020B0503020204020204" pitchFamily="34" charset="-122"/>
                <a:ea typeface="微软雅黑" panose="020B0503020204020204" pitchFamily="34" charset="-122"/>
              </a:rPr>
              <a:t>，</a:t>
            </a:r>
            <a:r>
              <a:rPr lang="en-US" altLang="zh-CN" sz="2800" kern="0" dirty="0">
                <a:solidFill>
                  <a:srgbClr val="000000"/>
                </a:solidFill>
                <a:latin typeface="微软雅黑" panose="020B0503020204020204" pitchFamily="34" charset="-122"/>
                <a:ea typeface="微软雅黑" panose="020B0503020204020204" pitchFamily="34" charset="-122"/>
              </a:rPr>
              <a:t>24</a:t>
            </a:r>
            <a:r>
              <a:rPr lang="zh-CN" altLang="en-US" sz="2800" kern="0" dirty="0">
                <a:solidFill>
                  <a:srgbClr val="000000"/>
                </a:solidFill>
                <a:latin typeface="微软雅黑" panose="020B0503020204020204" pitchFamily="34" charset="-122"/>
                <a:ea typeface="微软雅黑" panose="020B0503020204020204" pitchFamily="34" charset="-122"/>
              </a:rPr>
              <a:t>，</a:t>
            </a:r>
            <a:r>
              <a:rPr lang="en-US" altLang="zh-CN" sz="2800" kern="0" dirty="0">
                <a:solidFill>
                  <a:srgbClr val="000000"/>
                </a:solidFill>
                <a:latin typeface="微软雅黑" panose="020B0503020204020204" pitchFamily="34" charset="-122"/>
                <a:ea typeface="微软雅黑" panose="020B0503020204020204" pitchFamily="34" charset="-122"/>
              </a:rPr>
              <a:t>7</a:t>
            </a:r>
            <a:r>
              <a:rPr lang="zh-CN" altLang="en-US" sz="2800" kern="0" dirty="0">
                <a:solidFill>
                  <a:srgbClr val="000000"/>
                </a:solidFill>
                <a:latin typeface="微软雅黑" panose="020B0503020204020204" pitchFamily="34" charset="-122"/>
                <a:ea typeface="微软雅黑" panose="020B0503020204020204" pitchFamily="34" charset="-122"/>
              </a:rPr>
              <a:t>），</a:t>
            </a:r>
            <a:endParaRPr lang="en-US" altLang="zh-CN" sz="2800" kern="0" dirty="0">
              <a:solidFill>
                <a:srgbClr val="000000"/>
              </a:solidFill>
              <a:latin typeface="微软雅黑" panose="020B0503020204020204" pitchFamily="34" charset="-122"/>
              <a:ea typeface="微软雅黑" panose="020B0503020204020204" pitchFamily="34" charset="-122"/>
            </a:endParaRPr>
          </a:p>
          <a:p>
            <a:pPr lvl="0" fontAlgn="base">
              <a:lnSpc>
                <a:spcPct val="150000"/>
              </a:lnSpc>
              <a:spcBef>
                <a:spcPct val="0"/>
              </a:spcBef>
              <a:spcAft>
                <a:spcPct val="0"/>
              </a:spcAft>
              <a:buClr>
                <a:srgbClr val="CC9900"/>
              </a:buClr>
              <a:buSzPct val="65000"/>
              <a:defRPr/>
            </a:pPr>
            <a:r>
              <a:rPr lang="en-US" altLang="zh-CN" sz="2800" kern="0" dirty="0">
                <a:solidFill>
                  <a:srgbClr val="000000"/>
                </a:solidFill>
                <a:latin typeface="微软雅黑" panose="020B0503020204020204" pitchFamily="34" charset="-122"/>
                <a:ea typeface="微软雅黑" panose="020B0503020204020204" pitchFamily="34" charset="-122"/>
              </a:rPr>
              <a:t>               M=31</a:t>
            </a:r>
            <a:r>
              <a:rPr lang="zh-CN" altLang="en-US" sz="2800" kern="0" dirty="0">
                <a:solidFill>
                  <a:srgbClr val="000000"/>
                </a:solidFill>
                <a:latin typeface="微软雅黑" panose="020B0503020204020204" pitchFamily="34" charset="-122"/>
                <a:ea typeface="微软雅黑" panose="020B0503020204020204" pitchFamily="34" charset="-122"/>
              </a:rPr>
              <a:t>。则满足要求的子集有：</a:t>
            </a:r>
          </a:p>
          <a:p>
            <a:pPr marL="447675" lvl="0" fontAlgn="base">
              <a:lnSpc>
                <a:spcPct val="150000"/>
              </a:lnSpc>
              <a:spcBef>
                <a:spcPts val="1200"/>
              </a:spcBef>
              <a:spcAft>
                <a:spcPct val="0"/>
              </a:spcAft>
              <a:buClr>
                <a:srgbClr val="CC9900"/>
              </a:buClr>
              <a:buSzPct val="65000"/>
              <a:buFont typeface="Wingdings" panose="05000000000000000000" pitchFamily="2" charset="2"/>
              <a:buChar char="l"/>
              <a:defRPr/>
            </a:pPr>
            <a:r>
              <a:rPr lang="zh-CN" altLang="en-US" sz="2800" kern="0" dirty="0">
                <a:solidFill>
                  <a:srgbClr val="0000FF"/>
                </a:solidFill>
                <a:latin typeface="微软雅黑" panose="020B0503020204020204" pitchFamily="34" charset="-122"/>
                <a:ea typeface="微软雅黑" panose="020B0503020204020204" pitchFamily="34" charset="-122"/>
              </a:rPr>
              <a:t> 直接用元素表示</a:t>
            </a:r>
            <a:r>
              <a:rPr lang="zh-CN" altLang="en-US" sz="2800" kern="0" dirty="0" smtClean="0">
                <a:solidFill>
                  <a:srgbClr val="000000"/>
                </a:solidFill>
                <a:latin typeface="微软雅黑" panose="020B0503020204020204" pitchFamily="34" charset="-122"/>
                <a:ea typeface="微软雅黑" panose="020B0503020204020204" pitchFamily="34" charset="-122"/>
              </a:rPr>
              <a:t>：                 （</a:t>
            </a:r>
            <a:r>
              <a:rPr lang="en-US" altLang="zh-CN" sz="2800" kern="0" dirty="0">
                <a:solidFill>
                  <a:srgbClr val="000000"/>
                </a:solidFill>
                <a:latin typeface="微软雅黑" panose="020B0503020204020204" pitchFamily="34" charset="-122"/>
                <a:ea typeface="微软雅黑" panose="020B0503020204020204" pitchFamily="34" charset="-122"/>
              </a:rPr>
              <a:t>11</a:t>
            </a:r>
            <a:r>
              <a:rPr lang="zh-CN" altLang="en-US" sz="2800" kern="0" dirty="0">
                <a:solidFill>
                  <a:srgbClr val="000000"/>
                </a:solidFill>
                <a:latin typeface="微软雅黑" panose="020B0503020204020204" pitchFamily="34" charset="-122"/>
                <a:ea typeface="微软雅黑" panose="020B0503020204020204" pitchFamily="34" charset="-122"/>
              </a:rPr>
              <a:t>，</a:t>
            </a:r>
            <a:r>
              <a:rPr lang="en-US" altLang="zh-CN" sz="2800" kern="0" dirty="0">
                <a:solidFill>
                  <a:srgbClr val="000000"/>
                </a:solidFill>
                <a:latin typeface="微软雅黑" panose="020B0503020204020204" pitchFamily="34" charset="-122"/>
                <a:ea typeface="微软雅黑" panose="020B0503020204020204" pitchFamily="34" charset="-122"/>
              </a:rPr>
              <a:t>13</a:t>
            </a:r>
            <a:r>
              <a:rPr lang="zh-CN" altLang="en-US" sz="2800" kern="0" dirty="0">
                <a:solidFill>
                  <a:srgbClr val="000000"/>
                </a:solidFill>
                <a:latin typeface="微软雅黑" panose="020B0503020204020204" pitchFamily="34" charset="-122"/>
                <a:ea typeface="微软雅黑" panose="020B0503020204020204" pitchFamily="34" charset="-122"/>
              </a:rPr>
              <a:t>，</a:t>
            </a:r>
            <a:r>
              <a:rPr lang="en-US" altLang="zh-CN" sz="2800" kern="0" dirty="0">
                <a:solidFill>
                  <a:srgbClr val="000000"/>
                </a:solidFill>
                <a:latin typeface="微软雅黑" panose="020B0503020204020204" pitchFamily="34" charset="-122"/>
                <a:ea typeface="微软雅黑" panose="020B0503020204020204" pitchFamily="34" charset="-122"/>
              </a:rPr>
              <a:t>7</a:t>
            </a:r>
            <a:r>
              <a:rPr lang="zh-CN" altLang="en-US" sz="2800" kern="0" dirty="0" smtClean="0">
                <a:solidFill>
                  <a:srgbClr val="000000"/>
                </a:solidFill>
                <a:latin typeface="微软雅黑" panose="020B0503020204020204" pitchFamily="34" charset="-122"/>
                <a:ea typeface="微软雅黑" panose="020B0503020204020204" pitchFamily="34" charset="-122"/>
              </a:rPr>
              <a:t>） 和</a:t>
            </a:r>
            <a:r>
              <a:rPr lang="zh-CN" altLang="en-US" sz="2800" kern="0" dirty="0">
                <a:solidFill>
                  <a:srgbClr val="000000"/>
                </a:solidFill>
                <a:latin typeface="微软雅黑" panose="020B0503020204020204" pitchFamily="34" charset="-122"/>
                <a:ea typeface="微软雅黑" panose="020B0503020204020204" pitchFamily="34" charset="-122"/>
              </a:rPr>
              <a:t>（</a:t>
            </a:r>
            <a:r>
              <a:rPr lang="en-US" altLang="zh-CN" sz="2800" kern="0" dirty="0">
                <a:solidFill>
                  <a:srgbClr val="000000"/>
                </a:solidFill>
                <a:latin typeface="微软雅黑" panose="020B0503020204020204" pitchFamily="34" charset="-122"/>
                <a:ea typeface="微软雅黑" panose="020B0503020204020204" pitchFamily="34" charset="-122"/>
              </a:rPr>
              <a:t>24</a:t>
            </a:r>
            <a:r>
              <a:rPr lang="zh-CN" altLang="en-US" sz="2800" kern="0" dirty="0">
                <a:solidFill>
                  <a:srgbClr val="000000"/>
                </a:solidFill>
                <a:latin typeface="微软雅黑" panose="020B0503020204020204" pitchFamily="34" charset="-122"/>
                <a:ea typeface="微软雅黑" panose="020B0503020204020204" pitchFamily="34" charset="-122"/>
              </a:rPr>
              <a:t>，</a:t>
            </a:r>
            <a:r>
              <a:rPr lang="en-US" altLang="zh-CN" sz="2800" kern="0" dirty="0">
                <a:solidFill>
                  <a:srgbClr val="000000"/>
                </a:solidFill>
                <a:latin typeface="微软雅黑" panose="020B0503020204020204" pitchFamily="34" charset="-122"/>
                <a:ea typeface="微软雅黑" panose="020B0503020204020204" pitchFamily="34" charset="-122"/>
              </a:rPr>
              <a:t>7</a:t>
            </a:r>
            <a:r>
              <a:rPr lang="zh-CN" altLang="en-US" sz="2800" kern="0" dirty="0">
                <a:solidFill>
                  <a:srgbClr val="000000"/>
                </a:solidFill>
                <a:latin typeface="微软雅黑" panose="020B0503020204020204" pitchFamily="34" charset="-122"/>
                <a:ea typeface="微软雅黑" panose="020B0503020204020204" pitchFamily="34" charset="-122"/>
              </a:rPr>
              <a:t>）</a:t>
            </a:r>
          </a:p>
          <a:p>
            <a:pPr marL="447675" lvl="0" fontAlgn="base">
              <a:lnSpc>
                <a:spcPct val="150000"/>
              </a:lnSpc>
              <a:spcBef>
                <a:spcPct val="0"/>
              </a:spcBef>
              <a:spcAft>
                <a:spcPct val="0"/>
              </a:spcAft>
              <a:buClr>
                <a:srgbClr val="CC9900"/>
              </a:buClr>
              <a:buSzPct val="65000"/>
              <a:buFont typeface="Wingdings" panose="05000000000000000000" pitchFamily="2" charset="2"/>
              <a:buChar char="l"/>
              <a:defRPr/>
            </a:pPr>
            <a:r>
              <a:rPr lang="en-US" altLang="zh-CN" sz="2800" kern="0" dirty="0">
                <a:solidFill>
                  <a:srgbClr val="0000FF"/>
                </a:solidFill>
                <a:latin typeface="微软雅黑" panose="020B0503020204020204" pitchFamily="34" charset="-122"/>
                <a:ea typeface="微软雅黑" panose="020B0503020204020204" pitchFamily="34" charset="-122"/>
              </a:rPr>
              <a:t> k-</a:t>
            </a:r>
            <a:r>
              <a:rPr lang="zh-CN" altLang="en-US" sz="2800" kern="0" dirty="0">
                <a:solidFill>
                  <a:srgbClr val="0000FF"/>
                </a:solidFill>
                <a:latin typeface="微软雅黑" panose="020B0503020204020204" pitchFamily="34" charset="-122"/>
                <a:ea typeface="微软雅黑" panose="020B0503020204020204" pitchFamily="34" charset="-122"/>
              </a:rPr>
              <a:t>元组（用元素下标表示）</a:t>
            </a:r>
            <a:r>
              <a:rPr lang="zh-CN" altLang="en-US" sz="2800" kern="0" dirty="0">
                <a:solidFill>
                  <a:srgbClr val="000000"/>
                </a:solidFill>
                <a:latin typeface="微软雅黑" panose="020B0503020204020204" pitchFamily="34" charset="-122"/>
                <a:ea typeface="微软雅黑" panose="020B0503020204020204" pitchFamily="34" charset="-122"/>
              </a:rPr>
              <a:t>：（</a:t>
            </a:r>
            <a:r>
              <a:rPr lang="en-US" altLang="zh-CN" sz="2800" kern="0" dirty="0">
                <a:solidFill>
                  <a:srgbClr val="000000"/>
                </a:solidFill>
                <a:latin typeface="微软雅黑" panose="020B0503020204020204" pitchFamily="34" charset="-122"/>
                <a:ea typeface="微软雅黑" panose="020B0503020204020204" pitchFamily="34" charset="-122"/>
              </a:rPr>
              <a:t>1</a:t>
            </a:r>
            <a:r>
              <a:rPr lang="zh-CN" altLang="en-US" sz="2800" kern="0" dirty="0">
                <a:solidFill>
                  <a:srgbClr val="000000"/>
                </a:solidFill>
                <a:latin typeface="微软雅黑" panose="020B0503020204020204" pitchFamily="34" charset="-122"/>
                <a:ea typeface="微软雅黑" panose="020B0503020204020204" pitchFamily="34" charset="-122"/>
              </a:rPr>
              <a:t>，</a:t>
            </a:r>
            <a:r>
              <a:rPr lang="en-US" altLang="zh-CN" sz="2800" kern="0" dirty="0">
                <a:solidFill>
                  <a:srgbClr val="000000"/>
                </a:solidFill>
                <a:latin typeface="微软雅黑" panose="020B0503020204020204" pitchFamily="34" charset="-122"/>
                <a:ea typeface="微软雅黑" panose="020B0503020204020204" pitchFamily="34" charset="-122"/>
              </a:rPr>
              <a:t>2</a:t>
            </a:r>
            <a:r>
              <a:rPr lang="zh-CN" altLang="en-US" sz="2800" kern="0" dirty="0">
                <a:solidFill>
                  <a:srgbClr val="000000"/>
                </a:solidFill>
                <a:latin typeface="微软雅黑" panose="020B0503020204020204" pitchFamily="34" charset="-122"/>
                <a:ea typeface="微软雅黑" panose="020B0503020204020204" pitchFamily="34" charset="-122"/>
              </a:rPr>
              <a:t>，</a:t>
            </a:r>
            <a:r>
              <a:rPr lang="en-US" altLang="zh-CN" sz="2800" kern="0" dirty="0">
                <a:solidFill>
                  <a:srgbClr val="000000"/>
                </a:solidFill>
                <a:latin typeface="微软雅黑" panose="020B0503020204020204" pitchFamily="34" charset="-122"/>
                <a:ea typeface="微软雅黑" panose="020B0503020204020204" pitchFamily="34" charset="-122"/>
              </a:rPr>
              <a:t>4</a:t>
            </a:r>
            <a:r>
              <a:rPr lang="zh-CN" altLang="en-US" sz="2800" kern="0" dirty="0" smtClean="0">
                <a:solidFill>
                  <a:srgbClr val="000000"/>
                </a:solidFill>
                <a:latin typeface="微软雅黑" panose="020B0503020204020204" pitchFamily="34" charset="-122"/>
                <a:ea typeface="微软雅黑" panose="020B0503020204020204" pitchFamily="34" charset="-122"/>
              </a:rPr>
              <a:t>）     和</a:t>
            </a:r>
            <a:r>
              <a:rPr lang="zh-CN" altLang="en-US" sz="2800" kern="0" dirty="0">
                <a:solidFill>
                  <a:srgbClr val="000000"/>
                </a:solidFill>
                <a:latin typeface="微软雅黑" panose="020B0503020204020204" pitchFamily="34" charset="-122"/>
                <a:ea typeface="微软雅黑" panose="020B0503020204020204" pitchFamily="34" charset="-122"/>
              </a:rPr>
              <a:t>（</a:t>
            </a:r>
            <a:r>
              <a:rPr lang="en-US" altLang="zh-CN" sz="2800" kern="0" dirty="0">
                <a:solidFill>
                  <a:srgbClr val="000000"/>
                </a:solidFill>
                <a:latin typeface="微软雅黑" panose="020B0503020204020204" pitchFamily="34" charset="-122"/>
                <a:ea typeface="微软雅黑" panose="020B0503020204020204" pitchFamily="34" charset="-122"/>
              </a:rPr>
              <a:t>3</a:t>
            </a:r>
            <a:r>
              <a:rPr lang="zh-CN" altLang="en-US" sz="2800" kern="0" dirty="0">
                <a:solidFill>
                  <a:srgbClr val="000000"/>
                </a:solidFill>
                <a:latin typeface="微软雅黑" panose="020B0503020204020204" pitchFamily="34" charset="-122"/>
                <a:ea typeface="微软雅黑" panose="020B0503020204020204" pitchFamily="34" charset="-122"/>
              </a:rPr>
              <a:t>，</a:t>
            </a:r>
            <a:r>
              <a:rPr lang="en-US" altLang="zh-CN" sz="2800" kern="0" dirty="0">
                <a:solidFill>
                  <a:srgbClr val="000000"/>
                </a:solidFill>
                <a:latin typeface="微软雅黑" panose="020B0503020204020204" pitchFamily="34" charset="-122"/>
                <a:ea typeface="微软雅黑" panose="020B0503020204020204" pitchFamily="34" charset="-122"/>
              </a:rPr>
              <a:t>4</a:t>
            </a:r>
            <a:r>
              <a:rPr lang="zh-CN" altLang="en-US" sz="2800" kern="0" dirty="0">
                <a:solidFill>
                  <a:srgbClr val="000000"/>
                </a:solidFill>
                <a:latin typeface="微软雅黑" panose="020B0503020204020204" pitchFamily="34" charset="-122"/>
                <a:ea typeface="微软雅黑" panose="020B0503020204020204" pitchFamily="34" charset="-122"/>
              </a:rPr>
              <a:t>）</a:t>
            </a:r>
          </a:p>
          <a:p>
            <a:pPr marL="447675" lvl="0" fontAlgn="base">
              <a:lnSpc>
                <a:spcPct val="150000"/>
              </a:lnSpc>
              <a:spcBef>
                <a:spcPct val="0"/>
              </a:spcBef>
              <a:spcAft>
                <a:spcPct val="0"/>
              </a:spcAft>
              <a:buClr>
                <a:srgbClr val="CC9900"/>
              </a:buClr>
              <a:buSzPct val="65000"/>
              <a:buFont typeface="Wingdings" panose="05000000000000000000" pitchFamily="2" charset="2"/>
              <a:buChar char="l"/>
              <a:defRPr/>
            </a:pPr>
            <a:r>
              <a:rPr lang="en-US" altLang="zh-CN" sz="2800" kern="0" dirty="0">
                <a:solidFill>
                  <a:srgbClr val="0000FF"/>
                </a:solidFill>
                <a:latin typeface="微软雅黑" panose="020B0503020204020204" pitchFamily="34" charset="-122"/>
                <a:ea typeface="微软雅黑" panose="020B0503020204020204" pitchFamily="34" charset="-122"/>
              </a:rPr>
              <a:t> n-</a:t>
            </a:r>
            <a:r>
              <a:rPr lang="zh-CN" altLang="en-US" sz="2800" kern="0" dirty="0">
                <a:solidFill>
                  <a:srgbClr val="0000FF"/>
                </a:solidFill>
                <a:latin typeface="微软雅黑" panose="020B0503020204020204" pitchFamily="34" charset="-122"/>
                <a:ea typeface="微软雅黑" panose="020B0503020204020204" pitchFamily="34" charset="-122"/>
              </a:rPr>
              <a:t>元组（用</a:t>
            </a:r>
            <a:r>
              <a:rPr lang="en-US" altLang="zh-CN" sz="2800" kern="0" dirty="0">
                <a:solidFill>
                  <a:srgbClr val="0000FF"/>
                </a:solidFill>
                <a:latin typeface="微软雅黑" panose="020B0503020204020204" pitchFamily="34" charset="-122"/>
                <a:ea typeface="微软雅黑" panose="020B0503020204020204" pitchFamily="34" charset="-122"/>
              </a:rPr>
              <a:t>n</a:t>
            </a:r>
            <a:r>
              <a:rPr lang="zh-CN" altLang="en-US" sz="2800" kern="0" dirty="0">
                <a:solidFill>
                  <a:srgbClr val="0000FF"/>
                </a:solidFill>
                <a:latin typeface="微软雅黑" panose="020B0503020204020204" pitchFamily="34" charset="-122"/>
                <a:ea typeface="微软雅黑" panose="020B0503020204020204" pitchFamily="34" charset="-122"/>
              </a:rPr>
              <a:t>元向量表示）</a:t>
            </a:r>
            <a:r>
              <a:rPr lang="zh-CN" altLang="en-US" sz="2800" kern="0" dirty="0" smtClean="0">
                <a:solidFill>
                  <a:srgbClr val="000000"/>
                </a:solidFill>
                <a:latin typeface="微软雅黑" panose="020B0503020204020204" pitchFamily="34" charset="-122"/>
                <a:ea typeface="微软雅黑" panose="020B0503020204020204" pitchFamily="34" charset="-122"/>
              </a:rPr>
              <a:t>： （</a:t>
            </a:r>
            <a:r>
              <a:rPr lang="en-US" altLang="zh-CN" sz="2800" kern="0" dirty="0">
                <a:solidFill>
                  <a:srgbClr val="000000"/>
                </a:solidFill>
                <a:latin typeface="微软雅黑" panose="020B0503020204020204" pitchFamily="34" charset="-122"/>
                <a:ea typeface="微软雅黑" panose="020B0503020204020204" pitchFamily="34" charset="-122"/>
              </a:rPr>
              <a:t>1</a:t>
            </a:r>
            <a:r>
              <a:rPr lang="zh-CN" altLang="en-US" sz="2800" kern="0" dirty="0">
                <a:solidFill>
                  <a:srgbClr val="000000"/>
                </a:solidFill>
                <a:latin typeface="微软雅黑" panose="020B0503020204020204" pitchFamily="34" charset="-122"/>
                <a:ea typeface="微软雅黑" panose="020B0503020204020204" pitchFamily="34" charset="-122"/>
              </a:rPr>
              <a:t>，</a:t>
            </a:r>
            <a:r>
              <a:rPr lang="en-US" altLang="zh-CN" sz="2800" kern="0" dirty="0">
                <a:solidFill>
                  <a:srgbClr val="000000"/>
                </a:solidFill>
                <a:latin typeface="微软雅黑" panose="020B0503020204020204" pitchFamily="34" charset="-122"/>
                <a:ea typeface="微软雅黑" panose="020B0503020204020204" pitchFamily="34" charset="-122"/>
              </a:rPr>
              <a:t>1</a:t>
            </a:r>
            <a:r>
              <a:rPr lang="zh-CN" altLang="en-US" sz="2800" kern="0" dirty="0">
                <a:solidFill>
                  <a:srgbClr val="000000"/>
                </a:solidFill>
                <a:latin typeface="微软雅黑" panose="020B0503020204020204" pitchFamily="34" charset="-122"/>
                <a:ea typeface="微软雅黑" panose="020B0503020204020204" pitchFamily="34" charset="-122"/>
              </a:rPr>
              <a:t>，</a:t>
            </a:r>
            <a:r>
              <a:rPr lang="en-US" altLang="zh-CN" sz="2800" kern="0" dirty="0">
                <a:solidFill>
                  <a:srgbClr val="000000"/>
                </a:solidFill>
                <a:latin typeface="微软雅黑" panose="020B0503020204020204" pitchFamily="34" charset="-122"/>
                <a:ea typeface="微软雅黑" panose="020B0503020204020204" pitchFamily="34" charset="-122"/>
              </a:rPr>
              <a:t>0</a:t>
            </a:r>
            <a:r>
              <a:rPr lang="zh-CN" altLang="en-US" sz="2800" kern="0" dirty="0">
                <a:solidFill>
                  <a:srgbClr val="000000"/>
                </a:solidFill>
                <a:latin typeface="微软雅黑" panose="020B0503020204020204" pitchFamily="34" charset="-122"/>
                <a:ea typeface="微软雅黑" panose="020B0503020204020204" pitchFamily="34" charset="-122"/>
              </a:rPr>
              <a:t>，</a:t>
            </a:r>
            <a:r>
              <a:rPr lang="en-US" altLang="zh-CN" sz="2800" kern="0" dirty="0">
                <a:solidFill>
                  <a:srgbClr val="000000"/>
                </a:solidFill>
                <a:latin typeface="微软雅黑" panose="020B0503020204020204" pitchFamily="34" charset="-122"/>
                <a:ea typeface="微软雅黑" panose="020B0503020204020204" pitchFamily="34" charset="-122"/>
              </a:rPr>
              <a:t>1</a:t>
            </a:r>
            <a:r>
              <a:rPr lang="zh-CN" altLang="en-US" sz="2800" kern="0" dirty="0">
                <a:solidFill>
                  <a:srgbClr val="000000"/>
                </a:solidFill>
                <a:latin typeface="微软雅黑" panose="020B0503020204020204" pitchFamily="34" charset="-122"/>
                <a:ea typeface="微软雅黑" panose="020B0503020204020204" pitchFamily="34" charset="-122"/>
              </a:rPr>
              <a:t>）</a:t>
            </a:r>
            <a:r>
              <a:rPr lang="zh-CN" altLang="en-US" sz="2800" kern="0" dirty="0" smtClean="0">
                <a:solidFill>
                  <a:srgbClr val="000000"/>
                </a:solidFill>
                <a:latin typeface="微软雅黑" panose="020B0503020204020204" pitchFamily="34" charset="-122"/>
                <a:ea typeface="微软雅黑" panose="020B0503020204020204" pitchFamily="34" charset="-122"/>
              </a:rPr>
              <a:t>和（</a:t>
            </a:r>
            <a:r>
              <a:rPr lang="en-US" altLang="zh-CN" sz="2800" kern="0" dirty="0">
                <a:solidFill>
                  <a:srgbClr val="000000"/>
                </a:solidFill>
                <a:latin typeface="微软雅黑" panose="020B0503020204020204" pitchFamily="34" charset="-122"/>
                <a:ea typeface="微软雅黑" panose="020B0503020204020204" pitchFamily="34" charset="-122"/>
              </a:rPr>
              <a:t>0</a:t>
            </a:r>
            <a:r>
              <a:rPr lang="zh-CN" altLang="en-US" sz="2800" kern="0" dirty="0">
                <a:solidFill>
                  <a:srgbClr val="000000"/>
                </a:solidFill>
                <a:latin typeface="微软雅黑" panose="020B0503020204020204" pitchFamily="34" charset="-122"/>
                <a:ea typeface="微软雅黑" panose="020B0503020204020204" pitchFamily="34" charset="-122"/>
              </a:rPr>
              <a:t>，</a:t>
            </a:r>
            <a:r>
              <a:rPr lang="en-US" altLang="zh-CN" sz="2800" kern="0" dirty="0">
                <a:solidFill>
                  <a:srgbClr val="000000"/>
                </a:solidFill>
                <a:latin typeface="微软雅黑" panose="020B0503020204020204" pitchFamily="34" charset="-122"/>
                <a:ea typeface="微软雅黑" panose="020B0503020204020204" pitchFamily="34" charset="-122"/>
              </a:rPr>
              <a:t>0</a:t>
            </a:r>
            <a:r>
              <a:rPr lang="zh-CN" altLang="en-US" sz="2800" kern="0" dirty="0">
                <a:solidFill>
                  <a:srgbClr val="000000"/>
                </a:solidFill>
                <a:latin typeface="微软雅黑" panose="020B0503020204020204" pitchFamily="34" charset="-122"/>
                <a:ea typeface="微软雅黑" panose="020B0503020204020204" pitchFamily="34" charset="-122"/>
              </a:rPr>
              <a:t>，</a:t>
            </a:r>
            <a:r>
              <a:rPr lang="en-US" altLang="zh-CN" sz="2800" kern="0" dirty="0">
                <a:solidFill>
                  <a:srgbClr val="000000"/>
                </a:solidFill>
                <a:latin typeface="微软雅黑" panose="020B0503020204020204" pitchFamily="34" charset="-122"/>
                <a:ea typeface="微软雅黑" panose="020B0503020204020204" pitchFamily="34" charset="-122"/>
              </a:rPr>
              <a:t>1</a:t>
            </a:r>
            <a:r>
              <a:rPr lang="zh-CN" altLang="en-US" sz="2800" kern="0" dirty="0">
                <a:solidFill>
                  <a:srgbClr val="000000"/>
                </a:solidFill>
                <a:latin typeface="微软雅黑" panose="020B0503020204020204" pitchFamily="34" charset="-122"/>
                <a:ea typeface="微软雅黑" panose="020B0503020204020204" pitchFamily="34" charset="-122"/>
              </a:rPr>
              <a:t>，</a:t>
            </a:r>
            <a:r>
              <a:rPr lang="en-US" altLang="zh-CN" sz="2800" kern="0" dirty="0">
                <a:solidFill>
                  <a:srgbClr val="000000"/>
                </a:solidFill>
                <a:latin typeface="微软雅黑" panose="020B0503020204020204" pitchFamily="34" charset="-122"/>
                <a:ea typeface="微软雅黑" panose="020B0503020204020204" pitchFamily="34" charset="-122"/>
              </a:rPr>
              <a:t>1</a:t>
            </a:r>
            <a:r>
              <a:rPr lang="zh-CN" altLang="en-US" sz="2800" kern="0" dirty="0">
                <a:solidFill>
                  <a:srgbClr val="000000"/>
                </a:solidFill>
                <a:latin typeface="微软雅黑" panose="020B0503020204020204" pitchFamily="34" charset="-122"/>
                <a:ea typeface="微软雅黑" panose="020B0503020204020204" pitchFamily="34" charset="-122"/>
              </a:rPr>
              <a:t>）</a:t>
            </a:r>
          </a:p>
        </p:txBody>
      </p:sp>
    </p:spTree>
    <p:extLst>
      <p:ext uri="{BB962C8B-B14F-4D97-AF65-F5344CB8AC3E}">
        <p14:creationId xmlns:p14="http://schemas.microsoft.com/office/powerpoint/2010/main" val="2285691910"/>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3333" y="338667"/>
            <a:ext cx="2607733" cy="593644"/>
          </a:xfrm>
          <a:prstGeom prst="rect">
            <a:avLst/>
          </a:prstGeom>
        </p:spPr>
      </p:pic>
      <p:pic>
        <p:nvPicPr>
          <p:cNvPr id="3" name="图片 2"/>
          <p:cNvPicPr>
            <a:picLocks noChangeAspect="1"/>
          </p:cNvPicPr>
          <p:nvPr/>
        </p:nvPicPr>
        <p:blipFill rotWithShape="1">
          <a:blip r:embed="rId4">
            <a:alphaModFix amt="4000"/>
            <a:extLst>
              <a:ext uri="{28A0092B-C50C-407E-A947-70E740481C1C}">
                <a14:useLocalDpi xmlns:a14="http://schemas.microsoft.com/office/drawing/2010/main" val="0"/>
              </a:ext>
            </a:extLst>
          </a:blip>
          <a:srcRect t="4939" r="28793" b="22469"/>
          <a:stretch/>
        </p:blipFill>
        <p:spPr>
          <a:xfrm>
            <a:off x="2641601" y="902926"/>
            <a:ext cx="9550400" cy="5955074"/>
          </a:xfrm>
          <a:prstGeom prst="rect">
            <a:avLst/>
          </a:prstGeom>
        </p:spPr>
      </p:pic>
      <p:sp>
        <p:nvSpPr>
          <p:cNvPr id="6" name="矩形 5"/>
          <p:cNvSpPr/>
          <p:nvPr/>
        </p:nvSpPr>
        <p:spPr>
          <a:xfrm flipV="1">
            <a:off x="4054415" y="1276290"/>
            <a:ext cx="7770090" cy="45719"/>
          </a:xfrm>
          <a:prstGeom prst="rect">
            <a:avLst/>
          </a:prstGeom>
          <a:solidFill>
            <a:srgbClr val="239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矩形 9"/>
          <p:cNvSpPr/>
          <p:nvPr/>
        </p:nvSpPr>
        <p:spPr>
          <a:xfrm>
            <a:off x="9618453" y="383465"/>
            <a:ext cx="2206050" cy="523220"/>
          </a:xfrm>
          <a:prstGeom prst="rect">
            <a:avLst/>
          </a:prstGeom>
          <a:solidFill>
            <a:srgbClr val="239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矩形 10"/>
          <p:cNvSpPr/>
          <p:nvPr/>
        </p:nvSpPr>
        <p:spPr>
          <a:xfrm>
            <a:off x="9558068" y="352688"/>
            <a:ext cx="2359995" cy="584775"/>
          </a:xfrm>
          <a:prstGeom prst="rect">
            <a:avLst/>
          </a:prstGeom>
        </p:spPr>
        <p:txBody>
          <a:bodyPr wrap="square" anchor="ct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lnSpc>
                <a:spcPct val="100000"/>
              </a:lnSpc>
              <a:spcBef>
                <a:spcPts val="0"/>
              </a:spcBef>
              <a:spcAft>
                <a:spcPts val="0"/>
              </a:spcAft>
              <a:defRPr/>
            </a:pPr>
            <a:r>
              <a:rPr lang="zh-CN" altLang="en-US" sz="3200" b="1" dirty="0">
                <a:solidFill>
                  <a:schemeClr val="bg1"/>
                </a:solidFill>
                <a:latin typeface="微软雅黑" charset="-122"/>
                <a:ea typeface="微软雅黑" charset="-122"/>
                <a:sym typeface="+mn-ea"/>
              </a:rPr>
              <a:t>回溯法</a:t>
            </a:r>
          </a:p>
        </p:txBody>
      </p:sp>
      <p:sp>
        <p:nvSpPr>
          <p:cNvPr id="13" name="文本框 12"/>
          <p:cNvSpPr txBox="1"/>
          <p:nvPr/>
        </p:nvSpPr>
        <p:spPr>
          <a:xfrm>
            <a:off x="342669" y="1027613"/>
            <a:ext cx="3625482" cy="584775"/>
          </a:xfrm>
          <a:prstGeom prst="rect">
            <a:avLst/>
          </a:prstGeom>
          <a:noFill/>
        </p:spPr>
        <p:txBody>
          <a:bodyPr wrap="square" rtlCol="0">
            <a:spAutoFit/>
          </a:bodyPr>
          <a:lstStyle/>
          <a:p>
            <a:r>
              <a:rPr kumimoji="1" lang="zh-CN" altLang="en-US" sz="3200" b="1" i="1" dirty="0" smtClean="0">
                <a:latin typeface="Microsoft YaHei" charset="-122"/>
                <a:ea typeface="Microsoft YaHei" charset="-122"/>
                <a:cs typeface="Microsoft YaHei" charset="-122"/>
              </a:rPr>
              <a:t>子集和数问题 表示</a:t>
            </a:r>
            <a:endParaRPr kumimoji="1" lang="zh-CN" altLang="en-US" sz="3200" b="1" i="1" dirty="0">
              <a:latin typeface="Microsoft YaHei" charset="-122"/>
              <a:ea typeface="Microsoft YaHei" charset="-122"/>
              <a:cs typeface="Microsoft YaHei" charset="-122"/>
            </a:endParaRPr>
          </a:p>
        </p:txBody>
      </p:sp>
      <p:sp>
        <p:nvSpPr>
          <p:cNvPr id="4" name="矩形 3"/>
          <p:cNvSpPr/>
          <p:nvPr/>
        </p:nvSpPr>
        <p:spPr>
          <a:xfrm>
            <a:off x="423333" y="1496570"/>
            <a:ext cx="11401170" cy="5093702"/>
          </a:xfrm>
          <a:prstGeom prst="rect">
            <a:avLst/>
          </a:prstGeom>
        </p:spPr>
        <p:txBody>
          <a:bodyPr wrap="square">
            <a:spAutoFit/>
          </a:bodyPr>
          <a:lstStyle/>
          <a:p>
            <a:pPr lvl="0" fontAlgn="base">
              <a:lnSpc>
                <a:spcPct val="150000"/>
              </a:lnSpc>
              <a:spcBef>
                <a:spcPts val="600"/>
              </a:spcBef>
              <a:spcAft>
                <a:spcPct val="0"/>
              </a:spcAft>
              <a:buClr>
                <a:srgbClr val="CC9900"/>
              </a:buClr>
              <a:buSzPct val="65000"/>
            </a:pPr>
            <a:r>
              <a:rPr lang="zh-CN" altLang="en-US" sz="3200" b="1" kern="0" dirty="0">
                <a:solidFill>
                  <a:schemeClr val="bg1">
                    <a:lumMod val="50000"/>
                  </a:schemeClr>
                </a:solidFill>
                <a:latin typeface="微软雅黑" panose="020B0503020204020204" pitchFamily="34" charset="-122"/>
                <a:ea typeface="微软雅黑" panose="020B0503020204020204" pitchFamily="34" charset="-122"/>
              </a:rPr>
              <a:t>形式一</a:t>
            </a:r>
            <a:r>
              <a:rPr lang="zh-CN" altLang="en-US" sz="2800" kern="0" dirty="0">
                <a:solidFill>
                  <a:srgbClr val="000000"/>
                </a:solidFill>
                <a:latin typeface="微软雅黑" panose="020B0503020204020204" pitchFamily="34" charset="-122"/>
                <a:ea typeface="微软雅黑" panose="020B0503020204020204" pitchFamily="34" charset="-122"/>
              </a:rPr>
              <a:t>：</a:t>
            </a:r>
          </a:p>
          <a:p>
            <a:pPr lvl="0" fontAlgn="base">
              <a:lnSpc>
                <a:spcPct val="150000"/>
              </a:lnSpc>
              <a:spcBef>
                <a:spcPts val="600"/>
              </a:spcBef>
              <a:spcAft>
                <a:spcPct val="0"/>
              </a:spcAft>
              <a:buClr>
                <a:srgbClr val="CC9900"/>
              </a:buClr>
              <a:buSzPct val="65000"/>
            </a:pPr>
            <a:r>
              <a:rPr lang="zh-CN" altLang="en-US" sz="2800" kern="0" dirty="0">
                <a:solidFill>
                  <a:srgbClr val="000000"/>
                </a:solidFill>
                <a:latin typeface="微软雅黑" panose="020B0503020204020204" pitchFamily="34" charset="-122"/>
                <a:ea typeface="微软雅黑" panose="020B0503020204020204" pitchFamily="34" charset="-122"/>
              </a:rPr>
              <a:t>       问题的解为</a:t>
            </a:r>
            <a:r>
              <a:rPr lang="en-US" altLang="zh-CN" sz="2800" b="1" kern="0" dirty="0">
                <a:solidFill>
                  <a:srgbClr val="FF0000"/>
                </a:solidFill>
                <a:latin typeface="微软雅黑" panose="020B0503020204020204" pitchFamily="34" charset="-122"/>
                <a:ea typeface="微软雅黑" panose="020B0503020204020204" pitchFamily="34" charset="-122"/>
              </a:rPr>
              <a:t>k-</a:t>
            </a:r>
            <a:r>
              <a:rPr lang="zh-CN" altLang="en-US" sz="2800" b="1" kern="0" dirty="0">
                <a:solidFill>
                  <a:srgbClr val="FF0000"/>
                </a:solidFill>
                <a:latin typeface="微软雅黑" panose="020B0503020204020204" pitchFamily="34" charset="-122"/>
                <a:ea typeface="微软雅黑" panose="020B0503020204020204" pitchFamily="34" charset="-122"/>
              </a:rPr>
              <a:t>元组</a:t>
            </a:r>
            <a:r>
              <a:rPr lang="en-US" altLang="zh-CN" sz="2800" kern="0" dirty="0">
                <a:solidFill>
                  <a:srgbClr val="000000"/>
                </a:solidFill>
                <a:latin typeface="微软雅黑" panose="020B0503020204020204" pitchFamily="34" charset="-122"/>
                <a:ea typeface="微软雅黑" panose="020B0503020204020204" pitchFamily="34" charset="-122"/>
              </a:rPr>
              <a:t>(x</a:t>
            </a:r>
            <a:r>
              <a:rPr lang="en-US" altLang="zh-CN" sz="2800" kern="0" baseline="-25000" dirty="0">
                <a:solidFill>
                  <a:srgbClr val="000000"/>
                </a:solidFill>
                <a:latin typeface="微软雅黑" panose="020B0503020204020204" pitchFamily="34" charset="-122"/>
                <a:ea typeface="微软雅黑" panose="020B0503020204020204" pitchFamily="34" charset="-122"/>
              </a:rPr>
              <a:t>1</a:t>
            </a:r>
            <a:r>
              <a:rPr lang="en-US" altLang="zh-CN" sz="2800" kern="0" dirty="0">
                <a:solidFill>
                  <a:srgbClr val="000000"/>
                </a:solidFill>
                <a:latin typeface="微软雅黑" panose="020B0503020204020204" pitchFamily="34" charset="-122"/>
                <a:ea typeface="微软雅黑" panose="020B0503020204020204" pitchFamily="34" charset="-122"/>
              </a:rPr>
              <a:t>, x</a:t>
            </a:r>
            <a:r>
              <a:rPr lang="en-US" altLang="zh-CN" sz="2800" kern="0" baseline="-25000" dirty="0">
                <a:solidFill>
                  <a:srgbClr val="000000"/>
                </a:solidFill>
                <a:latin typeface="微软雅黑" panose="020B0503020204020204" pitchFamily="34" charset="-122"/>
                <a:ea typeface="微软雅黑" panose="020B0503020204020204" pitchFamily="34" charset="-122"/>
              </a:rPr>
              <a:t>2</a:t>
            </a:r>
            <a:r>
              <a:rPr lang="en-US" altLang="zh-CN" sz="2800" kern="0" dirty="0">
                <a:solidFill>
                  <a:srgbClr val="000000"/>
                </a:solidFill>
                <a:latin typeface="微软雅黑" panose="020B0503020204020204" pitchFamily="34" charset="-122"/>
                <a:ea typeface="微软雅黑" panose="020B0503020204020204" pitchFamily="34" charset="-122"/>
              </a:rPr>
              <a:t>, …, </a:t>
            </a:r>
            <a:r>
              <a:rPr lang="en-US" altLang="zh-CN" sz="2800" kern="0" dirty="0" err="1">
                <a:solidFill>
                  <a:srgbClr val="000000"/>
                </a:solidFill>
                <a:latin typeface="微软雅黑" panose="020B0503020204020204" pitchFamily="34" charset="-122"/>
                <a:ea typeface="微软雅黑" panose="020B0503020204020204" pitchFamily="34" charset="-122"/>
              </a:rPr>
              <a:t>x</a:t>
            </a:r>
            <a:r>
              <a:rPr lang="en-US" altLang="zh-CN" sz="2800" kern="0" baseline="-25000" dirty="0" err="1">
                <a:solidFill>
                  <a:srgbClr val="000000"/>
                </a:solidFill>
                <a:latin typeface="微软雅黑" panose="020B0503020204020204" pitchFamily="34" charset="-122"/>
                <a:ea typeface="微软雅黑" panose="020B0503020204020204" pitchFamily="34" charset="-122"/>
              </a:rPr>
              <a:t>k</a:t>
            </a:r>
            <a:r>
              <a:rPr lang="en-US" altLang="zh-CN" sz="2800" kern="0" dirty="0">
                <a:solidFill>
                  <a:srgbClr val="000000"/>
                </a:solidFill>
                <a:latin typeface="微软雅黑" panose="020B0503020204020204" pitchFamily="34" charset="-122"/>
                <a:ea typeface="微软雅黑" panose="020B0503020204020204" pitchFamily="34" charset="-122"/>
              </a:rPr>
              <a:t>), 1≤k≤n</a:t>
            </a:r>
            <a:r>
              <a:rPr lang="zh-CN" altLang="en-US" sz="2800" kern="0" dirty="0">
                <a:solidFill>
                  <a:srgbClr val="000000"/>
                </a:solidFill>
                <a:latin typeface="微软雅黑" panose="020B0503020204020204" pitchFamily="34" charset="-122"/>
                <a:ea typeface="微软雅黑" panose="020B0503020204020204" pitchFamily="34" charset="-122"/>
              </a:rPr>
              <a:t>。不同的解可以是大小不同的元组，如</a:t>
            </a:r>
            <a:r>
              <a:rPr lang="en-US" altLang="zh-CN" sz="2800" kern="0" dirty="0">
                <a:solidFill>
                  <a:srgbClr val="000000"/>
                </a:solidFill>
                <a:latin typeface="微软雅黑" panose="020B0503020204020204" pitchFamily="34" charset="-122"/>
                <a:ea typeface="微软雅黑" panose="020B0503020204020204" pitchFamily="34" charset="-122"/>
              </a:rPr>
              <a:t>(1,2,4)</a:t>
            </a:r>
            <a:r>
              <a:rPr lang="zh-CN" altLang="en-US" sz="2800" kern="0" dirty="0">
                <a:solidFill>
                  <a:srgbClr val="000000"/>
                </a:solidFill>
                <a:latin typeface="微软雅黑" panose="020B0503020204020204" pitchFamily="34" charset="-122"/>
                <a:ea typeface="微软雅黑" panose="020B0503020204020204" pitchFamily="34" charset="-122"/>
              </a:rPr>
              <a:t>和</a:t>
            </a:r>
            <a:r>
              <a:rPr lang="en-US" altLang="zh-CN" sz="2800" kern="0" dirty="0">
                <a:solidFill>
                  <a:srgbClr val="000000"/>
                </a:solidFill>
                <a:latin typeface="微软雅黑" panose="020B0503020204020204" pitchFamily="34" charset="-122"/>
                <a:ea typeface="微软雅黑" panose="020B0503020204020204" pitchFamily="34" charset="-122"/>
              </a:rPr>
              <a:t>(3,4)</a:t>
            </a:r>
            <a:r>
              <a:rPr lang="zh-CN" altLang="en-US" sz="2800" kern="0" dirty="0">
                <a:solidFill>
                  <a:srgbClr val="000000"/>
                </a:solidFill>
                <a:latin typeface="微软雅黑" panose="020B0503020204020204" pitchFamily="34" charset="-122"/>
                <a:ea typeface="微软雅黑" panose="020B0503020204020204" pitchFamily="34" charset="-122"/>
              </a:rPr>
              <a:t>。</a:t>
            </a:r>
          </a:p>
          <a:p>
            <a:pPr lvl="0" fontAlgn="base">
              <a:lnSpc>
                <a:spcPct val="150000"/>
              </a:lnSpc>
              <a:spcBef>
                <a:spcPts val="600"/>
              </a:spcBef>
              <a:spcAft>
                <a:spcPct val="0"/>
              </a:spcAft>
              <a:buClr>
                <a:srgbClr val="CC9900"/>
              </a:buClr>
              <a:buSzPct val="65000"/>
            </a:pPr>
            <a:r>
              <a:rPr lang="zh-CN" altLang="en-US" sz="2800" kern="0" dirty="0">
                <a:solidFill>
                  <a:srgbClr val="000000"/>
                </a:solidFill>
                <a:latin typeface="微软雅黑" panose="020B0503020204020204" pitchFamily="34" charset="-122"/>
                <a:ea typeface="微软雅黑" panose="020B0503020204020204" pitchFamily="34" charset="-122"/>
              </a:rPr>
              <a:t>       显式约束条件：</a:t>
            </a:r>
            <a:r>
              <a:rPr lang="en-US" altLang="zh-CN" sz="2800" kern="0" dirty="0">
                <a:solidFill>
                  <a:srgbClr val="000000"/>
                </a:solidFill>
                <a:latin typeface="微软雅黑" panose="020B0503020204020204" pitchFamily="34" charset="-122"/>
                <a:ea typeface="微软雅黑" panose="020B0503020204020204" pitchFamily="34" charset="-122"/>
              </a:rPr>
              <a:t>x</a:t>
            </a:r>
            <a:r>
              <a:rPr lang="en-US" altLang="zh-CN" sz="2800" kern="0" baseline="-25000" dirty="0">
                <a:solidFill>
                  <a:srgbClr val="000000"/>
                </a:solidFill>
                <a:latin typeface="微软雅黑" panose="020B0503020204020204" pitchFamily="34" charset="-122"/>
                <a:ea typeface="微软雅黑" panose="020B0503020204020204" pitchFamily="34" charset="-122"/>
              </a:rPr>
              <a:t>i</a:t>
            </a:r>
            <a:r>
              <a:rPr lang="en-US" altLang="zh-CN" sz="2800" kern="0" dirty="0">
                <a:solidFill>
                  <a:srgbClr val="000000"/>
                </a:solidFill>
                <a:latin typeface="微软雅黑" panose="020B0503020204020204" pitchFamily="34" charset="-122"/>
                <a:ea typeface="微软雅黑" panose="020B0503020204020204" pitchFamily="34" charset="-122"/>
              </a:rPr>
              <a:t>∈{ j | j</a:t>
            </a:r>
            <a:r>
              <a:rPr lang="zh-CN" altLang="en-US" sz="2800" kern="0" dirty="0">
                <a:solidFill>
                  <a:srgbClr val="000000"/>
                </a:solidFill>
                <a:latin typeface="微软雅黑" panose="020B0503020204020204" pitchFamily="34" charset="-122"/>
                <a:ea typeface="微软雅黑" panose="020B0503020204020204" pitchFamily="34" charset="-122"/>
              </a:rPr>
              <a:t>为整数且</a:t>
            </a:r>
            <a:r>
              <a:rPr lang="en-US" altLang="zh-CN" sz="2800" kern="0" dirty="0">
                <a:solidFill>
                  <a:srgbClr val="000000"/>
                </a:solidFill>
                <a:latin typeface="微软雅黑" panose="020B0503020204020204" pitchFamily="34" charset="-122"/>
                <a:ea typeface="微软雅黑" panose="020B0503020204020204" pitchFamily="34" charset="-122"/>
              </a:rPr>
              <a:t>1≤j≤n }</a:t>
            </a:r>
            <a:r>
              <a:rPr lang="zh-CN" altLang="en-US" sz="2800" kern="0" dirty="0">
                <a:solidFill>
                  <a:srgbClr val="000000"/>
                </a:solidFill>
                <a:latin typeface="微软雅黑" panose="020B0503020204020204" pitchFamily="34" charset="-122"/>
                <a:ea typeface="微软雅黑" panose="020B0503020204020204" pitchFamily="34" charset="-122"/>
              </a:rPr>
              <a:t>。</a:t>
            </a:r>
          </a:p>
          <a:p>
            <a:pPr lvl="0" fontAlgn="base">
              <a:lnSpc>
                <a:spcPct val="150000"/>
              </a:lnSpc>
              <a:spcBef>
                <a:spcPts val="600"/>
              </a:spcBef>
              <a:spcAft>
                <a:spcPct val="0"/>
              </a:spcAft>
              <a:buClr>
                <a:srgbClr val="CC9900"/>
              </a:buClr>
              <a:buSzPct val="65000"/>
            </a:pPr>
            <a:r>
              <a:rPr lang="zh-CN" altLang="en-US" sz="2800" kern="0" dirty="0" smtClean="0">
                <a:solidFill>
                  <a:srgbClr val="000000"/>
                </a:solidFill>
                <a:latin typeface="微软雅黑" panose="020B0503020204020204" pitchFamily="34" charset="-122"/>
                <a:ea typeface="微软雅黑" panose="020B0503020204020204" pitchFamily="34" charset="-122"/>
              </a:rPr>
              <a:t>       隐式约束条件：</a:t>
            </a:r>
            <a:r>
              <a:rPr lang="en-US" altLang="zh-CN" sz="2800" kern="0" dirty="0" smtClean="0">
                <a:solidFill>
                  <a:srgbClr val="000000"/>
                </a:solidFill>
                <a:latin typeface="微软雅黑" panose="020B0503020204020204" pitchFamily="34" charset="-122"/>
                <a:ea typeface="微软雅黑" panose="020B0503020204020204" pitchFamily="34" charset="-122"/>
              </a:rPr>
              <a:t>1</a:t>
            </a:r>
            <a:r>
              <a:rPr lang="zh-CN" altLang="en-US" sz="2800" kern="0" dirty="0" smtClean="0">
                <a:solidFill>
                  <a:srgbClr val="000000"/>
                </a:solidFill>
                <a:latin typeface="微软雅黑" panose="020B0503020204020204" pitchFamily="34" charset="-122"/>
                <a:ea typeface="微软雅黑" panose="020B0503020204020204" pitchFamily="34" charset="-122"/>
              </a:rPr>
              <a:t>）没有两个</a:t>
            </a:r>
            <a:r>
              <a:rPr lang="en-US" altLang="zh-CN" sz="2800" kern="0" dirty="0" smtClean="0">
                <a:solidFill>
                  <a:srgbClr val="000000"/>
                </a:solidFill>
                <a:latin typeface="微软雅黑" panose="020B0503020204020204" pitchFamily="34" charset="-122"/>
                <a:ea typeface="微软雅黑" panose="020B0503020204020204" pitchFamily="34" charset="-122"/>
              </a:rPr>
              <a:t>x</a:t>
            </a:r>
            <a:r>
              <a:rPr lang="en-US" altLang="zh-CN" sz="2800" kern="0" baseline="-25000" dirty="0" smtClean="0">
                <a:solidFill>
                  <a:srgbClr val="000000"/>
                </a:solidFill>
                <a:latin typeface="微软雅黑" panose="020B0503020204020204" pitchFamily="34" charset="-122"/>
                <a:ea typeface="微软雅黑" panose="020B0503020204020204" pitchFamily="34" charset="-122"/>
              </a:rPr>
              <a:t>i</a:t>
            </a:r>
            <a:r>
              <a:rPr lang="zh-CN" altLang="en-US" sz="2800" kern="0" dirty="0" smtClean="0">
                <a:solidFill>
                  <a:srgbClr val="000000"/>
                </a:solidFill>
                <a:latin typeface="微软雅黑" panose="020B0503020204020204" pitchFamily="34" charset="-122"/>
                <a:ea typeface="微软雅黑" panose="020B0503020204020204" pitchFamily="34" charset="-122"/>
              </a:rPr>
              <a:t>是相同的；</a:t>
            </a:r>
          </a:p>
          <a:p>
            <a:pPr lvl="0" fontAlgn="base">
              <a:lnSpc>
                <a:spcPct val="150000"/>
              </a:lnSpc>
              <a:spcBef>
                <a:spcPts val="600"/>
              </a:spcBef>
              <a:spcAft>
                <a:spcPct val="0"/>
              </a:spcAft>
              <a:buClr>
                <a:srgbClr val="CC9900"/>
              </a:buClr>
              <a:buSzPct val="65000"/>
            </a:pPr>
            <a:r>
              <a:rPr lang="en-US" altLang="zh-CN" sz="2800" kern="0" dirty="0" smtClean="0">
                <a:solidFill>
                  <a:srgbClr val="000000"/>
                </a:solidFill>
                <a:latin typeface="微软雅黑" panose="020B0503020204020204" pitchFamily="34" charset="-122"/>
                <a:ea typeface="微软雅黑" panose="020B0503020204020204" pitchFamily="34" charset="-122"/>
              </a:rPr>
              <a:t>                               2</a:t>
            </a:r>
            <a:r>
              <a:rPr lang="zh-CN" altLang="en-US" sz="2800" kern="0" dirty="0">
                <a:solidFill>
                  <a:srgbClr val="000000"/>
                </a:solidFill>
                <a:latin typeface="微软雅黑" panose="020B0503020204020204" pitchFamily="34" charset="-122"/>
                <a:ea typeface="微软雅黑" panose="020B0503020204020204" pitchFamily="34" charset="-122"/>
              </a:rPr>
              <a:t>）</a:t>
            </a:r>
            <a:r>
              <a:rPr lang="en-US" altLang="zh-CN" sz="2800" kern="0" dirty="0" err="1">
                <a:solidFill>
                  <a:srgbClr val="000000"/>
                </a:solidFill>
                <a:latin typeface="微软雅黑" panose="020B0503020204020204" pitchFamily="34" charset="-122"/>
                <a:ea typeface="微软雅黑" panose="020B0503020204020204" pitchFamily="34" charset="-122"/>
              </a:rPr>
              <a:t>w</a:t>
            </a:r>
            <a:r>
              <a:rPr lang="en-US" altLang="zh-CN" sz="2800" kern="0" baseline="-25000" dirty="0" err="1">
                <a:solidFill>
                  <a:srgbClr val="000000"/>
                </a:solidFill>
                <a:latin typeface="微软雅黑" panose="020B0503020204020204" pitchFamily="34" charset="-122"/>
                <a:ea typeface="微软雅黑" panose="020B0503020204020204" pitchFamily="34" charset="-122"/>
              </a:rPr>
              <a:t>xi</a:t>
            </a:r>
            <a:r>
              <a:rPr lang="zh-CN" altLang="en-US" sz="2800" kern="0" dirty="0">
                <a:solidFill>
                  <a:srgbClr val="000000"/>
                </a:solidFill>
                <a:latin typeface="微软雅黑" panose="020B0503020204020204" pitchFamily="34" charset="-122"/>
                <a:ea typeface="微软雅黑" panose="020B0503020204020204" pitchFamily="34" charset="-122"/>
              </a:rPr>
              <a:t>的和为</a:t>
            </a:r>
            <a:r>
              <a:rPr lang="en-US" altLang="zh-CN" sz="2800" kern="0" dirty="0">
                <a:solidFill>
                  <a:srgbClr val="000000"/>
                </a:solidFill>
                <a:latin typeface="微软雅黑" panose="020B0503020204020204" pitchFamily="34" charset="-122"/>
                <a:ea typeface="微软雅黑" panose="020B0503020204020204" pitchFamily="34" charset="-122"/>
              </a:rPr>
              <a:t>M</a:t>
            </a:r>
            <a:r>
              <a:rPr lang="zh-CN" altLang="en-US" sz="2800" kern="0" dirty="0">
                <a:solidFill>
                  <a:srgbClr val="000000"/>
                </a:solidFill>
                <a:latin typeface="微软雅黑" panose="020B0503020204020204" pitchFamily="34" charset="-122"/>
                <a:ea typeface="微软雅黑" panose="020B0503020204020204" pitchFamily="34" charset="-122"/>
              </a:rPr>
              <a:t>；</a:t>
            </a:r>
          </a:p>
          <a:p>
            <a:pPr lvl="0" fontAlgn="base">
              <a:lnSpc>
                <a:spcPct val="150000"/>
              </a:lnSpc>
              <a:spcBef>
                <a:spcPts val="600"/>
              </a:spcBef>
              <a:spcAft>
                <a:spcPct val="0"/>
              </a:spcAft>
              <a:buClr>
                <a:srgbClr val="CC9900"/>
              </a:buClr>
              <a:buSzPct val="65000"/>
            </a:pPr>
            <a:r>
              <a:rPr lang="en-US" altLang="zh-CN" sz="2800" kern="0" dirty="0">
                <a:solidFill>
                  <a:srgbClr val="000000"/>
                </a:solidFill>
                <a:latin typeface="微软雅黑" panose="020B0503020204020204" pitchFamily="34" charset="-122"/>
                <a:ea typeface="微软雅黑" panose="020B0503020204020204" pitchFamily="34" charset="-122"/>
              </a:rPr>
              <a:t>                               </a:t>
            </a:r>
            <a:r>
              <a:rPr lang="en-US" altLang="zh-CN" sz="2800" kern="0" dirty="0" smtClean="0">
                <a:solidFill>
                  <a:srgbClr val="000000"/>
                </a:solidFill>
                <a:latin typeface="微软雅黑" panose="020B0503020204020204" pitchFamily="34" charset="-122"/>
                <a:ea typeface="微软雅黑" panose="020B0503020204020204" pitchFamily="34" charset="-122"/>
              </a:rPr>
              <a:t>3</a:t>
            </a:r>
            <a:r>
              <a:rPr lang="zh-CN" altLang="en-US" sz="2800" kern="0" dirty="0">
                <a:solidFill>
                  <a:srgbClr val="000000"/>
                </a:solidFill>
                <a:latin typeface="微软雅黑" panose="020B0503020204020204" pitchFamily="34" charset="-122"/>
                <a:ea typeface="微软雅黑" panose="020B0503020204020204" pitchFamily="34" charset="-122"/>
              </a:rPr>
              <a:t>）</a:t>
            </a:r>
            <a:r>
              <a:rPr lang="en-US" altLang="zh-CN" sz="2800" kern="0" dirty="0">
                <a:solidFill>
                  <a:srgbClr val="000000"/>
                </a:solidFill>
                <a:latin typeface="微软雅黑" panose="020B0503020204020204" pitchFamily="34" charset="-122"/>
                <a:ea typeface="微软雅黑" panose="020B0503020204020204" pitchFamily="34" charset="-122"/>
              </a:rPr>
              <a:t>x</a:t>
            </a:r>
            <a:r>
              <a:rPr lang="en-US" altLang="zh-CN" sz="2800" kern="0" baseline="-25000" dirty="0">
                <a:solidFill>
                  <a:srgbClr val="000000"/>
                </a:solidFill>
                <a:latin typeface="微软雅黑" panose="020B0503020204020204" pitchFamily="34" charset="-122"/>
                <a:ea typeface="微软雅黑" panose="020B0503020204020204" pitchFamily="34" charset="-122"/>
              </a:rPr>
              <a:t>i</a:t>
            </a:r>
            <a:r>
              <a:rPr lang="zh-CN" altLang="en-US" sz="2800" kern="0" dirty="0">
                <a:solidFill>
                  <a:srgbClr val="000000"/>
                </a:solidFill>
                <a:latin typeface="微软雅黑" panose="020B0503020204020204" pitchFamily="34" charset="-122"/>
                <a:ea typeface="微软雅黑" panose="020B0503020204020204" pitchFamily="34" charset="-122"/>
              </a:rPr>
              <a:t>＜</a:t>
            </a:r>
            <a:r>
              <a:rPr lang="en-US" altLang="zh-CN" sz="2800" kern="0" dirty="0">
                <a:solidFill>
                  <a:srgbClr val="000000"/>
                </a:solidFill>
                <a:latin typeface="微软雅黑" panose="020B0503020204020204" pitchFamily="34" charset="-122"/>
                <a:ea typeface="微软雅黑" panose="020B0503020204020204" pitchFamily="34" charset="-122"/>
              </a:rPr>
              <a:t>x</a:t>
            </a:r>
            <a:r>
              <a:rPr lang="en-US" altLang="zh-CN" sz="2800" kern="0" baseline="-25000" dirty="0">
                <a:solidFill>
                  <a:srgbClr val="000000"/>
                </a:solidFill>
                <a:latin typeface="微软雅黑" panose="020B0503020204020204" pitchFamily="34" charset="-122"/>
                <a:ea typeface="微软雅黑" panose="020B0503020204020204" pitchFamily="34" charset="-122"/>
              </a:rPr>
              <a:t>i</a:t>
            </a:r>
            <a:r>
              <a:rPr lang="zh-CN" altLang="en-US" sz="2800" kern="0" baseline="-25000" dirty="0">
                <a:solidFill>
                  <a:srgbClr val="000000"/>
                </a:solidFill>
                <a:latin typeface="微软雅黑" panose="020B0503020204020204" pitchFamily="34" charset="-122"/>
                <a:ea typeface="微软雅黑" panose="020B0503020204020204" pitchFamily="34" charset="-122"/>
              </a:rPr>
              <a:t>＋</a:t>
            </a:r>
            <a:r>
              <a:rPr lang="en-US" altLang="zh-CN" sz="2800" kern="0" baseline="-25000" dirty="0">
                <a:solidFill>
                  <a:srgbClr val="000000"/>
                </a:solidFill>
                <a:latin typeface="微软雅黑" panose="020B0503020204020204" pitchFamily="34" charset="-122"/>
                <a:ea typeface="微软雅黑" panose="020B0503020204020204" pitchFamily="34" charset="-122"/>
              </a:rPr>
              <a:t>1</a:t>
            </a:r>
            <a:r>
              <a:rPr lang="en-US" altLang="zh-CN" sz="2800" kern="0" dirty="0">
                <a:solidFill>
                  <a:srgbClr val="000000"/>
                </a:solidFill>
                <a:latin typeface="微软雅黑" panose="020B0503020204020204" pitchFamily="34" charset="-122"/>
                <a:ea typeface="微软雅黑" panose="020B0503020204020204" pitchFamily="34" charset="-122"/>
              </a:rPr>
              <a:t>,1≤i</a:t>
            </a:r>
            <a:r>
              <a:rPr lang="zh-CN" altLang="en-US" sz="2800" kern="0" dirty="0">
                <a:solidFill>
                  <a:srgbClr val="000000"/>
                </a:solidFill>
                <a:latin typeface="微软雅黑" panose="020B0503020204020204" pitchFamily="34" charset="-122"/>
                <a:ea typeface="微软雅黑" panose="020B0503020204020204" pitchFamily="34" charset="-122"/>
              </a:rPr>
              <a:t>＜</a:t>
            </a:r>
            <a:r>
              <a:rPr lang="en-US" altLang="zh-CN" sz="2800" kern="0" dirty="0">
                <a:solidFill>
                  <a:srgbClr val="000000"/>
                </a:solidFill>
                <a:latin typeface="微软雅黑" panose="020B0503020204020204" pitchFamily="34" charset="-122"/>
                <a:ea typeface="微软雅黑" panose="020B0503020204020204" pitchFamily="34" charset="-122"/>
              </a:rPr>
              <a:t>n</a:t>
            </a:r>
            <a:r>
              <a:rPr lang="zh-CN" altLang="en-US" sz="2800" kern="0" dirty="0">
                <a:solidFill>
                  <a:srgbClr val="000000"/>
                </a:solidFill>
                <a:latin typeface="微软雅黑" panose="020B0503020204020204" pitchFamily="34" charset="-122"/>
                <a:ea typeface="微软雅黑" panose="020B0503020204020204" pitchFamily="34" charset="-122"/>
              </a:rPr>
              <a:t>（避免重复元组）</a:t>
            </a:r>
          </a:p>
        </p:txBody>
      </p:sp>
      <p:sp>
        <p:nvSpPr>
          <p:cNvPr id="7" name="矩形 6"/>
          <p:cNvSpPr/>
          <p:nvPr/>
        </p:nvSpPr>
        <p:spPr>
          <a:xfrm>
            <a:off x="8995040" y="3326133"/>
            <a:ext cx="2829465" cy="1846659"/>
          </a:xfrm>
          <a:prstGeom prst="rect">
            <a:avLst/>
          </a:prstGeom>
        </p:spPr>
        <p:txBody>
          <a:bodyPr wrap="square">
            <a:spAutoFit/>
          </a:bodyPr>
          <a:lstStyle/>
          <a:p>
            <a:pPr lvl="0" fontAlgn="base">
              <a:lnSpc>
                <a:spcPct val="150000"/>
              </a:lnSpc>
              <a:spcBef>
                <a:spcPct val="0"/>
              </a:spcBef>
              <a:spcAft>
                <a:spcPct val="0"/>
              </a:spcAft>
              <a:buClr>
                <a:srgbClr val="CC9900"/>
              </a:buClr>
              <a:buSzPct val="65000"/>
            </a:pPr>
            <a:r>
              <a:rPr lang="zh-CN" altLang="en-US" sz="2800" b="1" kern="0" dirty="0">
                <a:solidFill>
                  <a:schemeClr val="accent6">
                    <a:lumMod val="50000"/>
                  </a:schemeClr>
                </a:solidFill>
                <a:latin typeface="微软雅黑" panose="020B0503020204020204" pitchFamily="34" charset="-122"/>
                <a:ea typeface="微软雅黑" panose="020B0503020204020204" pitchFamily="34" charset="-122"/>
              </a:rPr>
              <a:t>解空间</a:t>
            </a:r>
            <a:r>
              <a:rPr lang="zh-CN" altLang="en-US" sz="2400" kern="0" dirty="0">
                <a:solidFill>
                  <a:srgbClr val="000000"/>
                </a:solidFill>
                <a:latin typeface="微软雅黑" panose="020B0503020204020204" pitchFamily="34" charset="-122"/>
                <a:ea typeface="微软雅黑" panose="020B0503020204020204" pitchFamily="34" charset="-122"/>
              </a:rPr>
              <a:t>：所有可能的不同元组，总共有</a:t>
            </a:r>
            <a:r>
              <a:rPr lang="en-US" altLang="zh-CN" sz="2400" kern="0" dirty="0" smtClean="0">
                <a:solidFill>
                  <a:srgbClr val="000000"/>
                </a:solidFill>
                <a:latin typeface="微软雅黑" panose="020B0503020204020204" pitchFamily="34" charset="-122"/>
                <a:ea typeface="微软雅黑" panose="020B0503020204020204" pitchFamily="34" charset="-122"/>
              </a:rPr>
              <a:t>2</a:t>
            </a:r>
            <a:r>
              <a:rPr lang="en-US" altLang="zh-CN" sz="2400" kern="0" baseline="30000" dirty="0" smtClean="0">
                <a:solidFill>
                  <a:srgbClr val="000000"/>
                </a:solidFill>
                <a:latin typeface="微软雅黑" panose="020B0503020204020204" pitchFamily="34" charset="-122"/>
                <a:ea typeface="微软雅黑" panose="020B0503020204020204" pitchFamily="34" charset="-122"/>
              </a:rPr>
              <a:t>k</a:t>
            </a:r>
            <a:r>
              <a:rPr lang="zh-CN" altLang="en-US" sz="2400" kern="0" dirty="0" smtClean="0">
                <a:solidFill>
                  <a:srgbClr val="000000"/>
                </a:solidFill>
                <a:latin typeface="微软雅黑" panose="020B0503020204020204" pitchFamily="34" charset="-122"/>
                <a:ea typeface="微软雅黑" panose="020B0503020204020204" pitchFamily="34" charset="-122"/>
              </a:rPr>
              <a:t>个</a:t>
            </a:r>
            <a:r>
              <a:rPr lang="zh-CN" altLang="en-US" sz="2400" kern="0" dirty="0">
                <a:solidFill>
                  <a:srgbClr val="000000"/>
                </a:solidFill>
                <a:latin typeface="微软雅黑" panose="020B0503020204020204" pitchFamily="34" charset="-122"/>
                <a:ea typeface="微软雅黑" panose="020B0503020204020204" pitchFamily="34" charset="-122"/>
              </a:rPr>
              <a:t>元组</a:t>
            </a:r>
          </a:p>
        </p:txBody>
      </p:sp>
    </p:spTree>
    <p:extLst>
      <p:ext uri="{BB962C8B-B14F-4D97-AF65-F5344CB8AC3E}">
        <p14:creationId xmlns:p14="http://schemas.microsoft.com/office/powerpoint/2010/main" val="2070165480"/>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3333" y="338667"/>
            <a:ext cx="2607733" cy="593644"/>
          </a:xfrm>
          <a:prstGeom prst="rect">
            <a:avLst/>
          </a:prstGeom>
        </p:spPr>
      </p:pic>
      <p:pic>
        <p:nvPicPr>
          <p:cNvPr id="3" name="图片 2"/>
          <p:cNvPicPr>
            <a:picLocks noChangeAspect="1"/>
          </p:cNvPicPr>
          <p:nvPr/>
        </p:nvPicPr>
        <p:blipFill rotWithShape="1">
          <a:blip r:embed="rId4">
            <a:alphaModFix amt="4000"/>
            <a:extLst>
              <a:ext uri="{28A0092B-C50C-407E-A947-70E740481C1C}">
                <a14:useLocalDpi xmlns:a14="http://schemas.microsoft.com/office/drawing/2010/main" val="0"/>
              </a:ext>
            </a:extLst>
          </a:blip>
          <a:srcRect t="4939" r="28793" b="22469"/>
          <a:stretch/>
        </p:blipFill>
        <p:spPr>
          <a:xfrm>
            <a:off x="2641601" y="902926"/>
            <a:ext cx="9550400" cy="5955074"/>
          </a:xfrm>
          <a:prstGeom prst="rect">
            <a:avLst/>
          </a:prstGeom>
        </p:spPr>
      </p:pic>
      <p:sp>
        <p:nvSpPr>
          <p:cNvPr id="6" name="矩形 5"/>
          <p:cNvSpPr/>
          <p:nvPr/>
        </p:nvSpPr>
        <p:spPr>
          <a:xfrm flipV="1">
            <a:off x="4054415" y="1276290"/>
            <a:ext cx="7770090" cy="45719"/>
          </a:xfrm>
          <a:prstGeom prst="rect">
            <a:avLst/>
          </a:prstGeom>
          <a:solidFill>
            <a:srgbClr val="239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矩形 9"/>
          <p:cNvSpPr/>
          <p:nvPr/>
        </p:nvSpPr>
        <p:spPr>
          <a:xfrm>
            <a:off x="9618453" y="383465"/>
            <a:ext cx="2206050" cy="523220"/>
          </a:xfrm>
          <a:prstGeom prst="rect">
            <a:avLst/>
          </a:prstGeom>
          <a:solidFill>
            <a:srgbClr val="239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矩形 10"/>
          <p:cNvSpPr/>
          <p:nvPr/>
        </p:nvSpPr>
        <p:spPr>
          <a:xfrm>
            <a:off x="9558068" y="352688"/>
            <a:ext cx="2359995" cy="584775"/>
          </a:xfrm>
          <a:prstGeom prst="rect">
            <a:avLst/>
          </a:prstGeom>
        </p:spPr>
        <p:txBody>
          <a:bodyPr wrap="square" anchor="ct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lnSpc>
                <a:spcPct val="100000"/>
              </a:lnSpc>
              <a:spcBef>
                <a:spcPts val="0"/>
              </a:spcBef>
              <a:spcAft>
                <a:spcPts val="0"/>
              </a:spcAft>
              <a:defRPr/>
            </a:pPr>
            <a:r>
              <a:rPr lang="zh-CN" altLang="en-US" sz="3200" b="1" dirty="0">
                <a:solidFill>
                  <a:schemeClr val="bg1"/>
                </a:solidFill>
                <a:latin typeface="微软雅黑" charset="-122"/>
                <a:ea typeface="微软雅黑" charset="-122"/>
                <a:sym typeface="+mn-ea"/>
              </a:rPr>
              <a:t>回溯法</a:t>
            </a:r>
          </a:p>
        </p:txBody>
      </p:sp>
      <p:sp>
        <p:nvSpPr>
          <p:cNvPr id="13" name="文本框 12"/>
          <p:cNvSpPr txBox="1"/>
          <p:nvPr/>
        </p:nvSpPr>
        <p:spPr>
          <a:xfrm>
            <a:off x="342669" y="1027613"/>
            <a:ext cx="3625482" cy="584775"/>
          </a:xfrm>
          <a:prstGeom prst="rect">
            <a:avLst/>
          </a:prstGeom>
          <a:noFill/>
        </p:spPr>
        <p:txBody>
          <a:bodyPr wrap="square" rtlCol="0">
            <a:spAutoFit/>
          </a:bodyPr>
          <a:lstStyle/>
          <a:p>
            <a:r>
              <a:rPr kumimoji="1" lang="zh-CN" altLang="en-US" sz="3200" b="1" i="1" dirty="0" smtClean="0">
                <a:latin typeface="Microsoft YaHei" charset="-122"/>
                <a:ea typeface="Microsoft YaHei" charset="-122"/>
                <a:cs typeface="Microsoft YaHei" charset="-122"/>
              </a:rPr>
              <a:t>子集和数问题 表示</a:t>
            </a:r>
            <a:endParaRPr kumimoji="1" lang="zh-CN" altLang="en-US" sz="3200" b="1" i="1" dirty="0">
              <a:latin typeface="Microsoft YaHei" charset="-122"/>
              <a:ea typeface="Microsoft YaHei" charset="-122"/>
              <a:cs typeface="Microsoft YaHei" charset="-122"/>
            </a:endParaRPr>
          </a:p>
        </p:txBody>
      </p:sp>
      <p:sp>
        <p:nvSpPr>
          <p:cNvPr id="4" name="矩形 3"/>
          <p:cNvSpPr/>
          <p:nvPr/>
        </p:nvSpPr>
        <p:spPr>
          <a:xfrm>
            <a:off x="423333" y="1496570"/>
            <a:ext cx="11401170" cy="5093702"/>
          </a:xfrm>
          <a:prstGeom prst="rect">
            <a:avLst/>
          </a:prstGeom>
        </p:spPr>
        <p:txBody>
          <a:bodyPr wrap="square">
            <a:spAutoFit/>
          </a:bodyPr>
          <a:lstStyle/>
          <a:p>
            <a:pPr lvl="0" fontAlgn="base">
              <a:lnSpc>
                <a:spcPct val="150000"/>
              </a:lnSpc>
              <a:spcBef>
                <a:spcPct val="0"/>
              </a:spcBef>
              <a:spcAft>
                <a:spcPct val="0"/>
              </a:spcAft>
              <a:buClr>
                <a:srgbClr val="CC9900"/>
              </a:buClr>
              <a:buSzPct val="65000"/>
            </a:pPr>
            <a:r>
              <a:rPr lang="zh-CN" altLang="en-US" sz="3200" b="1" kern="0" dirty="0">
                <a:solidFill>
                  <a:schemeClr val="bg1">
                    <a:lumMod val="50000"/>
                  </a:schemeClr>
                </a:solidFill>
                <a:latin typeface="微软雅黑" panose="020B0503020204020204" pitchFamily="34" charset="-122"/>
                <a:ea typeface="微软雅黑" panose="020B0503020204020204" pitchFamily="34" charset="-122"/>
              </a:rPr>
              <a:t>形式二</a:t>
            </a:r>
            <a:r>
              <a:rPr lang="zh-CN" altLang="en-US" sz="3200" kern="0" dirty="0">
                <a:solidFill>
                  <a:srgbClr val="000000"/>
                </a:solidFill>
                <a:latin typeface="微软雅黑" panose="020B0503020204020204" pitchFamily="34" charset="-122"/>
                <a:ea typeface="微软雅黑" panose="020B0503020204020204" pitchFamily="34" charset="-122"/>
              </a:rPr>
              <a:t>：</a:t>
            </a:r>
          </a:p>
          <a:p>
            <a:pPr lvl="0" fontAlgn="base">
              <a:lnSpc>
                <a:spcPct val="150000"/>
              </a:lnSpc>
              <a:spcBef>
                <a:spcPct val="0"/>
              </a:spcBef>
              <a:spcAft>
                <a:spcPct val="0"/>
              </a:spcAft>
              <a:buClr>
                <a:srgbClr val="CC9900"/>
              </a:buClr>
              <a:buSzPct val="65000"/>
            </a:pPr>
            <a:r>
              <a:rPr lang="zh-CN" altLang="en-US" sz="2800" kern="0" dirty="0">
                <a:solidFill>
                  <a:srgbClr val="000000"/>
                </a:solidFill>
                <a:latin typeface="微软雅黑" panose="020B0503020204020204" pitchFamily="34" charset="-122"/>
                <a:ea typeface="微软雅黑" panose="020B0503020204020204" pitchFamily="34" charset="-122"/>
              </a:rPr>
              <a:t>      解由</a:t>
            </a:r>
            <a:r>
              <a:rPr lang="en-US" altLang="zh-CN" sz="2800" b="1" kern="0" dirty="0">
                <a:solidFill>
                  <a:srgbClr val="FF0000"/>
                </a:solidFill>
                <a:latin typeface="微软雅黑" panose="020B0503020204020204" pitchFamily="34" charset="-122"/>
                <a:ea typeface="微软雅黑" panose="020B0503020204020204" pitchFamily="34" charset="-122"/>
              </a:rPr>
              <a:t>n-</a:t>
            </a:r>
            <a:r>
              <a:rPr lang="zh-CN" altLang="en-US" sz="2800" b="1" kern="0" dirty="0">
                <a:solidFill>
                  <a:srgbClr val="FF0000"/>
                </a:solidFill>
                <a:latin typeface="微软雅黑" panose="020B0503020204020204" pitchFamily="34" charset="-122"/>
                <a:ea typeface="微软雅黑" panose="020B0503020204020204" pitchFamily="34" charset="-122"/>
              </a:rPr>
              <a:t>元组</a:t>
            </a:r>
            <a:r>
              <a:rPr lang="en-US" altLang="zh-CN" sz="2800" kern="0" dirty="0">
                <a:solidFill>
                  <a:srgbClr val="000000"/>
                </a:solidFill>
                <a:latin typeface="微软雅黑" panose="020B0503020204020204" pitchFamily="34" charset="-122"/>
                <a:ea typeface="微软雅黑" panose="020B0503020204020204" pitchFamily="34" charset="-122"/>
              </a:rPr>
              <a:t>(x</a:t>
            </a:r>
            <a:r>
              <a:rPr lang="en-US" altLang="zh-CN" sz="2800" kern="0" baseline="-25000" dirty="0">
                <a:solidFill>
                  <a:srgbClr val="000000"/>
                </a:solidFill>
                <a:latin typeface="微软雅黑" panose="020B0503020204020204" pitchFamily="34" charset="-122"/>
                <a:ea typeface="微软雅黑" panose="020B0503020204020204" pitchFamily="34" charset="-122"/>
              </a:rPr>
              <a:t>1</a:t>
            </a:r>
            <a:r>
              <a:rPr lang="en-US" altLang="zh-CN" sz="2800" kern="0" dirty="0">
                <a:solidFill>
                  <a:srgbClr val="000000"/>
                </a:solidFill>
                <a:latin typeface="微软雅黑" panose="020B0503020204020204" pitchFamily="34" charset="-122"/>
                <a:ea typeface="微软雅黑" panose="020B0503020204020204" pitchFamily="34" charset="-122"/>
              </a:rPr>
              <a:t>, x</a:t>
            </a:r>
            <a:r>
              <a:rPr lang="en-US" altLang="zh-CN" sz="2800" kern="0" baseline="-25000" dirty="0">
                <a:solidFill>
                  <a:srgbClr val="000000"/>
                </a:solidFill>
                <a:latin typeface="微软雅黑" panose="020B0503020204020204" pitchFamily="34" charset="-122"/>
                <a:ea typeface="微软雅黑" panose="020B0503020204020204" pitchFamily="34" charset="-122"/>
              </a:rPr>
              <a:t>2</a:t>
            </a:r>
            <a:r>
              <a:rPr lang="en-US" altLang="zh-CN" sz="2800" kern="0" dirty="0">
                <a:solidFill>
                  <a:srgbClr val="000000"/>
                </a:solidFill>
                <a:latin typeface="微软雅黑" panose="020B0503020204020204" pitchFamily="34" charset="-122"/>
                <a:ea typeface="微软雅黑" panose="020B0503020204020204" pitchFamily="34" charset="-122"/>
              </a:rPr>
              <a:t>, …, </a:t>
            </a:r>
            <a:r>
              <a:rPr lang="en-US" altLang="zh-CN" sz="2800" kern="0" dirty="0" err="1">
                <a:solidFill>
                  <a:srgbClr val="000000"/>
                </a:solidFill>
                <a:latin typeface="微软雅黑" panose="020B0503020204020204" pitchFamily="34" charset="-122"/>
                <a:ea typeface="微软雅黑" panose="020B0503020204020204" pitchFamily="34" charset="-122"/>
              </a:rPr>
              <a:t>x</a:t>
            </a:r>
            <a:r>
              <a:rPr lang="en-US" altLang="zh-CN" sz="2800" kern="0" baseline="-25000" dirty="0" err="1">
                <a:solidFill>
                  <a:srgbClr val="000000"/>
                </a:solidFill>
                <a:latin typeface="微软雅黑" panose="020B0503020204020204" pitchFamily="34" charset="-122"/>
                <a:ea typeface="微软雅黑" panose="020B0503020204020204" pitchFamily="34" charset="-122"/>
              </a:rPr>
              <a:t>n</a:t>
            </a:r>
            <a:r>
              <a:rPr lang="en-US" altLang="zh-CN" sz="2800" kern="0" dirty="0">
                <a:solidFill>
                  <a:srgbClr val="000000"/>
                </a:solidFill>
                <a:latin typeface="微软雅黑" panose="020B0503020204020204" pitchFamily="34" charset="-122"/>
                <a:ea typeface="微软雅黑" panose="020B0503020204020204" pitchFamily="34" charset="-122"/>
              </a:rPr>
              <a:t>)</a:t>
            </a:r>
            <a:r>
              <a:rPr lang="zh-CN" altLang="en-US" sz="2800" kern="0" dirty="0">
                <a:solidFill>
                  <a:srgbClr val="000000"/>
                </a:solidFill>
                <a:latin typeface="微软雅黑" panose="020B0503020204020204" pitchFamily="34" charset="-122"/>
                <a:ea typeface="微软雅黑" panose="020B0503020204020204" pitchFamily="34" charset="-122"/>
              </a:rPr>
              <a:t>表示，其中</a:t>
            </a:r>
            <a:r>
              <a:rPr lang="en-US" altLang="zh-CN" sz="2800" kern="0" dirty="0">
                <a:solidFill>
                  <a:srgbClr val="000000"/>
                </a:solidFill>
                <a:latin typeface="微软雅黑" panose="020B0503020204020204" pitchFamily="34" charset="-122"/>
                <a:ea typeface="微软雅黑" panose="020B0503020204020204" pitchFamily="34" charset="-122"/>
              </a:rPr>
              <a:t>x</a:t>
            </a:r>
            <a:r>
              <a:rPr lang="en-US" altLang="zh-CN" sz="2800" kern="0" baseline="-25000" dirty="0">
                <a:solidFill>
                  <a:srgbClr val="000000"/>
                </a:solidFill>
                <a:latin typeface="微软雅黑" panose="020B0503020204020204" pitchFamily="34" charset="-122"/>
                <a:ea typeface="微软雅黑" panose="020B0503020204020204" pitchFamily="34" charset="-122"/>
              </a:rPr>
              <a:t>i</a:t>
            </a:r>
            <a:r>
              <a:rPr lang="en-US" altLang="zh-CN" sz="2800" kern="0" dirty="0">
                <a:solidFill>
                  <a:srgbClr val="000000"/>
                </a:solidFill>
                <a:latin typeface="微软雅黑" panose="020B0503020204020204" pitchFamily="34" charset="-122"/>
                <a:ea typeface="微软雅黑" panose="020B0503020204020204" pitchFamily="34" charset="-122"/>
              </a:rPr>
              <a:t>∈{0,1}</a:t>
            </a:r>
            <a:r>
              <a:rPr lang="zh-CN" altLang="en-US" sz="2800" kern="0" dirty="0">
                <a:solidFill>
                  <a:srgbClr val="000000"/>
                </a:solidFill>
                <a:latin typeface="微软雅黑" panose="020B0503020204020204" pitchFamily="34" charset="-122"/>
                <a:ea typeface="微软雅黑" panose="020B0503020204020204" pitchFamily="34" charset="-122"/>
              </a:rPr>
              <a:t>。如果选择了</a:t>
            </a:r>
            <a:r>
              <a:rPr lang="en-US" altLang="zh-CN" sz="2800" kern="0" dirty="0" err="1">
                <a:solidFill>
                  <a:srgbClr val="000000"/>
                </a:solidFill>
                <a:latin typeface="微软雅黑" panose="020B0503020204020204" pitchFamily="34" charset="-122"/>
                <a:ea typeface="微软雅黑" panose="020B0503020204020204" pitchFamily="34" charset="-122"/>
              </a:rPr>
              <a:t>w</a:t>
            </a:r>
            <a:r>
              <a:rPr lang="en-US" altLang="zh-CN" sz="2800" kern="0" baseline="-25000" dirty="0" err="1">
                <a:solidFill>
                  <a:srgbClr val="000000"/>
                </a:solidFill>
                <a:latin typeface="微软雅黑" panose="020B0503020204020204" pitchFamily="34" charset="-122"/>
                <a:ea typeface="微软雅黑" panose="020B0503020204020204" pitchFamily="34" charset="-122"/>
              </a:rPr>
              <a:t>i</a:t>
            </a:r>
            <a:r>
              <a:rPr lang="zh-CN" altLang="en-US" sz="2800" kern="0" dirty="0">
                <a:solidFill>
                  <a:srgbClr val="000000"/>
                </a:solidFill>
                <a:latin typeface="微软雅黑" panose="020B0503020204020204" pitchFamily="34" charset="-122"/>
                <a:ea typeface="微软雅黑" panose="020B0503020204020204" pitchFamily="34" charset="-122"/>
              </a:rPr>
              <a:t>，则</a:t>
            </a:r>
            <a:r>
              <a:rPr lang="en-US" altLang="zh-CN" sz="2800" kern="0" dirty="0">
                <a:solidFill>
                  <a:srgbClr val="000000"/>
                </a:solidFill>
                <a:latin typeface="微软雅黑" panose="020B0503020204020204" pitchFamily="34" charset="-122"/>
                <a:ea typeface="微软雅黑" panose="020B0503020204020204" pitchFamily="34" charset="-122"/>
              </a:rPr>
              <a:t>x</a:t>
            </a:r>
            <a:r>
              <a:rPr lang="en-US" altLang="zh-CN" sz="2800" kern="0" baseline="-25000" dirty="0">
                <a:solidFill>
                  <a:srgbClr val="000000"/>
                </a:solidFill>
                <a:latin typeface="微软雅黑" panose="020B0503020204020204" pitchFamily="34" charset="-122"/>
                <a:ea typeface="微软雅黑" panose="020B0503020204020204" pitchFamily="34" charset="-122"/>
              </a:rPr>
              <a:t>i</a:t>
            </a:r>
            <a:r>
              <a:rPr lang="zh-CN" altLang="en-US" sz="2800" kern="0" dirty="0">
                <a:solidFill>
                  <a:srgbClr val="000000"/>
                </a:solidFill>
                <a:latin typeface="微软雅黑" panose="020B0503020204020204" pitchFamily="34" charset="-122"/>
                <a:ea typeface="微软雅黑" panose="020B0503020204020204" pitchFamily="34" charset="-122"/>
              </a:rPr>
              <a:t>＝</a:t>
            </a:r>
            <a:r>
              <a:rPr lang="en-US" altLang="zh-CN" sz="2800" kern="0" dirty="0">
                <a:solidFill>
                  <a:srgbClr val="000000"/>
                </a:solidFill>
                <a:latin typeface="微软雅黑" panose="020B0503020204020204" pitchFamily="34" charset="-122"/>
                <a:ea typeface="微软雅黑" panose="020B0503020204020204" pitchFamily="34" charset="-122"/>
              </a:rPr>
              <a:t>1</a:t>
            </a:r>
            <a:r>
              <a:rPr lang="zh-CN" altLang="en-US" sz="2800" kern="0" dirty="0">
                <a:solidFill>
                  <a:srgbClr val="000000"/>
                </a:solidFill>
                <a:latin typeface="微软雅黑" panose="020B0503020204020204" pitchFamily="34" charset="-122"/>
                <a:ea typeface="微软雅黑" panose="020B0503020204020204" pitchFamily="34" charset="-122"/>
              </a:rPr>
              <a:t>，否则</a:t>
            </a:r>
            <a:r>
              <a:rPr lang="en-US" altLang="zh-CN" sz="2800" kern="0" dirty="0">
                <a:solidFill>
                  <a:srgbClr val="000000"/>
                </a:solidFill>
                <a:latin typeface="微软雅黑" panose="020B0503020204020204" pitchFamily="34" charset="-122"/>
                <a:ea typeface="微软雅黑" panose="020B0503020204020204" pitchFamily="34" charset="-122"/>
              </a:rPr>
              <a:t>x</a:t>
            </a:r>
            <a:r>
              <a:rPr lang="en-US" altLang="zh-CN" sz="2800" kern="0" baseline="-25000" dirty="0">
                <a:solidFill>
                  <a:srgbClr val="000000"/>
                </a:solidFill>
                <a:latin typeface="微软雅黑" panose="020B0503020204020204" pitchFamily="34" charset="-122"/>
                <a:ea typeface="微软雅黑" panose="020B0503020204020204" pitchFamily="34" charset="-122"/>
              </a:rPr>
              <a:t>i</a:t>
            </a:r>
            <a:r>
              <a:rPr lang="zh-CN" altLang="en-US" sz="2800" kern="0" dirty="0">
                <a:solidFill>
                  <a:srgbClr val="000000"/>
                </a:solidFill>
                <a:latin typeface="微软雅黑" panose="020B0503020204020204" pitchFamily="34" charset="-122"/>
                <a:ea typeface="微软雅黑" panose="020B0503020204020204" pitchFamily="34" charset="-122"/>
              </a:rPr>
              <a:t>＝</a:t>
            </a:r>
            <a:r>
              <a:rPr lang="en-US" altLang="zh-CN" sz="2800" kern="0" dirty="0">
                <a:solidFill>
                  <a:srgbClr val="000000"/>
                </a:solidFill>
                <a:latin typeface="微软雅黑" panose="020B0503020204020204" pitchFamily="34" charset="-122"/>
                <a:ea typeface="微软雅黑" panose="020B0503020204020204" pitchFamily="34" charset="-122"/>
              </a:rPr>
              <a:t>0</a:t>
            </a:r>
            <a:r>
              <a:rPr lang="zh-CN" altLang="en-US" sz="2800" kern="0" dirty="0">
                <a:solidFill>
                  <a:srgbClr val="000000"/>
                </a:solidFill>
                <a:latin typeface="微软雅黑" panose="020B0503020204020204" pitchFamily="34" charset="-122"/>
                <a:ea typeface="微软雅黑" panose="020B0503020204020204" pitchFamily="34" charset="-122"/>
              </a:rPr>
              <a:t>。</a:t>
            </a:r>
          </a:p>
          <a:p>
            <a:pPr lvl="0" fontAlgn="base">
              <a:lnSpc>
                <a:spcPct val="150000"/>
              </a:lnSpc>
              <a:spcBef>
                <a:spcPts val="1200"/>
              </a:spcBef>
              <a:spcAft>
                <a:spcPct val="0"/>
              </a:spcAft>
              <a:buClr>
                <a:srgbClr val="CC9900"/>
              </a:buClr>
              <a:buSzPct val="65000"/>
            </a:pPr>
            <a:r>
              <a:rPr lang="zh-CN" altLang="en-US" sz="2800" kern="0" dirty="0">
                <a:solidFill>
                  <a:srgbClr val="000000"/>
                </a:solidFill>
                <a:latin typeface="微软雅黑" panose="020B0503020204020204" pitchFamily="34" charset="-122"/>
                <a:ea typeface="微软雅黑" panose="020B0503020204020204" pitchFamily="34" charset="-122"/>
              </a:rPr>
              <a:t>             </a:t>
            </a:r>
            <a:r>
              <a:rPr lang="zh-CN" altLang="en-US" sz="2800" b="1" kern="0" dirty="0" smtClean="0">
                <a:solidFill>
                  <a:srgbClr val="000000"/>
                </a:solidFill>
                <a:latin typeface="微软雅黑" panose="020B0503020204020204" pitchFamily="34" charset="-122"/>
                <a:ea typeface="微软雅黑" panose="020B0503020204020204" pitchFamily="34" charset="-122"/>
              </a:rPr>
              <a:t>例</a:t>
            </a:r>
            <a:r>
              <a:rPr lang="zh-CN" altLang="en-US" sz="2800" kern="0" dirty="0">
                <a:solidFill>
                  <a:srgbClr val="000000"/>
                </a:solidFill>
                <a:latin typeface="微软雅黑" panose="020B0503020204020204" pitchFamily="34" charset="-122"/>
                <a:ea typeface="微软雅黑" panose="020B0503020204020204" pitchFamily="34" charset="-122"/>
              </a:rPr>
              <a:t>：（</a:t>
            </a:r>
            <a:r>
              <a:rPr lang="en-US" altLang="zh-CN" sz="2800" kern="0" dirty="0">
                <a:solidFill>
                  <a:srgbClr val="000000"/>
                </a:solidFill>
                <a:latin typeface="微软雅黑" panose="020B0503020204020204" pitchFamily="34" charset="-122"/>
                <a:ea typeface="微软雅黑" panose="020B0503020204020204" pitchFamily="34" charset="-122"/>
              </a:rPr>
              <a:t>1</a:t>
            </a:r>
            <a:r>
              <a:rPr lang="zh-CN" altLang="en-US" sz="2800" kern="0" dirty="0">
                <a:solidFill>
                  <a:srgbClr val="000000"/>
                </a:solidFill>
                <a:latin typeface="微软雅黑" panose="020B0503020204020204" pitchFamily="34" charset="-122"/>
                <a:ea typeface="微软雅黑" panose="020B0503020204020204" pitchFamily="34" charset="-122"/>
              </a:rPr>
              <a:t>，</a:t>
            </a:r>
            <a:r>
              <a:rPr lang="en-US" altLang="zh-CN" sz="2800" kern="0" dirty="0">
                <a:solidFill>
                  <a:srgbClr val="000000"/>
                </a:solidFill>
                <a:latin typeface="微软雅黑" panose="020B0503020204020204" pitchFamily="34" charset="-122"/>
                <a:ea typeface="微软雅黑" panose="020B0503020204020204" pitchFamily="34" charset="-122"/>
              </a:rPr>
              <a:t>1</a:t>
            </a:r>
            <a:r>
              <a:rPr lang="zh-CN" altLang="en-US" sz="2800" kern="0" dirty="0">
                <a:solidFill>
                  <a:srgbClr val="000000"/>
                </a:solidFill>
                <a:latin typeface="微软雅黑" panose="020B0503020204020204" pitchFamily="34" charset="-122"/>
                <a:ea typeface="微软雅黑" panose="020B0503020204020204" pitchFamily="34" charset="-122"/>
              </a:rPr>
              <a:t>，</a:t>
            </a:r>
            <a:r>
              <a:rPr lang="en-US" altLang="zh-CN" sz="2800" kern="0" dirty="0">
                <a:solidFill>
                  <a:srgbClr val="000000"/>
                </a:solidFill>
                <a:latin typeface="微软雅黑" panose="020B0503020204020204" pitchFamily="34" charset="-122"/>
                <a:ea typeface="微软雅黑" panose="020B0503020204020204" pitchFamily="34" charset="-122"/>
              </a:rPr>
              <a:t>0</a:t>
            </a:r>
            <a:r>
              <a:rPr lang="zh-CN" altLang="en-US" sz="2800" kern="0" dirty="0">
                <a:solidFill>
                  <a:srgbClr val="000000"/>
                </a:solidFill>
                <a:latin typeface="微软雅黑" panose="020B0503020204020204" pitchFamily="34" charset="-122"/>
                <a:ea typeface="微软雅黑" panose="020B0503020204020204" pitchFamily="34" charset="-122"/>
              </a:rPr>
              <a:t>，</a:t>
            </a:r>
            <a:r>
              <a:rPr lang="en-US" altLang="zh-CN" sz="2800" kern="0" dirty="0">
                <a:solidFill>
                  <a:srgbClr val="000000"/>
                </a:solidFill>
                <a:latin typeface="微软雅黑" panose="020B0503020204020204" pitchFamily="34" charset="-122"/>
                <a:ea typeface="微软雅黑" panose="020B0503020204020204" pitchFamily="34" charset="-122"/>
              </a:rPr>
              <a:t>1</a:t>
            </a:r>
            <a:r>
              <a:rPr lang="zh-CN" altLang="en-US" sz="2800" kern="0" dirty="0">
                <a:solidFill>
                  <a:srgbClr val="000000"/>
                </a:solidFill>
                <a:latin typeface="微软雅黑" panose="020B0503020204020204" pitchFamily="34" charset="-122"/>
                <a:ea typeface="微软雅黑" panose="020B0503020204020204" pitchFamily="34" charset="-122"/>
              </a:rPr>
              <a:t>）和（</a:t>
            </a:r>
            <a:r>
              <a:rPr lang="en-US" altLang="zh-CN" sz="2800" kern="0" dirty="0">
                <a:solidFill>
                  <a:srgbClr val="000000"/>
                </a:solidFill>
                <a:latin typeface="微软雅黑" panose="020B0503020204020204" pitchFamily="34" charset="-122"/>
                <a:ea typeface="微软雅黑" panose="020B0503020204020204" pitchFamily="34" charset="-122"/>
              </a:rPr>
              <a:t>0</a:t>
            </a:r>
            <a:r>
              <a:rPr lang="zh-CN" altLang="en-US" sz="2800" kern="0" dirty="0">
                <a:solidFill>
                  <a:srgbClr val="000000"/>
                </a:solidFill>
                <a:latin typeface="微软雅黑" panose="020B0503020204020204" pitchFamily="34" charset="-122"/>
                <a:ea typeface="微软雅黑" panose="020B0503020204020204" pitchFamily="34" charset="-122"/>
              </a:rPr>
              <a:t>，</a:t>
            </a:r>
            <a:r>
              <a:rPr lang="en-US" altLang="zh-CN" sz="2800" kern="0" dirty="0">
                <a:solidFill>
                  <a:srgbClr val="000000"/>
                </a:solidFill>
                <a:latin typeface="微软雅黑" panose="020B0503020204020204" pitchFamily="34" charset="-122"/>
                <a:ea typeface="微软雅黑" panose="020B0503020204020204" pitchFamily="34" charset="-122"/>
              </a:rPr>
              <a:t>0</a:t>
            </a:r>
            <a:r>
              <a:rPr lang="zh-CN" altLang="en-US" sz="2800" kern="0" dirty="0">
                <a:solidFill>
                  <a:srgbClr val="000000"/>
                </a:solidFill>
                <a:latin typeface="微软雅黑" panose="020B0503020204020204" pitchFamily="34" charset="-122"/>
                <a:ea typeface="微软雅黑" panose="020B0503020204020204" pitchFamily="34" charset="-122"/>
              </a:rPr>
              <a:t>，</a:t>
            </a:r>
            <a:r>
              <a:rPr lang="en-US" altLang="zh-CN" sz="2800" kern="0" dirty="0">
                <a:solidFill>
                  <a:srgbClr val="000000"/>
                </a:solidFill>
                <a:latin typeface="微软雅黑" panose="020B0503020204020204" pitchFamily="34" charset="-122"/>
                <a:ea typeface="微软雅黑" panose="020B0503020204020204" pitchFamily="34" charset="-122"/>
              </a:rPr>
              <a:t>1</a:t>
            </a:r>
            <a:r>
              <a:rPr lang="zh-CN" altLang="en-US" sz="2800" kern="0" dirty="0">
                <a:solidFill>
                  <a:srgbClr val="000000"/>
                </a:solidFill>
                <a:latin typeface="微软雅黑" panose="020B0503020204020204" pitchFamily="34" charset="-122"/>
                <a:ea typeface="微软雅黑" panose="020B0503020204020204" pitchFamily="34" charset="-122"/>
              </a:rPr>
              <a:t>，</a:t>
            </a:r>
            <a:r>
              <a:rPr lang="en-US" altLang="zh-CN" sz="2800" kern="0" dirty="0">
                <a:solidFill>
                  <a:srgbClr val="000000"/>
                </a:solidFill>
                <a:latin typeface="微软雅黑" panose="020B0503020204020204" pitchFamily="34" charset="-122"/>
                <a:ea typeface="微软雅黑" panose="020B0503020204020204" pitchFamily="34" charset="-122"/>
              </a:rPr>
              <a:t>1</a:t>
            </a:r>
            <a:r>
              <a:rPr lang="zh-CN" altLang="en-US" sz="2800" kern="0" dirty="0">
                <a:solidFill>
                  <a:srgbClr val="000000"/>
                </a:solidFill>
                <a:latin typeface="微软雅黑" panose="020B0503020204020204" pitchFamily="34" charset="-122"/>
                <a:ea typeface="微软雅黑" panose="020B0503020204020204" pitchFamily="34" charset="-122"/>
              </a:rPr>
              <a:t>）</a:t>
            </a:r>
          </a:p>
          <a:p>
            <a:pPr lvl="0" fontAlgn="base">
              <a:lnSpc>
                <a:spcPct val="150000"/>
              </a:lnSpc>
              <a:spcBef>
                <a:spcPts val="1800"/>
              </a:spcBef>
              <a:spcAft>
                <a:spcPct val="0"/>
              </a:spcAft>
              <a:buClr>
                <a:srgbClr val="CC9900"/>
              </a:buClr>
              <a:buSzPct val="65000"/>
            </a:pPr>
            <a:r>
              <a:rPr lang="zh-CN" altLang="en-US" sz="2800" kern="0" dirty="0">
                <a:solidFill>
                  <a:srgbClr val="000000"/>
                </a:solidFill>
                <a:latin typeface="微软雅黑" panose="020B0503020204020204" pitchFamily="34" charset="-122"/>
                <a:ea typeface="微软雅黑" panose="020B0503020204020204" pitchFamily="34" charset="-122"/>
              </a:rPr>
              <a:t>     特点：所有元组具有统一固定的大小。</a:t>
            </a:r>
          </a:p>
          <a:p>
            <a:pPr lvl="0" fontAlgn="base">
              <a:lnSpc>
                <a:spcPct val="150000"/>
              </a:lnSpc>
              <a:spcBef>
                <a:spcPct val="0"/>
              </a:spcBef>
              <a:spcAft>
                <a:spcPct val="0"/>
              </a:spcAft>
              <a:buClr>
                <a:srgbClr val="CC9900"/>
              </a:buClr>
              <a:buSzPct val="65000"/>
            </a:pPr>
            <a:r>
              <a:rPr lang="zh-CN" altLang="en-US" sz="2800" kern="0" dirty="0">
                <a:solidFill>
                  <a:srgbClr val="000000"/>
                </a:solidFill>
                <a:latin typeface="微软雅黑" panose="020B0503020204020204" pitchFamily="34" charset="-122"/>
                <a:ea typeface="微软雅黑" panose="020B0503020204020204" pitchFamily="34" charset="-122"/>
              </a:rPr>
              <a:t>     显式约束条件：</a:t>
            </a:r>
            <a:r>
              <a:rPr lang="en-US" altLang="zh-CN" sz="2800" kern="0" dirty="0">
                <a:solidFill>
                  <a:srgbClr val="000000"/>
                </a:solidFill>
                <a:latin typeface="微软雅黑" panose="020B0503020204020204" pitchFamily="34" charset="-122"/>
                <a:ea typeface="微软雅黑" panose="020B0503020204020204" pitchFamily="34" charset="-122"/>
              </a:rPr>
              <a:t>x</a:t>
            </a:r>
            <a:r>
              <a:rPr lang="en-US" altLang="zh-CN" sz="2800" kern="0" baseline="-25000" dirty="0">
                <a:solidFill>
                  <a:srgbClr val="000000"/>
                </a:solidFill>
                <a:latin typeface="微软雅黑" panose="020B0503020204020204" pitchFamily="34" charset="-122"/>
                <a:ea typeface="微软雅黑" panose="020B0503020204020204" pitchFamily="34" charset="-122"/>
              </a:rPr>
              <a:t>i</a:t>
            </a:r>
            <a:r>
              <a:rPr lang="en-US" altLang="zh-CN" sz="2800" kern="0" dirty="0">
                <a:solidFill>
                  <a:srgbClr val="000000"/>
                </a:solidFill>
                <a:latin typeface="微软雅黑" panose="020B0503020204020204" pitchFamily="34" charset="-122"/>
                <a:ea typeface="微软雅黑" panose="020B0503020204020204" pitchFamily="34" charset="-122"/>
              </a:rPr>
              <a:t>∈{0,1}</a:t>
            </a:r>
            <a:r>
              <a:rPr lang="zh-CN" altLang="en-US" sz="2800" kern="0" dirty="0">
                <a:solidFill>
                  <a:srgbClr val="000000"/>
                </a:solidFill>
                <a:latin typeface="微软雅黑" panose="020B0503020204020204" pitchFamily="34" charset="-122"/>
                <a:ea typeface="微软雅黑" panose="020B0503020204020204" pitchFamily="34" charset="-122"/>
              </a:rPr>
              <a:t> ，</a:t>
            </a:r>
            <a:r>
              <a:rPr lang="en-US" altLang="zh-CN" sz="2800" kern="0" dirty="0">
                <a:solidFill>
                  <a:srgbClr val="000000"/>
                </a:solidFill>
                <a:latin typeface="微软雅黑" panose="020B0503020204020204" pitchFamily="34" charset="-122"/>
                <a:ea typeface="微软雅黑" panose="020B0503020204020204" pitchFamily="34" charset="-122"/>
              </a:rPr>
              <a:t>1≤i≤n;</a:t>
            </a:r>
          </a:p>
          <a:p>
            <a:pPr lvl="0" fontAlgn="base">
              <a:lnSpc>
                <a:spcPct val="150000"/>
              </a:lnSpc>
              <a:spcBef>
                <a:spcPct val="0"/>
              </a:spcBef>
              <a:spcAft>
                <a:spcPct val="0"/>
              </a:spcAft>
              <a:buClr>
                <a:srgbClr val="CC9900"/>
              </a:buClr>
              <a:buSzPct val="65000"/>
            </a:pPr>
            <a:r>
              <a:rPr lang="zh-CN" altLang="en-US" sz="2800" kern="0" dirty="0">
                <a:solidFill>
                  <a:srgbClr val="000000"/>
                </a:solidFill>
                <a:latin typeface="微软雅黑" panose="020B0503020204020204" pitchFamily="34" charset="-122"/>
                <a:ea typeface="微软雅黑" panose="020B0503020204020204" pitchFamily="34" charset="-122"/>
              </a:rPr>
              <a:t>     隐式约束条件：</a:t>
            </a:r>
            <a:r>
              <a:rPr lang="el-GR" altLang="zh-CN" sz="2800" kern="0" dirty="0">
                <a:solidFill>
                  <a:srgbClr val="000000"/>
                </a:solidFill>
                <a:latin typeface="微软雅黑" panose="020B0503020204020204" pitchFamily="34" charset="-122"/>
                <a:ea typeface="微软雅黑" panose="020B0503020204020204" pitchFamily="34" charset="-122"/>
              </a:rPr>
              <a:t>Σ</a:t>
            </a:r>
            <a:r>
              <a:rPr lang="en-US" altLang="zh-CN" sz="2800" kern="0" dirty="0">
                <a:solidFill>
                  <a:srgbClr val="000000"/>
                </a:solidFill>
                <a:latin typeface="微软雅黑" panose="020B0503020204020204" pitchFamily="34" charset="-122"/>
                <a:ea typeface="微软雅黑" panose="020B0503020204020204" pitchFamily="34" charset="-122"/>
              </a:rPr>
              <a:t>(x</a:t>
            </a:r>
            <a:r>
              <a:rPr lang="en-US" altLang="zh-CN" sz="2800" kern="0" baseline="-25000" dirty="0">
                <a:solidFill>
                  <a:srgbClr val="000000"/>
                </a:solidFill>
                <a:latin typeface="微软雅黑" panose="020B0503020204020204" pitchFamily="34" charset="-122"/>
                <a:ea typeface="微软雅黑" panose="020B0503020204020204" pitchFamily="34" charset="-122"/>
              </a:rPr>
              <a:t>i</a:t>
            </a:r>
            <a:r>
              <a:rPr lang="zh-CN" altLang="en-US" sz="2800" kern="0" dirty="0">
                <a:solidFill>
                  <a:srgbClr val="000000"/>
                </a:solidFill>
                <a:latin typeface="微软雅黑" panose="020B0503020204020204" pitchFamily="34" charset="-122"/>
                <a:ea typeface="微软雅黑" panose="020B0503020204020204" pitchFamily="34" charset="-122"/>
              </a:rPr>
              <a:t> </a:t>
            </a:r>
            <a:r>
              <a:rPr lang="en-US" altLang="zh-CN" sz="2800" kern="0" dirty="0">
                <a:solidFill>
                  <a:srgbClr val="000000"/>
                </a:solidFill>
                <a:latin typeface="微软雅黑" panose="020B0503020204020204" pitchFamily="34" charset="-122"/>
                <a:ea typeface="微软雅黑" panose="020B0503020204020204" pitchFamily="34" charset="-122"/>
              </a:rPr>
              <a:t>× </a:t>
            </a:r>
            <a:r>
              <a:rPr lang="en-US" altLang="zh-CN" sz="2800" kern="0" dirty="0" err="1">
                <a:solidFill>
                  <a:srgbClr val="000000"/>
                </a:solidFill>
                <a:latin typeface="微软雅黑" panose="020B0503020204020204" pitchFamily="34" charset="-122"/>
                <a:ea typeface="微软雅黑" panose="020B0503020204020204" pitchFamily="34" charset="-122"/>
              </a:rPr>
              <a:t>w</a:t>
            </a:r>
            <a:r>
              <a:rPr lang="en-US" altLang="zh-CN" sz="2800" kern="0" baseline="-25000" dirty="0" err="1">
                <a:solidFill>
                  <a:srgbClr val="000000"/>
                </a:solidFill>
                <a:latin typeface="微软雅黑" panose="020B0503020204020204" pitchFamily="34" charset="-122"/>
                <a:ea typeface="微软雅黑" panose="020B0503020204020204" pitchFamily="34" charset="-122"/>
              </a:rPr>
              <a:t>i</a:t>
            </a:r>
            <a:r>
              <a:rPr lang="en-US" altLang="zh-CN" sz="2800" kern="0" dirty="0">
                <a:solidFill>
                  <a:srgbClr val="000000"/>
                </a:solidFill>
                <a:latin typeface="微软雅黑" panose="020B0503020204020204" pitchFamily="34" charset="-122"/>
                <a:ea typeface="微软雅黑" panose="020B0503020204020204" pitchFamily="34" charset="-122"/>
              </a:rPr>
              <a:t>) = M</a:t>
            </a:r>
          </a:p>
        </p:txBody>
      </p:sp>
      <p:sp>
        <p:nvSpPr>
          <p:cNvPr id="9" name="矩形 8"/>
          <p:cNvSpPr/>
          <p:nvPr/>
        </p:nvSpPr>
        <p:spPr>
          <a:xfrm>
            <a:off x="8995040" y="3326133"/>
            <a:ext cx="2829465" cy="1846659"/>
          </a:xfrm>
          <a:prstGeom prst="rect">
            <a:avLst/>
          </a:prstGeom>
        </p:spPr>
        <p:txBody>
          <a:bodyPr wrap="square">
            <a:spAutoFit/>
          </a:bodyPr>
          <a:lstStyle/>
          <a:p>
            <a:pPr lvl="0" fontAlgn="base">
              <a:lnSpc>
                <a:spcPct val="150000"/>
              </a:lnSpc>
              <a:spcBef>
                <a:spcPct val="0"/>
              </a:spcBef>
              <a:spcAft>
                <a:spcPct val="0"/>
              </a:spcAft>
              <a:buClr>
                <a:srgbClr val="CC9900"/>
              </a:buClr>
              <a:buSzPct val="65000"/>
            </a:pPr>
            <a:r>
              <a:rPr lang="zh-CN" altLang="en-US" sz="2800" b="1" kern="0" dirty="0">
                <a:solidFill>
                  <a:schemeClr val="accent6">
                    <a:lumMod val="50000"/>
                  </a:schemeClr>
                </a:solidFill>
                <a:latin typeface="微软雅黑" panose="020B0503020204020204" pitchFamily="34" charset="-122"/>
                <a:ea typeface="微软雅黑" panose="020B0503020204020204" pitchFamily="34" charset="-122"/>
              </a:rPr>
              <a:t>解空间</a:t>
            </a:r>
            <a:r>
              <a:rPr lang="zh-CN" altLang="en-US" sz="2400" kern="0" dirty="0">
                <a:solidFill>
                  <a:srgbClr val="000000"/>
                </a:solidFill>
                <a:latin typeface="微软雅黑" panose="020B0503020204020204" pitchFamily="34" charset="-122"/>
                <a:ea typeface="微软雅黑" panose="020B0503020204020204" pitchFamily="34" charset="-122"/>
              </a:rPr>
              <a:t>：所有可能的不同元组，总共有</a:t>
            </a:r>
            <a:r>
              <a:rPr lang="en-US" altLang="zh-CN" sz="2400" kern="0" dirty="0" smtClean="0">
                <a:solidFill>
                  <a:srgbClr val="000000"/>
                </a:solidFill>
                <a:latin typeface="微软雅黑" panose="020B0503020204020204" pitchFamily="34" charset="-122"/>
                <a:ea typeface="微软雅黑" panose="020B0503020204020204" pitchFamily="34" charset="-122"/>
              </a:rPr>
              <a:t>2</a:t>
            </a:r>
            <a:r>
              <a:rPr lang="en-US" altLang="zh-CN" sz="2400" kern="0" baseline="30000" dirty="0" smtClean="0">
                <a:solidFill>
                  <a:srgbClr val="000000"/>
                </a:solidFill>
                <a:latin typeface="微软雅黑" panose="020B0503020204020204" pitchFamily="34" charset="-122"/>
                <a:ea typeface="微软雅黑" panose="020B0503020204020204" pitchFamily="34" charset="-122"/>
              </a:rPr>
              <a:t>n</a:t>
            </a:r>
            <a:r>
              <a:rPr lang="zh-CN" altLang="en-US" sz="2400" kern="0" dirty="0" smtClean="0">
                <a:solidFill>
                  <a:srgbClr val="000000"/>
                </a:solidFill>
                <a:latin typeface="微软雅黑" panose="020B0503020204020204" pitchFamily="34" charset="-122"/>
                <a:ea typeface="微软雅黑" panose="020B0503020204020204" pitchFamily="34" charset="-122"/>
              </a:rPr>
              <a:t>个</a:t>
            </a:r>
            <a:r>
              <a:rPr lang="zh-CN" altLang="en-US" sz="2400" kern="0" dirty="0">
                <a:solidFill>
                  <a:srgbClr val="000000"/>
                </a:solidFill>
                <a:latin typeface="微软雅黑" panose="020B0503020204020204" pitchFamily="34" charset="-122"/>
                <a:ea typeface="微软雅黑" panose="020B0503020204020204" pitchFamily="34" charset="-122"/>
              </a:rPr>
              <a:t>元组</a:t>
            </a:r>
          </a:p>
        </p:txBody>
      </p:sp>
    </p:spTree>
    <p:extLst>
      <p:ext uri="{BB962C8B-B14F-4D97-AF65-F5344CB8AC3E}">
        <p14:creationId xmlns:p14="http://schemas.microsoft.com/office/powerpoint/2010/main" val="1866640019"/>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3333" y="338667"/>
            <a:ext cx="2607733" cy="593644"/>
          </a:xfrm>
          <a:prstGeom prst="rect">
            <a:avLst/>
          </a:prstGeom>
        </p:spPr>
      </p:pic>
      <p:pic>
        <p:nvPicPr>
          <p:cNvPr id="3" name="图片 2"/>
          <p:cNvPicPr>
            <a:picLocks noChangeAspect="1"/>
          </p:cNvPicPr>
          <p:nvPr/>
        </p:nvPicPr>
        <p:blipFill rotWithShape="1">
          <a:blip r:embed="rId4">
            <a:alphaModFix amt="4000"/>
            <a:extLst>
              <a:ext uri="{28A0092B-C50C-407E-A947-70E740481C1C}">
                <a14:useLocalDpi xmlns:a14="http://schemas.microsoft.com/office/drawing/2010/main" val="0"/>
              </a:ext>
            </a:extLst>
          </a:blip>
          <a:srcRect t="4939" r="28793" b="22469"/>
          <a:stretch/>
        </p:blipFill>
        <p:spPr>
          <a:xfrm>
            <a:off x="2641601" y="902926"/>
            <a:ext cx="9550400" cy="5955074"/>
          </a:xfrm>
          <a:prstGeom prst="rect">
            <a:avLst/>
          </a:prstGeom>
        </p:spPr>
      </p:pic>
      <p:sp>
        <p:nvSpPr>
          <p:cNvPr id="6" name="矩形 5"/>
          <p:cNvSpPr/>
          <p:nvPr/>
        </p:nvSpPr>
        <p:spPr>
          <a:xfrm flipV="1">
            <a:off x="2967487" y="1276289"/>
            <a:ext cx="8857018" cy="45719"/>
          </a:xfrm>
          <a:prstGeom prst="rect">
            <a:avLst/>
          </a:prstGeom>
          <a:solidFill>
            <a:srgbClr val="239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矩形 9"/>
          <p:cNvSpPr/>
          <p:nvPr/>
        </p:nvSpPr>
        <p:spPr>
          <a:xfrm>
            <a:off x="9618453" y="383465"/>
            <a:ext cx="2206050" cy="523220"/>
          </a:xfrm>
          <a:prstGeom prst="rect">
            <a:avLst/>
          </a:prstGeom>
          <a:solidFill>
            <a:srgbClr val="239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矩形 10"/>
          <p:cNvSpPr/>
          <p:nvPr/>
        </p:nvSpPr>
        <p:spPr>
          <a:xfrm>
            <a:off x="9558068" y="352688"/>
            <a:ext cx="2359995" cy="584775"/>
          </a:xfrm>
          <a:prstGeom prst="rect">
            <a:avLst/>
          </a:prstGeom>
        </p:spPr>
        <p:txBody>
          <a:bodyPr wrap="square" anchor="ct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lnSpc>
                <a:spcPct val="100000"/>
              </a:lnSpc>
              <a:spcBef>
                <a:spcPts val="0"/>
              </a:spcBef>
              <a:spcAft>
                <a:spcPts val="0"/>
              </a:spcAft>
              <a:defRPr/>
            </a:pPr>
            <a:r>
              <a:rPr lang="zh-CN" altLang="en-US" sz="3200" b="1" dirty="0">
                <a:solidFill>
                  <a:schemeClr val="bg1"/>
                </a:solidFill>
                <a:latin typeface="微软雅黑" charset="-122"/>
                <a:ea typeface="微软雅黑" charset="-122"/>
                <a:sym typeface="+mn-ea"/>
              </a:rPr>
              <a:t>回溯法</a:t>
            </a:r>
          </a:p>
        </p:txBody>
      </p:sp>
      <p:sp>
        <p:nvSpPr>
          <p:cNvPr id="13" name="文本框 12"/>
          <p:cNvSpPr txBox="1"/>
          <p:nvPr/>
        </p:nvSpPr>
        <p:spPr>
          <a:xfrm>
            <a:off x="342669" y="1027613"/>
            <a:ext cx="2688397" cy="584775"/>
          </a:xfrm>
          <a:prstGeom prst="rect">
            <a:avLst/>
          </a:prstGeom>
          <a:noFill/>
        </p:spPr>
        <p:txBody>
          <a:bodyPr wrap="square" rtlCol="0">
            <a:spAutoFit/>
          </a:bodyPr>
          <a:lstStyle/>
          <a:p>
            <a:r>
              <a:rPr kumimoji="1" lang="zh-CN" altLang="en-US" sz="3200" b="1" dirty="0">
                <a:latin typeface="Microsoft YaHei" charset="-122"/>
                <a:ea typeface="Microsoft YaHei" charset="-122"/>
                <a:cs typeface="Microsoft YaHei" charset="-122"/>
              </a:rPr>
              <a:t>解</a:t>
            </a:r>
            <a:r>
              <a:rPr kumimoji="1" lang="zh-CN" altLang="en-US" sz="3200" b="1" dirty="0" smtClean="0">
                <a:latin typeface="Microsoft YaHei" charset="-122"/>
                <a:ea typeface="Microsoft YaHei" charset="-122"/>
                <a:cs typeface="Microsoft YaHei" charset="-122"/>
              </a:rPr>
              <a:t>空间的组织</a:t>
            </a:r>
            <a:endParaRPr kumimoji="1" lang="zh-CN" altLang="en-US" sz="3200" b="1" dirty="0">
              <a:latin typeface="Microsoft YaHei" charset="-122"/>
              <a:ea typeface="Microsoft YaHei" charset="-122"/>
              <a:cs typeface="Microsoft YaHei" charset="-122"/>
            </a:endParaRPr>
          </a:p>
        </p:txBody>
      </p:sp>
      <p:sp>
        <p:nvSpPr>
          <p:cNvPr id="5" name="矩形 4"/>
          <p:cNvSpPr/>
          <p:nvPr/>
        </p:nvSpPr>
        <p:spPr>
          <a:xfrm>
            <a:off x="2277374" y="1913664"/>
            <a:ext cx="8212347" cy="1077218"/>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3200" b="0" i="0" u="none" strike="noStrike" kern="0" cap="none" spc="0" normalizeH="0" baseline="0" noProof="0" dirty="0" smtClean="0">
                <a:ln>
                  <a:noFill/>
                </a:ln>
                <a:solidFill>
                  <a:schemeClr val="bg1">
                    <a:lumMod val="50000"/>
                  </a:schemeClr>
                </a:solidFill>
                <a:effectLst/>
                <a:uLnTx/>
                <a:uFillTx/>
                <a:latin typeface="微软雅黑" panose="020B0503020204020204" pitchFamily="34" charset="-122"/>
                <a:ea typeface="微软雅黑" panose="020B0503020204020204" pitchFamily="34" charset="-122"/>
                <a:cs typeface="+mj-cs"/>
              </a:rPr>
              <a:t>回溯法将通过系统地检索给定问题的解空间来求解，从而需要有效地组织问题的解空间</a:t>
            </a:r>
            <a:endParaRPr kumimoji="0" lang="zh-CN" altLang="en-US" sz="2400" b="0" i="0" u="none" strike="noStrike" kern="0" cap="none" spc="0" normalizeH="0" baseline="0" noProof="0" dirty="0" smtClean="0">
              <a:ln>
                <a:noFill/>
              </a:ln>
              <a:solidFill>
                <a:schemeClr val="bg1">
                  <a:lumMod val="50000"/>
                </a:schemeClr>
              </a:solidFill>
              <a:effectLst/>
              <a:uLnTx/>
              <a:uFillTx/>
              <a:latin typeface="微软雅黑" panose="020B0503020204020204" pitchFamily="34" charset="-122"/>
              <a:ea typeface="微软雅黑" panose="020B0503020204020204" pitchFamily="34" charset="-122"/>
            </a:endParaRPr>
          </a:p>
        </p:txBody>
      </p:sp>
      <p:sp>
        <p:nvSpPr>
          <p:cNvPr id="7" name="矩形 6"/>
          <p:cNvSpPr/>
          <p:nvPr/>
        </p:nvSpPr>
        <p:spPr>
          <a:xfrm>
            <a:off x="2641601" y="3307804"/>
            <a:ext cx="7341079" cy="58477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32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j-cs"/>
              </a:rPr>
              <a:t>用</a:t>
            </a:r>
            <a:r>
              <a:rPr kumimoji="0" lang="zh-CN" altLang="en-US" sz="3200" b="1" i="0" u="none" strike="noStrike" kern="0" cap="none" spc="0" normalizeH="0" baseline="0" noProof="0" dirty="0" smtClean="0">
                <a:ln>
                  <a:noFill/>
                </a:ln>
                <a:solidFill>
                  <a:srgbClr val="FF0000"/>
                </a:solidFill>
                <a:effectLst/>
                <a:uLnTx/>
                <a:uFillTx/>
                <a:latin typeface="微软雅黑" panose="020B0503020204020204" pitchFamily="34" charset="-122"/>
                <a:ea typeface="微软雅黑" panose="020B0503020204020204" pitchFamily="34" charset="-122"/>
                <a:cs typeface="+mj-cs"/>
              </a:rPr>
              <a:t>树结构</a:t>
            </a:r>
            <a:r>
              <a:rPr kumimoji="0" lang="zh-CN" altLang="en-US" sz="32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j-cs"/>
              </a:rPr>
              <a:t>组织解空间，形成</a:t>
            </a:r>
            <a:r>
              <a:rPr kumimoji="0" lang="zh-CN" altLang="en-US" sz="3200" b="0" i="0" u="none" strike="noStrike" kern="0" cap="none" spc="0" normalizeH="0" baseline="0" noProof="0" dirty="0" smtClean="0">
                <a:ln>
                  <a:noFill/>
                </a:ln>
                <a:solidFill>
                  <a:srgbClr val="0000FF"/>
                </a:solidFill>
                <a:effectLst/>
                <a:uLnTx/>
                <a:uFillTx/>
                <a:latin typeface="微软雅黑" panose="020B0503020204020204" pitchFamily="34" charset="-122"/>
                <a:ea typeface="微软雅黑" panose="020B0503020204020204" pitchFamily="34" charset="-122"/>
                <a:cs typeface="+mj-cs"/>
              </a:rPr>
              <a:t>状态空间树</a:t>
            </a:r>
            <a:endParaRPr kumimoji="0" lang="zh-CN" altLang="en-US" sz="2000" b="0" i="0" u="none" strike="noStrike" kern="0" cap="none" spc="0" normalizeH="0" baseline="0" noProof="0" dirty="0" smtClean="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
        <p:nvSpPr>
          <p:cNvPr id="8" name="矩形 7"/>
          <p:cNvSpPr/>
          <p:nvPr/>
        </p:nvSpPr>
        <p:spPr>
          <a:xfrm>
            <a:off x="2153248" y="5079661"/>
            <a:ext cx="8460597" cy="58477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3200" b="1"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解空间</a:t>
            </a:r>
            <a:r>
              <a:rPr kumimoji="0" lang="zh-CN" altLang="en-US" sz="32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a:t>
            </a:r>
            <a:r>
              <a:rPr kumimoji="0" lang="zh-CN" altLang="en-US" sz="3200" b="0" i="0" u="none" strike="noStrike" kern="0" cap="none" spc="0" normalizeH="0" baseline="0" noProof="0" dirty="0" smtClean="0">
                <a:ln>
                  <a:noFill/>
                </a:ln>
                <a:solidFill>
                  <a:srgbClr val="0000FF"/>
                </a:solidFill>
                <a:effectLst/>
                <a:uLnTx/>
                <a:uFillTx/>
                <a:latin typeface="微软雅黑" panose="020B0503020204020204" pitchFamily="34" charset="-122"/>
                <a:ea typeface="微软雅黑" panose="020B0503020204020204" pitchFamily="34" charset="-122"/>
              </a:rPr>
              <a:t>排列问题</a:t>
            </a:r>
            <a:r>
              <a:rPr kumimoji="0" lang="zh-CN" altLang="en-US" sz="32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，解空间由</a:t>
            </a:r>
            <a:r>
              <a:rPr kumimoji="0" lang="en-US" altLang="zh-CN" sz="32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n!</a:t>
            </a:r>
            <a:r>
              <a:rPr kumimoji="0" lang="zh-CN" altLang="en-US" sz="32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个</a:t>
            </a:r>
            <a:r>
              <a:rPr kumimoji="0" lang="en-US" altLang="zh-CN" sz="32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n-</a:t>
            </a:r>
            <a:r>
              <a:rPr kumimoji="0" lang="zh-CN" altLang="en-US" sz="32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元组组成</a:t>
            </a:r>
            <a:endParaRPr kumimoji="0" lang="zh-CN" altLang="en-US" sz="2400" b="0" i="0" u="none" strike="noStrike" kern="0" cap="none" spc="0" normalizeH="0" baseline="0" noProof="0" dirty="0" smtClean="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
        <p:nvSpPr>
          <p:cNvPr id="4" name="矩形 3"/>
          <p:cNvSpPr/>
          <p:nvPr/>
        </p:nvSpPr>
        <p:spPr>
          <a:xfrm>
            <a:off x="423333" y="4370199"/>
            <a:ext cx="11619781" cy="652486"/>
          </a:xfrm>
          <a:prstGeom prst="rect">
            <a:avLst/>
          </a:prstGeom>
        </p:spPr>
        <p:txBody>
          <a:bodyPr wrap="square">
            <a:spAutoFit/>
          </a:bodyPr>
          <a:lstStyle/>
          <a:p>
            <a:pPr marL="0" marR="0" lvl="0" indent="0" defTabSz="914400" eaLnBrk="1" fontAlgn="base" latinLnBrk="0" hangingPunct="1">
              <a:lnSpc>
                <a:spcPct val="130000"/>
              </a:lnSpc>
              <a:spcBef>
                <a:spcPct val="20000"/>
              </a:spcBef>
              <a:spcAft>
                <a:spcPct val="0"/>
              </a:spcAft>
              <a:buClr>
                <a:srgbClr val="CC9900"/>
              </a:buClr>
              <a:buSzPct val="65000"/>
              <a:buFontTx/>
              <a:buNone/>
              <a:tabLst/>
              <a:defRPr/>
            </a:pPr>
            <a:r>
              <a:rPr kumimoji="0" lang="zh-CN" altLang="en-US" sz="2800" b="0" i="1"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例</a:t>
            </a:r>
            <a:r>
              <a:rPr kumimoji="0" lang="en-US" altLang="zh-CN" sz="2800" b="0" i="1"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 n-</a:t>
            </a:r>
            <a:r>
              <a:rPr kumimoji="0" lang="zh-CN" altLang="en-US" sz="2800" b="0" i="1"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皇后问题，即在</a:t>
            </a:r>
            <a:r>
              <a:rPr kumimoji="0" lang="en-US" altLang="zh-CN" sz="2800" b="0" i="1" u="none" strike="noStrike" kern="0" cap="none" spc="0" normalizeH="0" baseline="0" noProof="0" dirty="0" err="1" smtClean="0">
                <a:ln>
                  <a:noFill/>
                </a:ln>
                <a:solidFill>
                  <a:srgbClr val="000000"/>
                </a:solidFill>
                <a:effectLst/>
                <a:uLnTx/>
                <a:uFillTx/>
                <a:latin typeface="微软雅黑" panose="020B0503020204020204" pitchFamily="34" charset="-122"/>
                <a:ea typeface="微软雅黑" panose="020B0503020204020204" pitchFamily="34" charset="-122"/>
              </a:rPr>
              <a:t>n×n</a:t>
            </a:r>
            <a:r>
              <a:rPr kumimoji="0" lang="zh-CN" altLang="en-US" sz="2800" b="0" i="1"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的棋盘上放置</a:t>
            </a:r>
            <a:r>
              <a:rPr kumimoji="0" lang="en-US" altLang="zh-CN" sz="2800" b="0" i="1"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n</a:t>
            </a:r>
            <a:r>
              <a:rPr kumimoji="0" lang="zh-CN" altLang="en-US" sz="2800" b="0" i="1"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个皇后，使得它们不会相互攻击</a:t>
            </a:r>
            <a:endParaRPr kumimoji="0" lang="zh-CN" altLang="en-US" sz="2000" b="0" i="1" u="none" strike="noStrike" kern="0" cap="none" spc="0" normalizeH="0" baseline="0" noProof="0" dirty="0" smtClean="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753855581"/>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3333" y="338667"/>
            <a:ext cx="2607733" cy="593644"/>
          </a:xfrm>
          <a:prstGeom prst="rect">
            <a:avLst/>
          </a:prstGeom>
        </p:spPr>
      </p:pic>
      <p:pic>
        <p:nvPicPr>
          <p:cNvPr id="3" name="图片 2"/>
          <p:cNvPicPr>
            <a:picLocks noChangeAspect="1"/>
          </p:cNvPicPr>
          <p:nvPr/>
        </p:nvPicPr>
        <p:blipFill rotWithShape="1">
          <a:blip r:embed="rId4">
            <a:alphaModFix amt="4000"/>
            <a:extLst>
              <a:ext uri="{28A0092B-C50C-407E-A947-70E740481C1C}">
                <a14:useLocalDpi xmlns:a14="http://schemas.microsoft.com/office/drawing/2010/main" val="0"/>
              </a:ext>
            </a:extLst>
          </a:blip>
          <a:srcRect t="4939" r="28793" b="22469"/>
          <a:stretch/>
        </p:blipFill>
        <p:spPr>
          <a:xfrm>
            <a:off x="2641601" y="902926"/>
            <a:ext cx="9550400" cy="5955074"/>
          </a:xfrm>
          <a:prstGeom prst="rect">
            <a:avLst/>
          </a:prstGeom>
        </p:spPr>
      </p:pic>
      <p:sp>
        <p:nvSpPr>
          <p:cNvPr id="6" name="矩形 5"/>
          <p:cNvSpPr/>
          <p:nvPr/>
        </p:nvSpPr>
        <p:spPr>
          <a:xfrm flipV="1">
            <a:off x="4917057" y="1276288"/>
            <a:ext cx="6907448" cy="45719"/>
          </a:xfrm>
          <a:prstGeom prst="rect">
            <a:avLst/>
          </a:prstGeom>
          <a:solidFill>
            <a:srgbClr val="239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矩形 9"/>
          <p:cNvSpPr/>
          <p:nvPr/>
        </p:nvSpPr>
        <p:spPr>
          <a:xfrm>
            <a:off x="9618453" y="383465"/>
            <a:ext cx="2206050" cy="523220"/>
          </a:xfrm>
          <a:prstGeom prst="rect">
            <a:avLst/>
          </a:prstGeom>
          <a:solidFill>
            <a:srgbClr val="239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矩形 10"/>
          <p:cNvSpPr/>
          <p:nvPr/>
        </p:nvSpPr>
        <p:spPr>
          <a:xfrm>
            <a:off x="9558068" y="352688"/>
            <a:ext cx="2359995" cy="584775"/>
          </a:xfrm>
          <a:prstGeom prst="rect">
            <a:avLst/>
          </a:prstGeom>
        </p:spPr>
        <p:txBody>
          <a:bodyPr wrap="square" anchor="ct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lnSpc>
                <a:spcPct val="100000"/>
              </a:lnSpc>
              <a:spcBef>
                <a:spcPts val="0"/>
              </a:spcBef>
              <a:spcAft>
                <a:spcPts val="0"/>
              </a:spcAft>
              <a:defRPr/>
            </a:pPr>
            <a:r>
              <a:rPr lang="zh-CN" altLang="en-US" sz="3200" b="1" dirty="0">
                <a:solidFill>
                  <a:schemeClr val="bg1"/>
                </a:solidFill>
                <a:latin typeface="微软雅黑" charset="-122"/>
                <a:ea typeface="微软雅黑" charset="-122"/>
                <a:sym typeface="+mn-ea"/>
              </a:rPr>
              <a:t>回溯法</a:t>
            </a:r>
          </a:p>
        </p:txBody>
      </p:sp>
      <p:sp>
        <p:nvSpPr>
          <p:cNvPr id="13" name="文本框 12"/>
          <p:cNvSpPr txBox="1"/>
          <p:nvPr/>
        </p:nvSpPr>
        <p:spPr>
          <a:xfrm>
            <a:off x="342669" y="1027613"/>
            <a:ext cx="4953950" cy="584775"/>
          </a:xfrm>
          <a:prstGeom prst="rect">
            <a:avLst/>
          </a:prstGeom>
          <a:noFill/>
        </p:spPr>
        <p:txBody>
          <a:bodyPr wrap="square" rtlCol="0">
            <a:spAutoFit/>
          </a:bodyPr>
          <a:lstStyle/>
          <a:p>
            <a:r>
              <a:rPr kumimoji="1" lang="en-US" altLang="zh-CN" sz="3200" b="1" dirty="0" smtClean="0">
                <a:latin typeface="Microsoft YaHei" charset="-122"/>
                <a:ea typeface="Microsoft YaHei" charset="-122"/>
                <a:cs typeface="Microsoft YaHei" charset="-122"/>
              </a:rPr>
              <a:t>4</a:t>
            </a:r>
            <a:r>
              <a:rPr kumimoji="1" lang="zh-CN" altLang="en-US" sz="3200" b="1" dirty="0" smtClean="0">
                <a:latin typeface="Microsoft YaHei" charset="-122"/>
                <a:ea typeface="Microsoft YaHei" charset="-122"/>
                <a:cs typeface="Microsoft YaHei" charset="-122"/>
              </a:rPr>
              <a:t>皇后问题 解空间树结构</a:t>
            </a:r>
            <a:endParaRPr kumimoji="1" lang="zh-CN" altLang="en-US" sz="3200" b="1" dirty="0">
              <a:latin typeface="Microsoft YaHei" charset="-122"/>
              <a:ea typeface="Microsoft YaHei" charset="-122"/>
              <a:cs typeface="Microsoft YaHei" charset="-122"/>
            </a:endParaRPr>
          </a:p>
        </p:txBody>
      </p:sp>
      <p:pic>
        <p:nvPicPr>
          <p:cNvPr id="14"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2537" y="1841468"/>
            <a:ext cx="9124642" cy="4429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矩形 14"/>
          <p:cNvSpPr/>
          <p:nvPr/>
        </p:nvSpPr>
        <p:spPr>
          <a:xfrm>
            <a:off x="8900151" y="1799808"/>
            <a:ext cx="2907102" cy="4579715"/>
          </a:xfrm>
          <a:prstGeom prst="rect">
            <a:avLst/>
          </a:prstGeom>
        </p:spPr>
        <p:txBody>
          <a:bodyPr wrap="square">
            <a:spAutoFit/>
          </a:bodyPr>
          <a:lstStyle/>
          <a:p>
            <a:pPr marL="625475" lvl="0" indent="-625475" fontAlgn="base">
              <a:lnSpc>
                <a:spcPct val="135000"/>
              </a:lnSpc>
              <a:spcBef>
                <a:spcPct val="0"/>
              </a:spcBef>
              <a:spcAft>
                <a:spcPct val="0"/>
              </a:spcAft>
              <a:defRPr/>
            </a:pPr>
            <a:r>
              <a:rPr lang="zh-CN" altLang="en-US" sz="2400" b="1" dirty="0">
                <a:solidFill>
                  <a:srgbClr val="000000"/>
                </a:solidFill>
                <a:latin typeface="微软雅黑" panose="020B0503020204020204" pitchFamily="34" charset="-122"/>
                <a:ea typeface="微软雅黑" panose="020B0503020204020204" pitchFamily="34" charset="-122"/>
              </a:rPr>
              <a:t>边</a:t>
            </a:r>
            <a:r>
              <a:rPr lang="zh-CN" altLang="en-US" sz="2400" dirty="0">
                <a:solidFill>
                  <a:srgbClr val="000000"/>
                </a:solidFill>
                <a:latin typeface="微软雅黑" panose="020B0503020204020204" pitchFamily="34" charset="-122"/>
                <a:ea typeface="微软雅黑" panose="020B0503020204020204" pitchFamily="34" charset="-122"/>
              </a:rPr>
              <a:t>：从</a:t>
            </a:r>
            <a:r>
              <a:rPr lang="en-US" altLang="zh-CN" sz="2400" dirty="0" err="1">
                <a:solidFill>
                  <a:srgbClr val="000000"/>
                </a:solidFill>
                <a:latin typeface="微软雅黑" panose="020B0503020204020204" pitchFamily="34" charset="-122"/>
                <a:ea typeface="微软雅黑" panose="020B0503020204020204" pitchFamily="34" charset="-122"/>
              </a:rPr>
              <a:t>i</a:t>
            </a:r>
            <a:r>
              <a:rPr lang="zh-CN" altLang="en-US" sz="2400" dirty="0">
                <a:solidFill>
                  <a:srgbClr val="000000"/>
                </a:solidFill>
                <a:latin typeface="微软雅黑" panose="020B0503020204020204" pitchFamily="34" charset="-122"/>
                <a:ea typeface="微软雅黑" panose="020B0503020204020204" pitchFamily="34" charset="-122"/>
              </a:rPr>
              <a:t>级到</a:t>
            </a:r>
            <a:r>
              <a:rPr lang="en-US" altLang="zh-CN" sz="2400" dirty="0">
                <a:solidFill>
                  <a:srgbClr val="000000"/>
                </a:solidFill>
                <a:latin typeface="微软雅黑" panose="020B0503020204020204" pitchFamily="34" charset="-122"/>
                <a:ea typeface="微软雅黑" panose="020B0503020204020204" pitchFamily="34" charset="-122"/>
              </a:rPr>
              <a:t>i+1</a:t>
            </a:r>
            <a:r>
              <a:rPr lang="zh-CN" altLang="en-US" sz="2400" dirty="0">
                <a:solidFill>
                  <a:srgbClr val="000000"/>
                </a:solidFill>
                <a:latin typeface="微软雅黑" panose="020B0503020204020204" pitchFamily="34" charset="-122"/>
                <a:ea typeface="微软雅黑" panose="020B0503020204020204" pitchFamily="34" charset="-122"/>
              </a:rPr>
              <a:t>级的边用</a:t>
            </a:r>
            <a:r>
              <a:rPr lang="en-US" altLang="zh-CN" sz="2400" dirty="0">
                <a:solidFill>
                  <a:srgbClr val="000000"/>
                </a:solidFill>
                <a:latin typeface="微软雅黑" panose="020B0503020204020204" pitchFamily="34" charset="-122"/>
                <a:ea typeface="微软雅黑" panose="020B0503020204020204" pitchFamily="34" charset="-122"/>
              </a:rPr>
              <a:t>x</a:t>
            </a:r>
            <a:r>
              <a:rPr lang="en-US" altLang="zh-CN" sz="2400" baseline="-25000" dirty="0">
                <a:solidFill>
                  <a:srgbClr val="000000"/>
                </a:solidFill>
                <a:latin typeface="微软雅黑" panose="020B0503020204020204" pitchFamily="34" charset="-122"/>
                <a:ea typeface="微软雅黑" panose="020B0503020204020204" pitchFamily="34" charset="-122"/>
              </a:rPr>
              <a:t>i</a:t>
            </a:r>
            <a:r>
              <a:rPr lang="zh-CN" altLang="en-US" sz="2400" dirty="0">
                <a:solidFill>
                  <a:srgbClr val="000000"/>
                </a:solidFill>
                <a:latin typeface="微软雅黑" panose="020B0503020204020204" pitchFamily="34" charset="-122"/>
                <a:ea typeface="微软雅黑" panose="020B0503020204020204" pitchFamily="34" charset="-122"/>
              </a:rPr>
              <a:t>的值标记，表示将皇后</a:t>
            </a:r>
            <a:r>
              <a:rPr lang="en-US" altLang="zh-CN" sz="2400" dirty="0" err="1">
                <a:solidFill>
                  <a:srgbClr val="000000"/>
                </a:solidFill>
                <a:latin typeface="微软雅黑" panose="020B0503020204020204" pitchFamily="34" charset="-122"/>
                <a:ea typeface="微软雅黑" panose="020B0503020204020204" pitchFamily="34" charset="-122"/>
              </a:rPr>
              <a:t>i</a:t>
            </a:r>
            <a:r>
              <a:rPr lang="zh-CN" altLang="en-US" sz="2400" dirty="0">
                <a:solidFill>
                  <a:srgbClr val="000000"/>
                </a:solidFill>
                <a:latin typeface="微软雅黑" panose="020B0503020204020204" pitchFamily="34" charset="-122"/>
                <a:ea typeface="微软雅黑" panose="020B0503020204020204" pitchFamily="34" charset="-122"/>
              </a:rPr>
              <a:t>放到第</a:t>
            </a:r>
            <a:r>
              <a:rPr lang="en-US" altLang="zh-CN" sz="2400" dirty="0" err="1">
                <a:solidFill>
                  <a:srgbClr val="000000"/>
                </a:solidFill>
                <a:latin typeface="微软雅黑" panose="020B0503020204020204" pitchFamily="34" charset="-122"/>
                <a:ea typeface="微软雅黑" panose="020B0503020204020204" pitchFamily="34" charset="-122"/>
              </a:rPr>
              <a:t>i</a:t>
            </a:r>
            <a:r>
              <a:rPr lang="zh-CN" altLang="en-US" sz="2400" dirty="0">
                <a:solidFill>
                  <a:srgbClr val="000000"/>
                </a:solidFill>
                <a:latin typeface="微软雅黑" panose="020B0503020204020204" pitchFamily="34" charset="-122"/>
                <a:ea typeface="微软雅黑" panose="020B0503020204020204" pitchFamily="34" charset="-122"/>
              </a:rPr>
              <a:t>行的第</a:t>
            </a:r>
            <a:r>
              <a:rPr lang="en-US" altLang="zh-CN" sz="2400" dirty="0">
                <a:solidFill>
                  <a:srgbClr val="000000"/>
                </a:solidFill>
                <a:latin typeface="微软雅黑" panose="020B0503020204020204" pitchFamily="34" charset="-122"/>
                <a:ea typeface="微软雅黑" panose="020B0503020204020204" pitchFamily="34" charset="-122"/>
              </a:rPr>
              <a:t>x</a:t>
            </a:r>
            <a:r>
              <a:rPr lang="en-US" altLang="zh-CN" sz="2400" baseline="-25000" dirty="0">
                <a:solidFill>
                  <a:srgbClr val="000000"/>
                </a:solidFill>
                <a:latin typeface="微软雅黑" panose="020B0503020204020204" pitchFamily="34" charset="-122"/>
                <a:ea typeface="微软雅黑" panose="020B0503020204020204" pitchFamily="34" charset="-122"/>
              </a:rPr>
              <a:t>i</a:t>
            </a:r>
            <a:r>
              <a:rPr lang="zh-CN" altLang="en-US" sz="2400" dirty="0">
                <a:solidFill>
                  <a:srgbClr val="000000"/>
                </a:solidFill>
                <a:latin typeface="微软雅黑" panose="020B0503020204020204" pitchFamily="34" charset="-122"/>
                <a:ea typeface="微软雅黑" panose="020B0503020204020204" pitchFamily="34" charset="-122"/>
              </a:rPr>
              <a:t>列。如由</a:t>
            </a:r>
            <a:r>
              <a:rPr lang="en-US" altLang="zh-CN" sz="2400" dirty="0">
                <a:solidFill>
                  <a:srgbClr val="000000"/>
                </a:solidFill>
                <a:latin typeface="微软雅黑" panose="020B0503020204020204" pitchFamily="34" charset="-122"/>
                <a:ea typeface="微软雅黑" panose="020B0503020204020204" pitchFamily="34" charset="-122"/>
              </a:rPr>
              <a:t>1</a:t>
            </a:r>
            <a:r>
              <a:rPr lang="zh-CN" altLang="en-US" sz="2400" dirty="0">
                <a:solidFill>
                  <a:srgbClr val="000000"/>
                </a:solidFill>
                <a:latin typeface="微软雅黑" panose="020B0503020204020204" pitchFamily="34" charset="-122"/>
                <a:ea typeface="微软雅黑" panose="020B0503020204020204" pitchFamily="34" charset="-122"/>
              </a:rPr>
              <a:t>级到</a:t>
            </a:r>
            <a:r>
              <a:rPr lang="en-US" altLang="zh-CN" sz="2400" dirty="0">
                <a:solidFill>
                  <a:srgbClr val="000000"/>
                </a:solidFill>
                <a:latin typeface="微软雅黑" panose="020B0503020204020204" pitchFamily="34" charset="-122"/>
                <a:ea typeface="微软雅黑" panose="020B0503020204020204" pitchFamily="34" charset="-122"/>
              </a:rPr>
              <a:t>2</a:t>
            </a:r>
            <a:r>
              <a:rPr lang="zh-CN" altLang="en-US" sz="2400" dirty="0">
                <a:solidFill>
                  <a:srgbClr val="000000"/>
                </a:solidFill>
                <a:latin typeface="微软雅黑" panose="020B0503020204020204" pitchFamily="34" charset="-122"/>
                <a:ea typeface="微软雅黑" panose="020B0503020204020204" pitchFamily="34" charset="-122"/>
              </a:rPr>
              <a:t>级结点的边给出</a:t>
            </a:r>
            <a:r>
              <a:rPr lang="en-US" altLang="zh-CN" sz="2400" dirty="0">
                <a:solidFill>
                  <a:srgbClr val="000000"/>
                </a:solidFill>
                <a:latin typeface="微软雅黑" panose="020B0503020204020204" pitchFamily="34" charset="-122"/>
                <a:ea typeface="微软雅黑" panose="020B0503020204020204" pitchFamily="34" charset="-122"/>
              </a:rPr>
              <a:t>x</a:t>
            </a:r>
            <a:r>
              <a:rPr lang="en-US" altLang="zh-CN" sz="2400" baseline="-25000" dirty="0">
                <a:solidFill>
                  <a:srgbClr val="000000"/>
                </a:solidFill>
                <a:latin typeface="微软雅黑" panose="020B0503020204020204" pitchFamily="34" charset="-122"/>
                <a:ea typeface="微软雅黑" panose="020B0503020204020204" pitchFamily="34" charset="-122"/>
              </a:rPr>
              <a:t>1</a:t>
            </a:r>
            <a:r>
              <a:rPr lang="zh-CN" altLang="en-US" sz="2400" dirty="0">
                <a:solidFill>
                  <a:srgbClr val="000000"/>
                </a:solidFill>
                <a:latin typeface="微软雅黑" panose="020B0503020204020204" pitchFamily="34" charset="-122"/>
                <a:ea typeface="微软雅黑" panose="020B0503020204020204" pitchFamily="34" charset="-122"/>
              </a:rPr>
              <a:t>的各种取值：</a:t>
            </a:r>
            <a:r>
              <a:rPr lang="en-US" altLang="zh-CN" sz="2400" dirty="0">
                <a:solidFill>
                  <a:srgbClr val="000000"/>
                </a:solidFill>
                <a:latin typeface="微软雅黑" panose="020B0503020204020204" pitchFamily="34" charset="-122"/>
                <a:ea typeface="微软雅黑" panose="020B0503020204020204" pitchFamily="34" charset="-122"/>
              </a:rPr>
              <a:t>1</a:t>
            </a:r>
            <a:r>
              <a:rPr lang="zh-CN" altLang="en-US" sz="2400" dirty="0">
                <a:solidFill>
                  <a:srgbClr val="000000"/>
                </a:solidFill>
                <a:latin typeface="微软雅黑" panose="020B0503020204020204" pitchFamily="34" charset="-122"/>
                <a:ea typeface="微软雅黑" panose="020B0503020204020204" pitchFamily="34" charset="-122"/>
              </a:rPr>
              <a:t>、</a:t>
            </a:r>
            <a:r>
              <a:rPr lang="en-US" altLang="zh-CN" sz="2400" dirty="0">
                <a:solidFill>
                  <a:srgbClr val="000000"/>
                </a:solidFill>
                <a:latin typeface="微软雅黑" panose="020B0503020204020204" pitchFamily="34" charset="-122"/>
                <a:ea typeface="微软雅黑" panose="020B0503020204020204" pitchFamily="34" charset="-122"/>
              </a:rPr>
              <a:t>2</a:t>
            </a:r>
            <a:r>
              <a:rPr lang="zh-CN" altLang="en-US" sz="2400" dirty="0">
                <a:solidFill>
                  <a:srgbClr val="000000"/>
                </a:solidFill>
                <a:latin typeface="微软雅黑" panose="020B0503020204020204" pitchFamily="34" charset="-122"/>
                <a:ea typeface="微软雅黑" panose="020B0503020204020204" pitchFamily="34" charset="-122"/>
              </a:rPr>
              <a:t>、</a:t>
            </a:r>
            <a:r>
              <a:rPr lang="en-US" altLang="zh-CN" sz="2400" dirty="0">
                <a:solidFill>
                  <a:srgbClr val="000000"/>
                </a:solidFill>
                <a:latin typeface="微软雅黑" panose="020B0503020204020204" pitchFamily="34" charset="-122"/>
                <a:ea typeface="微软雅黑" panose="020B0503020204020204" pitchFamily="34" charset="-122"/>
              </a:rPr>
              <a:t>3</a:t>
            </a:r>
            <a:r>
              <a:rPr lang="zh-CN" altLang="en-US" sz="2400" dirty="0">
                <a:solidFill>
                  <a:srgbClr val="000000"/>
                </a:solidFill>
                <a:latin typeface="微软雅黑" panose="020B0503020204020204" pitchFamily="34" charset="-122"/>
                <a:ea typeface="微软雅黑" panose="020B0503020204020204" pitchFamily="34" charset="-122"/>
              </a:rPr>
              <a:t>、</a:t>
            </a:r>
            <a:r>
              <a:rPr lang="en-US" altLang="zh-CN" sz="2400" dirty="0">
                <a:solidFill>
                  <a:srgbClr val="000000"/>
                </a:solidFill>
                <a:latin typeface="微软雅黑" panose="020B0503020204020204" pitchFamily="34" charset="-122"/>
                <a:ea typeface="微软雅黑" panose="020B0503020204020204" pitchFamily="34" charset="-122"/>
              </a:rPr>
              <a:t>4</a:t>
            </a:r>
            <a:r>
              <a:rPr lang="zh-CN" altLang="en-US" sz="2400" dirty="0">
                <a:solidFill>
                  <a:srgbClr val="000000"/>
                </a:solidFill>
                <a:latin typeface="微软雅黑" panose="020B0503020204020204" pitchFamily="34" charset="-122"/>
                <a:ea typeface="微软雅黑" panose="020B0503020204020204" pitchFamily="34" charset="-122"/>
              </a:rPr>
              <a:t>。</a:t>
            </a:r>
          </a:p>
        </p:txBody>
      </p:sp>
    </p:spTree>
    <p:extLst>
      <p:ext uri="{BB962C8B-B14F-4D97-AF65-F5344CB8AC3E}">
        <p14:creationId xmlns:p14="http://schemas.microsoft.com/office/powerpoint/2010/main" val="4084211427"/>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3333" y="338667"/>
            <a:ext cx="2607733" cy="593644"/>
          </a:xfrm>
          <a:prstGeom prst="rect">
            <a:avLst/>
          </a:prstGeom>
        </p:spPr>
      </p:pic>
      <p:pic>
        <p:nvPicPr>
          <p:cNvPr id="3" name="图片 2"/>
          <p:cNvPicPr>
            <a:picLocks noChangeAspect="1"/>
          </p:cNvPicPr>
          <p:nvPr/>
        </p:nvPicPr>
        <p:blipFill rotWithShape="1">
          <a:blip r:embed="rId4">
            <a:alphaModFix amt="4000"/>
            <a:extLst>
              <a:ext uri="{28A0092B-C50C-407E-A947-70E740481C1C}">
                <a14:useLocalDpi xmlns:a14="http://schemas.microsoft.com/office/drawing/2010/main" val="0"/>
              </a:ext>
            </a:extLst>
          </a:blip>
          <a:srcRect t="4939" r="28793" b="22469"/>
          <a:stretch/>
        </p:blipFill>
        <p:spPr>
          <a:xfrm>
            <a:off x="2641601" y="902926"/>
            <a:ext cx="9550400" cy="5955074"/>
          </a:xfrm>
          <a:prstGeom prst="rect">
            <a:avLst/>
          </a:prstGeom>
        </p:spPr>
      </p:pic>
      <p:sp>
        <p:nvSpPr>
          <p:cNvPr id="6" name="矩形 5"/>
          <p:cNvSpPr/>
          <p:nvPr/>
        </p:nvSpPr>
        <p:spPr>
          <a:xfrm flipV="1">
            <a:off x="4917057" y="1276288"/>
            <a:ext cx="6907448" cy="45719"/>
          </a:xfrm>
          <a:prstGeom prst="rect">
            <a:avLst/>
          </a:prstGeom>
          <a:solidFill>
            <a:srgbClr val="239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矩形 9"/>
          <p:cNvSpPr/>
          <p:nvPr/>
        </p:nvSpPr>
        <p:spPr>
          <a:xfrm>
            <a:off x="9618453" y="383465"/>
            <a:ext cx="2206050" cy="523220"/>
          </a:xfrm>
          <a:prstGeom prst="rect">
            <a:avLst/>
          </a:prstGeom>
          <a:solidFill>
            <a:srgbClr val="239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矩形 10"/>
          <p:cNvSpPr/>
          <p:nvPr/>
        </p:nvSpPr>
        <p:spPr>
          <a:xfrm>
            <a:off x="9558068" y="352688"/>
            <a:ext cx="2359995" cy="584775"/>
          </a:xfrm>
          <a:prstGeom prst="rect">
            <a:avLst/>
          </a:prstGeom>
        </p:spPr>
        <p:txBody>
          <a:bodyPr wrap="square" anchor="ct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lnSpc>
                <a:spcPct val="100000"/>
              </a:lnSpc>
              <a:spcBef>
                <a:spcPts val="0"/>
              </a:spcBef>
              <a:spcAft>
                <a:spcPts val="0"/>
              </a:spcAft>
              <a:defRPr/>
            </a:pPr>
            <a:r>
              <a:rPr lang="zh-CN" altLang="en-US" sz="3200" b="1" dirty="0">
                <a:solidFill>
                  <a:schemeClr val="bg1"/>
                </a:solidFill>
                <a:latin typeface="微软雅黑" charset="-122"/>
                <a:ea typeface="微软雅黑" charset="-122"/>
                <a:sym typeface="+mn-ea"/>
              </a:rPr>
              <a:t>回溯法</a:t>
            </a:r>
          </a:p>
        </p:txBody>
      </p:sp>
      <p:sp>
        <p:nvSpPr>
          <p:cNvPr id="13" name="文本框 12"/>
          <p:cNvSpPr txBox="1"/>
          <p:nvPr/>
        </p:nvSpPr>
        <p:spPr>
          <a:xfrm>
            <a:off x="342669" y="1027613"/>
            <a:ext cx="4953950" cy="584775"/>
          </a:xfrm>
          <a:prstGeom prst="rect">
            <a:avLst/>
          </a:prstGeom>
          <a:noFill/>
        </p:spPr>
        <p:txBody>
          <a:bodyPr wrap="square" rtlCol="0">
            <a:spAutoFit/>
          </a:bodyPr>
          <a:lstStyle/>
          <a:p>
            <a:r>
              <a:rPr kumimoji="1" lang="en-US" altLang="zh-CN" sz="3200" b="1" dirty="0" smtClean="0">
                <a:latin typeface="Microsoft YaHei" charset="-122"/>
                <a:ea typeface="Microsoft YaHei" charset="-122"/>
                <a:cs typeface="Microsoft YaHei" charset="-122"/>
              </a:rPr>
              <a:t>4</a:t>
            </a:r>
            <a:r>
              <a:rPr kumimoji="1" lang="zh-CN" altLang="en-US" sz="3200" b="1" dirty="0" smtClean="0">
                <a:latin typeface="Microsoft YaHei" charset="-122"/>
                <a:ea typeface="Microsoft YaHei" charset="-122"/>
                <a:cs typeface="Microsoft YaHei" charset="-122"/>
              </a:rPr>
              <a:t>皇后问题 解空间树结构</a:t>
            </a:r>
            <a:endParaRPr kumimoji="1" lang="zh-CN" altLang="en-US" sz="3200" b="1" dirty="0">
              <a:latin typeface="Microsoft YaHei" charset="-122"/>
              <a:ea typeface="Microsoft YaHei" charset="-122"/>
              <a:cs typeface="Microsoft YaHei" charset="-122"/>
            </a:endParaRPr>
          </a:p>
        </p:txBody>
      </p:sp>
      <p:pic>
        <p:nvPicPr>
          <p:cNvPr id="14"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0513" y="1841468"/>
            <a:ext cx="9124642" cy="4429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矩形 14"/>
          <p:cNvSpPr/>
          <p:nvPr/>
        </p:nvSpPr>
        <p:spPr>
          <a:xfrm>
            <a:off x="9305027" y="2264901"/>
            <a:ext cx="2907102" cy="3582519"/>
          </a:xfrm>
          <a:prstGeom prst="rect">
            <a:avLst/>
          </a:prstGeom>
        </p:spPr>
        <p:txBody>
          <a:bodyPr wrap="square">
            <a:spAutoFit/>
          </a:bodyPr>
          <a:lstStyle/>
          <a:p>
            <a:pPr lvl="0" fontAlgn="base">
              <a:lnSpc>
                <a:spcPct val="135000"/>
              </a:lnSpc>
              <a:spcBef>
                <a:spcPct val="0"/>
              </a:spcBef>
              <a:spcAft>
                <a:spcPct val="0"/>
              </a:spcAft>
              <a:defRPr/>
            </a:pPr>
            <a:r>
              <a:rPr lang="zh-CN" altLang="en-US" sz="2400" b="1" dirty="0">
                <a:solidFill>
                  <a:srgbClr val="000000"/>
                </a:solidFill>
                <a:latin typeface="微软雅黑" panose="020B0503020204020204" pitchFamily="34" charset="-122"/>
                <a:ea typeface="微软雅黑" panose="020B0503020204020204" pitchFamily="34" charset="-122"/>
              </a:rPr>
              <a:t>解空间</a:t>
            </a:r>
            <a:r>
              <a:rPr lang="zh-CN" altLang="en-US" sz="2400" dirty="0">
                <a:solidFill>
                  <a:srgbClr val="000000"/>
                </a:solidFill>
                <a:latin typeface="微软雅黑" panose="020B0503020204020204" pitchFamily="34" charset="-122"/>
                <a:ea typeface="微软雅黑" panose="020B0503020204020204" pitchFamily="34" charset="-122"/>
              </a:rPr>
              <a:t>：由</a:t>
            </a:r>
            <a:r>
              <a:rPr lang="zh-CN" altLang="en-US" sz="2400" dirty="0">
                <a:solidFill>
                  <a:srgbClr val="FF0000"/>
                </a:solidFill>
                <a:latin typeface="微软雅黑" panose="020B0503020204020204" pitchFamily="34" charset="-122"/>
                <a:ea typeface="微软雅黑" panose="020B0503020204020204" pitchFamily="34" charset="-122"/>
              </a:rPr>
              <a:t>从根结点到叶结点的所有路径</a:t>
            </a:r>
            <a:r>
              <a:rPr lang="zh-CN" altLang="en-US" sz="2400" dirty="0">
                <a:solidFill>
                  <a:srgbClr val="000000"/>
                </a:solidFill>
                <a:latin typeface="微软雅黑" panose="020B0503020204020204" pitchFamily="34" charset="-122"/>
                <a:ea typeface="微软雅黑" panose="020B0503020204020204" pitchFamily="34" charset="-122"/>
              </a:rPr>
              <a:t>所定义。</a:t>
            </a:r>
          </a:p>
          <a:p>
            <a:pPr lvl="0" fontAlgn="base">
              <a:lnSpc>
                <a:spcPct val="135000"/>
              </a:lnSpc>
              <a:spcBef>
                <a:spcPct val="0"/>
              </a:spcBef>
              <a:spcAft>
                <a:spcPct val="0"/>
              </a:spcAft>
              <a:defRPr/>
            </a:pPr>
            <a:r>
              <a:rPr lang="zh-CN" altLang="en-US" sz="2400" dirty="0" smtClean="0">
                <a:solidFill>
                  <a:srgbClr val="000000"/>
                </a:solidFill>
                <a:latin typeface="微软雅黑" panose="020B0503020204020204" pitchFamily="34" charset="-122"/>
                <a:ea typeface="微软雅黑" panose="020B0503020204020204" pitchFamily="34" charset="-122"/>
              </a:rPr>
              <a:t>共有</a:t>
            </a:r>
            <a:r>
              <a:rPr lang="en-US" altLang="zh-CN" sz="2400" dirty="0">
                <a:solidFill>
                  <a:srgbClr val="000000"/>
                </a:solidFill>
                <a:latin typeface="微软雅黑" panose="020B0503020204020204" pitchFamily="34" charset="-122"/>
                <a:ea typeface="微软雅黑" panose="020B0503020204020204" pitchFamily="34" charset="-122"/>
              </a:rPr>
              <a:t>4</a:t>
            </a:r>
            <a:r>
              <a:rPr lang="zh-CN" altLang="en-US" sz="2400" dirty="0">
                <a:solidFill>
                  <a:srgbClr val="000000"/>
                </a:solidFill>
                <a:latin typeface="微软雅黑" panose="020B0503020204020204" pitchFamily="34" charset="-122"/>
                <a:ea typeface="微软雅黑" panose="020B0503020204020204" pitchFamily="34" charset="-122"/>
              </a:rPr>
              <a:t>！＝</a:t>
            </a:r>
            <a:r>
              <a:rPr lang="en-US" altLang="zh-CN" sz="2400" dirty="0">
                <a:solidFill>
                  <a:srgbClr val="000000"/>
                </a:solidFill>
                <a:latin typeface="微软雅黑" panose="020B0503020204020204" pitchFamily="34" charset="-122"/>
                <a:ea typeface="微软雅黑" panose="020B0503020204020204" pitchFamily="34" charset="-122"/>
              </a:rPr>
              <a:t>24</a:t>
            </a:r>
            <a:r>
              <a:rPr lang="zh-CN" altLang="en-US" sz="2400" dirty="0">
                <a:solidFill>
                  <a:srgbClr val="000000"/>
                </a:solidFill>
                <a:latin typeface="微软雅黑" panose="020B0503020204020204" pitchFamily="34" charset="-122"/>
                <a:ea typeface="微软雅黑" panose="020B0503020204020204" pitchFamily="34" charset="-122"/>
              </a:rPr>
              <a:t>个叶结点，反映了</a:t>
            </a:r>
            <a:r>
              <a:rPr lang="en-US" altLang="zh-CN" sz="2400" dirty="0">
                <a:solidFill>
                  <a:srgbClr val="000000"/>
                </a:solidFill>
                <a:latin typeface="微软雅黑" panose="020B0503020204020204" pitchFamily="34" charset="-122"/>
                <a:ea typeface="微软雅黑" panose="020B0503020204020204" pitchFamily="34" charset="-122"/>
              </a:rPr>
              <a:t>4</a:t>
            </a:r>
            <a:r>
              <a:rPr lang="zh-CN" altLang="en-US" sz="2400" dirty="0">
                <a:solidFill>
                  <a:srgbClr val="000000"/>
                </a:solidFill>
                <a:latin typeface="微软雅黑" panose="020B0503020204020204" pitchFamily="34" charset="-122"/>
                <a:ea typeface="微软雅黑" panose="020B0503020204020204" pitchFamily="34" charset="-122"/>
              </a:rPr>
              <a:t>元组的所有可能排列</a:t>
            </a:r>
          </a:p>
          <a:p>
            <a:pPr lvl="0" fontAlgn="base">
              <a:lnSpc>
                <a:spcPct val="135000"/>
              </a:lnSpc>
              <a:spcBef>
                <a:spcPct val="0"/>
              </a:spcBef>
              <a:spcAft>
                <a:spcPct val="0"/>
              </a:spcAft>
              <a:defRPr/>
            </a:pPr>
            <a:r>
              <a:rPr lang="en-US" altLang="zh-CN" sz="2400" dirty="0" smtClean="0">
                <a:solidFill>
                  <a:srgbClr val="000000"/>
                </a:solidFill>
                <a:latin typeface="微软雅黑" panose="020B0503020204020204" pitchFamily="34" charset="-122"/>
                <a:ea typeface="微软雅黑" panose="020B0503020204020204" pitchFamily="34" charset="-122"/>
              </a:rPr>
              <a:t>——</a:t>
            </a:r>
            <a:r>
              <a:rPr lang="zh-CN" altLang="en-US" sz="2400" dirty="0">
                <a:solidFill>
                  <a:srgbClr val="000000"/>
                </a:solidFill>
                <a:latin typeface="微软雅黑" panose="020B0503020204020204" pitchFamily="34" charset="-122"/>
                <a:ea typeface="微软雅黑" panose="020B0503020204020204" pitchFamily="34" charset="-122"/>
              </a:rPr>
              <a:t>称为</a:t>
            </a:r>
            <a:r>
              <a:rPr lang="zh-CN" altLang="en-US" sz="2400" b="1" dirty="0">
                <a:solidFill>
                  <a:srgbClr val="000000"/>
                </a:solidFill>
                <a:latin typeface="微软雅黑" panose="020B0503020204020204" pitchFamily="34" charset="-122"/>
                <a:ea typeface="微软雅黑" panose="020B0503020204020204" pitchFamily="34" charset="-122"/>
              </a:rPr>
              <a:t>排列树</a:t>
            </a:r>
            <a:endParaRPr lang="zh-CN" altLang="en-US" sz="2400" dirty="0">
              <a:solidFill>
                <a:srgbClr val="0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921130859"/>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3333" y="338667"/>
            <a:ext cx="2607733" cy="593644"/>
          </a:xfrm>
          <a:prstGeom prst="rect">
            <a:avLst/>
          </a:prstGeom>
        </p:spPr>
      </p:pic>
      <p:pic>
        <p:nvPicPr>
          <p:cNvPr id="3" name="图片 2"/>
          <p:cNvPicPr>
            <a:picLocks noChangeAspect="1"/>
          </p:cNvPicPr>
          <p:nvPr/>
        </p:nvPicPr>
        <p:blipFill rotWithShape="1">
          <a:blip r:embed="rId4">
            <a:alphaModFix amt="4000"/>
            <a:extLst>
              <a:ext uri="{28A0092B-C50C-407E-A947-70E740481C1C}">
                <a14:useLocalDpi xmlns:a14="http://schemas.microsoft.com/office/drawing/2010/main" val="0"/>
              </a:ext>
            </a:extLst>
          </a:blip>
          <a:srcRect t="4939" r="28793" b="22469"/>
          <a:stretch/>
        </p:blipFill>
        <p:spPr>
          <a:xfrm>
            <a:off x="2641601" y="902926"/>
            <a:ext cx="9550400" cy="5955074"/>
          </a:xfrm>
          <a:prstGeom prst="rect">
            <a:avLst/>
          </a:prstGeom>
        </p:spPr>
      </p:pic>
      <p:sp>
        <p:nvSpPr>
          <p:cNvPr id="6" name="矩形 5"/>
          <p:cNvSpPr/>
          <p:nvPr/>
        </p:nvSpPr>
        <p:spPr>
          <a:xfrm flipV="1">
            <a:off x="5581291" y="1276287"/>
            <a:ext cx="6243214" cy="45719"/>
          </a:xfrm>
          <a:prstGeom prst="rect">
            <a:avLst/>
          </a:prstGeom>
          <a:solidFill>
            <a:srgbClr val="239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矩形 9"/>
          <p:cNvSpPr/>
          <p:nvPr/>
        </p:nvSpPr>
        <p:spPr>
          <a:xfrm>
            <a:off x="9618453" y="383465"/>
            <a:ext cx="2206050" cy="523220"/>
          </a:xfrm>
          <a:prstGeom prst="rect">
            <a:avLst/>
          </a:prstGeom>
          <a:solidFill>
            <a:srgbClr val="239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矩形 10"/>
          <p:cNvSpPr/>
          <p:nvPr/>
        </p:nvSpPr>
        <p:spPr>
          <a:xfrm>
            <a:off x="9558068" y="352688"/>
            <a:ext cx="2359995" cy="584775"/>
          </a:xfrm>
          <a:prstGeom prst="rect">
            <a:avLst/>
          </a:prstGeom>
        </p:spPr>
        <p:txBody>
          <a:bodyPr wrap="square" anchor="ct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lnSpc>
                <a:spcPct val="100000"/>
              </a:lnSpc>
              <a:spcBef>
                <a:spcPts val="0"/>
              </a:spcBef>
              <a:spcAft>
                <a:spcPts val="0"/>
              </a:spcAft>
              <a:defRPr/>
            </a:pPr>
            <a:r>
              <a:rPr lang="zh-CN" altLang="en-US" sz="3200" b="1" dirty="0">
                <a:solidFill>
                  <a:schemeClr val="bg1"/>
                </a:solidFill>
                <a:latin typeface="微软雅黑" charset="-122"/>
                <a:ea typeface="微软雅黑" charset="-122"/>
                <a:sym typeface="+mn-ea"/>
              </a:rPr>
              <a:t>回溯法</a:t>
            </a:r>
          </a:p>
        </p:txBody>
      </p:sp>
      <p:sp>
        <p:nvSpPr>
          <p:cNvPr id="13" name="文本框 12"/>
          <p:cNvSpPr txBox="1"/>
          <p:nvPr/>
        </p:nvSpPr>
        <p:spPr>
          <a:xfrm>
            <a:off x="342669" y="1027613"/>
            <a:ext cx="5238622" cy="584775"/>
          </a:xfrm>
          <a:prstGeom prst="rect">
            <a:avLst/>
          </a:prstGeom>
          <a:noFill/>
        </p:spPr>
        <p:txBody>
          <a:bodyPr wrap="square" rtlCol="0">
            <a:spAutoFit/>
          </a:bodyPr>
          <a:lstStyle/>
          <a:p>
            <a:r>
              <a:rPr kumimoji="1" lang="zh-CN" altLang="en-US" sz="3200" b="1" dirty="0" smtClean="0">
                <a:latin typeface="Microsoft YaHei" charset="-122"/>
                <a:ea typeface="Microsoft YaHei" charset="-122"/>
                <a:cs typeface="Microsoft YaHei" charset="-122"/>
              </a:rPr>
              <a:t>子集和数问题 解空间树结构</a:t>
            </a:r>
            <a:endParaRPr kumimoji="1" lang="zh-CN" altLang="en-US" sz="3200" b="1" dirty="0">
              <a:latin typeface="Microsoft YaHei" charset="-122"/>
              <a:ea typeface="Microsoft YaHei" charset="-122"/>
              <a:cs typeface="Microsoft YaHei" charset="-122"/>
            </a:endParaRPr>
          </a:p>
        </p:txBody>
      </p:sp>
      <p:sp>
        <p:nvSpPr>
          <p:cNvPr id="4" name="矩形 3"/>
          <p:cNvSpPr/>
          <p:nvPr/>
        </p:nvSpPr>
        <p:spPr>
          <a:xfrm>
            <a:off x="342747" y="1567559"/>
            <a:ext cx="11481758" cy="1708160"/>
          </a:xfrm>
          <a:prstGeom prst="rect">
            <a:avLst/>
          </a:prstGeom>
        </p:spPr>
        <p:txBody>
          <a:bodyPr wrap="square">
            <a:spAutoFit/>
          </a:bodyPr>
          <a:lstStyle/>
          <a:p>
            <a:pPr marL="342900" marR="0" lvl="0" indent="-342900" defTabSz="914400" eaLnBrk="1" fontAlgn="base" latinLnBrk="0" hangingPunct="1">
              <a:lnSpc>
                <a:spcPct val="150000"/>
              </a:lnSpc>
              <a:spcBef>
                <a:spcPct val="0"/>
              </a:spcBef>
              <a:spcAft>
                <a:spcPct val="0"/>
              </a:spcAft>
              <a:buClr>
                <a:srgbClr val="CC9900"/>
              </a:buClr>
              <a:buSzPct val="65000"/>
              <a:buFontTx/>
              <a:buNone/>
              <a:tabLst/>
              <a:defRPr/>
            </a:pPr>
            <a:r>
              <a:rPr kumimoji="0" lang="en-US" altLang="zh-CN"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1</a:t>
            </a:r>
            <a:r>
              <a:rPr kumimoji="0" lang="zh-CN" altLang="en-US"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）元组大小可变（</a:t>
            </a:r>
            <a:r>
              <a:rPr kumimoji="0" lang="en-US" altLang="zh-CN"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x</a:t>
            </a:r>
            <a:r>
              <a:rPr kumimoji="0" lang="en-US" altLang="zh-CN" sz="2400" b="0" i="0" u="none" strike="noStrike" kern="0" cap="none" spc="0" normalizeH="0" baseline="-25000" noProof="0" dirty="0" smtClean="0">
                <a:ln>
                  <a:noFill/>
                </a:ln>
                <a:solidFill>
                  <a:srgbClr val="000000"/>
                </a:solidFill>
                <a:effectLst/>
                <a:uLnTx/>
                <a:uFillTx/>
                <a:latin typeface="微软雅黑" panose="020B0503020204020204" pitchFamily="34" charset="-122"/>
                <a:ea typeface="微软雅黑" panose="020B0503020204020204" pitchFamily="34" charset="-122"/>
              </a:rPr>
              <a:t>i</a:t>
            </a:r>
            <a:r>
              <a:rPr kumimoji="0" lang="zh-CN" altLang="en-US"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a:t>
            </a:r>
            <a:r>
              <a:rPr kumimoji="0" lang="en-US" altLang="zh-CN"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x</a:t>
            </a:r>
            <a:r>
              <a:rPr kumimoji="0" lang="en-US" altLang="zh-CN" sz="2400" b="0" i="0" u="none" strike="noStrike" kern="0" cap="none" spc="0" normalizeH="0" baseline="-25000" noProof="0" dirty="0" smtClean="0">
                <a:ln>
                  <a:noFill/>
                </a:ln>
                <a:solidFill>
                  <a:srgbClr val="000000"/>
                </a:solidFill>
                <a:effectLst/>
                <a:uLnTx/>
                <a:uFillTx/>
                <a:latin typeface="微软雅黑" panose="020B0503020204020204" pitchFamily="34" charset="-122"/>
                <a:ea typeface="微软雅黑" panose="020B0503020204020204" pitchFamily="34" charset="-122"/>
              </a:rPr>
              <a:t>i+1</a:t>
            </a:r>
            <a:r>
              <a:rPr kumimoji="0" lang="zh-CN" altLang="en-US"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a:t>
            </a:r>
          </a:p>
          <a:p>
            <a:pPr marL="342900" marR="0" lvl="0" indent="-342900" defTabSz="914400" eaLnBrk="1" fontAlgn="base" latinLnBrk="0" hangingPunct="1">
              <a:lnSpc>
                <a:spcPct val="150000"/>
              </a:lnSpc>
              <a:spcBef>
                <a:spcPct val="0"/>
              </a:spcBef>
              <a:spcAft>
                <a:spcPct val="0"/>
              </a:spcAft>
              <a:buClr>
                <a:srgbClr val="CC9900"/>
              </a:buClr>
              <a:buSzPct val="65000"/>
              <a:buFontTx/>
              <a:buNone/>
              <a:tabLst/>
              <a:defRPr/>
            </a:pPr>
            <a:r>
              <a:rPr kumimoji="0" lang="zh-CN" altLang="en-US"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   </a:t>
            </a:r>
            <a:r>
              <a:rPr kumimoji="0" lang="zh-CN" altLang="en-US" sz="2400" b="0" i="0" u="none" strike="noStrike" kern="0" cap="none" spc="0" normalizeH="0" baseline="0" noProof="0" dirty="0" smtClean="0">
                <a:ln>
                  <a:noFill/>
                </a:ln>
                <a:solidFill>
                  <a:srgbClr val="0000FF"/>
                </a:solidFill>
                <a:effectLst/>
                <a:uLnTx/>
                <a:uFillTx/>
                <a:latin typeface="微软雅黑" panose="020B0503020204020204" pitchFamily="34" charset="-122"/>
                <a:ea typeface="微软雅黑" panose="020B0503020204020204" pitchFamily="34" charset="-122"/>
              </a:rPr>
              <a:t>树边标记</a:t>
            </a:r>
            <a:r>
              <a:rPr kumimoji="0" lang="zh-CN" altLang="en-US"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a:t>
            </a:r>
            <a:r>
              <a:rPr kumimoji="0" lang="zh-CN" altLang="en-US" sz="22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由</a:t>
            </a:r>
            <a:r>
              <a:rPr kumimoji="0" lang="en-US" altLang="zh-CN" sz="2200" b="0" i="0" u="none" strike="noStrike" kern="0" cap="none" spc="0" normalizeH="0" baseline="0" noProof="0" dirty="0" err="1" smtClean="0">
                <a:ln>
                  <a:noFill/>
                </a:ln>
                <a:solidFill>
                  <a:srgbClr val="000000"/>
                </a:solidFill>
                <a:effectLst/>
                <a:uLnTx/>
                <a:uFillTx/>
                <a:latin typeface="微软雅黑" panose="020B0503020204020204" pitchFamily="34" charset="-122"/>
                <a:ea typeface="微软雅黑" panose="020B0503020204020204" pitchFamily="34" charset="-122"/>
              </a:rPr>
              <a:t>i</a:t>
            </a:r>
            <a:r>
              <a:rPr kumimoji="0" lang="zh-CN" altLang="en-US" sz="22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级结点到</a:t>
            </a:r>
            <a:r>
              <a:rPr kumimoji="0" lang="en-US" altLang="zh-CN" sz="2200" b="0" i="0" u="none" strike="noStrike" kern="0" cap="none" spc="0" normalizeH="0" baseline="0" noProof="0" dirty="0" err="1" smtClean="0">
                <a:ln>
                  <a:noFill/>
                </a:ln>
                <a:solidFill>
                  <a:srgbClr val="000000"/>
                </a:solidFill>
                <a:effectLst/>
                <a:uLnTx/>
                <a:uFillTx/>
                <a:latin typeface="微软雅黑" panose="020B0503020204020204" pitchFamily="34" charset="-122"/>
                <a:ea typeface="微软雅黑" panose="020B0503020204020204" pitchFamily="34" charset="-122"/>
              </a:rPr>
              <a:t>i</a:t>
            </a:r>
            <a:r>
              <a:rPr kumimoji="0" lang="zh-CN" altLang="en-US" sz="22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a:t>
            </a:r>
            <a:r>
              <a:rPr kumimoji="0" lang="en-US" altLang="zh-CN" sz="22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1</a:t>
            </a:r>
            <a:r>
              <a:rPr kumimoji="0" lang="zh-CN" altLang="en-US" sz="22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级结点的一条边用</a:t>
            </a:r>
            <a:r>
              <a:rPr kumimoji="0" lang="en-US" altLang="zh-CN" sz="22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x</a:t>
            </a:r>
            <a:r>
              <a:rPr kumimoji="0" lang="en-US" altLang="zh-CN" sz="2200" b="0" i="0" u="none" strike="noStrike" kern="0" cap="none" spc="0" normalizeH="0" baseline="-25000" noProof="0" dirty="0" smtClean="0">
                <a:ln>
                  <a:noFill/>
                </a:ln>
                <a:solidFill>
                  <a:srgbClr val="000000"/>
                </a:solidFill>
                <a:effectLst/>
                <a:uLnTx/>
                <a:uFillTx/>
                <a:latin typeface="微软雅黑" panose="020B0503020204020204" pitchFamily="34" charset="-122"/>
                <a:ea typeface="微软雅黑" panose="020B0503020204020204" pitchFamily="34" charset="-122"/>
              </a:rPr>
              <a:t>i</a:t>
            </a:r>
            <a:r>
              <a:rPr kumimoji="0" lang="zh-CN" altLang="en-US" sz="22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来表示，表示</a:t>
            </a:r>
            <a:r>
              <a:rPr kumimoji="0" lang="en-US" altLang="zh-CN" sz="22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k-</a:t>
            </a:r>
            <a:r>
              <a:rPr kumimoji="0" lang="zh-CN" altLang="en-US" sz="22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元组里的第</a:t>
            </a:r>
            <a:r>
              <a:rPr kumimoji="0" lang="en-US" altLang="zh-CN" sz="2200" b="0" i="0" u="none" strike="noStrike" kern="0" cap="none" spc="0" normalizeH="0" baseline="0" noProof="0" dirty="0" err="1" smtClean="0">
                <a:ln>
                  <a:noFill/>
                </a:ln>
                <a:solidFill>
                  <a:srgbClr val="000000"/>
                </a:solidFill>
                <a:effectLst/>
                <a:uLnTx/>
                <a:uFillTx/>
                <a:latin typeface="微软雅黑" panose="020B0503020204020204" pitchFamily="34" charset="-122"/>
                <a:ea typeface="微软雅黑" panose="020B0503020204020204" pitchFamily="34" charset="-122"/>
              </a:rPr>
              <a:t>i</a:t>
            </a:r>
            <a:r>
              <a:rPr kumimoji="0" lang="zh-CN" altLang="en-US" sz="22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个元素是已知集合中下标为</a:t>
            </a:r>
            <a:r>
              <a:rPr kumimoji="0" lang="en-US" altLang="zh-CN" sz="22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x</a:t>
            </a:r>
            <a:r>
              <a:rPr kumimoji="0" lang="en-US" altLang="zh-CN" sz="2200" b="0" i="0" u="none" strike="noStrike" kern="0" cap="none" spc="0" normalizeH="0" baseline="-25000" noProof="0" dirty="0" smtClean="0">
                <a:ln>
                  <a:noFill/>
                </a:ln>
                <a:solidFill>
                  <a:srgbClr val="000000"/>
                </a:solidFill>
                <a:effectLst/>
                <a:uLnTx/>
                <a:uFillTx/>
                <a:latin typeface="微软雅黑" panose="020B0503020204020204" pitchFamily="34" charset="-122"/>
                <a:ea typeface="微软雅黑" panose="020B0503020204020204" pitchFamily="34" charset="-122"/>
              </a:rPr>
              <a:t>i</a:t>
            </a:r>
            <a:r>
              <a:rPr kumimoji="0" lang="zh-CN" altLang="en-US" sz="22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的元素</a:t>
            </a:r>
            <a:endParaRPr kumimoji="0" lang="zh-CN" altLang="en-US" sz="1800" b="0" i="0" u="none" strike="noStrike" kern="0" cap="none" spc="0" normalizeH="0" baseline="0" noProof="0" dirty="0" smtClean="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pic>
        <p:nvPicPr>
          <p:cNvPr id="12"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7677" y="3345381"/>
            <a:ext cx="5236079" cy="3000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Rectangle 7"/>
          <p:cNvSpPr>
            <a:spLocks noChangeArrowheads="1"/>
          </p:cNvSpPr>
          <p:nvPr/>
        </p:nvSpPr>
        <p:spPr bwMode="auto">
          <a:xfrm>
            <a:off x="6331790" y="3345382"/>
            <a:ext cx="5492716" cy="3000821"/>
          </a:xfrm>
          <a:prstGeom prst="rect">
            <a:avLst/>
          </a:prstGeom>
          <a:solidFill>
            <a:srgbClr val="006633">
              <a:lumMod val="20000"/>
              <a:lumOff val="80000"/>
            </a:srgbClr>
          </a:solidFill>
          <a:ln>
            <a:noFill/>
          </a:ln>
        </p:spPr>
        <p:txBody>
          <a:bodyPr wrap="square">
            <a:spAutoFit/>
          </a:bodyPr>
          <a:lstStyle>
            <a:lvl1pPr eaLnBrk="0" hangingPunct="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35000"/>
              </a:lnSpc>
              <a:spcBef>
                <a:spcPct val="0"/>
              </a:spcBef>
              <a:spcAft>
                <a:spcPct val="0"/>
              </a:spcAft>
              <a:buClrTx/>
              <a:buSzTx/>
              <a:buFontTx/>
              <a:buNone/>
              <a:tabLst/>
              <a:defRPr/>
            </a:pPr>
            <a:r>
              <a:rPr kumimoji="0" lang="zh-CN" altLang="en-US" sz="28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解空间由树中的根结点到任何结点的所有路径所确定，包括：</a:t>
            </a:r>
            <a:r>
              <a:rPr kumimoji="0" lang="en-US" altLang="zh-CN" sz="28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(1),  (1,2),  (1,2,3),(1,2,3,4), (1,2,4), (1,3,4), (1,4),(2), (2,3)</a:t>
            </a:r>
            <a:r>
              <a:rPr kumimoji="0" lang="zh-CN" altLang="en-US" sz="28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等</a:t>
            </a:r>
            <a:r>
              <a:rPr kumimoji="0" lang="zh-CN" altLang="en-US" sz="28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。共有</a:t>
            </a:r>
            <a:r>
              <a:rPr kumimoji="0" lang="en-US" altLang="zh-CN" sz="28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16</a:t>
            </a:r>
            <a:r>
              <a:rPr kumimoji="0" lang="zh-CN" altLang="en-US" sz="28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个可能的元组（结点</a:t>
            </a:r>
            <a:r>
              <a:rPr kumimoji="0" lang="en-US" altLang="zh-CN" sz="28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1</a:t>
            </a:r>
            <a:r>
              <a:rPr kumimoji="0" lang="zh-CN" altLang="en-US" sz="28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代表空集</a:t>
            </a:r>
            <a:r>
              <a:rPr kumimoji="0" lang="zh-CN" altLang="en-US" sz="28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a:t>
            </a:r>
            <a:endParaRPr kumimoji="0" lang="zh-CN" altLang="en-US" sz="28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94008248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3333" y="338667"/>
            <a:ext cx="2607733" cy="593644"/>
          </a:xfrm>
          <a:prstGeom prst="rect">
            <a:avLst/>
          </a:prstGeom>
        </p:spPr>
      </p:pic>
      <p:pic>
        <p:nvPicPr>
          <p:cNvPr id="3" name="图片 2"/>
          <p:cNvPicPr>
            <a:picLocks noChangeAspect="1"/>
          </p:cNvPicPr>
          <p:nvPr/>
        </p:nvPicPr>
        <p:blipFill rotWithShape="1">
          <a:blip r:embed="rId4">
            <a:alphaModFix amt="4000"/>
            <a:extLst>
              <a:ext uri="{28A0092B-C50C-407E-A947-70E740481C1C}">
                <a14:useLocalDpi xmlns:a14="http://schemas.microsoft.com/office/drawing/2010/main" val="0"/>
              </a:ext>
            </a:extLst>
          </a:blip>
          <a:srcRect t="4939" r="28793" b="22469"/>
          <a:stretch/>
        </p:blipFill>
        <p:spPr>
          <a:xfrm>
            <a:off x="2641601" y="902926"/>
            <a:ext cx="9550400" cy="5955074"/>
          </a:xfrm>
          <a:prstGeom prst="rect">
            <a:avLst/>
          </a:prstGeom>
        </p:spPr>
      </p:pic>
      <p:sp>
        <p:nvSpPr>
          <p:cNvPr id="6" name="矩形 5"/>
          <p:cNvSpPr/>
          <p:nvPr/>
        </p:nvSpPr>
        <p:spPr>
          <a:xfrm>
            <a:off x="2274104" y="1316835"/>
            <a:ext cx="9550400" cy="45719"/>
          </a:xfrm>
          <a:prstGeom prst="rect">
            <a:avLst/>
          </a:prstGeom>
          <a:solidFill>
            <a:srgbClr val="239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矩形 9"/>
          <p:cNvSpPr/>
          <p:nvPr/>
        </p:nvSpPr>
        <p:spPr>
          <a:xfrm>
            <a:off x="9618453" y="383465"/>
            <a:ext cx="2206050" cy="523220"/>
          </a:xfrm>
          <a:prstGeom prst="rect">
            <a:avLst/>
          </a:prstGeom>
          <a:solidFill>
            <a:srgbClr val="239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矩形 10"/>
          <p:cNvSpPr/>
          <p:nvPr/>
        </p:nvSpPr>
        <p:spPr>
          <a:xfrm>
            <a:off x="9558068" y="352688"/>
            <a:ext cx="2359995" cy="584775"/>
          </a:xfrm>
          <a:prstGeom prst="rect">
            <a:avLst/>
          </a:prstGeom>
        </p:spPr>
        <p:txBody>
          <a:bodyPr wrap="square" anchor="ct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lnSpc>
                <a:spcPct val="100000"/>
              </a:lnSpc>
              <a:spcBef>
                <a:spcPts val="0"/>
              </a:spcBef>
              <a:spcAft>
                <a:spcPts val="0"/>
              </a:spcAft>
              <a:defRPr/>
            </a:pPr>
            <a:r>
              <a:rPr lang="zh-CN" altLang="en-US" sz="3200" b="1" dirty="0" smtClean="0">
                <a:solidFill>
                  <a:schemeClr val="bg1"/>
                </a:solidFill>
                <a:latin typeface="微软雅黑" charset="-122"/>
                <a:ea typeface="微软雅黑" charset="-122"/>
                <a:sym typeface="+mn-ea"/>
              </a:rPr>
              <a:t>图算法</a:t>
            </a:r>
            <a:endParaRPr lang="zh-CN" altLang="en-US" sz="3200" b="1" dirty="0">
              <a:solidFill>
                <a:schemeClr val="bg1"/>
              </a:solidFill>
              <a:latin typeface="微软雅黑" charset="-122"/>
              <a:ea typeface="微软雅黑" charset="-122"/>
              <a:sym typeface="+mn-ea"/>
            </a:endParaRPr>
          </a:p>
        </p:txBody>
      </p:sp>
      <p:sp>
        <p:nvSpPr>
          <p:cNvPr id="13" name="文本框 12"/>
          <p:cNvSpPr txBox="1"/>
          <p:nvPr/>
        </p:nvSpPr>
        <p:spPr>
          <a:xfrm>
            <a:off x="423333" y="1058791"/>
            <a:ext cx="1850771" cy="584775"/>
          </a:xfrm>
          <a:prstGeom prst="rect">
            <a:avLst/>
          </a:prstGeom>
          <a:noFill/>
        </p:spPr>
        <p:txBody>
          <a:bodyPr wrap="square" rtlCol="0">
            <a:spAutoFit/>
          </a:bodyPr>
          <a:lstStyle/>
          <a:p>
            <a:r>
              <a:rPr kumimoji="1" lang="zh-CN" altLang="en-US" sz="3200" b="1" dirty="0" smtClean="0">
                <a:latin typeface="Microsoft YaHei" charset="-122"/>
                <a:ea typeface="Microsoft YaHei" charset="-122"/>
                <a:cs typeface="Microsoft YaHei" charset="-122"/>
              </a:rPr>
              <a:t>图的表示</a:t>
            </a:r>
            <a:endParaRPr kumimoji="1" lang="zh-CN" altLang="en-US" sz="3200" b="1" dirty="0">
              <a:latin typeface="Microsoft YaHei" charset="-122"/>
              <a:ea typeface="Microsoft YaHei" charset="-122"/>
              <a:cs typeface="Microsoft YaHei" charset="-122"/>
            </a:endParaRPr>
          </a:p>
        </p:txBody>
      </p:sp>
      <p:sp>
        <p:nvSpPr>
          <p:cNvPr id="5" name="矩形 4"/>
          <p:cNvSpPr/>
          <p:nvPr/>
        </p:nvSpPr>
        <p:spPr>
          <a:xfrm>
            <a:off x="2303250" y="1476589"/>
            <a:ext cx="9368288" cy="523220"/>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28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对于图</a:t>
            </a:r>
            <a:r>
              <a:rPr kumimoji="0" lang="en-US" altLang="zh-CN" sz="28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G=(V,E)</a:t>
            </a:r>
            <a:r>
              <a:rPr kumimoji="0" lang="zh-CN" altLang="en-US" sz="28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，可以用两种方法表示：</a:t>
            </a:r>
            <a:r>
              <a:rPr kumimoji="0" lang="zh-CN" altLang="en-US" sz="2800" b="0" i="0" u="none" strike="noStrike" kern="0" cap="none" spc="0" normalizeH="0" baseline="0" noProof="0" dirty="0" smtClean="0">
                <a:ln>
                  <a:noFill/>
                </a:ln>
                <a:solidFill>
                  <a:srgbClr val="FF0000"/>
                </a:solidFill>
                <a:effectLst/>
                <a:uLnTx/>
                <a:uFillTx/>
                <a:latin typeface="微软雅黑" panose="020B0503020204020204" pitchFamily="34" charset="-122"/>
                <a:ea typeface="微软雅黑" panose="020B0503020204020204" pitchFamily="34" charset="-122"/>
              </a:rPr>
              <a:t>邻接表</a:t>
            </a:r>
            <a:r>
              <a:rPr kumimoji="0" lang="zh-CN" altLang="en-US" sz="28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a:t>
            </a:r>
            <a:r>
              <a:rPr kumimoji="0" lang="zh-CN" altLang="en-US" sz="2800" b="0" i="0" u="none" strike="noStrike" kern="0" cap="none" spc="0" normalizeH="0" baseline="0" noProof="0" dirty="0" smtClean="0">
                <a:ln>
                  <a:noFill/>
                </a:ln>
                <a:solidFill>
                  <a:srgbClr val="FF0000"/>
                </a:solidFill>
                <a:effectLst/>
                <a:uLnTx/>
                <a:uFillTx/>
                <a:latin typeface="微软雅黑" panose="020B0503020204020204" pitchFamily="34" charset="-122"/>
                <a:ea typeface="微软雅黑" panose="020B0503020204020204" pitchFamily="34" charset="-122"/>
              </a:rPr>
              <a:t>邻接矩阵</a:t>
            </a:r>
            <a:endParaRPr kumimoji="0" lang="zh-CN" altLang="en-US" sz="2000" b="0" i="0" u="none" strike="noStrike" kern="0" cap="none" spc="0" normalizeH="0" baseline="0" noProof="0" dirty="0" smtClean="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
        <p:nvSpPr>
          <p:cNvPr id="12" name="矩形 11"/>
          <p:cNvSpPr/>
          <p:nvPr/>
        </p:nvSpPr>
        <p:spPr>
          <a:xfrm>
            <a:off x="2736934" y="2248182"/>
            <a:ext cx="9087569" cy="45719"/>
          </a:xfrm>
          <a:prstGeom prst="rect">
            <a:avLst/>
          </a:prstGeom>
          <a:solidFill>
            <a:srgbClr val="239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文本框 13"/>
          <p:cNvSpPr txBox="1"/>
          <p:nvPr/>
        </p:nvSpPr>
        <p:spPr>
          <a:xfrm>
            <a:off x="1239844" y="1998764"/>
            <a:ext cx="1486105" cy="584775"/>
          </a:xfrm>
          <a:prstGeom prst="rect">
            <a:avLst/>
          </a:prstGeom>
          <a:noFill/>
        </p:spPr>
        <p:txBody>
          <a:bodyPr wrap="square" rtlCol="0">
            <a:spAutoFit/>
          </a:bodyPr>
          <a:lstStyle/>
          <a:p>
            <a:r>
              <a:rPr kumimoji="1" lang="zh-CN" altLang="en-US" sz="3200" b="1" dirty="0" smtClean="0">
                <a:latin typeface="Microsoft YaHei" charset="-122"/>
                <a:ea typeface="Microsoft YaHei" charset="-122"/>
                <a:cs typeface="Microsoft YaHei" charset="-122"/>
              </a:rPr>
              <a:t>邻接表</a:t>
            </a:r>
            <a:endParaRPr kumimoji="1" lang="zh-CN" altLang="en-US" sz="3200" b="1" dirty="0">
              <a:latin typeface="Microsoft YaHei" charset="-122"/>
              <a:ea typeface="Microsoft YaHei" charset="-122"/>
              <a:cs typeface="Microsoft YaHei" charset="-122"/>
            </a:endParaRPr>
          </a:p>
        </p:txBody>
      </p:sp>
      <p:pic>
        <p:nvPicPr>
          <p:cNvPr id="15" name="图片 5"/>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835165" y="2659433"/>
            <a:ext cx="4646613" cy="162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图片 8"/>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835165" y="4458478"/>
            <a:ext cx="4214813" cy="198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1861515" y="3160717"/>
            <a:ext cx="3057247" cy="52322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2800" b="1" i="0" u="none" strike="noStrike" kern="0" cap="none" spc="0" normalizeH="0" baseline="0" noProof="0" dirty="0" smtClean="0">
                <a:ln>
                  <a:noFill/>
                </a:ln>
                <a:solidFill>
                  <a:schemeClr val="accent6">
                    <a:lumMod val="50000"/>
                  </a:schemeClr>
                </a:solidFill>
                <a:effectLst/>
                <a:uLnTx/>
                <a:uFillTx/>
                <a:latin typeface="微软雅黑" panose="020B0503020204020204" pitchFamily="34" charset="-122"/>
                <a:ea typeface="微软雅黑" panose="020B0503020204020204" pitchFamily="34" charset="-122"/>
              </a:rPr>
              <a:t>无向图</a:t>
            </a:r>
            <a:r>
              <a:rPr kumimoji="0" lang="zh-CN" altLang="en-US" sz="28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的邻接表：</a:t>
            </a:r>
            <a:endParaRPr kumimoji="0" lang="zh-CN" altLang="en-US" sz="2000" b="0" i="0" u="none" strike="noStrike" kern="0" cap="none" spc="0" normalizeH="0" baseline="0" noProof="0" dirty="0" smtClean="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
        <p:nvSpPr>
          <p:cNvPr id="17" name="矩形 16"/>
          <p:cNvSpPr/>
          <p:nvPr/>
        </p:nvSpPr>
        <p:spPr>
          <a:xfrm>
            <a:off x="1861515" y="5308319"/>
            <a:ext cx="3057247" cy="52322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2800" b="1" i="0" u="none" strike="noStrike" kern="0" cap="none" spc="0" normalizeH="0" baseline="0" noProof="0" dirty="0" smtClean="0">
                <a:ln>
                  <a:noFill/>
                </a:ln>
                <a:solidFill>
                  <a:schemeClr val="accent6">
                    <a:lumMod val="50000"/>
                  </a:schemeClr>
                </a:solidFill>
                <a:effectLst/>
                <a:uLnTx/>
                <a:uFillTx/>
                <a:latin typeface="微软雅黑" panose="020B0503020204020204" pitchFamily="34" charset="-122"/>
                <a:ea typeface="微软雅黑" panose="020B0503020204020204" pitchFamily="34" charset="-122"/>
              </a:rPr>
              <a:t>有向图</a:t>
            </a:r>
            <a:r>
              <a:rPr kumimoji="0" lang="zh-CN" altLang="en-US" sz="28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的邻接表：</a:t>
            </a:r>
            <a:endParaRPr kumimoji="0" lang="zh-CN" altLang="en-US" sz="2000" b="0" i="0" u="none" strike="noStrike" kern="0" cap="none" spc="0" normalizeH="0" baseline="0" noProof="0" dirty="0" smtClean="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65540700"/>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3333" y="338667"/>
            <a:ext cx="2607733" cy="593644"/>
          </a:xfrm>
          <a:prstGeom prst="rect">
            <a:avLst/>
          </a:prstGeom>
        </p:spPr>
      </p:pic>
      <p:pic>
        <p:nvPicPr>
          <p:cNvPr id="3" name="图片 2"/>
          <p:cNvPicPr>
            <a:picLocks noChangeAspect="1"/>
          </p:cNvPicPr>
          <p:nvPr/>
        </p:nvPicPr>
        <p:blipFill rotWithShape="1">
          <a:blip r:embed="rId4">
            <a:alphaModFix amt="4000"/>
            <a:extLst>
              <a:ext uri="{28A0092B-C50C-407E-A947-70E740481C1C}">
                <a14:useLocalDpi xmlns:a14="http://schemas.microsoft.com/office/drawing/2010/main" val="0"/>
              </a:ext>
            </a:extLst>
          </a:blip>
          <a:srcRect t="4939" r="28793" b="22469"/>
          <a:stretch/>
        </p:blipFill>
        <p:spPr>
          <a:xfrm>
            <a:off x="2641601" y="902926"/>
            <a:ext cx="9550400" cy="5955074"/>
          </a:xfrm>
          <a:prstGeom prst="rect">
            <a:avLst/>
          </a:prstGeom>
        </p:spPr>
      </p:pic>
      <p:sp>
        <p:nvSpPr>
          <p:cNvPr id="6" name="矩形 5"/>
          <p:cNvSpPr/>
          <p:nvPr/>
        </p:nvSpPr>
        <p:spPr>
          <a:xfrm flipV="1">
            <a:off x="5581291" y="1276287"/>
            <a:ext cx="6243214" cy="45719"/>
          </a:xfrm>
          <a:prstGeom prst="rect">
            <a:avLst/>
          </a:prstGeom>
          <a:solidFill>
            <a:srgbClr val="239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矩形 9"/>
          <p:cNvSpPr/>
          <p:nvPr/>
        </p:nvSpPr>
        <p:spPr>
          <a:xfrm>
            <a:off x="9618453" y="383465"/>
            <a:ext cx="2206050" cy="523220"/>
          </a:xfrm>
          <a:prstGeom prst="rect">
            <a:avLst/>
          </a:prstGeom>
          <a:solidFill>
            <a:srgbClr val="239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矩形 10"/>
          <p:cNvSpPr/>
          <p:nvPr/>
        </p:nvSpPr>
        <p:spPr>
          <a:xfrm>
            <a:off x="9558068" y="352688"/>
            <a:ext cx="2359995" cy="584775"/>
          </a:xfrm>
          <a:prstGeom prst="rect">
            <a:avLst/>
          </a:prstGeom>
        </p:spPr>
        <p:txBody>
          <a:bodyPr wrap="square" anchor="ct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lnSpc>
                <a:spcPct val="100000"/>
              </a:lnSpc>
              <a:spcBef>
                <a:spcPts val="0"/>
              </a:spcBef>
              <a:spcAft>
                <a:spcPts val="0"/>
              </a:spcAft>
              <a:defRPr/>
            </a:pPr>
            <a:r>
              <a:rPr lang="zh-CN" altLang="en-US" sz="3200" b="1" dirty="0">
                <a:solidFill>
                  <a:schemeClr val="bg1"/>
                </a:solidFill>
                <a:latin typeface="微软雅黑" charset="-122"/>
                <a:ea typeface="微软雅黑" charset="-122"/>
                <a:sym typeface="+mn-ea"/>
              </a:rPr>
              <a:t>回溯法</a:t>
            </a:r>
          </a:p>
        </p:txBody>
      </p:sp>
      <p:sp>
        <p:nvSpPr>
          <p:cNvPr id="13" name="文本框 12"/>
          <p:cNvSpPr txBox="1"/>
          <p:nvPr/>
        </p:nvSpPr>
        <p:spPr>
          <a:xfrm>
            <a:off x="342669" y="1027613"/>
            <a:ext cx="5238622" cy="584775"/>
          </a:xfrm>
          <a:prstGeom prst="rect">
            <a:avLst/>
          </a:prstGeom>
          <a:noFill/>
        </p:spPr>
        <p:txBody>
          <a:bodyPr wrap="square" rtlCol="0">
            <a:spAutoFit/>
          </a:bodyPr>
          <a:lstStyle/>
          <a:p>
            <a:r>
              <a:rPr kumimoji="1" lang="zh-CN" altLang="en-US" sz="3200" b="1" dirty="0" smtClean="0">
                <a:latin typeface="Microsoft YaHei" charset="-122"/>
                <a:ea typeface="Microsoft YaHei" charset="-122"/>
                <a:cs typeface="Microsoft YaHei" charset="-122"/>
              </a:rPr>
              <a:t>子集和数问题 解空间树结构</a:t>
            </a:r>
            <a:endParaRPr kumimoji="1" lang="zh-CN" altLang="en-US" sz="3200" b="1" dirty="0">
              <a:latin typeface="Microsoft YaHei" charset="-122"/>
              <a:ea typeface="Microsoft YaHei" charset="-122"/>
              <a:cs typeface="Microsoft YaHei" charset="-122"/>
            </a:endParaRPr>
          </a:p>
        </p:txBody>
      </p:sp>
      <p:sp>
        <p:nvSpPr>
          <p:cNvPr id="4" name="矩形 3"/>
          <p:cNvSpPr/>
          <p:nvPr/>
        </p:nvSpPr>
        <p:spPr>
          <a:xfrm>
            <a:off x="342747" y="1567559"/>
            <a:ext cx="11481758" cy="1200329"/>
          </a:xfrm>
          <a:prstGeom prst="rect">
            <a:avLst/>
          </a:prstGeom>
        </p:spPr>
        <p:txBody>
          <a:bodyPr wrap="square">
            <a:spAutoFit/>
          </a:bodyPr>
          <a:lstStyle/>
          <a:p>
            <a:pPr marL="342900" lvl="0" indent="-342900" fontAlgn="base">
              <a:lnSpc>
                <a:spcPct val="150000"/>
              </a:lnSpc>
              <a:spcBef>
                <a:spcPct val="0"/>
              </a:spcBef>
              <a:spcAft>
                <a:spcPct val="0"/>
              </a:spcAft>
              <a:buClr>
                <a:srgbClr val="CC9900"/>
              </a:buClr>
              <a:buSzPct val="65000"/>
            </a:pPr>
            <a:r>
              <a:rPr lang="en-US" altLang="zh-CN" sz="2400" kern="0" dirty="0">
                <a:solidFill>
                  <a:srgbClr val="000000"/>
                </a:solidFill>
                <a:latin typeface="微软雅黑" panose="020B0503020204020204" pitchFamily="34" charset="-122"/>
                <a:ea typeface="微软雅黑" panose="020B0503020204020204" pitchFamily="34" charset="-122"/>
              </a:rPr>
              <a:t>2</a:t>
            </a:r>
            <a:r>
              <a:rPr kumimoji="0" lang="zh-CN" altLang="en-US"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）元组</a:t>
            </a:r>
            <a:r>
              <a:rPr lang="zh-CN" altLang="en-US" sz="2400" kern="0" dirty="0">
                <a:solidFill>
                  <a:srgbClr val="000000"/>
                </a:solidFill>
                <a:latin typeface="微软雅黑" panose="020B0503020204020204" pitchFamily="34" charset="-122"/>
                <a:ea typeface="微软雅黑" panose="020B0503020204020204" pitchFamily="34" charset="-122"/>
              </a:rPr>
              <a:t>大小</a:t>
            </a:r>
            <a:r>
              <a:rPr lang="zh-CN" altLang="en-US" sz="2400" kern="0" dirty="0" smtClean="0">
                <a:solidFill>
                  <a:srgbClr val="000000"/>
                </a:solidFill>
                <a:latin typeface="微软雅黑" panose="020B0503020204020204" pitchFamily="34" charset="-122"/>
                <a:ea typeface="微软雅黑" panose="020B0503020204020204" pitchFamily="34" charset="-122"/>
              </a:rPr>
              <a:t>固定：每个</a:t>
            </a:r>
            <a:r>
              <a:rPr lang="zh-CN" altLang="en-US" sz="2400" kern="0" dirty="0">
                <a:solidFill>
                  <a:srgbClr val="000000"/>
                </a:solidFill>
                <a:latin typeface="微软雅黑" panose="020B0503020204020204" pitchFamily="34" charset="-122"/>
                <a:ea typeface="微软雅黑" panose="020B0503020204020204" pitchFamily="34" charset="-122"/>
              </a:rPr>
              <a:t>都是</a:t>
            </a:r>
            <a:r>
              <a:rPr lang="en-US" altLang="zh-CN" sz="2400" kern="0" dirty="0">
                <a:solidFill>
                  <a:srgbClr val="000000"/>
                </a:solidFill>
                <a:latin typeface="微软雅黑" panose="020B0503020204020204" pitchFamily="34" charset="-122"/>
                <a:ea typeface="微软雅黑" panose="020B0503020204020204" pitchFamily="34" charset="-122"/>
              </a:rPr>
              <a:t>n-</a:t>
            </a:r>
            <a:r>
              <a:rPr lang="zh-CN" altLang="en-US" sz="2400" kern="0" dirty="0" smtClean="0">
                <a:solidFill>
                  <a:srgbClr val="000000"/>
                </a:solidFill>
                <a:latin typeface="微软雅黑" panose="020B0503020204020204" pitchFamily="34" charset="-122"/>
                <a:ea typeface="微软雅黑" panose="020B0503020204020204" pitchFamily="34" charset="-122"/>
              </a:rPr>
              <a:t>元组</a:t>
            </a:r>
            <a:endParaRPr lang="en-US" altLang="zh-CN" sz="2400" kern="0" dirty="0" smtClean="0">
              <a:solidFill>
                <a:srgbClr val="000000"/>
              </a:solidFill>
              <a:latin typeface="微软雅黑" panose="020B0503020204020204" pitchFamily="34" charset="-122"/>
              <a:ea typeface="微软雅黑" panose="020B0503020204020204" pitchFamily="34" charset="-122"/>
            </a:endParaRPr>
          </a:p>
          <a:p>
            <a:pPr marL="342900" lvl="0" indent="-342900" fontAlgn="base">
              <a:lnSpc>
                <a:spcPct val="150000"/>
              </a:lnSpc>
              <a:spcBef>
                <a:spcPct val="0"/>
              </a:spcBef>
              <a:spcAft>
                <a:spcPct val="0"/>
              </a:spcAft>
              <a:buClr>
                <a:srgbClr val="CC9900"/>
              </a:buClr>
              <a:buSzPct val="65000"/>
            </a:pPr>
            <a:r>
              <a:rPr kumimoji="0" lang="zh-CN" altLang="en-US" sz="2400" b="0" i="0" u="none" strike="noStrike" kern="0" cap="none" spc="0" normalizeH="0" baseline="0" noProof="0" dirty="0" smtClean="0">
                <a:ln>
                  <a:noFill/>
                </a:ln>
                <a:solidFill>
                  <a:srgbClr val="0000FF"/>
                </a:solidFill>
                <a:effectLst/>
                <a:uLnTx/>
                <a:uFillTx/>
                <a:latin typeface="微软雅黑" panose="020B0503020204020204" pitchFamily="34" charset="-122"/>
                <a:ea typeface="微软雅黑" panose="020B0503020204020204" pitchFamily="34" charset="-122"/>
              </a:rPr>
              <a:t>树边标记</a:t>
            </a:r>
            <a:r>
              <a:rPr kumimoji="0" lang="zh-CN" altLang="en-US"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a:t>
            </a:r>
            <a:r>
              <a:rPr lang="zh-CN" altLang="en-US" sz="2400" kern="0" dirty="0">
                <a:solidFill>
                  <a:srgbClr val="000000"/>
                </a:solidFill>
                <a:latin typeface="微软雅黑" panose="020B0503020204020204" pitchFamily="34" charset="-122"/>
                <a:ea typeface="微软雅黑" panose="020B0503020204020204" pitchFamily="34" charset="-122"/>
              </a:rPr>
              <a:t>由</a:t>
            </a:r>
            <a:r>
              <a:rPr lang="en-US" altLang="zh-CN" sz="2400" kern="0" dirty="0" err="1">
                <a:solidFill>
                  <a:srgbClr val="000000"/>
                </a:solidFill>
                <a:latin typeface="微软雅黑" panose="020B0503020204020204" pitchFamily="34" charset="-122"/>
                <a:ea typeface="微软雅黑" panose="020B0503020204020204" pitchFamily="34" charset="-122"/>
              </a:rPr>
              <a:t>i</a:t>
            </a:r>
            <a:r>
              <a:rPr lang="zh-CN" altLang="en-US" sz="2400" kern="0" dirty="0">
                <a:solidFill>
                  <a:srgbClr val="000000"/>
                </a:solidFill>
                <a:latin typeface="微软雅黑" panose="020B0503020204020204" pitchFamily="34" charset="-122"/>
                <a:ea typeface="微软雅黑" panose="020B0503020204020204" pitchFamily="34" charset="-122"/>
              </a:rPr>
              <a:t>级结点</a:t>
            </a:r>
            <a:r>
              <a:rPr lang="zh-CN" altLang="en-US" sz="2400" kern="0" dirty="0" smtClean="0">
                <a:solidFill>
                  <a:srgbClr val="000000"/>
                </a:solidFill>
                <a:latin typeface="微软雅黑" panose="020B0503020204020204" pitchFamily="34" charset="-122"/>
                <a:ea typeface="微软雅黑" panose="020B0503020204020204" pitchFamily="34" charset="-122"/>
              </a:rPr>
              <a:t>到 </a:t>
            </a:r>
            <a:r>
              <a:rPr lang="en-US" altLang="zh-CN" sz="2400" kern="0" dirty="0" err="1" smtClean="0">
                <a:solidFill>
                  <a:srgbClr val="000000"/>
                </a:solidFill>
                <a:latin typeface="微软雅黑" panose="020B0503020204020204" pitchFamily="34" charset="-122"/>
                <a:ea typeface="微软雅黑" panose="020B0503020204020204" pitchFamily="34" charset="-122"/>
              </a:rPr>
              <a:t>i</a:t>
            </a:r>
            <a:r>
              <a:rPr lang="zh-CN" altLang="en-US" sz="2400" kern="0" dirty="0">
                <a:solidFill>
                  <a:srgbClr val="000000"/>
                </a:solidFill>
                <a:latin typeface="微软雅黑" panose="020B0503020204020204" pitchFamily="34" charset="-122"/>
                <a:ea typeface="微软雅黑" panose="020B0503020204020204" pitchFamily="34" charset="-122"/>
              </a:rPr>
              <a:t>＋</a:t>
            </a:r>
            <a:r>
              <a:rPr lang="en-US" altLang="zh-CN" sz="2400" kern="0" dirty="0" smtClean="0">
                <a:solidFill>
                  <a:srgbClr val="000000"/>
                </a:solidFill>
                <a:latin typeface="微软雅黑" panose="020B0503020204020204" pitchFamily="34" charset="-122"/>
                <a:ea typeface="微软雅黑" panose="020B0503020204020204" pitchFamily="34" charset="-122"/>
              </a:rPr>
              <a:t>1 </a:t>
            </a:r>
            <a:r>
              <a:rPr lang="zh-CN" altLang="en-US" sz="2400" kern="0" dirty="0" smtClean="0">
                <a:solidFill>
                  <a:srgbClr val="000000"/>
                </a:solidFill>
                <a:latin typeface="微软雅黑" panose="020B0503020204020204" pitchFamily="34" charset="-122"/>
                <a:ea typeface="微软雅黑" panose="020B0503020204020204" pitchFamily="34" charset="-122"/>
              </a:rPr>
              <a:t>级</a:t>
            </a:r>
            <a:r>
              <a:rPr lang="zh-CN" altLang="en-US" sz="2400" kern="0" dirty="0">
                <a:solidFill>
                  <a:srgbClr val="000000"/>
                </a:solidFill>
                <a:latin typeface="微软雅黑" panose="020B0503020204020204" pitchFamily="34" charset="-122"/>
                <a:ea typeface="微软雅黑" panose="020B0503020204020204" pitchFamily="34" charset="-122"/>
              </a:rPr>
              <a:t>结点的那些边用</a:t>
            </a:r>
            <a:r>
              <a:rPr lang="en-US" altLang="zh-CN" sz="2400" kern="0" dirty="0">
                <a:solidFill>
                  <a:srgbClr val="000000"/>
                </a:solidFill>
                <a:latin typeface="微软雅黑" panose="020B0503020204020204" pitchFamily="34" charset="-122"/>
                <a:ea typeface="微软雅黑" panose="020B0503020204020204" pitchFamily="34" charset="-122"/>
              </a:rPr>
              <a:t>x</a:t>
            </a:r>
            <a:r>
              <a:rPr lang="en-US" altLang="zh-CN" sz="2400" kern="0" baseline="-25000" dirty="0">
                <a:solidFill>
                  <a:srgbClr val="000000"/>
                </a:solidFill>
                <a:latin typeface="微软雅黑" panose="020B0503020204020204" pitchFamily="34" charset="-122"/>
                <a:ea typeface="微软雅黑" panose="020B0503020204020204" pitchFamily="34" charset="-122"/>
              </a:rPr>
              <a:t>i</a:t>
            </a:r>
            <a:r>
              <a:rPr lang="zh-CN" altLang="en-US" sz="2400" kern="0" dirty="0">
                <a:solidFill>
                  <a:srgbClr val="000000"/>
                </a:solidFill>
                <a:latin typeface="微软雅黑" panose="020B0503020204020204" pitchFamily="34" charset="-122"/>
                <a:ea typeface="微软雅黑" panose="020B0503020204020204" pitchFamily="34" charset="-122"/>
              </a:rPr>
              <a:t>的值来</a:t>
            </a:r>
            <a:r>
              <a:rPr lang="zh-CN" altLang="en-US" sz="2400" kern="0" dirty="0" smtClean="0">
                <a:solidFill>
                  <a:srgbClr val="000000"/>
                </a:solidFill>
                <a:latin typeface="微软雅黑" panose="020B0503020204020204" pitchFamily="34" charset="-122"/>
                <a:ea typeface="微软雅黑" panose="020B0503020204020204" pitchFamily="34" charset="-122"/>
              </a:rPr>
              <a:t>标记</a:t>
            </a:r>
            <a:r>
              <a:rPr lang="zh-CN" altLang="en-US" sz="2400" kern="0" dirty="0">
                <a:solidFill>
                  <a:srgbClr val="000000"/>
                </a:solidFill>
                <a:latin typeface="微软雅黑" panose="020B0503020204020204" pitchFamily="34" charset="-122"/>
                <a:ea typeface="微软雅黑" panose="020B0503020204020204" pitchFamily="34" charset="-122"/>
              </a:rPr>
              <a:t>，</a:t>
            </a:r>
            <a:r>
              <a:rPr lang="en-US" altLang="zh-CN" sz="2400" kern="0" dirty="0">
                <a:solidFill>
                  <a:srgbClr val="000000"/>
                </a:solidFill>
                <a:latin typeface="微软雅黑" panose="020B0503020204020204" pitchFamily="34" charset="-122"/>
                <a:ea typeface="微软雅黑" panose="020B0503020204020204" pitchFamily="34" charset="-122"/>
              </a:rPr>
              <a:t>x</a:t>
            </a:r>
            <a:r>
              <a:rPr lang="en-US" altLang="zh-CN" sz="2400" kern="0" baseline="-25000" dirty="0">
                <a:solidFill>
                  <a:srgbClr val="000000"/>
                </a:solidFill>
                <a:latin typeface="微软雅黑" panose="020B0503020204020204" pitchFamily="34" charset="-122"/>
                <a:ea typeface="微软雅黑" panose="020B0503020204020204" pitchFamily="34" charset="-122"/>
              </a:rPr>
              <a:t>i</a:t>
            </a:r>
            <a:r>
              <a:rPr lang="zh-CN" altLang="en-US" sz="2400" kern="0" dirty="0">
                <a:solidFill>
                  <a:srgbClr val="000000"/>
                </a:solidFill>
                <a:latin typeface="微软雅黑" panose="020B0503020204020204" pitchFamily="34" charset="-122"/>
                <a:ea typeface="微软雅黑" panose="020B0503020204020204" pitchFamily="34" charset="-122"/>
              </a:rPr>
              <a:t>＝</a:t>
            </a:r>
            <a:r>
              <a:rPr lang="en-US" altLang="zh-CN" sz="2400" kern="0" dirty="0">
                <a:solidFill>
                  <a:srgbClr val="000000"/>
                </a:solidFill>
                <a:latin typeface="微软雅黑" panose="020B0503020204020204" pitchFamily="34" charset="-122"/>
                <a:ea typeface="微软雅黑" panose="020B0503020204020204" pitchFamily="34" charset="-122"/>
              </a:rPr>
              <a:t>1</a:t>
            </a:r>
            <a:r>
              <a:rPr lang="zh-CN" altLang="en-US" sz="2400" kern="0" dirty="0">
                <a:solidFill>
                  <a:srgbClr val="000000"/>
                </a:solidFill>
                <a:latin typeface="微软雅黑" panose="020B0503020204020204" pitchFamily="34" charset="-122"/>
                <a:ea typeface="微软雅黑" panose="020B0503020204020204" pitchFamily="34" charset="-122"/>
              </a:rPr>
              <a:t>或</a:t>
            </a:r>
            <a:r>
              <a:rPr lang="en-US" altLang="zh-CN" sz="2400" kern="0" dirty="0">
                <a:solidFill>
                  <a:srgbClr val="000000"/>
                </a:solidFill>
                <a:latin typeface="微软雅黑" panose="020B0503020204020204" pitchFamily="34" charset="-122"/>
                <a:ea typeface="微软雅黑" panose="020B0503020204020204" pitchFamily="34" charset="-122"/>
              </a:rPr>
              <a:t>0</a:t>
            </a:r>
            <a:endParaRPr kumimoji="0" lang="zh-CN" altLang="en-US" sz="1800" b="0" i="0" u="none" strike="noStrike" kern="0" cap="none" spc="0" normalizeH="0" baseline="0" noProof="0" dirty="0" smtClean="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pic>
        <p:nvPicPr>
          <p:cNvPr id="14"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2219" y="2818115"/>
            <a:ext cx="6786499" cy="37968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6"/>
          <p:cNvSpPr>
            <a:spLocks noChangeArrowheads="1"/>
          </p:cNvSpPr>
          <p:nvPr/>
        </p:nvSpPr>
        <p:spPr bwMode="auto">
          <a:xfrm>
            <a:off x="7707923" y="2818115"/>
            <a:ext cx="1782230" cy="3416320"/>
          </a:xfrm>
          <a:prstGeom prst="rect">
            <a:avLst/>
          </a:prstGeom>
          <a:solidFill>
            <a:srgbClr val="006633">
              <a:lumMod val="20000"/>
              <a:lumOff val="80000"/>
            </a:srgbClr>
          </a:solidFill>
          <a:ln>
            <a:noFill/>
          </a:ln>
        </p:spPr>
        <p:txBody>
          <a:bodyPr wrap="square">
            <a:spAutoFit/>
          </a:bodyPr>
          <a:lstStyle>
            <a:lvl1pPr eaLnBrk="0" hangingPunct="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50000"/>
              </a:lnSpc>
              <a:spcBef>
                <a:spcPct val="0"/>
              </a:spcBef>
              <a:spcAft>
                <a:spcPct val="0"/>
              </a:spcAft>
              <a:buClrTx/>
              <a:buSzTx/>
              <a:buFontTx/>
              <a:buNone/>
              <a:tabLst/>
              <a:defRPr/>
            </a:pPr>
            <a:r>
              <a:rPr kumimoji="0" lang="zh-CN" altLang="en-US" sz="2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解空间由根到叶结点的所有路径确定。共有</a:t>
            </a:r>
            <a:r>
              <a:rPr kumimoji="0" lang="en-US" altLang="zh-CN" sz="2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16</a:t>
            </a:r>
            <a:r>
              <a:rPr kumimoji="0" lang="zh-CN" altLang="en-US" sz="2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个可能的元组。</a:t>
            </a:r>
          </a:p>
        </p:txBody>
      </p:sp>
      <p:sp>
        <p:nvSpPr>
          <p:cNvPr id="17" name="Text Box 7"/>
          <p:cNvSpPr txBox="1">
            <a:spLocks noChangeArrowheads="1"/>
          </p:cNvSpPr>
          <p:nvPr/>
        </p:nvSpPr>
        <p:spPr bwMode="auto">
          <a:xfrm>
            <a:off x="9877245" y="2816276"/>
            <a:ext cx="1947260" cy="1569660"/>
          </a:xfrm>
          <a:prstGeom prst="rect">
            <a:avLst/>
          </a:prstGeom>
          <a:solidFill>
            <a:srgbClr val="FFFF66"/>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zh-CN" altLang="en-US"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共有</a:t>
            </a:r>
            <a:r>
              <a:rPr kumimoji="0" lang="en-US" altLang="zh-CN"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2</a:t>
            </a:r>
            <a:r>
              <a:rPr kumimoji="0" lang="en-US" altLang="zh-CN" sz="2400" b="0" i="0" u="none" strike="noStrike" kern="0" cap="none" spc="0" normalizeH="0" baseline="30000" noProof="0" dirty="0" smtClean="0">
                <a:ln>
                  <a:noFill/>
                </a:ln>
                <a:solidFill>
                  <a:srgbClr val="000000"/>
                </a:solidFill>
                <a:effectLst/>
                <a:uLnTx/>
                <a:uFillTx/>
                <a:latin typeface="微软雅黑" panose="020B0503020204020204" pitchFamily="34" charset="-122"/>
                <a:ea typeface="微软雅黑" panose="020B0503020204020204" pitchFamily="34" charset="-122"/>
              </a:rPr>
              <a:t>4</a:t>
            </a:r>
            <a:r>
              <a:rPr kumimoji="0" lang="zh-CN" altLang="en-US"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a:t>
            </a:r>
            <a:r>
              <a:rPr kumimoji="0" lang="en-US" altLang="zh-CN"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16</a:t>
            </a:r>
            <a:r>
              <a:rPr kumimoji="0" lang="zh-CN" altLang="en-US"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个叶子结点，代表所有可能的</a:t>
            </a:r>
            <a:r>
              <a:rPr kumimoji="0" lang="en-US" altLang="zh-CN"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4</a:t>
            </a:r>
            <a:r>
              <a:rPr kumimoji="0" lang="zh-CN" altLang="en-US"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元组。</a:t>
            </a:r>
          </a:p>
        </p:txBody>
      </p:sp>
    </p:spTree>
    <p:extLst>
      <p:ext uri="{BB962C8B-B14F-4D97-AF65-F5344CB8AC3E}">
        <p14:creationId xmlns:p14="http://schemas.microsoft.com/office/powerpoint/2010/main" val="1752021519"/>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3333" y="338667"/>
            <a:ext cx="2607733" cy="593644"/>
          </a:xfrm>
          <a:prstGeom prst="rect">
            <a:avLst/>
          </a:prstGeom>
        </p:spPr>
      </p:pic>
      <p:pic>
        <p:nvPicPr>
          <p:cNvPr id="3" name="图片 2"/>
          <p:cNvPicPr>
            <a:picLocks noChangeAspect="1"/>
          </p:cNvPicPr>
          <p:nvPr/>
        </p:nvPicPr>
        <p:blipFill rotWithShape="1">
          <a:blip r:embed="rId4">
            <a:alphaModFix amt="4000"/>
            <a:extLst>
              <a:ext uri="{28A0092B-C50C-407E-A947-70E740481C1C}">
                <a14:useLocalDpi xmlns:a14="http://schemas.microsoft.com/office/drawing/2010/main" val="0"/>
              </a:ext>
            </a:extLst>
          </a:blip>
          <a:srcRect t="4939" r="28793" b="22469"/>
          <a:stretch/>
        </p:blipFill>
        <p:spPr>
          <a:xfrm>
            <a:off x="2641601" y="902926"/>
            <a:ext cx="9550400" cy="5955074"/>
          </a:xfrm>
          <a:prstGeom prst="rect">
            <a:avLst/>
          </a:prstGeom>
        </p:spPr>
      </p:pic>
      <p:sp>
        <p:nvSpPr>
          <p:cNvPr id="6" name="矩形 5"/>
          <p:cNvSpPr/>
          <p:nvPr/>
        </p:nvSpPr>
        <p:spPr>
          <a:xfrm flipV="1">
            <a:off x="3519577" y="1276286"/>
            <a:ext cx="8304928" cy="45719"/>
          </a:xfrm>
          <a:prstGeom prst="rect">
            <a:avLst/>
          </a:prstGeom>
          <a:solidFill>
            <a:srgbClr val="239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矩形 9"/>
          <p:cNvSpPr/>
          <p:nvPr/>
        </p:nvSpPr>
        <p:spPr>
          <a:xfrm>
            <a:off x="9618453" y="383465"/>
            <a:ext cx="2206050" cy="523220"/>
          </a:xfrm>
          <a:prstGeom prst="rect">
            <a:avLst/>
          </a:prstGeom>
          <a:solidFill>
            <a:srgbClr val="239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矩形 10"/>
          <p:cNvSpPr/>
          <p:nvPr/>
        </p:nvSpPr>
        <p:spPr>
          <a:xfrm>
            <a:off x="9558068" y="352688"/>
            <a:ext cx="2359995" cy="584775"/>
          </a:xfrm>
          <a:prstGeom prst="rect">
            <a:avLst/>
          </a:prstGeom>
        </p:spPr>
        <p:txBody>
          <a:bodyPr wrap="square" anchor="ct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lnSpc>
                <a:spcPct val="100000"/>
              </a:lnSpc>
              <a:spcBef>
                <a:spcPts val="0"/>
              </a:spcBef>
              <a:spcAft>
                <a:spcPts val="0"/>
              </a:spcAft>
              <a:defRPr/>
            </a:pPr>
            <a:r>
              <a:rPr lang="zh-CN" altLang="en-US" sz="3200" b="1" dirty="0">
                <a:solidFill>
                  <a:schemeClr val="bg1"/>
                </a:solidFill>
                <a:latin typeface="微软雅黑" charset="-122"/>
                <a:ea typeface="微软雅黑" charset="-122"/>
                <a:sym typeface="+mn-ea"/>
              </a:rPr>
              <a:t>回溯法</a:t>
            </a:r>
          </a:p>
        </p:txBody>
      </p:sp>
      <p:sp>
        <p:nvSpPr>
          <p:cNvPr id="13" name="文本框 12"/>
          <p:cNvSpPr txBox="1"/>
          <p:nvPr/>
        </p:nvSpPr>
        <p:spPr>
          <a:xfrm>
            <a:off x="342669" y="1027613"/>
            <a:ext cx="3176908" cy="584775"/>
          </a:xfrm>
          <a:prstGeom prst="rect">
            <a:avLst/>
          </a:prstGeom>
          <a:noFill/>
        </p:spPr>
        <p:txBody>
          <a:bodyPr wrap="square" rtlCol="0">
            <a:spAutoFit/>
          </a:bodyPr>
          <a:lstStyle/>
          <a:p>
            <a:r>
              <a:rPr kumimoji="1" lang="zh-CN" altLang="en-US" sz="3200" b="1" dirty="0" smtClean="0">
                <a:latin typeface="Microsoft YaHei" charset="-122"/>
                <a:ea typeface="Microsoft YaHei" charset="-122"/>
                <a:cs typeface="Microsoft YaHei" charset="-122"/>
              </a:rPr>
              <a:t>状态空间树 概念</a:t>
            </a:r>
            <a:endParaRPr kumimoji="1" lang="zh-CN" altLang="en-US" sz="3200" b="1" dirty="0">
              <a:latin typeface="Microsoft YaHei" charset="-122"/>
              <a:ea typeface="Microsoft YaHei" charset="-122"/>
              <a:cs typeface="Microsoft YaHei" charset="-122"/>
            </a:endParaRPr>
          </a:p>
        </p:txBody>
      </p:sp>
      <p:sp>
        <p:nvSpPr>
          <p:cNvPr id="5" name="矩形 4"/>
          <p:cNvSpPr/>
          <p:nvPr/>
        </p:nvSpPr>
        <p:spPr>
          <a:xfrm>
            <a:off x="3433313" y="1259759"/>
            <a:ext cx="8238226" cy="738664"/>
          </a:xfrm>
          <a:prstGeom prst="rect">
            <a:avLst/>
          </a:prstGeom>
        </p:spPr>
        <p:txBody>
          <a:bodyPr wrap="square">
            <a:spAutoFit/>
          </a:bodyPr>
          <a:lstStyle/>
          <a:p>
            <a:pPr lvl="0" fontAlgn="base">
              <a:lnSpc>
                <a:spcPct val="150000"/>
              </a:lnSpc>
              <a:spcBef>
                <a:spcPct val="0"/>
              </a:spcBef>
              <a:spcAft>
                <a:spcPct val="0"/>
              </a:spcAft>
              <a:buClr>
                <a:srgbClr val="CC9900"/>
              </a:buClr>
              <a:buSzPct val="65000"/>
              <a:defRPr/>
            </a:pPr>
            <a:r>
              <a:rPr lang="zh-CN" altLang="en-US" sz="2800" b="1" kern="0" dirty="0">
                <a:solidFill>
                  <a:srgbClr val="000000"/>
                </a:solidFill>
                <a:latin typeface="微软雅黑" panose="020B0503020204020204" pitchFamily="34" charset="-122"/>
                <a:ea typeface="微软雅黑" panose="020B0503020204020204" pitchFamily="34" charset="-122"/>
              </a:rPr>
              <a:t>解空间的树结构称为</a:t>
            </a:r>
            <a:r>
              <a:rPr lang="zh-CN" altLang="en-US" sz="2800" b="1" kern="0" dirty="0">
                <a:solidFill>
                  <a:srgbClr val="C00000"/>
                </a:solidFill>
                <a:latin typeface="微软雅黑" panose="020B0503020204020204" pitchFamily="34" charset="-122"/>
                <a:ea typeface="微软雅黑" panose="020B0503020204020204" pitchFamily="34" charset="-122"/>
              </a:rPr>
              <a:t>状态空间树</a:t>
            </a:r>
            <a:r>
              <a:rPr lang="en-US" altLang="zh-CN" sz="2800" b="1" kern="0" dirty="0">
                <a:solidFill>
                  <a:srgbClr val="000000"/>
                </a:solidFill>
                <a:latin typeface="微软雅黑" panose="020B0503020204020204" pitchFamily="34" charset="-122"/>
                <a:ea typeface="微软雅黑" panose="020B0503020204020204" pitchFamily="34" charset="-122"/>
              </a:rPr>
              <a:t>(state space</a:t>
            </a:r>
            <a:r>
              <a:rPr lang="zh-CN" altLang="en-US" sz="2800" b="1" kern="0" dirty="0">
                <a:solidFill>
                  <a:srgbClr val="000000"/>
                </a:solidFill>
                <a:latin typeface="微软雅黑" panose="020B0503020204020204" pitchFamily="34" charset="-122"/>
                <a:ea typeface="微软雅黑" panose="020B0503020204020204" pitchFamily="34" charset="-122"/>
              </a:rPr>
              <a:t> </a:t>
            </a:r>
            <a:r>
              <a:rPr lang="en-US" altLang="zh-CN" sz="2800" b="1" kern="0" dirty="0">
                <a:solidFill>
                  <a:srgbClr val="000000"/>
                </a:solidFill>
                <a:latin typeface="微软雅黑" panose="020B0503020204020204" pitchFamily="34" charset="-122"/>
                <a:ea typeface="微软雅黑" panose="020B0503020204020204" pitchFamily="34" charset="-122"/>
              </a:rPr>
              <a:t>tree)</a:t>
            </a:r>
            <a:endParaRPr lang="zh-CN" altLang="en-US" sz="2800" b="1" kern="0" dirty="0">
              <a:solidFill>
                <a:srgbClr val="000000"/>
              </a:solidFill>
              <a:latin typeface="微软雅黑" panose="020B0503020204020204" pitchFamily="34" charset="-122"/>
              <a:ea typeface="微软雅黑" panose="020B0503020204020204" pitchFamily="34" charset="-122"/>
            </a:endParaRPr>
          </a:p>
        </p:txBody>
      </p:sp>
      <p:sp>
        <p:nvSpPr>
          <p:cNvPr id="16" name="矩形 15"/>
          <p:cNvSpPr/>
          <p:nvPr/>
        </p:nvSpPr>
        <p:spPr>
          <a:xfrm flipV="1">
            <a:off x="2915728" y="2359641"/>
            <a:ext cx="8894641" cy="45719"/>
          </a:xfrm>
          <a:prstGeom prst="rect">
            <a:avLst/>
          </a:prstGeom>
          <a:solidFill>
            <a:srgbClr val="239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文本框 17"/>
          <p:cNvSpPr txBox="1"/>
          <p:nvPr/>
        </p:nvSpPr>
        <p:spPr>
          <a:xfrm>
            <a:off x="1053147" y="2110969"/>
            <a:ext cx="1862581" cy="584775"/>
          </a:xfrm>
          <a:prstGeom prst="rect">
            <a:avLst/>
          </a:prstGeom>
          <a:noFill/>
        </p:spPr>
        <p:txBody>
          <a:bodyPr wrap="square" rtlCol="0">
            <a:spAutoFit/>
          </a:bodyPr>
          <a:lstStyle/>
          <a:p>
            <a:r>
              <a:rPr kumimoji="1" lang="zh-CN" altLang="en-US" sz="3200" b="1" dirty="0" smtClean="0">
                <a:latin typeface="Microsoft YaHei" charset="-122"/>
                <a:ea typeface="Microsoft YaHei" charset="-122"/>
                <a:cs typeface="Microsoft YaHei" charset="-122"/>
              </a:rPr>
              <a:t>问题状态</a:t>
            </a:r>
            <a:endParaRPr kumimoji="1" lang="zh-CN" altLang="en-US" sz="3200" b="1" dirty="0">
              <a:latin typeface="Microsoft YaHei" charset="-122"/>
              <a:ea typeface="Microsoft YaHei" charset="-122"/>
              <a:cs typeface="Microsoft YaHei" charset="-122"/>
            </a:endParaRPr>
          </a:p>
        </p:txBody>
      </p:sp>
      <p:sp>
        <p:nvSpPr>
          <p:cNvPr id="7" name="矩形 6"/>
          <p:cNvSpPr/>
          <p:nvPr/>
        </p:nvSpPr>
        <p:spPr>
          <a:xfrm>
            <a:off x="2849590" y="2474069"/>
            <a:ext cx="8606288" cy="830997"/>
          </a:xfrm>
          <a:prstGeom prst="rect">
            <a:avLst/>
          </a:prstGeom>
        </p:spPr>
        <p:txBody>
          <a:bodyPr wrap="square">
            <a:spAutoFit/>
          </a:bodyPr>
          <a:lstStyle/>
          <a:p>
            <a:pPr marR="0" lvl="0" defTabSz="914400" eaLnBrk="1" fontAlgn="base" latinLnBrk="0" hangingPunct="1">
              <a:spcBef>
                <a:spcPct val="0"/>
              </a:spcBef>
              <a:spcAft>
                <a:spcPct val="0"/>
              </a:spcAft>
              <a:buClr>
                <a:srgbClr val="CC9900"/>
              </a:buClr>
              <a:buSzPct val="65000"/>
              <a:tabLst/>
              <a:defRPr/>
            </a:pPr>
            <a:r>
              <a:rPr kumimoji="0" lang="zh-CN" altLang="en-US" sz="2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树中的每一个结点代表问题的一个状态，称为</a:t>
            </a:r>
            <a:r>
              <a:rPr kumimoji="0" lang="zh-CN" altLang="en-US" sz="2400" b="1" i="0" u="none" strike="noStrike" kern="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rPr>
              <a:t>问题</a:t>
            </a:r>
            <a:r>
              <a:rPr kumimoji="0" lang="zh-CN" altLang="en-US" sz="2400" b="1" i="0" u="none" strike="noStrike" kern="0" cap="none" spc="0" normalizeH="0" baseline="0" noProof="0" dirty="0" smtClean="0">
                <a:ln>
                  <a:noFill/>
                </a:ln>
                <a:solidFill>
                  <a:srgbClr val="C00000"/>
                </a:solidFill>
                <a:effectLst/>
                <a:uLnTx/>
                <a:uFillTx/>
                <a:latin typeface="微软雅黑" panose="020B0503020204020204" pitchFamily="34" charset="-122"/>
                <a:ea typeface="微软雅黑" panose="020B0503020204020204" pitchFamily="34" charset="-122"/>
              </a:rPr>
              <a:t>状态</a:t>
            </a:r>
            <a:r>
              <a:rPr kumimoji="0" lang="en-US" altLang="zh-CN"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a:t>
            </a:r>
            <a:r>
              <a:rPr kumimoji="0" lang="en-US" altLang="zh-CN" sz="2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problem state)</a:t>
            </a:r>
            <a:r>
              <a:rPr kumimoji="0" lang="zh-CN" altLang="en-US" sz="2400" b="0" i="0" u="none" strike="noStrike" kern="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rPr>
              <a:t> </a:t>
            </a:r>
            <a:endParaRPr kumimoji="0" lang="zh-CN" altLang="en-US" sz="2000" b="0"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
        <p:nvSpPr>
          <p:cNvPr id="19" name="矩形 18"/>
          <p:cNvSpPr/>
          <p:nvPr/>
        </p:nvSpPr>
        <p:spPr>
          <a:xfrm flipV="1">
            <a:off x="2895601" y="3452316"/>
            <a:ext cx="8894641" cy="45719"/>
          </a:xfrm>
          <a:prstGeom prst="rect">
            <a:avLst/>
          </a:prstGeom>
          <a:solidFill>
            <a:srgbClr val="239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0" name="文本框 19"/>
          <p:cNvSpPr txBox="1"/>
          <p:nvPr/>
        </p:nvSpPr>
        <p:spPr>
          <a:xfrm>
            <a:off x="1033020" y="3203644"/>
            <a:ext cx="1862581" cy="584775"/>
          </a:xfrm>
          <a:prstGeom prst="rect">
            <a:avLst/>
          </a:prstGeom>
          <a:noFill/>
        </p:spPr>
        <p:txBody>
          <a:bodyPr wrap="square" rtlCol="0">
            <a:spAutoFit/>
          </a:bodyPr>
          <a:lstStyle/>
          <a:p>
            <a:r>
              <a:rPr kumimoji="1" lang="zh-CN" altLang="en-US" sz="3200" b="1" dirty="0" smtClean="0">
                <a:latin typeface="Microsoft YaHei" charset="-122"/>
                <a:ea typeface="Microsoft YaHei" charset="-122"/>
                <a:cs typeface="Microsoft YaHei" charset="-122"/>
              </a:rPr>
              <a:t>状态空间</a:t>
            </a:r>
            <a:endParaRPr kumimoji="1" lang="zh-CN" altLang="en-US" sz="3200" b="1" dirty="0">
              <a:latin typeface="Microsoft YaHei" charset="-122"/>
              <a:ea typeface="Microsoft YaHei" charset="-122"/>
              <a:cs typeface="Microsoft YaHei" charset="-122"/>
            </a:endParaRPr>
          </a:p>
        </p:txBody>
      </p:sp>
      <p:sp>
        <p:nvSpPr>
          <p:cNvPr id="21" name="矩形 20"/>
          <p:cNvSpPr/>
          <p:nvPr/>
        </p:nvSpPr>
        <p:spPr>
          <a:xfrm>
            <a:off x="2855341" y="3566744"/>
            <a:ext cx="8606288" cy="830997"/>
          </a:xfrm>
          <a:prstGeom prst="rect">
            <a:avLst/>
          </a:prstGeom>
        </p:spPr>
        <p:txBody>
          <a:bodyPr wrap="square">
            <a:spAutoFit/>
          </a:bodyPr>
          <a:lstStyle/>
          <a:p>
            <a:pPr lvl="0" fontAlgn="base">
              <a:spcBef>
                <a:spcPct val="0"/>
              </a:spcBef>
              <a:spcAft>
                <a:spcPct val="0"/>
              </a:spcAft>
              <a:buClr>
                <a:srgbClr val="CC9900"/>
              </a:buClr>
              <a:buSzPct val="65000"/>
              <a:defRPr/>
            </a:pPr>
            <a:r>
              <a:rPr lang="zh-CN" altLang="en-US" sz="2400" kern="0" dirty="0">
                <a:solidFill>
                  <a:srgbClr val="000000"/>
                </a:solidFill>
                <a:latin typeface="微软雅黑" panose="020B0503020204020204" pitchFamily="34" charset="-122"/>
                <a:ea typeface="微软雅黑" panose="020B0503020204020204" pitchFamily="34" charset="-122"/>
              </a:rPr>
              <a:t>由根结点到其他结点的所有路径确定了这个问题的</a:t>
            </a:r>
            <a:r>
              <a:rPr lang="zh-CN" altLang="en-US" sz="2400" b="1" kern="0" dirty="0" smtClean="0">
                <a:solidFill>
                  <a:srgbClr val="C00000"/>
                </a:solidFill>
                <a:latin typeface="微软雅黑" panose="020B0503020204020204" pitchFamily="34" charset="-122"/>
                <a:ea typeface="微软雅黑" panose="020B0503020204020204" pitchFamily="34" charset="-122"/>
              </a:rPr>
              <a:t>状态空间</a:t>
            </a:r>
            <a:r>
              <a:rPr lang="en-US" altLang="zh-CN" sz="2400" kern="0" dirty="0">
                <a:solidFill>
                  <a:srgbClr val="000000"/>
                </a:solidFill>
                <a:latin typeface="微软雅黑" panose="020B0503020204020204" pitchFamily="34" charset="-122"/>
                <a:ea typeface="微软雅黑" panose="020B0503020204020204" pitchFamily="34" charset="-122"/>
              </a:rPr>
              <a:t>(state space)</a:t>
            </a:r>
            <a:endParaRPr kumimoji="0" lang="zh-CN" altLang="en-US" sz="2400" b="0"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
        <p:nvSpPr>
          <p:cNvPr id="22" name="矩形 21"/>
          <p:cNvSpPr/>
          <p:nvPr/>
        </p:nvSpPr>
        <p:spPr>
          <a:xfrm flipV="1">
            <a:off x="2909977" y="4484607"/>
            <a:ext cx="8894641" cy="45719"/>
          </a:xfrm>
          <a:prstGeom prst="rect">
            <a:avLst/>
          </a:prstGeom>
          <a:solidFill>
            <a:srgbClr val="239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3" name="文本框 22"/>
          <p:cNvSpPr txBox="1"/>
          <p:nvPr/>
        </p:nvSpPr>
        <p:spPr>
          <a:xfrm>
            <a:off x="1475117" y="4235935"/>
            <a:ext cx="1434860" cy="584775"/>
          </a:xfrm>
          <a:prstGeom prst="rect">
            <a:avLst/>
          </a:prstGeom>
          <a:noFill/>
        </p:spPr>
        <p:txBody>
          <a:bodyPr wrap="square" rtlCol="0">
            <a:spAutoFit/>
          </a:bodyPr>
          <a:lstStyle/>
          <a:p>
            <a:r>
              <a:rPr kumimoji="1" lang="zh-CN" altLang="en-US" sz="3200" b="1" dirty="0" smtClean="0">
                <a:latin typeface="Microsoft YaHei" charset="-122"/>
                <a:ea typeface="Microsoft YaHei" charset="-122"/>
                <a:cs typeface="Microsoft YaHei" charset="-122"/>
              </a:rPr>
              <a:t>解状态</a:t>
            </a:r>
            <a:endParaRPr kumimoji="1" lang="zh-CN" altLang="en-US" sz="3200" b="1" dirty="0">
              <a:latin typeface="Microsoft YaHei" charset="-122"/>
              <a:ea typeface="Microsoft YaHei" charset="-122"/>
              <a:cs typeface="Microsoft YaHei" charset="-122"/>
            </a:endParaRPr>
          </a:p>
        </p:txBody>
      </p:sp>
      <p:sp>
        <p:nvSpPr>
          <p:cNvPr id="24" name="矩形 23"/>
          <p:cNvSpPr/>
          <p:nvPr/>
        </p:nvSpPr>
        <p:spPr>
          <a:xfrm>
            <a:off x="2869717" y="4599035"/>
            <a:ext cx="8606288" cy="830997"/>
          </a:xfrm>
          <a:prstGeom prst="rect">
            <a:avLst/>
          </a:prstGeom>
        </p:spPr>
        <p:txBody>
          <a:bodyPr wrap="square">
            <a:spAutoFit/>
          </a:bodyPr>
          <a:lstStyle/>
          <a:p>
            <a:pPr lvl="0" fontAlgn="base">
              <a:spcBef>
                <a:spcPct val="0"/>
              </a:spcBef>
              <a:spcAft>
                <a:spcPct val="0"/>
              </a:spcAft>
              <a:buClr>
                <a:srgbClr val="CC9900"/>
              </a:buClr>
              <a:buSzPct val="65000"/>
              <a:defRPr/>
            </a:pPr>
            <a:r>
              <a:rPr lang="zh-CN" altLang="en-US" sz="2400" kern="0" dirty="0">
                <a:solidFill>
                  <a:srgbClr val="000000"/>
                </a:solidFill>
                <a:latin typeface="微软雅黑" panose="020B0503020204020204" pitchFamily="34" charset="-122"/>
                <a:ea typeface="微软雅黑" panose="020B0503020204020204" pitchFamily="34" charset="-122"/>
              </a:rPr>
              <a:t>是这样一些问题状态</a:t>
            </a:r>
            <a:r>
              <a:rPr lang="en-US" altLang="zh-CN" sz="2400" kern="0" dirty="0">
                <a:solidFill>
                  <a:srgbClr val="000000"/>
                </a:solidFill>
                <a:latin typeface="微软雅黑" panose="020B0503020204020204" pitchFamily="34" charset="-122"/>
                <a:ea typeface="微软雅黑" panose="020B0503020204020204" pitchFamily="34" charset="-122"/>
              </a:rPr>
              <a:t>S</a:t>
            </a:r>
            <a:r>
              <a:rPr lang="zh-CN" altLang="en-US" sz="2400" kern="0" dirty="0">
                <a:solidFill>
                  <a:srgbClr val="000000"/>
                </a:solidFill>
                <a:latin typeface="微软雅黑" panose="020B0503020204020204" pitchFamily="34" charset="-122"/>
                <a:ea typeface="微软雅黑" panose="020B0503020204020204" pitchFamily="34" charset="-122"/>
              </a:rPr>
              <a:t>，对于这些问题状态，由根到</a:t>
            </a:r>
            <a:r>
              <a:rPr lang="en-US" altLang="zh-CN" sz="2400" kern="0" dirty="0">
                <a:solidFill>
                  <a:srgbClr val="000000"/>
                </a:solidFill>
                <a:latin typeface="微软雅黑" panose="020B0503020204020204" pitchFamily="34" charset="-122"/>
                <a:ea typeface="微软雅黑" panose="020B0503020204020204" pitchFamily="34" charset="-122"/>
              </a:rPr>
              <a:t>S</a:t>
            </a:r>
            <a:r>
              <a:rPr lang="zh-CN" altLang="en-US" sz="2400" kern="0" dirty="0" smtClean="0">
                <a:solidFill>
                  <a:srgbClr val="000000"/>
                </a:solidFill>
                <a:latin typeface="微软雅黑" panose="020B0503020204020204" pitchFamily="34" charset="-122"/>
                <a:ea typeface="微软雅黑" panose="020B0503020204020204" pitchFamily="34" charset="-122"/>
              </a:rPr>
              <a:t>的那</a:t>
            </a:r>
            <a:r>
              <a:rPr lang="zh-CN" altLang="en-US" sz="2400" kern="0" dirty="0">
                <a:solidFill>
                  <a:srgbClr val="000000"/>
                </a:solidFill>
                <a:latin typeface="微软雅黑" panose="020B0503020204020204" pitchFamily="34" charset="-122"/>
                <a:ea typeface="微软雅黑" panose="020B0503020204020204" pitchFamily="34" charset="-122"/>
              </a:rPr>
              <a:t>条路径确定了这个问题</a:t>
            </a:r>
            <a:r>
              <a:rPr lang="zh-CN" altLang="en-US" sz="2400" b="1" kern="0" dirty="0">
                <a:solidFill>
                  <a:srgbClr val="C00000"/>
                </a:solidFill>
                <a:latin typeface="微软雅黑" panose="020B0503020204020204" pitchFamily="34" charset="-122"/>
                <a:ea typeface="微软雅黑" panose="020B0503020204020204" pitchFamily="34" charset="-122"/>
              </a:rPr>
              <a:t>解空间中的一个元组</a:t>
            </a:r>
            <a:r>
              <a:rPr lang="en-US" altLang="zh-CN" sz="2400" kern="0" dirty="0">
                <a:solidFill>
                  <a:srgbClr val="000000"/>
                </a:solidFill>
                <a:latin typeface="微软雅黑" panose="020B0503020204020204" pitchFamily="34" charset="-122"/>
                <a:ea typeface="微软雅黑" panose="020B0503020204020204" pitchFamily="34" charset="-122"/>
              </a:rPr>
              <a:t>(solution states)</a:t>
            </a:r>
            <a:endParaRPr kumimoji="0" lang="zh-CN" altLang="en-US" sz="2400" b="0"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
        <p:nvSpPr>
          <p:cNvPr id="25" name="矩形 24"/>
          <p:cNvSpPr/>
          <p:nvPr/>
        </p:nvSpPr>
        <p:spPr>
          <a:xfrm flipV="1">
            <a:off x="2961739" y="5476648"/>
            <a:ext cx="8894641" cy="45719"/>
          </a:xfrm>
          <a:prstGeom prst="rect">
            <a:avLst/>
          </a:prstGeom>
          <a:solidFill>
            <a:srgbClr val="239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6" name="文本框 25"/>
          <p:cNvSpPr txBox="1"/>
          <p:nvPr/>
        </p:nvSpPr>
        <p:spPr>
          <a:xfrm>
            <a:off x="1116410" y="5227976"/>
            <a:ext cx="1862581" cy="584775"/>
          </a:xfrm>
          <a:prstGeom prst="rect">
            <a:avLst/>
          </a:prstGeom>
          <a:noFill/>
        </p:spPr>
        <p:txBody>
          <a:bodyPr wrap="square" rtlCol="0">
            <a:spAutoFit/>
          </a:bodyPr>
          <a:lstStyle/>
          <a:p>
            <a:r>
              <a:rPr kumimoji="1" lang="zh-CN" altLang="en-US" sz="3200" b="1" dirty="0" smtClean="0">
                <a:latin typeface="Microsoft YaHei" charset="-122"/>
                <a:ea typeface="Microsoft YaHei" charset="-122"/>
                <a:cs typeface="Microsoft YaHei" charset="-122"/>
              </a:rPr>
              <a:t>答案状态</a:t>
            </a:r>
            <a:endParaRPr kumimoji="1" lang="zh-CN" altLang="en-US" sz="3200" b="1" dirty="0">
              <a:latin typeface="Microsoft YaHei" charset="-122"/>
              <a:ea typeface="Microsoft YaHei" charset="-122"/>
              <a:cs typeface="Microsoft YaHei" charset="-122"/>
            </a:endParaRPr>
          </a:p>
        </p:txBody>
      </p:sp>
      <p:sp>
        <p:nvSpPr>
          <p:cNvPr id="27" name="矩形 26"/>
          <p:cNvSpPr/>
          <p:nvPr/>
        </p:nvSpPr>
        <p:spPr>
          <a:xfrm>
            <a:off x="2904227" y="5591076"/>
            <a:ext cx="9043360" cy="830997"/>
          </a:xfrm>
          <a:prstGeom prst="rect">
            <a:avLst/>
          </a:prstGeom>
        </p:spPr>
        <p:txBody>
          <a:bodyPr wrap="square">
            <a:spAutoFit/>
          </a:bodyPr>
          <a:lstStyle/>
          <a:p>
            <a:pPr lvl="0" fontAlgn="base">
              <a:spcBef>
                <a:spcPct val="0"/>
              </a:spcBef>
              <a:spcAft>
                <a:spcPct val="0"/>
              </a:spcAft>
              <a:buClr>
                <a:srgbClr val="CC9900"/>
              </a:buClr>
              <a:buSzPct val="65000"/>
              <a:defRPr/>
            </a:pPr>
            <a:r>
              <a:rPr lang="zh-CN" altLang="en-US" sz="2400" kern="0" dirty="0">
                <a:solidFill>
                  <a:srgbClr val="000000"/>
                </a:solidFill>
                <a:latin typeface="微软雅黑" panose="020B0503020204020204" pitchFamily="34" charset="-122"/>
                <a:ea typeface="微软雅黑" panose="020B0503020204020204" pitchFamily="34" charset="-122"/>
              </a:rPr>
              <a:t>是这样的一些解状态</a:t>
            </a:r>
            <a:r>
              <a:rPr lang="en-US" altLang="zh-CN" sz="2400" kern="0" dirty="0">
                <a:solidFill>
                  <a:srgbClr val="000000"/>
                </a:solidFill>
                <a:latin typeface="微软雅黑" panose="020B0503020204020204" pitchFamily="34" charset="-122"/>
                <a:ea typeface="微软雅黑" panose="020B0503020204020204" pitchFamily="34" charset="-122"/>
              </a:rPr>
              <a:t>S</a:t>
            </a:r>
            <a:r>
              <a:rPr lang="zh-CN" altLang="en-US" sz="2400" kern="0" dirty="0">
                <a:solidFill>
                  <a:srgbClr val="000000"/>
                </a:solidFill>
                <a:latin typeface="微软雅黑" panose="020B0503020204020204" pitchFamily="34" charset="-122"/>
                <a:ea typeface="微软雅黑" panose="020B0503020204020204" pitchFamily="34" charset="-122"/>
              </a:rPr>
              <a:t>，对于这些解状态而言，由根</a:t>
            </a:r>
            <a:r>
              <a:rPr lang="zh-CN" altLang="en-US" sz="2400" kern="0" dirty="0" smtClean="0">
                <a:solidFill>
                  <a:srgbClr val="000000"/>
                </a:solidFill>
                <a:latin typeface="微软雅黑" panose="020B0503020204020204" pitchFamily="34" charset="-122"/>
                <a:ea typeface="微软雅黑" panose="020B0503020204020204" pitchFamily="34" charset="-122"/>
              </a:rPr>
              <a:t>到</a:t>
            </a:r>
            <a:r>
              <a:rPr lang="en-US" altLang="zh-CN" sz="2400" kern="0" dirty="0" smtClean="0">
                <a:solidFill>
                  <a:srgbClr val="000000"/>
                </a:solidFill>
                <a:latin typeface="微软雅黑" panose="020B0503020204020204" pitchFamily="34" charset="-122"/>
                <a:ea typeface="微软雅黑" panose="020B0503020204020204" pitchFamily="34" charset="-122"/>
              </a:rPr>
              <a:t>S</a:t>
            </a:r>
            <a:r>
              <a:rPr lang="zh-CN" altLang="en-US" sz="2400" kern="0" dirty="0">
                <a:solidFill>
                  <a:srgbClr val="000000"/>
                </a:solidFill>
                <a:latin typeface="微软雅黑" panose="020B0503020204020204" pitchFamily="34" charset="-122"/>
                <a:ea typeface="微软雅黑" panose="020B0503020204020204" pitchFamily="34" charset="-122"/>
              </a:rPr>
              <a:t>的这条路径确定了</a:t>
            </a:r>
            <a:r>
              <a:rPr lang="zh-CN" altLang="en-US" sz="2400" b="1" kern="0" dirty="0">
                <a:solidFill>
                  <a:srgbClr val="C00000"/>
                </a:solidFill>
                <a:latin typeface="微软雅黑" panose="020B0503020204020204" pitchFamily="34" charset="-122"/>
                <a:ea typeface="微软雅黑" panose="020B0503020204020204" pitchFamily="34" charset="-122"/>
              </a:rPr>
              <a:t>问题的一个解</a:t>
            </a:r>
            <a:r>
              <a:rPr lang="zh-CN" altLang="en-US" sz="2400" kern="0" dirty="0">
                <a:solidFill>
                  <a:srgbClr val="000000"/>
                </a:solidFill>
                <a:latin typeface="微软雅黑" panose="020B0503020204020204" pitchFamily="34" charset="-122"/>
                <a:ea typeface="微软雅黑" panose="020B0503020204020204" pitchFamily="34" charset="-122"/>
              </a:rPr>
              <a:t>（满足隐式约束</a:t>
            </a:r>
            <a:r>
              <a:rPr lang="zh-CN" altLang="en-US" sz="2400" kern="0" dirty="0" smtClean="0">
                <a:solidFill>
                  <a:srgbClr val="000000"/>
                </a:solidFill>
                <a:latin typeface="微软雅黑" panose="020B0503020204020204" pitchFamily="34" charset="-122"/>
                <a:ea typeface="微软雅黑" panose="020B0503020204020204" pitchFamily="34" charset="-122"/>
              </a:rPr>
              <a:t>条件的</a:t>
            </a:r>
            <a:r>
              <a:rPr lang="zh-CN" altLang="en-US" sz="2400" kern="0" dirty="0">
                <a:solidFill>
                  <a:srgbClr val="000000"/>
                </a:solidFill>
                <a:latin typeface="微软雅黑" panose="020B0503020204020204" pitchFamily="34" charset="-122"/>
                <a:ea typeface="微软雅黑" panose="020B0503020204020204" pitchFamily="34" charset="-122"/>
              </a:rPr>
              <a:t>解）</a:t>
            </a:r>
            <a:r>
              <a:rPr lang="en-US" altLang="zh-CN" sz="2400" kern="0" dirty="0">
                <a:solidFill>
                  <a:srgbClr val="000000"/>
                </a:solidFill>
                <a:latin typeface="微软雅黑" panose="020B0503020204020204" pitchFamily="34" charset="-122"/>
                <a:ea typeface="微软雅黑" panose="020B0503020204020204" pitchFamily="34" charset="-122"/>
              </a:rPr>
              <a:t>(answer states)</a:t>
            </a:r>
            <a:endParaRPr kumimoji="0" lang="zh-CN" altLang="en-US" sz="2400" b="0"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47270333"/>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3333" y="338667"/>
            <a:ext cx="2607733" cy="593644"/>
          </a:xfrm>
          <a:prstGeom prst="rect">
            <a:avLst/>
          </a:prstGeom>
        </p:spPr>
      </p:pic>
      <p:pic>
        <p:nvPicPr>
          <p:cNvPr id="3" name="图片 2"/>
          <p:cNvPicPr>
            <a:picLocks noChangeAspect="1"/>
          </p:cNvPicPr>
          <p:nvPr/>
        </p:nvPicPr>
        <p:blipFill rotWithShape="1">
          <a:blip r:embed="rId4">
            <a:alphaModFix amt="4000"/>
            <a:extLst>
              <a:ext uri="{28A0092B-C50C-407E-A947-70E740481C1C}">
                <a14:useLocalDpi xmlns:a14="http://schemas.microsoft.com/office/drawing/2010/main" val="0"/>
              </a:ext>
            </a:extLst>
          </a:blip>
          <a:srcRect t="4939" r="28793" b="22469"/>
          <a:stretch/>
        </p:blipFill>
        <p:spPr>
          <a:xfrm>
            <a:off x="2641601" y="902926"/>
            <a:ext cx="9550400" cy="5955074"/>
          </a:xfrm>
          <a:prstGeom prst="rect">
            <a:avLst/>
          </a:prstGeom>
        </p:spPr>
      </p:pic>
      <p:sp>
        <p:nvSpPr>
          <p:cNvPr id="6" name="矩形 5"/>
          <p:cNvSpPr/>
          <p:nvPr/>
        </p:nvSpPr>
        <p:spPr>
          <a:xfrm flipV="1">
            <a:off x="3519577" y="1276286"/>
            <a:ext cx="8304928" cy="45719"/>
          </a:xfrm>
          <a:prstGeom prst="rect">
            <a:avLst/>
          </a:prstGeom>
          <a:solidFill>
            <a:srgbClr val="239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矩形 9"/>
          <p:cNvSpPr/>
          <p:nvPr/>
        </p:nvSpPr>
        <p:spPr>
          <a:xfrm>
            <a:off x="9618453" y="383465"/>
            <a:ext cx="2206050" cy="523220"/>
          </a:xfrm>
          <a:prstGeom prst="rect">
            <a:avLst/>
          </a:prstGeom>
          <a:solidFill>
            <a:srgbClr val="239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矩形 10"/>
          <p:cNvSpPr/>
          <p:nvPr/>
        </p:nvSpPr>
        <p:spPr>
          <a:xfrm>
            <a:off x="9558068" y="352688"/>
            <a:ext cx="2359995" cy="584775"/>
          </a:xfrm>
          <a:prstGeom prst="rect">
            <a:avLst/>
          </a:prstGeom>
        </p:spPr>
        <p:txBody>
          <a:bodyPr wrap="square" anchor="ct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lnSpc>
                <a:spcPct val="100000"/>
              </a:lnSpc>
              <a:spcBef>
                <a:spcPts val="0"/>
              </a:spcBef>
              <a:spcAft>
                <a:spcPts val="0"/>
              </a:spcAft>
              <a:defRPr/>
            </a:pPr>
            <a:r>
              <a:rPr lang="zh-CN" altLang="en-US" sz="3200" b="1" dirty="0">
                <a:solidFill>
                  <a:schemeClr val="bg1"/>
                </a:solidFill>
                <a:latin typeface="微软雅黑" charset="-122"/>
                <a:ea typeface="微软雅黑" charset="-122"/>
                <a:sym typeface="+mn-ea"/>
              </a:rPr>
              <a:t>回溯法</a:t>
            </a:r>
          </a:p>
        </p:txBody>
      </p:sp>
      <p:sp>
        <p:nvSpPr>
          <p:cNvPr id="13" name="文本框 12"/>
          <p:cNvSpPr txBox="1"/>
          <p:nvPr/>
        </p:nvSpPr>
        <p:spPr>
          <a:xfrm>
            <a:off x="342669" y="1027613"/>
            <a:ext cx="3176908" cy="584775"/>
          </a:xfrm>
          <a:prstGeom prst="rect">
            <a:avLst/>
          </a:prstGeom>
          <a:noFill/>
        </p:spPr>
        <p:txBody>
          <a:bodyPr wrap="square" rtlCol="0">
            <a:spAutoFit/>
          </a:bodyPr>
          <a:lstStyle/>
          <a:p>
            <a:r>
              <a:rPr kumimoji="1" lang="zh-CN" altLang="en-US" sz="3200" b="1" dirty="0" smtClean="0">
                <a:latin typeface="Microsoft YaHei" charset="-122"/>
                <a:ea typeface="Microsoft YaHei" charset="-122"/>
                <a:cs typeface="Microsoft YaHei" charset="-122"/>
              </a:rPr>
              <a:t>状态空间树 构造</a:t>
            </a:r>
            <a:endParaRPr kumimoji="1" lang="zh-CN" altLang="en-US" sz="3200" b="1" dirty="0">
              <a:latin typeface="Microsoft YaHei" charset="-122"/>
              <a:ea typeface="Microsoft YaHei" charset="-122"/>
              <a:cs typeface="Microsoft YaHei" charset="-122"/>
            </a:endParaRPr>
          </a:p>
        </p:txBody>
      </p:sp>
      <p:sp>
        <p:nvSpPr>
          <p:cNvPr id="5" name="矩形 4"/>
          <p:cNvSpPr/>
          <p:nvPr/>
        </p:nvSpPr>
        <p:spPr>
          <a:xfrm>
            <a:off x="1064654" y="1483675"/>
            <a:ext cx="10995077" cy="738664"/>
          </a:xfrm>
          <a:prstGeom prst="rect">
            <a:avLst/>
          </a:prstGeom>
        </p:spPr>
        <p:txBody>
          <a:bodyPr wrap="square">
            <a:spAutoFit/>
          </a:bodyPr>
          <a:lstStyle/>
          <a:p>
            <a:pPr lvl="0" fontAlgn="base">
              <a:lnSpc>
                <a:spcPct val="150000"/>
              </a:lnSpc>
              <a:spcBef>
                <a:spcPct val="0"/>
              </a:spcBef>
              <a:spcAft>
                <a:spcPct val="0"/>
              </a:spcAft>
              <a:buClr>
                <a:srgbClr val="CC9900"/>
              </a:buClr>
              <a:buSzPct val="65000"/>
              <a:defRPr/>
            </a:pPr>
            <a:r>
              <a:rPr lang="zh-CN" altLang="en-US" sz="2800" b="1" kern="0" dirty="0">
                <a:solidFill>
                  <a:schemeClr val="bg1">
                    <a:lumMod val="50000"/>
                  </a:schemeClr>
                </a:solidFill>
                <a:latin typeface="微软雅黑" panose="020B0503020204020204" pitchFamily="34" charset="-122"/>
                <a:ea typeface="微软雅黑" panose="020B0503020204020204" pitchFamily="34" charset="-122"/>
              </a:rPr>
              <a:t>以问题的初始状态作为</a:t>
            </a:r>
            <a:r>
              <a:rPr lang="zh-CN" altLang="en-US" sz="2800" b="1" kern="0" dirty="0">
                <a:solidFill>
                  <a:srgbClr val="C00000"/>
                </a:solidFill>
                <a:latin typeface="微软雅黑" panose="020B0503020204020204" pitchFamily="34" charset="-122"/>
                <a:ea typeface="微软雅黑" panose="020B0503020204020204" pitchFamily="34" charset="-122"/>
              </a:rPr>
              <a:t>根结点</a:t>
            </a:r>
            <a:r>
              <a:rPr lang="zh-CN" altLang="en-US" sz="2800" b="1" kern="0" dirty="0">
                <a:solidFill>
                  <a:schemeClr val="bg1">
                    <a:lumMod val="50000"/>
                  </a:schemeClr>
                </a:solidFill>
                <a:latin typeface="微软雅黑" panose="020B0503020204020204" pitchFamily="34" charset="-122"/>
                <a:ea typeface="微软雅黑" panose="020B0503020204020204" pitchFamily="34" charset="-122"/>
              </a:rPr>
              <a:t>，然后系统地生成其它问题状态的结点</a:t>
            </a:r>
          </a:p>
        </p:txBody>
      </p:sp>
      <p:sp>
        <p:nvSpPr>
          <p:cNvPr id="19" name="矩形 18"/>
          <p:cNvSpPr/>
          <p:nvPr/>
        </p:nvSpPr>
        <p:spPr>
          <a:xfrm flipV="1">
            <a:off x="2465089" y="2977862"/>
            <a:ext cx="9325153" cy="45719"/>
          </a:xfrm>
          <a:prstGeom prst="rect">
            <a:avLst/>
          </a:prstGeom>
          <a:solidFill>
            <a:srgbClr val="239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0" name="文本框 19"/>
          <p:cNvSpPr txBox="1"/>
          <p:nvPr/>
        </p:nvSpPr>
        <p:spPr>
          <a:xfrm>
            <a:off x="1033020" y="2729191"/>
            <a:ext cx="1862581" cy="584775"/>
          </a:xfrm>
          <a:prstGeom prst="rect">
            <a:avLst/>
          </a:prstGeom>
          <a:noFill/>
        </p:spPr>
        <p:txBody>
          <a:bodyPr wrap="square" rtlCol="0">
            <a:spAutoFit/>
          </a:bodyPr>
          <a:lstStyle/>
          <a:p>
            <a:r>
              <a:rPr kumimoji="1" lang="zh-CN" altLang="en-US" sz="3200" b="1" dirty="0" smtClean="0">
                <a:latin typeface="Microsoft YaHei" charset="-122"/>
                <a:ea typeface="Microsoft YaHei" charset="-122"/>
                <a:cs typeface="Microsoft YaHei" charset="-122"/>
              </a:rPr>
              <a:t>活结点</a:t>
            </a:r>
            <a:endParaRPr kumimoji="1" lang="zh-CN" altLang="en-US" sz="3200" b="1" dirty="0">
              <a:latin typeface="Microsoft YaHei" charset="-122"/>
              <a:ea typeface="Microsoft YaHei" charset="-122"/>
              <a:cs typeface="Microsoft YaHei" charset="-122"/>
            </a:endParaRPr>
          </a:p>
        </p:txBody>
      </p:sp>
      <p:sp>
        <p:nvSpPr>
          <p:cNvPr id="21" name="矩形 20"/>
          <p:cNvSpPr/>
          <p:nvPr/>
        </p:nvSpPr>
        <p:spPr>
          <a:xfrm>
            <a:off x="2461405" y="3092291"/>
            <a:ext cx="9201508" cy="954107"/>
          </a:xfrm>
          <a:prstGeom prst="rect">
            <a:avLst/>
          </a:prstGeom>
        </p:spPr>
        <p:txBody>
          <a:bodyPr wrap="square">
            <a:spAutoFit/>
          </a:bodyPr>
          <a:lstStyle/>
          <a:p>
            <a:pPr lvl="0" fontAlgn="base">
              <a:spcBef>
                <a:spcPct val="0"/>
              </a:spcBef>
              <a:spcAft>
                <a:spcPct val="0"/>
              </a:spcAft>
              <a:buClr>
                <a:srgbClr val="CC9900"/>
              </a:buClr>
              <a:buSzPct val="65000"/>
              <a:defRPr/>
            </a:pPr>
            <a:r>
              <a:rPr lang="zh-CN" altLang="en-US" sz="2800" kern="0" dirty="0">
                <a:solidFill>
                  <a:srgbClr val="000000"/>
                </a:solidFill>
                <a:latin typeface="微软雅黑" panose="020B0503020204020204" pitchFamily="34" charset="-122"/>
                <a:ea typeface="微软雅黑" panose="020B0503020204020204" pitchFamily="34" charset="-122"/>
              </a:rPr>
              <a:t>自己已经生成</a:t>
            </a:r>
            <a:r>
              <a:rPr lang="en-US" altLang="zh-CN" sz="2800" kern="0" dirty="0">
                <a:solidFill>
                  <a:srgbClr val="000000"/>
                </a:solidFill>
                <a:latin typeface="微软雅黑" panose="020B0503020204020204" pitchFamily="34" charset="-122"/>
                <a:ea typeface="微软雅黑" panose="020B0503020204020204" pitchFamily="34" charset="-122"/>
              </a:rPr>
              <a:t>,</a:t>
            </a:r>
            <a:r>
              <a:rPr lang="zh-CN" altLang="en-US" sz="2800" kern="0" dirty="0">
                <a:solidFill>
                  <a:srgbClr val="000000"/>
                </a:solidFill>
                <a:latin typeface="微软雅黑" panose="020B0503020204020204" pitchFamily="34" charset="-122"/>
                <a:ea typeface="微软雅黑" panose="020B0503020204020204" pitchFamily="34" charset="-122"/>
              </a:rPr>
              <a:t>但其儿子结点还没有全部生成</a:t>
            </a:r>
            <a:r>
              <a:rPr lang="zh-CN" altLang="en-US" sz="2800" kern="0" dirty="0" smtClean="0">
                <a:solidFill>
                  <a:srgbClr val="000000"/>
                </a:solidFill>
                <a:latin typeface="微软雅黑" panose="020B0503020204020204" pitchFamily="34" charset="-122"/>
                <a:ea typeface="微软雅黑" panose="020B0503020204020204" pitchFamily="34" charset="-122"/>
              </a:rPr>
              <a:t>并且有待</a:t>
            </a:r>
            <a:r>
              <a:rPr lang="zh-CN" altLang="en-US" sz="2800" kern="0" dirty="0">
                <a:solidFill>
                  <a:srgbClr val="000000"/>
                </a:solidFill>
                <a:latin typeface="微软雅黑" panose="020B0503020204020204" pitchFamily="34" charset="-122"/>
                <a:ea typeface="微软雅黑" panose="020B0503020204020204" pitchFamily="34" charset="-122"/>
              </a:rPr>
              <a:t>生成的结点</a:t>
            </a:r>
            <a:endParaRPr kumimoji="0" lang="zh-CN" altLang="en-US" sz="2800" b="0"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
        <p:nvSpPr>
          <p:cNvPr id="22" name="矩形 21"/>
          <p:cNvSpPr/>
          <p:nvPr/>
        </p:nvSpPr>
        <p:spPr>
          <a:xfrm>
            <a:off x="2470031" y="4257728"/>
            <a:ext cx="9343213" cy="45719"/>
          </a:xfrm>
          <a:prstGeom prst="rect">
            <a:avLst/>
          </a:prstGeom>
          <a:solidFill>
            <a:srgbClr val="239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3" name="文本框 22"/>
          <p:cNvSpPr txBox="1"/>
          <p:nvPr/>
        </p:nvSpPr>
        <p:spPr>
          <a:xfrm>
            <a:off x="1035171" y="4054776"/>
            <a:ext cx="1434860" cy="584775"/>
          </a:xfrm>
          <a:prstGeom prst="rect">
            <a:avLst/>
          </a:prstGeom>
          <a:noFill/>
        </p:spPr>
        <p:txBody>
          <a:bodyPr wrap="square" rtlCol="0">
            <a:spAutoFit/>
          </a:bodyPr>
          <a:lstStyle/>
          <a:p>
            <a:r>
              <a:rPr kumimoji="1" lang="en-US" altLang="zh-CN" sz="3200" b="1" dirty="0" smtClean="0">
                <a:latin typeface="Microsoft YaHei" charset="-122"/>
                <a:ea typeface="Microsoft YaHei" charset="-122"/>
                <a:cs typeface="Microsoft YaHei" charset="-122"/>
              </a:rPr>
              <a:t>E-</a:t>
            </a:r>
            <a:r>
              <a:rPr kumimoji="1" lang="zh-CN" altLang="en-US" sz="3200" b="1" dirty="0">
                <a:latin typeface="Microsoft YaHei" charset="-122"/>
                <a:ea typeface="Microsoft YaHei" charset="-122"/>
                <a:cs typeface="Microsoft YaHei" charset="-122"/>
              </a:rPr>
              <a:t>结点</a:t>
            </a:r>
          </a:p>
        </p:txBody>
      </p:sp>
      <p:sp>
        <p:nvSpPr>
          <p:cNvPr id="24" name="矩形 23"/>
          <p:cNvSpPr/>
          <p:nvPr/>
        </p:nvSpPr>
        <p:spPr>
          <a:xfrm>
            <a:off x="2524661" y="4417876"/>
            <a:ext cx="5851588" cy="523220"/>
          </a:xfrm>
          <a:prstGeom prst="rect">
            <a:avLst/>
          </a:prstGeom>
        </p:spPr>
        <p:txBody>
          <a:bodyPr wrap="square">
            <a:spAutoFit/>
          </a:bodyPr>
          <a:lstStyle/>
          <a:p>
            <a:pPr lvl="0" fontAlgn="base">
              <a:spcBef>
                <a:spcPct val="0"/>
              </a:spcBef>
              <a:spcAft>
                <a:spcPct val="0"/>
              </a:spcAft>
              <a:buClr>
                <a:srgbClr val="CC9900"/>
              </a:buClr>
              <a:buSzPct val="65000"/>
              <a:defRPr/>
            </a:pPr>
            <a:r>
              <a:rPr lang="zh-CN" altLang="en-US" sz="2800" kern="0" dirty="0">
                <a:solidFill>
                  <a:srgbClr val="000000"/>
                </a:solidFill>
                <a:latin typeface="微软雅黑" panose="020B0503020204020204" pitchFamily="34" charset="-122"/>
                <a:ea typeface="微软雅黑" panose="020B0503020204020204" pitchFamily="34" charset="-122"/>
              </a:rPr>
              <a:t>当前正在生成其儿子结点</a:t>
            </a:r>
            <a:r>
              <a:rPr lang="zh-CN" altLang="en-US" sz="2800" kern="0" dirty="0" smtClean="0">
                <a:solidFill>
                  <a:srgbClr val="000000"/>
                </a:solidFill>
                <a:latin typeface="微软雅黑" panose="020B0503020204020204" pitchFamily="34" charset="-122"/>
                <a:ea typeface="微软雅黑" panose="020B0503020204020204" pitchFamily="34" charset="-122"/>
              </a:rPr>
              <a:t>的活结</a:t>
            </a:r>
            <a:r>
              <a:rPr lang="zh-CN" altLang="en-US" sz="2800" kern="0" dirty="0">
                <a:solidFill>
                  <a:srgbClr val="000000"/>
                </a:solidFill>
                <a:latin typeface="微软雅黑" panose="020B0503020204020204" pitchFamily="34" charset="-122"/>
                <a:ea typeface="微软雅黑" panose="020B0503020204020204" pitchFamily="34" charset="-122"/>
              </a:rPr>
              <a:t>点</a:t>
            </a:r>
            <a:endParaRPr kumimoji="0" lang="zh-CN" altLang="en-US" sz="2800" b="0"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
        <p:nvSpPr>
          <p:cNvPr id="25" name="矩形 24"/>
          <p:cNvSpPr/>
          <p:nvPr/>
        </p:nvSpPr>
        <p:spPr>
          <a:xfrm flipV="1">
            <a:off x="2465089" y="5312744"/>
            <a:ext cx="9391291" cy="45719"/>
          </a:xfrm>
          <a:prstGeom prst="rect">
            <a:avLst/>
          </a:prstGeom>
          <a:solidFill>
            <a:srgbClr val="239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6" name="文本框 25"/>
          <p:cNvSpPr txBox="1"/>
          <p:nvPr/>
        </p:nvSpPr>
        <p:spPr>
          <a:xfrm>
            <a:off x="1047403" y="5064073"/>
            <a:ext cx="1417686" cy="584775"/>
          </a:xfrm>
          <a:prstGeom prst="rect">
            <a:avLst/>
          </a:prstGeom>
          <a:noFill/>
        </p:spPr>
        <p:txBody>
          <a:bodyPr wrap="square" rtlCol="0">
            <a:spAutoFit/>
          </a:bodyPr>
          <a:lstStyle/>
          <a:p>
            <a:r>
              <a:rPr kumimoji="1" lang="zh-CN" altLang="en-US" sz="3200" b="1" dirty="0" smtClean="0">
                <a:latin typeface="Microsoft YaHei" charset="-122"/>
                <a:ea typeface="Microsoft YaHei" charset="-122"/>
                <a:cs typeface="Microsoft YaHei" charset="-122"/>
              </a:rPr>
              <a:t>死结点</a:t>
            </a:r>
            <a:endParaRPr kumimoji="1" lang="zh-CN" altLang="en-US" sz="3200" b="1" dirty="0">
              <a:latin typeface="Microsoft YaHei" charset="-122"/>
              <a:ea typeface="Microsoft YaHei" charset="-122"/>
              <a:cs typeface="Microsoft YaHei" charset="-122"/>
            </a:endParaRPr>
          </a:p>
        </p:txBody>
      </p:sp>
      <p:sp>
        <p:nvSpPr>
          <p:cNvPr id="4" name="矩形 3"/>
          <p:cNvSpPr/>
          <p:nvPr/>
        </p:nvSpPr>
        <p:spPr>
          <a:xfrm>
            <a:off x="1064654" y="2169409"/>
            <a:ext cx="9649353" cy="523220"/>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28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在状态空间树生成的过程中，结点根据</a:t>
            </a:r>
            <a:r>
              <a:rPr kumimoji="0" lang="zh-CN" altLang="en-US" sz="2800" b="0" i="0" u="none" strike="noStrike" kern="0" cap="none" spc="0" normalizeH="0" baseline="0" noProof="0" dirty="0" smtClean="0">
                <a:ln>
                  <a:noFill/>
                </a:ln>
                <a:solidFill>
                  <a:srgbClr val="FF0000"/>
                </a:solidFill>
                <a:effectLst/>
                <a:uLnTx/>
                <a:uFillTx/>
                <a:latin typeface="微软雅黑" pitchFamily="34" charset="-122"/>
                <a:ea typeface="微软雅黑" pitchFamily="34" charset="-122"/>
              </a:rPr>
              <a:t>被检测</a:t>
            </a:r>
            <a:r>
              <a:rPr kumimoji="0" lang="zh-CN" altLang="en-US" sz="28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情况分为三类：</a:t>
            </a:r>
            <a:endParaRPr kumimoji="0" lang="zh-CN" altLang="en-US" sz="2000" b="0" i="0" u="none" strike="noStrike" kern="0" cap="none" spc="0" normalizeH="0" baseline="0" noProof="0" dirty="0" smtClean="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
        <p:nvSpPr>
          <p:cNvPr id="8" name="矩形 7"/>
          <p:cNvSpPr/>
          <p:nvPr/>
        </p:nvSpPr>
        <p:spPr>
          <a:xfrm>
            <a:off x="2516034" y="5517879"/>
            <a:ext cx="8939845" cy="523220"/>
          </a:xfrm>
          <a:prstGeom prst="rect">
            <a:avLst/>
          </a:prstGeom>
        </p:spPr>
        <p:txBody>
          <a:bodyPr wrap="square">
            <a:spAutoFit/>
          </a:bodyPr>
          <a:lstStyle/>
          <a:p>
            <a:r>
              <a:rPr lang="zh-CN" altLang="en-US" sz="2800" dirty="0">
                <a:latin typeface="微软雅黑" panose="020B0503020204020204" pitchFamily="34" charset="-122"/>
                <a:ea typeface="微软雅黑" panose="020B0503020204020204" pitchFamily="34" charset="-122"/>
              </a:rPr>
              <a:t>不需要再进一步扩展或者其儿子结点已全部生成</a:t>
            </a:r>
            <a:r>
              <a:rPr lang="zh-CN" altLang="en-US" sz="2800" dirty="0" smtClean="0">
                <a:latin typeface="微软雅黑" panose="020B0503020204020204" pitchFamily="34" charset="-122"/>
                <a:ea typeface="微软雅黑" panose="020B0503020204020204" pitchFamily="34" charset="-122"/>
              </a:rPr>
              <a:t>的结点</a:t>
            </a:r>
            <a:endParaRPr lang="zh-CN" altLang="en-US" sz="28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929707238"/>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3333" y="338667"/>
            <a:ext cx="2607733" cy="593644"/>
          </a:xfrm>
          <a:prstGeom prst="rect">
            <a:avLst/>
          </a:prstGeom>
        </p:spPr>
      </p:pic>
      <p:pic>
        <p:nvPicPr>
          <p:cNvPr id="3" name="图片 2"/>
          <p:cNvPicPr>
            <a:picLocks noChangeAspect="1"/>
          </p:cNvPicPr>
          <p:nvPr/>
        </p:nvPicPr>
        <p:blipFill rotWithShape="1">
          <a:blip r:embed="rId4">
            <a:alphaModFix amt="4000"/>
            <a:extLst>
              <a:ext uri="{28A0092B-C50C-407E-A947-70E740481C1C}">
                <a14:useLocalDpi xmlns:a14="http://schemas.microsoft.com/office/drawing/2010/main" val="0"/>
              </a:ext>
            </a:extLst>
          </a:blip>
          <a:srcRect t="4939" r="28793" b="22469"/>
          <a:stretch/>
        </p:blipFill>
        <p:spPr>
          <a:xfrm>
            <a:off x="2641601" y="902926"/>
            <a:ext cx="9550400" cy="5955074"/>
          </a:xfrm>
          <a:prstGeom prst="rect">
            <a:avLst/>
          </a:prstGeom>
        </p:spPr>
      </p:pic>
      <p:sp>
        <p:nvSpPr>
          <p:cNvPr id="6" name="矩形 5"/>
          <p:cNvSpPr/>
          <p:nvPr/>
        </p:nvSpPr>
        <p:spPr>
          <a:xfrm flipV="1">
            <a:off x="4373591" y="1276285"/>
            <a:ext cx="7450913" cy="47973"/>
          </a:xfrm>
          <a:prstGeom prst="rect">
            <a:avLst/>
          </a:prstGeom>
          <a:solidFill>
            <a:srgbClr val="239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矩形 9"/>
          <p:cNvSpPr/>
          <p:nvPr/>
        </p:nvSpPr>
        <p:spPr>
          <a:xfrm>
            <a:off x="9618453" y="383465"/>
            <a:ext cx="2206050" cy="523220"/>
          </a:xfrm>
          <a:prstGeom prst="rect">
            <a:avLst/>
          </a:prstGeom>
          <a:solidFill>
            <a:srgbClr val="239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矩形 10"/>
          <p:cNvSpPr/>
          <p:nvPr/>
        </p:nvSpPr>
        <p:spPr>
          <a:xfrm>
            <a:off x="9558068" y="352688"/>
            <a:ext cx="2359995" cy="584775"/>
          </a:xfrm>
          <a:prstGeom prst="rect">
            <a:avLst/>
          </a:prstGeom>
        </p:spPr>
        <p:txBody>
          <a:bodyPr wrap="square" anchor="ct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lnSpc>
                <a:spcPct val="100000"/>
              </a:lnSpc>
              <a:spcBef>
                <a:spcPts val="0"/>
              </a:spcBef>
              <a:spcAft>
                <a:spcPts val="0"/>
              </a:spcAft>
              <a:defRPr/>
            </a:pPr>
            <a:r>
              <a:rPr lang="zh-CN" altLang="en-US" sz="3200" b="1" dirty="0">
                <a:solidFill>
                  <a:schemeClr val="bg1"/>
                </a:solidFill>
                <a:latin typeface="微软雅黑" charset="-122"/>
                <a:ea typeface="微软雅黑" charset="-122"/>
                <a:sym typeface="+mn-ea"/>
              </a:rPr>
              <a:t>回溯法</a:t>
            </a:r>
          </a:p>
        </p:txBody>
      </p:sp>
      <p:sp>
        <p:nvSpPr>
          <p:cNvPr id="13" name="文本框 12"/>
          <p:cNvSpPr txBox="1"/>
          <p:nvPr/>
        </p:nvSpPr>
        <p:spPr>
          <a:xfrm>
            <a:off x="342669" y="1027613"/>
            <a:ext cx="4030922" cy="584775"/>
          </a:xfrm>
          <a:prstGeom prst="rect">
            <a:avLst/>
          </a:prstGeom>
          <a:noFill/>
        </p:spPr>
        <p:txBody>
          <a:bodyPr wrap="square" rtlCol="0">
            <a:spAutoFit/>
          </a:bodyPr>
          <a:lstStyle/>
          <a:p>
            <a:r>
              <a:rPr kumimoji="1" lang="zh-CN" altLang="en-US" sz="3200" b="1" dirty="0" smtClean="0">
                <a:latin typeface="Microsoft YaHei" charset="-122"/>
                <a:ea typeface="Microsoft YaHei" charset="-122"/>
                <a:cs typeface="Microsoft YaHei" charset="-122"/>
              </a:rPr>
              <a:t>状态空间树 构造策略</a:t>
            </a:r>
            <a:endParaRPr kumimoji="1" lang="zh-CN" altLang="en-US" sz="3200" b="1" dirty="0">
              <a:latin typeface="Microsoft YaHei" charset="-122"/>
              <a:ea typeface="Microsoft YaHei" charset="-122"/>
              <a:cs typeface="Microsoft YaHei" charset="-122"/>
            </a:endParaRPr>
          </a:p>
        </p:txBody>
      </p:sp>
      <p:sp>
        <p:nvSpPr>
          <p:cNvPr id="7" name="矩形 6"/>
          <p:cNvSpPr/>
          <p:nvPr/>
        </p:nvSpPr>
        <p:spPr>
          <a:xfrm>
            <a:off x="423333" y="1737075"/>
            <a:ext cx="11494730" cy="1785104"/>
          </a:xfrm>
          <a:prstGeom prst="rect">
            <a:avLst/>
          </a:prstGeom>
        </p:spPr>
        <p:txBody>
          <a:bodyPr wrap="square">
            <a:spAutoFit/>
          </a:bodyPr>
          <a:lstStyle/>
          <a:p>
            <a:pPr marL="2871788" marR="0" lvl="0" indent="-2871788" defTabSz="914400" eaLnBrk="1" fontAlgn="base" latinLnBrk="0" hangingPunct="1">
              <a:lnSpc>
                <a:spcPct val="125000"/>
              </a:lnSpc>
              <a:spcBef>
                <a:spcPct val="0"/>
              </a:spcBef>
              <a:spcAft>
                <a:spcPct val="0"/>
              </a:spcAft>
              <a:buClr>
                <a:srgbClr val="CC9900"/>
              </a:buClr>
              <a:buSzPct val="65000"/>
              <a:buFontTx/>
              <a:buNone/>
              <a:tabLst/>
              <a:defRPr/>
            </a:pPr>
            <a:r>
              <a:rPr kumimoji="0" lang="en-US" altLang="zh-CN" sz="28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1. </a:t>
            </a:r>
            <a:r>
              <a:rPr kumimoji="0" lang="zh-CN" altLang="en-US" sz="28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深度优先策略</a:t>
            </a:r>
            <a:r>
              <a:rPr kumimoji="0" lang="zh-CN" altLang="en-US" sz="28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a:t>
            </a:r>
            <a:r>
              <a:rPr kumimoji="0" lang="zh-CN" altLang="en-US" sz="2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当</a:t>
            </a:r>
            <a:r>
              <a:rPr kumimoji="0" lang="en-US" altLang="zh-CN" sz="2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E-</a:t>
            </a:r>
            <a:r>
              <a:rPr kumimoji="0" lang="zh-CN" altLang="en-US" sz="2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结点</a:t>
            </a:r>
            <a:r>
              <a:rPr kumimoji="0" lang="en-US" altLang="zh-CN" sz="2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R</a:t>
            </a:r>
            <a:r>
              <a:rPr kumimoji="0" lang="zh-CN" altLang="en-US" sz="2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一旦生成一个新的儿子</a:t>
            </a:r>
            <a:r>
              <a:rPr kumimoji="0" lang="en-US" altLang="zh-CN" sz="2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C</a:t>
            </a:r>
            <a:r>
              <a:rPr kumimoji="0" lang="zh-CN" altLang="en-US" sz="2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时，</a:t>
            </a:r>
            <a:r>
              <a:rPr kumimoji="0" lang="en-US" altLang="zh-CN" sz="2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C</a:t>
            </a:r>
            <a:r>
              <a:rPr kumimoji="0" lang="zh-CN" altLang="en-US" sz="2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就变成一个新的</a:t>
            </a:r>
            <a:r>
              <a:rPr kumimoji="0" lang="en-US" altLang="zh-CN" sz="2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E-</a:t>
            </a:r>
            <a:r>
              <a:rPr kumimoji="0" lang="zh-CN" altLang="en-US" sz="2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结点，当完全检测了子树</a:t>
            </a:r>
            <a:r>
              <a:rPr kumimoji="0" lang="en-US" altLang="zh-CN" sz="2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C</a:t>
            </a:r>
            <a:r>
              <a:rPr kumimoji="0" lang="zh-CN" altLang="en-US" sz="2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之后，</a:t>
            </a:r>
            <a:r>
              <a:rPr kumimoji="0" lang="en-US" altLang="zh-CN" sz="2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R</a:t>
            </a:r>
            <a:r>
              <a:rPr kumimoji="0" lang="zh-CN" altLang="en-US" sz="2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结点再次成为</a:t>
            </a:r>
            <a:r>
              <a:rPr kumimoji="0" lang="en-US" altLang="zh-CN" sz="2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E-</a:t>
            </a:r>
            <a:r>
              <a:rPr kumimoji="0" lang="zh-CN" altLang="en-US" sz="2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结点。</a:t>
            </a:r>
          </a:p>
          <a:p>
            <a:pPr marL="342900" marR="0" lvl="0" indent="-342900" defTabSz="914400" eaLnBrk="1" fontAlgn="base" latinLnBrk="0" hangingPunct="1">
              <a:lnSpc>
                <a:spcPct val="125000"/>
              </a:lnSpc>
              <a:spcBef>
                <a:spcPts val="1200"/>
              </a:spcBef>
              <a:spcAft>
                <a:spcPct val="0"/>
              </a:spcAft>
              <a:buClr>
                <a:srgbClr val="CC9900"/>
              </a:buClr>
              <a:buSzPct val="65000"/>
              <a:buFontTx/>
              <a:buNone/>
              <a:tabLst/>
              <a:defRPr/>
            </a:pPr>
            <a:r>
              <a:rPr kumimoji="0" lang="en-US" altLang="zh-CN" sz="28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2. </a:t>
            </a:r>
            <a:r>
              <a:rPr kumimoji="0" lang="zh-CN" altLang="en-US" sz="28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宽度优先策略</a:t>
            </a:r>
            <a:r>
              <a:rPr kumimoji="0" lang="zh-CN" altLang="en-US" sz="28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a:t>
            </a:r>
            <a:r>
              <a:rPr kumimoji="0" lang="zh-CN" altLang="en-US" sz="2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一个</a:t>
            </a:r>
            <a:r>
              <a:rPr kumimoji="0" lang="en-US" altLang="zh-CN" sz="2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E-</a:t>
            </a:r>
            <a:r>
              <a:rPr kumimoji="0" lang="zh-CN" altLang="en-US" sz="2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结点一直保持到变成死结点</a:t>
            </a:r>
            <a:r>
              <a:rPr kumimoji="0" lang="zh-CN" altLang="en-US"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为止。</a:t>
            </a:r>
            <a:endParaRPr kumimoji="0" lang="zh-CN" altLang="en-US" sz="1800" b="0"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
        <p:nvSpPr>
          <p:cNvPr id="9" name="矩形 8"/>
          <p:cNvSpPr/>
          <p:nvPr/>
        </p:nvSpPr>
        <p:spPr>
          <a:xfrm>
            <a:off x="423333" y="3751733"/>
            <a:ext cx="11653648" cy="2123658"/>
          </a:xfrm>
          <a:prstGeom prst="rect">
            <a:avLst/>
          </a:prstGeom>
        </p:spPr>
        <p:txBody>
          <a:bodyPr wrap="square">
            <a:spAutoFit/>
          </a:bodyPr>
          <a:lstStyle/>
          <a:p>
            <a:pPr marL="36000" lvl="0" fontAlgn="base">
              <a:lnSpc>
                <a:spcPct val="150000"/>
              </a:lnSpc>
              <a:spcBef>
                <a:spcPts val="2400"/>
              </a:spcBef>
              <a:spcAft>
                <a:spcPct val="0"/>
              </a:spcAft>
              <a:buClr>
                <a:srgbClr val="CC9900"/>
              </a:buClr>
              <a:buSzPct val="65000"/>
              <a:defRPr/>
            </a:pPr>
            <a:r>
              <a:rPr lang="zh-CN" altLang="en-US" sz="3200" kern="0" dirty="0">
                <a:solidFill>
                  <a:srgbClr val="FF0000"/>
                </a:solidFill>
                <a:latin typeface="微软雅黑" panose="020B0503020204020204" pitchFamily="34" charset="-122"/>
                <a:ea typeface="微软雅黑" panose="020B0503020204020204" pitchFamily="34" charset="-122"/>
              </a:rPr>
              <a:t>限界函数</a:t>
            </a:r>
            <a:r>
              <a:rPr lang="zh-CN" altLang="en-US" sz="3200" kern="0" dirty="0">
                <a:solidFill>
                  <a:srgbClr val="000000"/>
                </a:solidFill>
                <a:latin typeface="微软雅黑" panose="020B0503020204020204" pitchFamily="34" charset="-122"/>
                <a:ea typeface="微软雅黑" panose="020B0503020204020204" pitchFamily="34" charset="-122"/>
              </a:rPr>
              <a:t>：</a:t>
            </a:r>
            <a:r>
              <a:rPr lang="zh-CN" altLang="en-US" sz="2800" kern="0" dirty="0">
                <a:solidFill>
                  <a:srgbClr val="000000"/>
                </a:solidFill>
                <a:latin typeface="微软雅黑" panose="020B0503020204020204" pitchFamily="34" charset="-122"/>
                <a:ea typeface="微软雅黑" panose="020B0503020204020204" pitchFamily="34" charset="-122"/>
              </a:rPr>
              <a:t>在结点生成的过程中，定义一个</a:t>
            </a:r>
            <a:r>
              <a:rPr lang="zh-CN" altLang="en-US" sz="2800" kern="0" dirty="0">
                <a:solidFill>
                  <a:srgbClr val="0000FF"/>
                </a:solidFill>
                <a:latin typeface="微软雅黑" panose="020B0503020204020204" pitchFamily="34" charset="-122"/>
                <a:ea typeface="微软雅黑" panose="020B0503020204020204" pitchFamily="34" charset="-122"/>
              </a:rPr>
              <a:t>限界函数</a:t>
            </a:r>
            <a:r>
              <a:rPr lang="zh-CN" altLang="en-US" sz="2800" kern="0" dirty="0">
                <a:solidFill>
                  <a:srgbClr val="000000"/>
                </a:solidFill>
                <a:latin typeface="微软雅黑" panose="020B0503020204020204" pitchFamily="34" charset="-122"/>
                <a:ea typeface="微软雅黑" panose="020B0503020204020204" pitchFamily="34" charset="-122"/>
              </a:rPr>
              <a:t>，</a:t>
            </a:r>
            <a:r>
              <a:rPr lang="zh-CN" altLang="en-US" sz="2800" kern="0" dirty="0" smtClean="0">
                <a:solidFill>
                  <a:srgbClr val="000000"/>
                </a:solidFill>
                <a:latin typeface="微软雅黑" panose="020B0503020204020204" pitchFamily="34" charset="-122"/>
                <a:ea typeface="微软雅黑" panose="020B0503020204020204" pitchFamily="34" charset="-122"/>
              </a:rPr>
              <a:t>用来杀死</a:t>
            </a:r>
            <a:r>
              <a:rPr lang="zh-CN" altLang="en-US" sz="2800" kern="0" dirty="0">
                <a:solidFill>
                  <a:srgbClr val="000000"/>
                </a:solidFill>
                <a:latin typeface="微软雅黑" panose="020B0503020204020204" pitchFamily="34" charset="-122"/>
                <a:ea typeface="微软雅黑" panose="020B0503020204020204" pitchFamily="34" charset="-122"/>
              </a:rPr>
              <a:t>还没有生成全部儿子结点的一些活结点</a:t>
            </a:r>
            <a:endParaRPr lang="en-US" altLang="zh-CN" sz="2800" kern="0" dirty="0">
              <a:solidFill>
                <a:srgbClr val="000000"/>
              </a:solidFill>
              <a:latin typeface="微软雅黑" panose="020B0503020204020204" pitchFamily="34" charset="-122"/>
              <a:ea typeface="微软雅黑" panose="020B0503020204020204" pitchFamily="34" charset="-122"/>
            </a:endParaRPr>
          </a:p>
          <a:p>
            <a:pPr marL="342900" lvl="0" indent="-342900" fontAlgn="base">
              <a:lnSpc>
                <a:spcPct val="150000"/>
              </a:lnSpc>
              <a:spcAft>
                <a:spcPct val="0"/>
              </a:spcAft>
              <a:buClr>
                <a:srgbClr val="CC9900"/>
              </a:buClr>
              <a:buSzPct val="65000"/>
              <a:defRPr/>
            </a:pPr>
            <a:r>
              <a:rPr lang="en-US" altLang="zh-CN" sz="2800" kern="0" dirty="0" smtClean="0">
                <a:solidFill>
                  <a:srgbClr val="000000"/>
                </a:solidFill>
                <a:latin typeface="微软雅黑" panose="020B0503020204020204" pitchFamily="34" charset="-122"/>
                <a:ea typeface="微软雅黑" panose="020B0503020204020204" pitchFamily="34" charset="-122"/>
              </a:rPr>
              <a:t>——</a:t>
            </a:r>
            <a:r>
              <a:rPr lang="zh-CN" altLang="en-US" sz="2800" kern="0" dirty="0">
                <a:solidFill>
                  <a:srgbClr val="000000"/>
                </a:solidFill>
                <a:latin typeface="微软雅黑" panose="020B0503020204020204" pitchFamily="34" charset="-122"/>
                <a:ea typeface="微软雅黑" panose="020B0503020204020204" pitchFamily="34" charset="-122"/>
              </a:rPr>
              <a:t>这些活结点已无法满足限界函数的条件</a:t>
            </a:r>
            <a:r>
              <a:rPr lang="zh-CN" altLang="en-US" sz="2800" kern="0" dirty="0" smtClean="0">
                <a:solidFill>
                  <a:srgbClr val="000000"/>
                </a:solidFill>
                <a:latin typeface="微软雅黑" panose="020B0503020204020204" pitchFamily="34" charset="-122"/>
                <a:ea typeface="微软雅黑" panose="020B0503020204020204" pitchFamily="34" charset="-122"/>
              </a:rPr>
              <a:t>，因此</a:t>
            </a:r>
            <a:r>
              <a:rPr lang="zh-CN" altLang="en-US" sz="2800" kern="0" dirty="0">
                <a:solidFill>
                  <a:srgbClr val="000000"/>
                </a:solidFill>
                <a:latin typeface="微软雅黑" panose="020B0503020204020204" pitchFamily="34" charset="-122"/>
                <a:ea typeface="微软雅黑" panose="020B0503020204020204" pitchFamily="34" charset="-122"/>
              </a:rPr>
              <a:t>不可能导致问题的</a:t>
            </a:r>
            <a:r>
              <a:rPr lang="zh-CN" altLang="en-US" sz="2800" kern="0" dirty="0" smtClean="0">
                <a:solidFill>
                  <a:srgbClr val="000000"/>
                </a:solidFill>
                <a:latin typeface="微软雅黑" panose="020B0503020204020204" pitchFamily="34" charset="-122"/>
                <a:ea typeface="微软雅黑" panose="020B0503020204020204" pitchFamily="34" charset="-122"/>
              </a:rPr>
              <a:t>答案</a:t>
            </a:r>
            <a:endParaRPr lang="zh-CN" altLang="en-US" sz="2800" kern="0" dirty="0">
              <a:solidFill>
                <a:srgbClr val="0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627887975"/>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3333" y="338667"/>
            <a:ext cx="2607733" cy="593644"/>
          </a:xfrm>
          <a:prstGeom prst="rect">
            <a:avLst/>
          </a:prstGeom>
        </p:spPr>
      </p:pic>
      <p:pic>
        <p:nvPicPr>
          <p:cNvPr id="3" name="图片 2"/>
          <p:cNvPicPr>
            <a:picLocks noChangeAspect="1"/>
          </p:cNvPicPr>
          <p:nvPr/>
        </p:nvPicPr>
        <p:blipFill rotWithShape="1">
          <a:blip r:embed="rId4">
            <a:alphaModFix amt="4000"/>
            <a:extLst>
              <a:ext uri="{28A0092B-C50C-407E-A947-70E740481C1C}">
                <a14:useLocalDpi xmlns:a14="http://schemas.microsoft.com/office/drawing/2010/main" val="0"/>
              </a:ext>
            </a:extLst>
          </a:blip>
          <a:srcRect t="4939" r="28793" b="22469"/>
          <a:stretch/>
        </p:blipFill>
        <p:spPr>
          <a:xfrm>
            <a:off x="2641601" y="902926"/>
            <a:ext cx="9550400" cy="5955074"/>
          </a:xfrm>
          <a:prstGeom prst="rect">
            <a:avLst/>
          </a:prstGeom>
        </p:spPr>
      </p:pic>
      <p:sp>
        <p:nvSpPr>
          <p:cNvPr id="6" name="矩形 5"/>
          <p:cNvSpPr/>
          <p:nvPr/>
        </p:nvSpPr>
        <p:spPr>
          <a:xfrm flipV="1">
            <a:off x="4373591" y="1276285"/>
            <a:ext cx="7450913" cy="47973"/>
          </a:xfrm>
          <a:prstGeom prst="rect">
            <a:avLst/>
          </a:prstGeom>
          <a:solidFill>
            <a:srgbClr val="239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矩形 9"/>
          <p:cNvSpPr/>
          <p:nvPr/>
        </p:nvSpPr>
        <p:spPr>
          <a:xfrm>
            <a:off x="9618453" y="383465"/>
            <a:ext cx="2206050" cy="523220"/>
          </a:xfrm>
          <a:prstGeom prst="rect">
            <a:avLst/>
          </a:prstGeom>
          <a:solidFill>
            <a:srgbClr val="239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矩形 10"/>
          <p:cNvSpPr/>
          <p:nvPr/>
        </p:nvSpPr>
        <p:spPr>
          <a:xfrm>
            <a:off x="9558068" y="352688"/>
            <a:ext cx="2359995" cy="584775"/>
          </a:xfrm>
          <a:prstGeom prst="rect">
            <a:avLst/>
          </a:prstGeom>
        </p:spPr>
        <p:txBody>
          <a:bodyPr wrap="square" anchor="ct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lnSpc>
                <a:spcPct val="100000"/>
              </a:lnSpc>
              <a:spcBef>
                <a:spcPts val="0"/>
              </a:spcBef>
              <a:spcAft>
                <a:spcPts val="0"/>
              </a:spcAft>
              <a:defRPr/>
            </a:pPr>
            <a:r>
              <a:rPr lang="zh-CN" altLang="en-US" sz="3200" b="1" dirty="0">
                <a:solidFill>
                  <a:schemeClr val="bg1"/>
                </a:solidFill>
                <a:latin typeface="微软雅黑" charset="-122"/>
                <a:ea typeface="微软雅黑" charset="-122"/>
                <a:sym typeface="+mn-ea"/>
              </a:rPr>
              <a:t>回溯法</a:t>
            </a:r>
          </a:p>
        </p:txBody>
      </p:sp>
      <p:sp>
        <p:nvSpPr>
          <p:cNvPr id="13" name="文本框 12"/>
          <p:cNvSpPr txBox="1"/>
          <p:nvPr/>
        </p:nvSpPr>
        <p:spPr>
          <a:xfrm>
            <a:off x="342669" y="1027613"/>
            <a:ext cx="4030922" cy="584775"/>
          </a:xfrm>
          <a:prstGeom prst="rect">
            <a:avLst/>
          </a:prstGeom>
          <a:noFill/>
        </p:spPr>
        <p:txBody>
          <a:bodyPr wrap="square" rtlCol="0">
            <a:spAutoFit/>
          </a:bodyPr>
          <a:lstStyle/>
          <a:p>
            <a:r>
              <a:rPr kumimoji="1" lang="zh-CN" altLang="en-US" sz="3200" b="1" dirty="0" smtClean="0">
                <a:latin typeface="Microsoft YaHei" charset="-122"/>
                <a:ea typeface="Microsoft YaHei" charset="-122"/>
                <a:cs typeface="Microsoft YaHei" charset="-122"/>
              </a:rPr>
              <a:t>状态空间树 构造策略</a:t>
            </a:r>
            <a:endParaRPr kumimoji="1" lang="zh-CN" altLang="en-US" sz="3200" b="1" dirty="0">
              <a:latin typeface="Microsoft YaHei" charset="-122"/>
              <a:ea typeface="Microsoft YaHei" charset="-122"/>
              <a:cs typeface="Microsoft YaHei" charset="-122"/>
            </a:endParaRPr>
          </a:p>
        </p:txBody>
      </p:sp>
      <p:sp>
        <p:nvSpPr>
          <p:cNvPr id="4" name="矩形 3"/>
          <p:cNvSpPr/>
          <p:nvPr/>
        </p:nvSpPr>
        <p:spPr>
          <a:xfrm>
            <a:off x="423333" y="1737075"/>
            <a:ext cx="11401170" cy="4016484"/>
          </a:xfrm>
          <a:prstGeom prst="rect">
            <a:avLst/>
          </a:prstGeom>
        </p:spPr>
        <p:txBody>
          <a:bodyPr wrap="square">
            <a:spAutoFit/>
          </a:bodyPr>
          <a:lstStyle/>
          <a:p>
            <a:pPr marL="457200" lvl="0" indent="-457200" fontAlgn="base">
              <a:lnSpc>
                <a:spcPct val="150000"/>
              </a:lnSpc>
              <a:spcBef>
                <a:spcPct val="0"/>
              </a:spcBef>
              <a:spcAft>
                <a:spcPct val="0"/>
              </a:spcAft>
              <a:buFont typeface="Arial" panose="020B0604020202020204" pitchFamily="34" charset="0"/>
              <a:buChar char="•"/>
              <a:defRPr/>
            </a:pPr>
            <a:r>
              <a:rPr lang="zh-CN" altLang="en-US" sz="3200" b="1" dirty="0">
                <a:solidFill>
                  <a:srgbClr val="FF0000"/>
                </a:solidFill>
                <a:latin typeface="微软雅黑" panose="020B0503020204020204" pitchFamily="34" charset="-122"/>
                <a:ea typeface="微软雅黑" panose="020B0503020204020204" pitchFamily="34" charset="-122"/>
              </a:rPr>
              <a:t>回溯法</a:t>
            </a:r>
            <a:r>
              <a:rPr lang="zh-CN" altLang="en-US" sz="3200" dirty="0">
                <a:solidFill>
                  <a:srgbClr val="000000"/>
                </a:solidFill>
                <a:latin typeface="微软雅黑" panose="020B0503020204020204" pitchFamily="34" charset="-122"/>
                <a:ea typeface="微软雅黑" panose="020B0503020204020204" pitchFamily="34" charset="-122"/>
              </a:rPr>
              <a:t>：使用限界函数的</a:t>
            </a:r>
            <a:r>
              <a:rPr lang="zh-CN" altLang="en-US" sz="3200" b="1" dirty="0">
                <a:solidFill>
                  <a:srgbClr val="FF0000"/>
                </a:solidFill>
                <a:latin typeface="微软雅黑" panose="020B0503020204020204" pitchFamily="34" charset="-122"/>
                <a:ea typeface="微软雅黑" panose="020B0503020204020204" pitchFamily="34" charset="-122"/>
              </a:rPr>
              <a:t>深度优先</a:t>
            </a:r>
            <a:r>
              <a:rPr lang="zh-CN" altLang="en-US" sz="3200" dirty="0">
                <a:solidFill>
                  <a:srgbClr val="000000"/>
                </a:solidFill>
                <a:latin typeface="微软雅黑" panose="020B0503020204020204" pitchFamily="34" charset="-122"/>
                <a:ea typeface="微软雅黑" panose="020B0503020204020204" pitchFamily="34" charset="-122"/>
              </a:rPr>
              <a:t>状态结点生成</a:t>
            </a:r>
            <a:r>
              <a:rPr lang="zh-CN" altLang="en-US" sz="3200" dirty="0" smtClean="0">
                <a:solidFill>
                  <a:srgbClr val="000000"/>
                </a:solidFill>
                <a:latin typeface="微软雅黑" panose="020B0503020204020204" pitchFamily="34" charset="-122"/>
                <a:ea typeface="微软雅黑" panose="020B0503020204020204" pitchFamily="34" charset="-122"/>
              </a:rPr>
              <a:t>方法称为</a:t>
            </a:r>
            <a:r>
              <a:rPr lang="zh-CN" altLang="en-US" sz="3200" dirty="0">
                <a:solidFill>
                  <a:srgbClr val="0000FF"/>
                </a:solidFill>
                <a:latin typeface="微软雅黑" panose="020B0503020204020204" pitchFamily="34" charset="-122"/>
                <a:ea typeface="微软雅黑" panose="020B0503020204020204" pitchFamily="34" charset="-122"/>
              </a:rPr>
              <a:t>回溯法</a:t>
            </a:r>
            <a:r>
              <a:rPr lang="zh-CN" altLang="en-US" sz="3200" dirty="0">
                <a:solidFill>
                  <a:srgbClr val="000000"/>
                </a:solidFill>
                <a:latin typeface="微软雅黑" panose="020B0503020204020204" pitchFamily="34" charset="-122"/>
                <a:ea typeface="微软雅黑" panose="020B0503020204020204" pitchFamily="34" charset="-122"/>
              </a:rPr>
              <a:t>（</a:t>
            </a:r>
            <a:r>
              <a:rPr lang="en-US" altLang="zh-CN" sz="3200" dirty="0">
                <a:solidFill>
                  <a:srgbClr val="000000"/>
                </a:solidFill>
                <a:latin typeface="微软雅黑" panose="020B0503020204020204" pitchFamily="34" charset="-122"/>
                <a:ea typeface="微软雅黑" panose="020B0503020204020204" pitchFamily="34" charset="-122"/>
              </a:rPr>
              <a:t>backtracking</a:t>
            </a:r>
            <a:r>
              <a:rPr lang="zh-CN" altLang="en-US" sz="3200" dirty="0" smtClean="0">
                <a:solidFill>
                  <a:srgbClr val="000000"/>
                </a:solidFill>
                <a:latin typeface="微软雅黑" panose="020B0503020204020204" pitchFamily="34" charset="-122"/>
                <a:ea typeface="微软雅黑" panose="020B0503020204020204" pitchFamily="34" charset="-122"/>
              </a:rPr>
              <a:t>）</a:t>
            </a:r>
            <a:endParaRPr lang="en-US" altLang="zh-CN" sz="3200" dirty="0" smtClean="0">
              <a:solidFill>
                <a:srgbClr val="000000"/>
              </a:solidFill>
              <a:latin typeface="微软雅黑" panose="020B0503020204020204" pitchFamily="34" charset="-122"/>
              <a:ea typeface="微软雅黑" panose="020B0503020204020204" pitchFamily="34" charset="-122"/>
            </a:endParaRPr>
          </a:p>
          <a:p>
            <a:pPr marL="457200" lvl="0" indent="-457200" fontAlgn="base">
              <a:lnSpc>
                <a:spcPct val="150000"/>
              </a:lnSpc>
              <a:spcBef>
                <a:spcPct val="0"/>
              </a:spcBef>
              <a:spcAft>
                <a:spcPct val="0"/>
              </a:spcAft>
              <a:buFont typeface="Arial" panose="020B0604020202020204" pitchFamily="34" charset="0"/>
              <a:buChar char="•"/>
              <a:defRPr/>
            </a:pPr>
            <a:endParaRPr lang="zh-CN" altLang="en-US" sz="3200" dirty="0">
              <a:solidFill>
                <a:srgbClr val="000000"/>
              </a:solidFill>
              <a:latin typeface="微软雅黑" panose="020B0503020204020204" pitchFamily="34" charset="-122"/>
              <a:ea typeface="微软雅黑" panose="020B0503020204020204" pitchFamily="34" charset="-122"/>
            </a:endParaRPr>
          </a:p>
          <a:p>
            <a:pPr marL="457200" lvl="0" indent="-457200" fontAlgn="base">
              <a:lnSpc>
                <a:spcPct val="150000"/>
              </a:lnSpc>
              <a:spcBef>
                <a:spcPts val="1800"/>
              </a:spcBef>
              <a:spcAft>
                <a:spcPct val="0"/>
              </a:spcAft>
              <a:buFont typeface="Arial" panose="020B0604020202020204" pitchFamily="34" charset="0"/>
              <a:buChar char="•"/>
              <a:defRPr/>
            </a:pPr>
            <a:r>
              <a:rPr lang="zh-CN" altLang="en-US" sz="3200" b="1" dirty="0">
                <a:solidFill>
                  <a:srgbClr val="FF0000"/>
                </a:solidFill>
                <a:latin typeface="微软雅黑" panose="020B0503020204020204" pitchFamily="34" charset="-122"/>
                <a:ea typeface="微软雅黑" panose="020B0503020204020204" pitchFamily="34" charset="-122"/>
              </a:rPr>
              <a:t>分支</a:t>
            </a:r>
            <a:r>
              <a:rPr lang="en-US" altLang="zh-CN" sz="3200" b="1" dirty="0">
                <a:solidFill>
                  <a:srgbClr val="FF0000"/>
                </a:solidFill>
                <a:latin typeface="微软雅黑" panose="020B0503020204020204" pitchFamily="34" charset="-122"/>
                <a:ea typeface="微软雅黑" panose="020B0503020204020204" pitchFamily="34" charset="-122"/>
              </a:rPr>
              <a:t>-</a:t>
            </a:r>
            <a:r>
              <a:rPr lang="zh-CN" altLang="en-US" sz="3200" b="1" dirty="0">
                <a:solidFill>
                  <a:srgbClr val="FF0000"/>
                </a:solidFill>
                <a:latin typeface="微软雅黑" panose="020B0503020204020204" pitchFamily="34" charset="-122"/>
                <a:ea typeface="微软雅黑" panose="020B0503020204020204" pitchFamily="34" charset="-122"/>
              </a:rPr>
              <a:t>限界方法</a:t>
            </a:r>
            <a:r>
              <a:rPr lang="zh-CN" altLang="en-US" sz="3200" dirty="0">
                <a:solidFill>
                  <a:srgbClr val="000000"/>
                </a:solidFill>
                <a:latin typeface="微软雅黑" panose="020B0503020204020204" pitchFamily="34" charset="-122"/>
                <a:ea typeface="微软雅黑" panose="020B0503020204020204" pitchFamily="34" charset="-122"/>
              </a:rPr>
              <a:t>：使用限界函数的</a:t>
            </a:r>
            <a:r>
              <a:rPr lang="en-US" altLang="zh-CN" sz="3200" b="1" dirty="0">
                <a:solidFill>
                  <a:srgbClr val="FF0000"/>
                </a:solidFill>
                <a:latin typeface="微软雅黑" panose="020B0503020204020204" pitchFamily="34" charset="-122"/>
                <a:ea typeface="微软雅黑" panose="020B0503020204020204" pitchFamily="34" charset="-122"/>
              </a:rPr>
              <a:t>E</a:t>
            </a:r>
            <a:r>
              <a:rPr lang="zh-CN" altLang="en-US" sz="3200" b="1" dirty="0">
                <a:solidFill>
                  <a:srgbClr val="FF0000"/>
                </a:solidFill>
                <a:latin typeface="微软雅黑" panose="020B0503020204020204" pitchFamily="34" charset="-122"/>
                <a:ea typeface="微软雅黑" panose="020B0503020204020204" pitchFamily="34" charset="-122"/>
              </a:rPr>
              <a:t>结点一直保持到</a:t>
            </a:r>
            <a:r>
              <a:rPr lang="zh-CN" altLang="en-US" sz="3200" b="1" dirty="0" smtClean="0">
                <a:solidFill>
                  <a:srgbClr val="FF0000"/>
                </a:solidFill>
                <a:latin typeface="微软雅黑" panose="020B0503020204020204" pitchFamily="34" charset="-122"/>
                <a:ea typeface="微软雅黑" panose="020B0503020204020204" pitchFamily="34" charset="-122"/>
              </a:rPr>
              <a:t>死为止</a:t>
            </a:r>
            <a:r>
              <a:rPr lang="zh-CN" altLang="en-US" sz="3200" dirty="0">
                <a:solidFill>
                  <a:srgbClr val="000000"/>
                </a:solidFill>
                <a:latin typeface="微软雅黑" panose="020B0503020204020204" pitchFamily="34" charset="-122"/>
                <a:ea typeface="微软雅黑" panose="020B0503020204020204" pitchFamily="34" charset="-122"/>
              </a:rPr>
              <a:t>的状态结点生成方法称为</a:t>
            </a:r>
            <a:r>
              <a:rPr lang="zh-CN" altLang="en-US" sz="3200" dirty="0">
                <a:solidFill>
                  <a:srgbClr val="0000FF"/>
                </a:solidFill>
                <a:latin typeface="微软雅黑" panose="020B0503020204020204" pitchFamily="34" charset="-122"/>
                <a:ea typeface="微软雅黑" panose="020B0503020204020204" pitchFamily="34" charset="-122"/>
              </a:rPr>
              <a:t>分支</a:t>
            </a:r>
            <a:r>
              <a:rPr lang="en-US" altLang="zh-CN" sz="3200" dirty="0">
                <a:solidFill>
                  <a:srgbClr val="0000FF"/>
                </a:solidFill>
                <a:latin typeface="微软雅黑" panose="020B0503020204020204" pitchFamily="34" charset="-122"/>
                <a:ea typeface="微软雅黑" panose="020B0503020204020204" pitchFamily="34" charset="-122"/>
              </a:rPr>
              <a:t>-</a:t>
            </a:r>
            <a:r>
              <a:rPr lang="zh-CN" altLang="en-US" sz="3200" dirty="0">
                <a:solidFill>
                  <a:srgbClr val="0000FF"/>
                </a:solidFill>
                <a:latin typeface="微软雅黑" panose="020B0503020204020204" pitchFamily="34" charset="-122"/>
                <a:ea typeface="微软雅黑" panose="020B0503020204020204" pitchFamily="34" charset="-122"/>
              </a:rPr>
              <a:t>限界</a:t>
            </a:r>
            <a:r>
              <a:rPr lang="zh-CN" altLang="en-US" sz="3200" dirty="0" smtClean="0">
                <a:solidFill>
                  <a:srgbClr val="0000FF"/>
                </a:solidFill>
                <a:latin typeface="微软雅黑" panose="020B0503020204020204" pitchFamily="34" charset="-122"/>
                <a:ea typeface="微软雅黑" panose="020B0503020204020204" pitchFamily="34" charset="-122"/>
              </a:rPr>
              <a:t>方法</a:t>
            </a:r>
            <a:r>
              <a:rPr lang="zh-CN" altLang="en-US" sz="3200" dirty="0" smtClean="0">
                <a:solidFill>
                  <a:srgbClr val="000000"/>
                </a:solidFill>
                <a:latin typeface="Arial" panose="020B0604020202020204" pitchFamily="34" charset="0"/>
                <a:ea typeface="宋体" panose="02010600030101010101" pitchFamily="2" charset="-122"/>
              </a:rPr>
              <a:t>（</a:t>
            </a:r>
            <a:r>
              <a:rPr lang="en-US" altLang="zh-CN" sz="3200" dirty="0">
                <a:solidFill>
                  <a:srgbClr val="000000"/>
                </a:solidFill>
                <a:latin typeface="Arial" panose="020B0604020202020204" pitchFamily="34" charset="0"/>
                <a:ea typeface="宋体" panose="02010600030101010101" pitchFamily="2" charset="-122"/>
              </a:rPr>
              <a:t>branch-and-bound</a:t>
            </a:r>
            <a:r>
              <a:rPr lang="zh-CN" altLang="en-US" sz="3200" dirty="0">
                <a:solidFill>
                  <a:srgbClr val="000000"/>
                </a:solidFill>
                <a:latin typeface="Arial" panose="020B0604020202020204" pitchFamily="34" charset="0"/>
                <a:ea typeface="宋体" panose="02010600030101010101" pitchFamily="2" charset="-122"/>
              </a:rPr>
              <a:t>）</a:t>
            </a:r>
          </a:p>
        </p:txBody>
      </p:sp>
    </p:spTree>
    <p:extLst>
      <p:ext uri="{BB962C8B-B14F-4D97-AF65-F5344CB8AC3E}">
        <p14:creationId xmlns:p14="http://schemas.microsoft.com/office/powerpoint/2010/main" val="1412297943"/>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3333" y="338667"/>
            <a:ext cx="2607733" cy="593644"/>
          </a:xfrm>
          <a:prstGeom prst="rect">
            <a:avLst/>
          </a:prstGeom>
        </p:spPr>
      </p:pic>
      <p:pic>
        <p:nvPicPr>
          <p:cNvPr id="3" name="图片 2"/>
          <p:cNvPicPr>
            <a:picLocks noChangeAspect="1"/>
          </p:cNvPicPr>
          <p:nvPr/>
        </p:nvPicPr>
        <p:blipFill rotWithShape="1">
          <a:blip r:embed="rId4">
            <a:alphaModFix amt="4000"/>
            <a:extLst>
              <a:ext uri="{28A0092B-C50C-407E-A947-70E740481C1C}">
                <a14:useLocalDpi xmlns:a14="http://schemas.microsoft.com/office/drawing/2010/main" val="0"/>
              </a:ext>
            </a:extLst>
          </a:blip>
          <a:srcRect t="4939" r="28793" b="22469"/>
          <a:stretch/>
        </p:blipFill>
        <p:spPr>
          <a:xfrm>
            <a:off x="2641601" y="902926"/>
            <a:ext cx="9550400" cy="5955074"/>
          </a:xfrm>
          <a:prstGeom prst="rect">
            <a:avLst/>
          </a:prstGeom>
        </p:spPr>
      </p:pic>
      <p:sp>
        <p:nvSpPr>
          <p:cNvPr id="6" name="矩形 5"/>
          <p:cNvSpPr/>
          <p:nvPr/>
        </p:nvSpPr>
        <p:spPr>
          <a:xfrm flipV="1">
            <a:off x="4373591" y="1276285"/>
            <a:ext cx="7450913" cy="47973"/>
          </a:xfrm>
          <a:prstGeom prst="rect">
            <a:avLst/>
          </a:prstGeom>
          <a:solidFill>
            <a:srgbClr val="239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矩形 9"/>
          <p:cNvSpPr/>
          <p:nvPr/>
        </p:nvSpPr>
        <p:spPr>
          <a:xfrm>
            <a:off x="9618453" y="383465"/>
            <a:ext cx="2206050" cy="523220"/>
          </a:xfrm>
          <a:prstGeom prst="rect">
            <a:avLst/>
          </a:prstGeom>
          <a:solidFill>
            <a:srgbClr val="239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矩形 10"/>
          <p:cNvSpPr/>
          <p:nvPr/>
        </p:nvSpPr>
        <p:spPr>
          <a:xfrm>
            <a:off x="9558068" y="352688"/>
            <a:ext cx="2359995" cy="584775"/>
          </a:xfrm>
          <a:prstGeom prst="rect">
            <a:avLst/>
          </a:prstGeom>
        </p:spPr>
        <p:txBody>
          <a:bodyPr wrap="square" anchor="ct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lnSpc>
                <a:spcPct val="100000"/>
              </a:lnSpc>
              <a:spcBef>
                <a:spcPts val="0"/>
              </a:spcBef>
              <a:spcAft>
                <a:spcPts val="0"/>
              </a:spcAft>
              <a:defRPr/>
            </a:pPr>
            <a:r>
              <a:rPr lang="zh-CN" altLang="en-US" sz="3200" b="1" dirty="0">
                <a:solidFill>
                  <a:schemeClr val="bg1"/>
                </a:solidFill>
                <a:latin typeface="微软雅黑" charset="-122"/>
                <a:ea typeface="微软雅黑" charset="-122"/>
                <a:sym typeface="+mn-ea"/>
              </a:rPr>
              <a:t>回溯法</a:t>
            </a:r>
          </a:p>
        </p:txBody>
      </p:sp>
      <p:sp>
        <p:nvSpPr>
          <p:cNvPr id="13" name="文本框 12"/>
          <p:cNvSpPr txBox="1"/>
          <p:nvPr/>
        </p:nvSpPr>
        <p:spPr>
          <a:xfrm>
            <a:off x="342669" y="1027613"/>
            <a:ext cx="4030922" cy="584775"/>
          </a:xfrm>
          <a:prstGeom prst="rect">
            <a:avLst/>
          </a:prstGeom>
          <a:noFill/>
        </p:spPr>
        <p:txBody>
          <a:bodyPr wrap="square" rtlCol="0">
            <a:spAutoFit/>
          </a:bodyPr>
          <a:lstStyle/>
          <a:p>
            <a:r>
              <a:rPr kumimoji="1" lang="zh-CN" altLang="en-US" sz="3200" b="1" dirty="0" smtClean="0">
                <a:latin typeface="Microsoft YaHei" charset="-122"/>
                <a:ea typeface="Microsoft YaHei" charset="-122"/>
                <a:cs typeface="Microsoft YaHei" charset="-122"/>
              </a:rPr>
              <a:t>状态空间树 深度优先</a:t>
            </a:r>
            <a:endParaRPr kumimoji="1" lang="zh-CN" altLang="en-US" sz="3200" b="1" dirty="0">
              <a:latin typeface="Microsoft YaHei" charset="-122"/>
              <a:ea typeface="Microsoft YaHei" charset="-122"/>
              <a:cs typeface="Microsoft YaHei" charset="-122"/>
            </a:endParaRPr>
          </a:p>
        </p:txBody>
      </p:sp>
      <p:sp>
        <p:nvSpPr>
          <p:cNvPr id="5" name="矩形 4"/>
          <p:cNvSpPr/>
          <p:nvPr/>
        </p:nvSpPr>
        <p:spPr>
          <a:xfrm>
            <a:off x="423332" y="1629043"/>
            <a:ext cx="11179195" cy="553998"/>
          </a:xfrm>
          <a:prstGeom prst="rect">
            <a:avLst/>
          </a:prstGeom>
        </p:spPr>
        <p:txBody>
          <a:bodyPr wrap="square">
            <a:spAutoFit/>
          </a:bodyPr>
          <a:lstStyle/>
          <a:p>
            <a:pPr marL="342900" lvl="0" indent="-342900" fontAlgn="base">
              <a:spcBef>
                <a:spcPct val="20000"/>
              </a:spcBef>
              <a:spcAft>
                <a:spcPct val="0"/>
              </a:spcAft>
              <a:buClr>
                <a:srgbClr val="CC9900"/>
              </a:buClr>
              <a:buSzPct val="65000"/>
              <a:buFont typeface="Wingdings" panose="05000000000000000000" pitchFamily="2" charset="2"/>
              <a:buChar char="n"/>
              <a:defRPr/>
            </a:pPr>
            <a:r>
              <a:rPr lang="zh-CN" altLang="en-US" sz="3000" kern="0" dirty="0">
                <a:solidFill>
                  <a:srgbClr val="000000"/>
                </a:solidFill>
                <a:latin typeface="隶书" panose="02010509060101010101" pitchFamily="49" charset="-122"/>
                <a:ea typeface="隶书" panose="02010509060101010101" pitchFamily="49" charset="-122"/>
              </a:rPr>
              <a:t>深度优先策略下的结点生成次序（结点编号</a:t>
            </a:r>
            <a:r>
              <a:rPr lang="zh-CN" altLang="en-US" sz="3000" kern="0" dirty="0" smtClean="0">
                <a:solidFill>
                  <a:srgbClr val="000000"/>
                </a:solidFill>
                <a:latin typeface="隶书" panose="02010509060101010101" pitchFamily="49" charset="-122"/>
                <a:ea typeface="隶书" panose="02010509060101010101" pitchFamily="49" charset="-122"/>
              </a:rPr>
              <a:t>）</a:t>
            </a:r>
            <a:r>
              <a:rPr lang="en-US" altLang="zh-CN" sz="3000" kern="0" dirty="0" smtClean="0">
                <a:solidFill>
                  <a:srgbClr val="000000"/>
                </a:solidFill>
                <a:latin typeface="隶书" panose="02010509060101010101" pitchFamily="49" charset="-122"/>
                <a:ea typeface="隶书" panose="02010509060101010101" pitchFamily="49" charset="-122"/>
              </a:rPr>
              <a:t>(</a:t>
            </a:r>
            <a:r>
              <a:rPr lang="zh-CN" altLang="en-US" sz="3000" kern="0" dirty="0">
                <a:solidFill>
                  <a:srgbClr val="000000"/>
                </a:solidFill>
                <a:latin typeface="隶书" panose="02010509060101010101" pitchFamily="49" charset="-122"/>
                <a:ea typeface="隶书" panose="02010509060101010101" pitchFamily="49" charset="-122"/>
              </a:rPr>
              <a:t>没有剪枝的情形</a:t>
            </a:r>
            <a:r>
              <a:rPr lang="en-US" altLang="zh-CN" sz="3000" kern="0" dirty="0">
                <a:solidFill>
                  <a:srgbClr val="000000"/>
                </a:solidFill>
                <a:latin typeface="隶书" panose="02010509060101010101" pitchFamily="49" charset="-122"/>
                <a:ea typeface="隶书" panose="02010509060101010101" pitchFamily="49" charset="-122"/>
              </a:rPr>
              <a:t>)</a:t>
            </a:r>
            <a:endParaRPr lang="zh-CN" altLang="en-US" sz="3000" kern="0" dirty="0">
              <a:solidFill>
                <a:srgbClr val="000000"/>
              </a:solidFill>
              <a:latin typeface="隶书" panose="02010509060101010101" pitchFamily="49" charset="-122"/>
              <a:ea typeface="隶书" panose="02010509060101010101" pitchFamily="49" charset="-122"/>
            </a:endParaRPr>
          </a:p>
        </p:txBody>
      </p:sp>
      <p:pic>
        <p:nvPicPr>
          <p:cNvPr id="12"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81198" y="2199696"/>
            <a:ext cx="9341553" cy="4537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21750116"/>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3333" y="338667"/>
            <a:ext cx="2607733" cy="593644"/>
          </a:xfrm>
          <a:prstGeom prst="rect">
            <a:avLst/>
          </a:prstGeom>
        </p:spPr>
      </p:pic>
      <p:pic>
        <p:nvPicPr>
          <p:cNvPr id="3" name="图片 2"/>
          <p:cNvPicPr>
            <a:picLocks noChangeAspect="1"/>
          </p:cNvPicPr>
          <p:nvPr/>
        </p:nvPicPr>
        <p:blipFill rotWithShape="1">
          <a:blip r:embed="rId4">
            <a:alphaModFix amt="4000"/>
            <a:extLst>
              <a:ext uri="{28A0092B-C50C-407E-A947-70E740481C1C}">
                <a14:useLocalDpi xmlns:a14="http://schemas.microsoft.com/office/drawing/2010/main" val="0"/>
              </a:ext>
            </a:extLst>
          </a:blip>
          <a:srcRect t="4939" r="28793" b="22469"/>
          <a:stretch/>
        </p:blipFill>
        <p:spPr>
          <a:xfrm>
            <a:off x="2641601" y="902926"/>
            <a:ext cx="9550400" cy="5955074"/>
          </a:xfrm>
          <a:prstGeom prst="rect">
            <a:avLst/>
          </a:prstGeom>
        </p:spPr>
      </p:pic>
      <p:sp>
        <p:nvSpPr>
          <p:cNvPr id="6" name="矩形 5"/>
          <p:cNvSpPr/>
          <p:nvPr/>
        </p:nvSpPr>
        <p:spPr>
          <a:xfrm flipV="1">
            <a:off x="4373591" y="1276285"/>
            <a:ext cx="7450913" cy="47973"/>
          </a:xfrm>
          <a:prstGeom prst="rect">
            <a:avLst/>
          </a:prstGeom>
          <a:solidFill>
            <a:srgbClr val="239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矩形 9"/>
          <p:cNvSpPr/>
          <p:nvPr/>
        </p:nvSpPr>
        <p:spPr>
          <a:xfrm>
            <a:off x="9618453" y="383465"/>
            <a:ext cx="2206050" cy="523220"/>
          </a:xfrm>
          <a:prstGeom prst="rect">
            <a:avLst/>
          </a:prstGeom>
          <a:solidFill>
            <a:srgbClr val="239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矩形 10"/>
          <p:cNvSpPr/>
          <p:nvPr/>
        </p:nvSpPr>
        <p:spPr>
          <a:xfrm>
            <a:off x="9558068" y="352688"/>
            <a:ext cx="2359995" cy="584775"/>
          </a:xfrm>
          <a:prstGeom prst="rect">
            <a:avLst/>
          </a:prstGeom>
        </p:spPr>
        <p:txBody>
          <a:bodyPr wrap="square" anchor="ct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lnSpc>
                <a:spcPct val="100000"/>
              </a:lnSpc>
              <a:spcBef>
                <a:spcPts val="0"/>
              </a:spcBef>
              <a:spcAft>
                <a:spcPts val="0"/>
              </a:spcAft>
              <a:defRPr/>
            </a:pPr>
            <a:r>
              <a:rPr lang="zh-CN" altLang="en-US" sz="3200" b="1" dirty="0">
                <a:solidFill>
                  <a:schemeClr val="bg1"/>
                </a:solidFill>
                <a:latin typeface="微软雅黑" charset="-122"/>
                <a:ea typeface="微软雅黑" charset="-122"/>
                <a:sym typeface="+mn-ea"/>
              </a:rPr>
              <a:t>回溯法</a:t>
            </a:r>
          </a:p>
        </p:txBody>
      </p:sp>
      <p:sp>
        <p:nvSpPr>
          <p:cNvPr id="13" name="文本框 12"/>
          <p:cNvSpPr txBox="1"/>
          <p:nvPr/>
        </p:nvSpPr>
        <p:spPr>
          <a:xfrm>
            <a:off x="342669" y="1027613"/>
            <a:ext cx="4030922" cy="584775"/>
          </a:xfrm>
          <a:prstGeom prst="rect">
            <a:avLst/>
          </a:prstGeom>
          <a:noFill/>
        </p:spPr>
        <p:txBody>
          <a:bodyPr wrap="square" rtlCol="0">
            <a:spAutoFit/>
          </a:bodyPr>
          <a:lstStyle/>
          <a:p>
            <a:r>
              <a:rPr kumimoji="1" lang="zh-CN" altLang="en-US" sz="3200" b="1" dirty="0" smtClean="0">
                <a:latin typeface="Microsoft YaHei" charset="-122"/>
                <a:ea typeface="Microsoft YaHei" charset="-122"/>
                <a:cs typeface="Microsoft YaHei" charset="-122"/>
              </a:rPr>
              <a:t>状态空间树 深度优先</a:t>
            </a:r>
            <a:endParaRPr kumimoji="1" lang="zh-CN" altLang="en-US" sz="3200" b="1" dirty="0">
              <a:latin typeface="Microsoft YaHei" charset="-122"/>
              <a:ea typeface="Microsoft YaHei" charset="-122"/>
              <a:cs typeface="Microsoft YaHei" charset="-122"/>
            </a:endParaRPr>
          </a:p>
        </p:txBody>
      </p:sp>
      <p:sp>
        <p:nvSpPr>
          <p:cNvPr id="14" name="Rectangle 3"/>
          <p:cNvSpPr txBox="1">
            <a:spLocks noChangeArrowheads="1"/>
          </p:cNvSpPr>
          <p:nvPr/>
        </p:nvSpPr>
        <p:spPr bwMode="auto">
          <a:xfrm>
            <a:off x="476498" y="5079287"/>
            <a:ext cx="5531103" cy="1254925"/>
          </a:xfrm>
          <a:prstGeom prst="rect">
            <a:avLst/>
          </a:prstGeom>
          <a:solidFill>
            <a:srgbClr val="006633">
              <a:lumMod val="20000"/>
              <a:lumOff val="8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0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anose="05000000000000000000" pitchFamily="2" charset="2"/>
              <a:buChar char="q"/>
              <a:defRPr sz="2600">
                <a:solidFill>
                  <a:schemeClr val="tx1"/>
                </a:solidFill>
                <a:latin typeface="+mn-lt"/>
                <a:ea typeface="+mn-ea"/>
              </a:defRPr>
            </a:lvl2pPr>
            <a:lvl3pPr marL="1022350" indent="-350838" algn="l" rtl="0" eaLnBrk="0" fontAlgn="base" hangingPunct="0">
              <a:spcBef>
                <a:spcPct val="20000"/>
              </a:spcBef>
              <a:spcAft>
                <a:spcPct val="0"/>
              </a:spcAft>
              <a:buClr>
                <a:schemeClr val="accent1"/>
              </a:buClr>
              <a:buSzPct val="65000"/>
              <a:buFont typeface="Wingdings" panose="05000000000000000000" pitchFamily="2" charset="2"/>
              <a:buChar char="n"/>
              <a:defRPr sz="2200">
                <a:solidFill>
                  <a:schemeClr val="tx1"/>
                </a:solidFill>
                <a:latin typeface="+mn-lt"/>
                <a:ea typeface="+mn-ea"/>
              </a:defRPr>
            </a:lvl3pPr>
            <a:lvl4pPr marL="1339850" indent="-315913" algn="l" rtl="0" eaLnBrk="0" fontAlgn="base" hangingPunct="0">
              <a:spcBef>
                <a:spcPct val="20000"/>
              </a:spcBef>
              <a:spcAft>
                <a:spcPct val="0"/>
              </a:spcAft>
              <a:buClr>
                <a:schemeClr val="accent2"/>
              </a:buClr>
              <a:buSzPct val="70000"/>
              <a:buFont typeface="Wingdings" panose="05000000000000000000" pitchFamily="2" charset="2"/>
              <a:buChar char="q"/>
              <a:defRPr sz="2000">
                <a:solidFill>
                  <a:schemeClr val="tx1"/>
                </a:solidFill>
                <a:latin typeface="+mn-lt"/>
                <a:ea typeface="+mn-ea"/>
              </a:defRPr>
            </a:lvl4pPr>
            <a:lvl5pPr marL="1681163"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vl6pPr marL="21383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6pPr>
            <a:lvl7pPr marL="25955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7pPr>
            <a:lvl8pPr marL="30527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8pPr>
            <a:lvl9pPr marL="35099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9pPr>
          </a:lstStyle>
          <a:p>
            <a:pPr marL="0" marR="0" lvl="0" indent="0" algn="l" defTabSz="914400" rtl="0" eaLnBrk="1" fontAlgn="base" latinLnBrk="0" hangingPunct="1">
              <a:lnSpc>
                <a:spcPct val="150000"/>
              </a:lnSpc>
              <a:spcBef>
                <a:spcPct val="20000"/>
              </a:spcBef>
              <a:spcAft>
                <a:spcPct val="0"/>
              </a:spcAft>
              <a:buClr>
                <a:srgbClr val="CC9900"/>
              </a:buClr>
              <a:buSzPct val="65000"/>
              <a:buFont typeface="Wingdings" panose="05000000000000000000" pitchFamily="2" charset="2"/>
              <a:buNone/>
              <a:tabLst/>
              <a:defRPr/>
            </a:pPr>
            <a:r>
              <a:rPr kumimoji="0" lang="zh-CN" altLang="en-US"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rPr>
              <a:t>利用</a:t>
            </a:r>
            <a:r>
              <a:rPr kumimoji="0" lang="zh-CN" altLang="en-US" sz="2400" b="1" i="0" u="none" strike="noStrike" kern="0" cap="none" spc="0" normalizeH="0" baseline="0" noProof="0" dirty="0" smtClean="0">
                <a:ln>
                  <a:noFill/>
                </a:ln>
                <a:solidFill>
                  <a:srgbClr val="0000FF"/>
                </a:solidFill>
                <a:effectLst/>
                <a:uLnTx/>
                <a:uFillTx/>
                <a:latin typeface="微软雅黑" panose="020B0503020204020204" pitchFamily="34" charset="-122"/>
                <a:ea typeface="微软雅黑" panose="020B0503020204020204" pitchFamily="34" charset="-122"/>
                <a:cs typeface="+mn-cs"/>
              </a:rPr>
              <a:t>队列</a:t>
            </a:r>
            <a:r>
              <a:rPr kumimoji="0" lang="zh-CN" altLang="en-US"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rPr>
              <a:t>的宽度优先策略下的结点生成次序</a:t>
            </a:r>
            <a:r>
              <a:rPr kumimoji="0" lang="en-US" altLang="zh-CN"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rPr>
              <a:t>(BFS)</a:t>
            </a:r>
            <a:endParaRPr kumimoji="0" lang="en-US" altLang="zh-CN" sz="2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pic>
        <p:nvPicPr>
          <p:cNvPr id="15"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66325" y="1697617"/>
            <a:ext cx="5758179" cy="32210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6499" y="1697616"/>
            <a:ext cx="5531102" cy="32210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Rectangle 6"/>
          <p:cNvSpPr>
            <a:spLocks noChangeArrowheads="1"/>
          </p:cNvSpPr>
          <p:nvPr/>
        </p:nvSpPr>
        <p:spPr bwMode="auto">
          <a:xfrm>
            <a:off x="6066325" y="5079288"/>
            <a:ext cx="5758177" cy="1254925"/>
          </a:xfrm>
          <a:prstGeom prst="rect">
            <a:avLst/>
          </a:prstGeom>
          <a:solidFill>
            <a:srgbClr val="006633">
              <a:lumMod val="20000"/>
              <a:lumOff val="80000"/>
            </a:srgbClr>
          </a:solidFill>
          <a:ln>
            <a:noFill/>
          </a:ln>
        </p:spPr>
        <p:txBody>
          <a:bodyPr/>
          <a:lstStyle>
            <a:lvl1pPr marL="342900" indent="-342900" eaLnBrk="0" hangingPunct="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50000"/>
              </a:lnSpc>
              <a:spcBef>
                <a:spcPct val="20000"/>
              </a:spcBef>
              <a:spcAft>
                <a:spcPct val="0"/>
              </a:spcAft>
              <a:buClr>
                <a:srgbClr val="CC9900"/>
              </a:buClr>
              <a:buSzPct val="65000"/>
              <a:buFont typeface="Wingdings" panose="05000000000000000000" pitchFamily="2" charset="2"/>
              <a:buNone/>
              <a:tabLst/>
              <a:defRPr/>
            </a:pPr>
            <a:r>
              <a:rPr kumimoji="0" lang="zh-CN" altLang="en-US" sz="2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利用</a:t>
            </a:r>
            <a:r>
              <a:rPr kumimoji="0" lang="zh-CN" altLang="en-US" sz="2400" b="1" i="0" u="none" strike="noStrike" kern="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rPr>
              <a:t>栈</a:t>
            </a:r>
            <a:r>
              <a:rPr kumimoji="0" lang="zh-CN" altLang="en-US" sz="2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的宽度优先策略下的结点生成次序（</a:t>
            </a:r>
            <a:r>
              <a:rPr kumimoji="0" lang="en-US" altLang="zh-CN" sz="2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D-Search</a:t>
            </a:r>
            <a:r>
              <a:rPr kumimoji="0" lang="zh-CN" altLang="en-US" sz="2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a:t>
            </a:r>
          </a:p>
        </p:txBody>
      </p:sp>
    </p:spTree>
    <p:extLst>
      <p:ext uri="{BB962C8B-B14F-4D97-AF65-F5344CB8AC3E}">
        <p14:creationId xmlns:p14="http://schemas.microsoft.com/office/powerpoint/2010/main" val="1218706114"/>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3333" y="338667"/>
            <a:ext cx="2607733" cy="593644"/>
          </a:xfrm>
          <a:prstGeom prst="rect">
            <a:avLst/>
          </a:prstGeom>
        </p:spPr>
      </p:pic>
      <p:pic>
        <p:nvPicPr>
          <p:cNvPr id="3" name="图片 2"/>
          <p:cNvPicPr>
            <a:picLocks noChangeAspect="1"/>
          </p:cNvPicPr>
          <p:nvPr/>
        </p:nvPicPr>
        <p:blipFill rotWithShape="1">
          <a:blip r:embed="rId4">
            <a:alphaModFix amt="4000"/>
            <a:extLst>
              <a:ext uri="{28A0092B-C50C-407E-A947-70E740481C1C}">
                <a14:useLocalDpi xmlns:a14="http://schemas.microsoft.com/office/drawing/2010/main" val="0"/>
              </a:ext>
            </a:extLst>
          </a:blip>
          <a:srcRect t="4939" r="28793" b="22469"/>
          <a:stretch/>
        </p:blipFill>
        <p:spPr>
          <a:xfrm>
            <a:off x="2641601" y="902926"/>
            <a:ext cx="9550400" cy="5955074"/>
          </a:xfrm>
          <a:prstGeom prst="rect">
            <a:avLst/>
          </a:prstGeom>
        </p:spPr>
      </p:pic>
      <p:sp>
        <p:nvSpPr>
          <p:cNvPr id="6" name="矩形 5"/>
          <p:cNvSpPr/>
          <p:nvPr/>
        </p:nvSpPr>
        <p:spPr>
          <a:xfrm flipV="1">
            <a:off x="4744528" y="1276290"/>
            <a:ext cx="7079976" cy="45719"/>
          </a:xfrm>
          <a:prstGeom prst="rect">
            <a:avLst/>
          </a:prstGeom>
          <a:solidFill>
            <a:srgbClr val="239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矩形 9"/>
          <p:cNvSpPr/>
          <p:nvPr/>
        </p:nvSpPr>
        <p:spPr>
          <a:xfrm>
            <a:off x="9618453" y="383465"/>
            <a:ext cx="2206050" cy="523220"/>
          </a:xfrm>
          <a:prstGeom prst="rect">
            <a:avLst/>
          </a:prstGeom>
          <a:solidFill>
            <a:srgbClr val="239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矩形 10"/>
          <p:cNvSpPr/>
          <p:nvPr/>
        </p:nvSpPr>
        <p:spPr>
          <a:xfrm>
            <a:off x="9558068" y="352688"/>
            <a:ext cx="2359995" cy="584775"/>
          </a:xfrm>
          <a:prstGeom prst="rect">
            <a:avLst/>
          </a:prstGeom>
        </p:spPr>
        <p:txBody>
          <a:bodyPr wrap="square" anchor="ct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lnSpc>
                <a:spcPct val="100000"/>
              </a:lnSpc>
              <a:spcBef>
                <a:spcPts val="0"/>
              </a:spcBef>
              <a:spcAft>
                <a:spcPts val="0"/>
              </a:spcAft>
              <a:defRPr/>
            </a:pPr>
            <a:r>
              <a:rPr lang="zh-CN" altLang="en-US" sz="3200" b="1" dirty="0">
                <a:solidFill>
                  <a:schemeClr val="bg1"/>
                </a:solidFill>
                <a:latin typeface="微软雅黑" charset="-122"/>
                <a:ea typeface="微软雅黑" charset="-122"/>
                <a:sym typeface="+mn-ea"/>
              </a:rPr>
              <a:t>回溯法</a:t>
            </a:r>
          </a:p>
        </p:txBody>
      </p:sp>
      <p:sp>
        <p:nvSpPr>
          <p:cNvPr id="13" name="文本框 12"/>
          <p:cNvSpPr txBox="1"/>
          <p:nvPr/>
        </p:nvSpPr>
        <p:spPr>
          <a:xfrm>
            <a:off x="342670" y="1027613"/>
            <a:ext cx="4401858" cy="584775"/>
          </a:xfrm>
          <a:prstGeom prst="rect">
            <a:avLst/>
          </a:prstGeom>
          <a:noFill/>
        </p:spPr>
        <p:txBody>
          <a:bodyPr wrap="square" rtlCol="0">
            <a:spAutoFit/>
          </a:bodyPr>
          <a:lstStyle/>
          <a:p>
            <a:r>
              <a:rPr kumimoji="1" lang="en-US" altLang="zh-CN" sz="3200" b="1" i="1" dirty="0">
                <a:latin typeface="Microsoft YaHei" charset="-122"/>
                <a:ea typeface="Microsoft YaHei" charset="-122"/>
                <a:cs typeface="Microsoft YaHei" charset="-122"/>
              </a:rPr>
              <a:t>4</a:t>
            </a:r>
            <a:r>
              <a:rPr kumimoji="1" lang="zh-CN" altLang="en-US" sz="3200" b="1" i="1" dirty="0" smtClean="0">
                <a:latin typeface="Microsoft YaHei" charset="-122"/>
                <a:ea typeface="Microsoft YaHei" charset="-122"/>
                <a:cs typeface="Microsoft YaHei" charset="-122"/>
              </a:rPr>
              <a:t>皇后问题 回溯法求解</a:t>
            </a:r>
            <a:endParaRPr kumimoji="1" lang="zh-CN" altLang="en-US" sz="3200" b="1" i="1" dirty="0">
              <a:latin typeface="Microsoft YaHei" charset="-122"/>
              <a:ea typeface="Microsoft YaHei" charset="-122"/>
              <a:cs typeface="Microsoft YaHei" charset="-122"/>
            </a:endParaRPr>
          </a:p>
        </p:txBody>
      </p:sp>
      <p:sp>
        <p:nvSpPr>
          <p:cNvPr id="5" name="矩形 4"/>
          <p:cNvSpPr/>
          <p:nvPr/>
        </p:nvSpPr>
        <p:spPr>
          <a:xfrm>
            <a:off x="423332" y="1687555"/>
            <a:ext cx="11401171" cy="3600986"/>
          </a:xfrm>
          <a:prstGeom prst="rect">
            <a:avLst/>
          </a:prstGeom>
        </p:spPr>
        <p:txBody>
          <a:bodyPr wrap="square">
            <a:spAutoFit/>
          </a:bodyPr>
          <a:lstStyle/>
          <a:p>
            <a:pPr marL="342900" lvl="0" indent="-342900" fontAlgn="base">
              <a:lnSpc>
                <a:spcPct val="150000"/>
              </a:lnSpc>
              <a:spcAft>
                <a:spcPct val="0"/>
              </a:spcAft>
              <a:buClr>
                <a:srgbClr val="CC9900"/>
              </a:buClr>
              <a:buSzPct val="65000"/>
              <a:buFont typeface="Wingdings" panose="05000000000000000000" pitchFamily="2" charset="2"/>
              <a:buChar char="n"/>
              <a:defRPr/>
            </a:pPr>
            <a:r>
              <a:rPr lang="zh-CN" altLang="en-US" sz="3200" kern="0" dirty="0">
                <a:solidFill>
                  <a:srgbClr val="0000FF"/>
                </a:solidFill>
                <a:latin typeface="微软雅黑" panose="020B0503020204020204" pitchFamily="34" charset="-122"/>
                <a:ea typeface="微软雅黑" panose="020B0503020204020204" pitchFamily="34" charset="-122"/>
              </a:rPr>
              <a:t>限界函数</a:t>
            </a:r>
            <a:r>
              <a:rPr lang="zh-CN" altLang="en-US" sz="3200" kern="0" dirty="0">
                <a:solidFill>
                  <a:srgbClr val="000000"/>
                </a:solidFill>
                <a:latin typeface="微软雅黑" panose="020B0503020204020204" pitchFamily="34" charset="-122"/>
                <a:ea typeface="微软雅黑" panose="020B0503020204020204" pitchFamily="34" charset="-122"/>
              </a:rPr>
              <a:t>：</a:t>
            </a:r>
            <a:r>
              <a:rPr lang="zh-CN" altLang="en-US" sz="2800" kern="0" dirty="0">
                <a:solidFill>
                  <a:srgbClr val="000000"/>
                </a:solidFill>
                <a:latin typeface="微软雅黑" panose="020B0503020204020204" pitchFamily="34" charset="-122"/>
                <a:ea typeface="微软雅黑" panose="020B0503020204020204" pitchFamily="34" charset="-122"/>
              </a:rPr>
              <a:t>如果（</a:t>
            </a:r>
            <a:r>
              <a:rPr lang="en-US" altLang="zh-CN" sz="2800" kern="0" dirty="0">
                <a:solidFill>
                  <a:srgbClr val="000000"/>
                </a:solidFill>
                <a:latin typeface="微软雅黑" panose="020B0503020204020204" pitchFamily="34" charset="-122"/>
                <a:ea typeface="微软雅黑" panose="020B0503020204020204" pitchFamily="34" charset="-122"/>
              </a:rPr>
              <a:t>x</a:t>
            </a:r>
            <a:r>
              <a:rPr lang="en-US" altLang="zh-CN" sz="2800" kern="0" baseline="-25000" dirty="0">
                <a:solidFill>
                  <a:srgbClr val="000000"/>
                </a:solidFill>
                <a:latin typeface="微软雅黑" panose="020B0503020204020204" pitchFamily="34" charset="-122"/>
                <a:ea typeface="微软雅黑" panose="020B0503020204020204" pitchFamily="34" charset="-122"/>
              </a:rPr>
              <a:t>1</a:t>
            </a:r>
            <a:r>
              <a:rPr lang="en-US" altLang="zh-CN" sz="2800" kern="0" dirty="0">
                <a:solidFill>
                  <a:srgbClr val="000000"/>
                </a:solidFill>
                <a:latin typeface="微软雅黑" panose="020B0503020204020204" pitchFamily="34" charset="-122"/>
                <a:ea typeface="微软雅黑" panose="020B0503020204020204" pitchFamily="34" charset="-122"/>
              </a:rPr>
              <a:t>,x</a:t>
            </a:r>
            <a:r>
              <a:rPr lang="en-US" altLang="zh-CN" sz="2800" kern="0" baseline="-25000" dirty="0">
                <a:solidFill>
                  <a:srgbClr val="000000"/>
                </a:solidFill>
                <a:latin typeface="微软雅黑" panose="020B0503020204020204" pitchFamily="34" charset="-122"/>
                <a:ea typeface="微软雅黑" panose="020B0503020204020204" pitchFamily="34" charset="-122"/>
              </a:rPr>
              <a:t>2</a:t>
            </a:r>
            <a:r>
              <a:rPr lang="en-US" altLang="zh-CN" sz="2800" kern="0" dirty="0">
                <a:solidFill>
                  <a:srgbClr val="000000"/>
                </a:solidFill>
                <a:latin typeface="微软雅黑" panose="020B0503020204020204" pitchFamily="34" charset="-122"/>
                <a:ea typeface="微软雅黑" panose="020B0503020204020204" pitchFamily="34" charset="-122"/>
              </a:rPr>
              <a:t>,…,x</a:t>
            </a:r>
            <a:r>
              <a:rPr lang="en-US" altLang="zh-CN" sz="2800" kern="0" baseline="-25000" dirty="0">
                <a:solidFill>
                  <a:srgbClr val="000000"/>
                </a:solidFill>
                <a:latin typeface="微软雅黑" panose="020B0503020204020204" pitchFamily="34" charset="-122"/>
                <a:ea typeface="微软雅黑" panose="020B0503020204020204" pitchFamily="34" charset="-122"/>
              </a:rPr>
              <a:t>i-1</a:t>
            </a:r>
            <a:r>
              <a:rPr lang="zh-CN" altLang="en-US" sz="2800" kern="0" dirty="0">
                <a:solidFill>
                  <a:srgbClr val="000000"/>
                </a:solidFill>
                <a:latin typeface="微软雅黑" panose="020B0503020204020204" pitchFamily="34" charset="-122"/>
                <a:ea typeface="微软雅黑" panose="020B0503020204020204" pitchFamily="34" charset="-122"/>
              </a:rPr>
              <a:t>）是到当前</a:t>
            </a:r>
            <a:r>
              <a:rPr lang="en-US" altLang="zh-CN" sz="2800" kern="0" dirty="0">
                <a:solidFill>
                  <a:srgbClr val="000000"/>
                </a:solidFill>
                <a:latin typeface="微软雅黑" panose="020B0503020204020204" pitchFamily="34" charset="-122"/>
                <a:ea typeface="微软雅黑" panose="020B0503020204020204" pitchFamily="34" charset="-122"/>
              </a:rPr>
              <a:t>E</a:t>
            </a:r>
            <a:r>
              <a:rPr lang="zh-CN" altLang="en-US" sz="2800" kern="0" dirty="0">
                <a:solidFill>
                  <a:srgbClr val="000000"/>
                </a:solidFill>
                <a:latin typeface="微软雅黑" panose="020B0503020204020204" pitchFamily="34" charset="-122"/>
                <a:ea typeface="微软雅黑" panose="020B0503020204020204" pitchFamily="34" charset="-122"/>
              </a:rPr>
              <a:t>结点的路径</a:t>
            </a:r>
            <a:r>
              <a:rPr lang="zh-CN" altLang="en-US" sz="2800" kern="0" dirty="0" smtClean="0">
                <a:solidFill>
                  <a:srgbClr val="000000"/>
                </a:solidFill>
                <a:latin typeface="微软雅黑" panose="020B0503020204020204" pitchFamily="34" charset="-122"/>
                <a:ea typeface="微软雅黑" panose="020B0503020204020204" pitchFamily="34" charset="-122"/>
              </a:rPr>
              <a:t>，那么</a:t>
            </a:r>
            <a:r>
              <a:rPr lang="en-US" altLang="zh-CN" sz="2800" kern="0" dirty="0">
                <a:solidFill>
                  <a:srgbClr val="000000"/>
                </a:solidFill>
                <a:latin typeface="微软雅黑" panose="020B0503020204020204" pitchFamily="34" charset="-122"/>
                <a:ea typeface="微软雅黑" panose="020B0503020204020204" pitchFamily="34" charset="-122"/>
              </a:rPr>
              <a:t>x</a:t>
            </a:r>
            <a:r>
              <a:rPr lang="en-US" altLang="zh-CN" sz="2800" kern="0" baseline="-25000" dirty="0">
                <a:solidFill>
                  <a:srgbClr val="000000"/>
                </a:solidFill>
                <a:latin typeface="微软雅黑" panose="020B0503020204020204" pitchFamily="34" charset="-122"/>
                <a:ea typeface="微软雅黑" panose="020B0503020204020204" pitchFamily="34" charset="-122"/>
              </a:rPr>
              <a:t>i-1</a:t>
            </a:r>
            <a:r>
              <a:rPr lang="zh-CN" altLang="en-US" sz="2800" kern="0" dirty="0">
                <a:solidFill>
                  <a:srgbClr val="000000"/>
                </a:solidFill>
                <a:latin typeface="微软雅黑" panose="020B0503020204020204" pitchFamily="34" charset="-122"/>
                <a:ea typeface="微软雅黑" panose="020B0503020204020204" pitchFamily="34" charset="-122"/>
              </a:rPr>
              <a:t>的儿子结点</a:t>
            </a:r>
            <a:r>
              <a:rPr lang="en-US" altLang="zh-CN" sz="2800" kern="0" dirty="0">
                <a:solidFill>
                  <a:srgbClr val="000000"/>
                </a:solidFill>
                <a:latin typeface="微软雅黑" panose="020B0503020204020204" pitchFamily="34" charset="-122"/>
                <a:ea typeface="微软雅黑" panose="020B0503020204020204" pitchFamily="34" charset="-122"/>
              </a:rPr>
              <a:t>x</a:t>
            </a:r>
            <a:r>
              <a:rPr lang="en-US" altLang="zh-CN" sz="2800" kern="0" baseline="-25000" dirty="0">
                <a:solidFill>
                  <a:srgbClr val="000000"/>
                </a:solidFill>
                <a:latin typeface="微软雅黑" panose="020B0503020204020204" pitchFamily="34" charset="-122"/>
                <a:ea typeface="微软雅黑" panose="020B0503020204020204" pitchFamily="34" charset="-122"/>
              </a:rPr>
              <a:t>i</a:t>
            </a:r>
            <a:r>
              <a:rPr lang="zh-CN" altLang="en-US" sz="2800" kern="0" dirty="0">
                <a:solidFill>
                  <a:srgbClr val="000000"/>
                </a:solidFill>
                <a:latin typeface="微软雅黑" panose="020B0503020204020204" pitchFamily="34" charset="-122"/>
                <a:ea typeface="微软雅黑" panose="020B0503020204020204" pitchFamily="34" charset="-122"/>
              </a:rPr>
              <a:t>是一些这样的结点</a:t>
            </a:r>
            <a:r>
              <a:rPr lang="zh-CN" altLang="en-US" sz="2800" kern="0" dirty="0" smtClean="0">
                <a:solidFill>
                  <a:srgbClr val="000000"/>
                </a:solidFill>
                <a:latin typeface="微软雅黑" panose="020B0503020204020204" pitchFamily="34" charset="-122"/>
                <a:ea typeface="微软雅黑" panose="020B0503020204020204" pitchFamily="34" charset="-122"/>
              </a:rPr>
              <a:t>，它们</a:t>
            </a:r>
            <a:r>
              <a:rPr lang="zh-CN" altLang="en-US" sz="2800" kern="0" dirty="0">
                <a:solidFill>
                  <a:srgbClr val="000000"/>
                </a:solidFill>
                <a:latin typeface="微软雅黑" panose="020B0503020204020204" pitchFamily="34" charset="-122"/>
                <a:ea typeface="微软雅黑" panose="020B0503020204020204" pitchFamily="34" charset="-122"/>
              </a:rPr>
              <a:t>使得（</a:t>
            </a:r>
            <a:r>
              <a:rPr lang="en-US" altLang="zh-CN" sz="2800" kern="0" dirty="0">
                <a:solidFill>
                  <a:srgbClr val="000000"/>
                </a:solidFill>
                <a:latin typeface="微软雅黑" panose="020B0503020204020204" pitchFamily="34" charset="-122"/>
                <a:ea typeface="微软雅黑" panose="020B0503020204020204" pitchFamily="34" charset="-122"/>
              </a:rPr>
              <a:t>x</a:t>
            </a:r>
            <a:r>
              <a:rPr lang="en-US" altLang="zh-CN" sz="2800" kern="0" baseline="-25000" dirty="0">
                <a:solidFill>
                  <a:srgbClr val="000000"/>
                </a:solidFill>
                <a:latin typeface="微软雅黑" panose="020B0503020204020204" pitchFamily="34" charset="-122"/>
                <a:ea typeface="微软雅黑" panose="020B0503020204020204" pitchFamily="34" charset="-122"/>
              </a:rPr>
              <a:t>1</a:t>
            </a:r>
            <a:r>
              <a:rPr lang="en-US" altLang="zh-CN" sz="2800" kern="0" dirty="0">
                <a:solidFill>
                  <a:srgbClr val="000000"/>
                </a:solidFill>
                <a:latin typeface="微软雅黑" panose="020B0503020204020204" pitchFamily="34" charset="-122"/>
                <a:ea typeface="微软雅黑" panose="020B0503020204020204" pitchFamily="34" charset="-122"/>
              </a:rPr>
              <a:t>,x</a:t>
            </a:r>
            <a:r>
              <a:rPr lang="en-US" altLang="zh-CN" sz="2800" kern="0" baseline="-25000" dirty="0">
                <a:solidFill>
                  <a:srgbClr val="000000"/>
                </a:solidFill>
                <a:latin typeface="微软雅黑" panose="020B0503020204020204" pitchFamily="34" charset="-122"/>
                <a:ea typeface="微软雅黑" panose="020B0503020204020204" pitchFamily="34" charset="-122"/>
              </a:rPr>
              <a:t>2</a:t>
            </a:r>
            <a:r>
              <a:rPr lang="en-US" altLang="zh-CN" sz="2800" kern="0" dirty="0">
                <a:solidFill>
                  <a:srgbClr val="000000"/>
                </a:solidFill>
                <a:latin typeface="微软雅黑" panose="020B0503020204020204" pitchFamily="34" charset="-122"/>
                <a:ea typeface="微软雅黑" panose="020B0503020204020204" pitchFamily="34" charset="-122"/>
              </a:rPr>
              <a:t>,…,x</a:t>
            </a:r>
            <a:r>
              <a:rPr lang="en-US" altLang="zh-CN" sz="2800" kern="0" baseline="-25000" dirty="0">
                <a:solidFill>
                  <a:srgbClr val="000000"/>
                </a:solidFill>
                <a:latin typeface="微软雅黑" panose="020B0503020204020204" pitchFamily="34" charset="-122"/>
                <a:ea typeface="微软雅黑" panose="020B0503020204020204" pitchFamily="34" charset="-122"/>
              </a:rPr>
              <a:t>i-1</a:t>
            </a:r>
            <a:r>
              <a:rPr lang="en-US" altLang="zh-CN" sz="2800" kern="0" dirty="0">
                <a:solidFill>
                  <a:srgbClr val="000000"/>
                </a:solidFill>
                <a:latin typeface="微软雅黑" panose="020B0503020204020204" pitchFamily="34" charset="-122"/>
                <a:ea typeface="微软雅黑" panose="020B0503020204020204" pitchFamily="34" charset="-122"/>
              </a:rPr>
              <a:t>,</a:t>
            </a:r>
            <a:r>
              <a:rPr lang="en-US" altLang="zh-CN" sz="2800" kern="0" dirty="0">
                <a:solidFill>
                  <a:srgbClr val="FF0000"/>
                </a:solidFill>
                <a:latin typeface="微软雅黑" panose="020B0503020204020204" pitchFamily="34" charset="-122"/>
                <a:ea typeface="微软雅黑" panose="020B0503020204020204" pitchFamily="34" charset="-122"/>
              </a:rPr>
              <a:t>x</a:t>
            </a:r>
            <a:r>
              <a:rPr lang="en-US" altLang="zh-CN" sz="2800" kern="0" baseline="-25000" dirty="0">
                <a:solidFill>
                  <a:srgbClr val="FF0000"/>
                </a:solidFill>
                <a:latin typeface="微软雅黑" panose="020B0503020204020204" pitchFamily="34" charset="-122"/>
                <a:ea typeface="微软雅黑" panose="020B0503020204020204" pitchFamily="34" charset="-122"/>
              </a:rPr>
              <a:t>i</a:t>
            </a:r>
            <a:r>
              <a:rPr lang="zh-CN" altLang="en-US" sz="2800" kern="0" dirty="0">
                <a:solidFill>
                  <a:srgbClr val="000000"/>
                </a:solidFill>
                <a:latin typeface="微软雅黑" panose="020B0503020204020204" pitchFamily="34" charset="-122"/>
                <a:ea typeface="微软雅黑" panose="020B0503020204020204" pitchFamily="34" charset="-122"/>
              </a:rPr>
              <a:t>）表示没有两个</a:t>
            </a:r>
            <a:r>
              <a:rPr lang="zh-CN" altLang="en-US" sz="2800" kern="0" dirty="0" smtClean="0">
                <a:solidFill>
                  <a:srgbClr val="000000"/>
                </a:solidFill>
                <a:latin typeface="微软雅黑" panose="020B0503020204020204" pitchFamily="34" charset="-122"/>
                <a:ea typeface="微软雅黑" panose="020B0503020204020204" pitchFamily="34" charset="-122"/>
              </a:rPr>
              <a:t>皇后</a:t>
            </a:r>
            <a:r>
              <a:rPr lang="zh-CN" altLang="en-US" sz="2800" kern="0" dirty="0">
                <a:solidFill>
                  <a:srgbClr val="000000"/>
                </a:solidFill>
                <a:latin typeface="微软雅黑" panose="020B0503020204020204" pitchFamily="34" charset="-122"/>
                <a:ea typeface="微软雅黑" panose="020B0503020204020204" pitchFamily="34" charset="-122"/>
              </a:rPr>
              <a:t>处在相互攻击状态的一种棋盘格局。</a:t>
            </a:r>
          </a:p>
          <a:p>
            <a:pPr marL="342900" lvl="0" indent="-342900" fontAlgn="base">
              <a:lnSpc>
                <a:spcPct val="150000"/>
              </a:lnSpc>
              <a:spcAft>
                <a:spcPct val="0"/>
              </a:spcAft>
              <a:buClr>
                <a:srgbClr val="CC9900"/>
              </a:buClr>
              <a:buSzPct val="65000"/>
              <a:buFont typeface="Wingdings" panose="05000000000000000000" pitchFamily="2" charset="2"/>
              <a:buChar char="n"/>
              <a:defRPr/>
            </a:pPr>
            <a:r>
              <a:rPr lang="zh-CN" altLang="en-US" sz="3200" kern="0" dirty="0">
                <a:solidFill>
                  <a:srgbClr val="0000FF"/>
                </a:solidFill>
                <a:latin typeface="微软雅黑" panose="020B0503020204020204" pitchFamily="34" charset="-122"/>
                <a:ea typeface="微软雅黑" panose="020B0503020204020204" pitchFamily="34" charset="-122"/>
              </a:rPr>
              <a:t>开始状态</a:t>
            </a:r>
            <a:r>
              <a:rPr lang="zh-CN" altLang="en-US" sz="3200" kern="0" dirty="0">
                <a:solidFill>
                  <a:srgbClr val="000000"/>
                </a:solidFill>
                <a:latin typeface="微软雅黑" panose="020B0503020204020204" pitchFamily="34" charset="-122"/>
                <a:ea typeface="微软雅黑" panose="020B0503020204020204" pitchFamily="34" charset="-122"/>
              </a:rPr>
              <a:t>：</a:t>
            </a:r>
            <a:r>
              <a:rPr lang="zh-CN" altLang="en-US" sz="2800" kern="0" dirty="0">
                <a:solidFill>
                  <a:srgbClr val="000000"/>
                </a:solidFill>
                <a:latin typeface="微软雅黑" panose="020B0503020204020204" pitchFamily="34" charset="-122"/>
                <a:ea typeface="微软雅黑" panose="020B0503020204020204" pitchFamily="34" charset="-122"/>
              </a:rPr>
              <a:t>根结点</a:t>
            </a:r>
            <a:r>
              <a:rPr lang="en-US" altLang="zh-CN" sz="2800" kern="0" dirty="0">
                <a:solidFill>
                  <a:srgbClr val="000000"/>
                </a:solidFill>
                <a:latin typeface="微软雅黑" panose="020B0503020204020204" pitchFamily="34" charset="-122"/>
                <a:ea typeface="微软雅黑" panose="020B0503020204020204" pitchFamily="34" charset="-122"/>
              </a:rPr>
              <a:t>1</a:t>
            </a:r>
            <a:r>
              <a:rPr lang="zh-CN" altLang="en-US" sz="2800" kern="0" dirty="0">
                <a:solidFill>
                  <a:srgbClr val="000000"/>
                </a:solidFill>
                <a:latin typeface="微软雅黑" panose="020B0503020204020204" pitchFamily="34" charset="-122"/>
                <a:ea typeface="微软雅黑" panose="020B0503020204020204" pitchFamily="34" charset="-122"/>
              </a:rPr>
              <a:t>，此时表示棋盘为空，还没有</a:t>
            </a:r>
            <a:r>
              <a:rPr lang="zh-CN" altLang="en-US" sz="2800" kern="0" dirty="0" smtClean="0">
                <a:solidFill>
                  <a:srgbClr val="000000"/>
                </a:solidFill>
                <a:latin typeface="微软雅黑" panose="020B0503020204020204" pitchFamily="34" charset="-122"/>
                <a:ea typeface="微软雅黑" panose="020B0503020204020204" pitchFamily="34" charset="-122"/>
              </a:rPr>
              <a:t>放置任何</a:t>
            </a:r>
            <a:r>
              <a:rPr lang="zh-CN" altLang="en-US" sz="2800" kern="0" dirty="0">
                <a:solidFill>
                  <a:srgbClr val="000000"/>
                </a:solidFill>
                <a:latin typeface="微软雅黑" panose="020B0503020204020204" pitchFamily="34" charset="-122"/>
                <a:ea typeface="微软雅黑" panose="020B0503020204020204" pitchFamily="34" charset="-122"/>
              </a:rPr>
              <a:t>皇后。</a:t>
            </a:r>
          </a:p>
          <a:p>
            <a:pPr marL="342900" lvl="0" indent="-342900" fontAlgn="base">
              <a:lnSpc>
                <a:spcPct val="150000"/>
              </a:lnSpc>
              <a:spcAft>
                <a:spcPct val="0"/>
              </a:spcAft>
              <a:buClr>
                <a:srgbClr val="CC9900"/>
              </a:buClr>
              <a:buSzPct val="65000"/>
              <a:buFont typeface="Wingdings" panose="05000000000000000000" pitchFamily="2" charset="2"/>
              <a:buChar char="n"/>
              <a:defRPr/>
            </a:pPr>
            <a:r>
              <a:rPr lang="zh-CN" altLang="en-US" sz="3200" kern="0" dirty="0">
                <a:solidFill>
                  <a:srgbClr val="0000FF"/>
                </a:solidFill>
                <a:latin typeface="微软雅黑" panose="020B0503020204020204" pitchFamily="34" charset="-122"/>
                <a:ea typeface="微软雅黑" panose="020B0503020204020204" pitchFamily="34" charset="-122"/>
              </a:rPr>
              <a:t>结点的生成</a:t>
            </a:r>
            <a:r>
              <a:rPr lang="zh-CN" altLang="en-US" sz="3200" kern="0" dirty="0">
                <a:solidFill>
                  <a:srgbClr val="000000"/>
                </a:solidFill>
                <a:latin typeface="微软雅黑" panose="020B0503020204020204" pitchFamily="34" charset="-122"/>
                <a:ea typeface="微软雅黑" panose="020B0503020204020204" pitchFamily="34" charset="-122"/>
              </a:rPr>
              <a:t>：</a:t>
            </a:r>
            <a:r>
              <a:rPr lang="zh-CN" altLang="en-US" sz="2800" kern="0" dirty="0">
                <a:solidFill>
                  <a:srgbClr val="000000"/>
                </a:solidFill>
                <a:latin typeface="微软雅黑" panose="020B0503020204020204" pitchFamily="34" charset="-122"/>
                <a:ea typeface="微软雅黑" panose="020B0503020204020204" pitchFamily="34" charset="-122"/>
              </a:rPr>
              <a:t>依次考察皇后</a:t>
            </a:r>
            <a:r>
              <a:rPr lang="en-US" altLang="zh-CN" sz="2800" kern="0" dirty="0">
                <a:solidFill>
                  <a:srgbClr val="000000"/>
                </a:solidFill>
                <a:latin typeface="微软雅黑" panose="020B0503020204020204" pitchFamily="34" charset="-122"/>
                <a:ea typeface="微软雅黑" panose="020B0503020204020204" pitchFamily="34" charset="-122"/>
              </a:rPr>
              <a:t>1——</a:t>
            </a:r>
            <a:r>
              <a:rPr lang="zh-CN" altLang="en-US" sz="2800" kern="0" dirty="0">
                <a:solidFill>
                  <a:srgbClr val="000000"/>
                </a:solidFill>
                <a:latin typeface="微软雅黑" panose="020B0503020204020204" pitchFamily="34" charset="-122"/>
                <a:ea typeface="微软雅黑" panose="020B0503020204020204" pitchFamily="34" charset="-122"/>
              </a:rPr>
              <a:t>皇后</a:t>
            </a:r>
            <a:r>
              <a:rPr lang="en-US" altLang="zh-CN" sz="2800" kern="0" dirty="0">
                <a:solidFill>
                  <a:srgbClr val="000000"/>
                </a:solidFill>
                <a:latin typeface="微软雅黑" panose="020B0503020204020204" pitchFamily="34" charset="-122"/>
                <a:ea typeface="微软雅黑" panose="020B0503020204020204" pitchFamily="34" charset="-122"/>
              </a:rPr>
              <a:t>n</a:t>
            </a:r>
            <a:r>
              <a:rPr lang="zh-CN" altLang="en-US" sz="2800" kern="0" dirty="0">
                <a:solidFill>
                  <a:srgbClr val="000000"/>
                </a:solidFill>
                <a:latin typeface="微软雅黑" panose="020B0503020204020204" pitchFamily="34" charset="-122"/>
                <a:ea typeface="微软雅黑" panose="020B0503020204020204" pitchFamily="34" charset="-122"/>
              </a:rPr>
              <a:t>的位置。</a:t>
            </a:r>
          </a:p>
        </p:txBody>
      </p:sp>
    </p:spTree>
    <p:extLst>
      <p:ext uri="{BB962C8B-B14F-4D97-AF65-F5344CB8AC3E}">
        <p14:creationId xmlns:p14="http://schemas.microsoft.com/office/powerpoint/2010/main" val="322863642"/>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3333" y="338667"/>
            <a:ext cx="2607733" cy="593644"/>
          </a:xfrm>
          <a:prstGeom prst="rect">
            <a:avLst/>
          </a:prstGeom>
        </p:spPr>
      </p:pic>
      <p:pic>
        <p:nvPicPr>
          <p:cNvPr id="3" name="图片 2"/>
          <p:cNvPicPr>
            <a:picLocks noChangeAspect="1"/>
          </p:cNvPicPr>
          <p:nvPr/>
        </p:nvPicPr>
        <p:blipFill rotWithShape="1">
          <a:blip r:embed="rId4">
            <a:alphaModFix amt="4000"/>
            <a:extLst>
              <a:ext uri="{28A0092B-C50C-407E-A947-70E740481C1C}">
                <a14:useLocalDpi xmlns:a14="http://schemas.microsoft.com/office/drawing/2010/main" val="0"/>
              </a:ext>
            </a:extLst>
          </a:blip>
          <a:srcRect t="4939" r="28793" b="22469"/>
          <a:stretch/>
        </p:blipFill>
        <p:spPr>
          <a:xfrm>
            <a:off x="2641601" y="902926"/>
            <a:ext cx="9550400" cy="5955074"/>
          </a:xfrm>
          <a:prstGeom prst="rect">
            <a:avLst/>
          </a:prstGeom>
        </p:spPr>
      </p:pic>
      <p:sp>
        <p:nvSpPr>
          <p:cNvPr id="6" name="矩形 5"/>
          <p:cNvSpPr/>
          <p:nvPr/>
        </p:nvSpPr>
        <p:spPr>
          <a:xfrm flipV="1">
            <a:off x="4726600" y="1312147"/>
            <a:ext cx="7079976" cy="45719"/>
          </a:xfrm>
          <a:prstGeom prst="rect">
            <a:avLst/>
          </a:prstGeom>
          <a:solidFill>
            <a:srgbClr val="239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矩形 9"/>
          <p:cNvSpPr/>
          <p:nvPr/>
        </p:nvSpPr>
        <p:spPr>
          <a:xfrm>
            <a:off x="9618453" y="383465"/>
            <a:ext cx="2206050" cy="523220"/>
          </a:xfrm>
          <a:prstGeom prst="rect">
            <a:avLst/>
          </a:prstGeom>
          <a:solidFill>
            <a:srgbClr val="239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矩形 10"/>
          <p:cNvSpPr/>
          <p:nvPr/>
        </p:nvSpPr>
        <p:spPr>
          <a:xfrm>
            <a:off x="9558068" y="352688"/>
            <a:ext cx="2359995" cy="584775"/>
          </a:xfrm>
          <a:prstGeom prst="rect">
            <a:avLst/>
          </a:prstGeom>
        </p:spPr>
        <p:txBody>
          <a:bodyPr wrap="square" anchor="ct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lnSpc>
                <a:spcPct val="100000"/>
              </a:lnSpc>
              <a:spcBef>
                <a:spcPts val="0"/>
              </a:spcBef>
              <a:spcAft>
                <a:spcPts val="0"/>
              </a:spcAft>
              <a:defRPr/>
            </a:pPr>
            <a:r>
              <a:rPr lang="zh-CN" altLang="en-US" sz="3200" b="1" dirty="0">
                <a:solidFill>
                  <a:schemeClr val="bg1"/>
                </a:solidFill>
                <a:latin typeface="微软雅黑" charset="-122"/>
                <a:ea typeface="微软雅黑" charset="-122"/>
                <a:sym typeface="+mn-ea"/>
              </a:rPr>
              <a:t>回溯法</a:t>
            </a:r>
          </a:p>
        </p:txBody>
      </p:sp>
      <p:sp>
        <p:nvSpPr>
          <p:cNvPr id="13" name="文本框 12"/>
          <p:cNvSpPr txBox="1"/>
          <p:nvPr/>
        </p:nvSpPr>
        <p:spPr>
          <a:xfrm>
            <a:off x="342670" y="1027613"/>
            <a:ext cx="4401858" cy="584775"/>
          </a:xfrm>
          <a:prstGeom prst="rect">
            <a:avLst/>
          </a:prstGeom>
          <a:noFill/>
        </p:spPr>
        <p:txBody>
          <a:bodyPr wrap="square" rtlCol="0">
            <a:spAutoFit/>
          </a:bodyPr>
          <a:lstStyle/>
          <a:p>
            <a:r>
              <a:rPr kumimoji="1" lang="en-US" altLang="zh-CN" sz="3200" b="1" i="1" dirty="0">
                <a:latin typeface="Microsoft YaHei" charset="-122"/>
                <a:ea typeface="Microsoft YaHei" charset="-122"/>
                <a:cs typeface="Microsoft YaHei" charset="-122"/>
              </a:rPr>
              <a:t>4</a:t>
            </a:r>
            <a:r>
              <a:rPr kumimoji="1" lang="zh-CN" altLang="en-US" sz="3200" b="1" i="1" dirty="0" smtClean="0">
                <a:latin typeface="Microsoft YaHei" charset="-122"/>
                <a:ea typeface="Microsoft YaHei" charset="-122"/>
                <a:cs typeface="Microsoft YaHei" charset="-122"/>
              </a:rPr>
              <a:t>皇后问题 回溯法求解</a:t>
            </a:r>
            <a:endParaRPr kumimoji="1" lang="zh-CN" altLang="en-US" sz="3200" b="1" i="1" dirty="0">
              <a:latin typeface="Microsoft YaHei" charset="-122"/>
              <a:ea typeface="Microsoft YaHei" charset="-122"/>
              <a:cs typeface="Microsoft YaHei" charset="-122"/>
            </a:endParaRPr>
          </a:p>
        </p:txBody>
      </p:sp>
      <p:sp>
        <p:nvSpPr>
          <p:cNvPr id="9" name="Rectangle 3"/>
          <p:cNvSpPr txBox="1">
            <a:spLocks noChangeArrowheads="1"/>
          </p:cNvSpPr>
          <p:nvPr/>
        </p:nvSpPr>
        <p:spPr bwMode="auto">
          <a:xfrm>
            <a:off x="7541428" y="2481454"/>
            <a:ext cx="4283076" cy="1406525"/>
          </a:xfrm>
          <a:prstGeom prst="rect">
            <a:avLst/>
          </a:prstGeom>
          <a:solidFill>
            <a:srgbClr val="CDFF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0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anose="05000000000000000000" pitchFamily="2" charset="2"/>
              <a:buChar char="q"/>
              <a:defRPr sz="2600">
                <a:solidFill>
                  <a:schemeClr val="tx1"/>
                </a:solidFill>
                <a:latin typeface="+mn-lt"/>
                <a:ea typeface="+mn-ea"/>
              </a:defRPr>
            </a:lvl2pPr>
            <a:lvl3pPr marL="1022350" indent="-350838" algn="l" rtl="0" eaLnBrk="0" fontAlgn="base" hangingPunct="0">
              <a:spcBef>
                <a:spcPct val="20000"/>
              </a:spcBef>
              <a:spcAft>
                <a:spcPct val="0"/>
              </a:spcAft>
              <a:buClr>
                <a:schemeClr val="accent1"/>
              </a:buClr>
              <a:buSzPct val="65000"/>
              <a:buFont typeface="Wingdings" panose="05000000000000000000" pitchFamily="2" charset="2"/>
              <a:buChar char="n"/>
              <a:defRPr sz="2200">
                <a:solidFill>
                  <a:schemeClr val="tx1"/>
                </a:solidFill>
                <a:latin typeface="+mn-lt"/>
                <a:ea typeface="+mn-ea"/>
              </a:defRPr>
            </a:lvl3pPr>
            <a:lvl4pPr marL="1339850" indent="-315913" algn="l" rtl="0" eaLnBrk="0" fontAlgn="base" hangingPunct="0">
              <a:spcBef>
                <a:spcPct val="20000"/>
              </a:spcBef>
              <a:spcAft>
                <a:spcPct val="0"/>
              </a:spcAft>
              <a:buClr>
                <a:schemeClr val="accent2"/>
              </a:buClr>
              <a:buSzPct val="70000"/>
              <a:buFont typeface="Wingdings" panose="05000000000000000000" pitchFamily="2" charset="2"/>
              <a:buChar char="q"/>
              <a:defRPr sz="2000">
                <a:solidFill>
                  <a:schemeClr val="tx1"/>
                </a:solidFill>
                <a:latin typeface="+mn-lt"/>
                <a:ea typeface="+mn-ea"/>
              </a:defRPr>
            </a:lvl4pPr>
            <a:lvl5pPr marL="1681163"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vl6pPr marL="21383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6pPr>
            <a:lvl7pPr marL="25955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7pPr>
            <a:lvl8pPr marL="30527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8pPr>
            <a:lvl9pPr marL="35099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9pPr>
          </a:lstStyle>
          <a:p>
            <a:pPr marL="0" indent="0" eaLnBrk="1" hangingPunct="1">
              <a:buFont typeface="Wingdings" panose="05000000000000000000" pitchFamily="2" charset="2"/>
              <a:buNone/>
              <a:defRPr/>
            </a:pPr>
            <a:r>
              <a:rPr lang="zh-CN" altLang="en-US" sz="2400" kern="0" smtClean="0">
                <a:latin typeface="微软雅黑" panose="020B0503020204020204" pitchFamily="34" charset="-122"/>
                <a:ea typeface="微软雅黑" panose="020B0503020204020204" pitchFamily="34" charset="-122"/>
              </a:rPr>
              <a:t>根结点</a:t>
            </a:r>
            <a:r>
              <a:rPr lang="en-US" altLang="zh-CN" sz="2400" kern="0" smtClean="0">
                <a:latin typeface="微软雅黑" panose="020B0503020204020204" pitchFamily="34" charset="-122"/>
                <a:ea typeface="微软雅黑" panose="020B0503020204020204" pitchFamily="34" charset="-122"/>
              </a:rPr>
              <a:t>1</a:t>
            </a:r>
            <a:r>
              <a:rPr lang="zh-CN" altLang="en-US" sz="2400" kern="0" smtClean="0">
                <a:latin typeface="微软雅黑" panose="020B0503020204020204" pitchFamily="34" charset="-122"/>
                <a:ea typeface="微软雅黑" panose="020B0503020204020204" pitchFamily="34" charset="-122"/>
              </a:rPr>
              <a:t>，开始状态，唯一的活结点</a:t>
            </a:r>
          </a:p>
          <a:p>
            <a:pPr eaLnBrk="1" hangingPunct="1">
              <a:buFont typeface="Wingdings" panose="05000000000000000000" pitchFamily="2" charset="2"/>
              <a:buNone/>
              <a:defRPr/>
            </a:pPr>
            <a:r>
              <a:rPr lang="zh-CN" altLang="en-US" sz="2400" kern="0" smtClean="0">
                <a:latin typeface="微软雅黑" panose="020B0503020204020204" pitchFamily="34" charset="-122"/>
                <a:ea typeface="微软雅黑" panose="020B0503020204020204" pitchFamily="34" charset="-122"/>
              </a:rPr>
              <a:t>解向量：（）</a:t>
            </a:r>
            <a:endParaRPr lang="zh-CN" altLang="en-US" sz="2400" kern="0" dirty="0">
              <a:latin typeface="微软雅黑" panose="020B0503020204020204" pitchFamily="34" charset="-122"/>
              <a:ea typeface="微软雅黑" panose="020B0503020204020204" pitchFamily="34" charset="-122"/>
            </a:endParaRPr>
          </a:p>
        </p:txBody>
      </p:sp>
      <p:grpSp>
        <p:nvGrpSpPr>
          <p:cNvPr id="12" name="Group 21"/>
          <p:cNvGrpSpPr>
            <a:grpSpLocks/>
          </p:cNvGrpSpPr>
          <p:nvPr/>
        </p:nvGrpSpPr>
        <p:grpSpPr bwMode="auto">
          <a:xfrm>
            <a:off x="1502708" y="2391525"/>
            <a:ext cx="1727200" cy="1731963"/>
            <a:chOff x="476" y="436"/>
            <a:chExt cx="1088" cy="1091"/>
          </a:xfrm>
        </p:grpSpPr>
        <p:sp>
          <p:nvSpPr>
            <p:cNvPr id="14" name="Rectangle 4"/>
            <p:cNvSpPr>
              <a:spLocks noChangeArrowheads="1"/>
            </p:cNvSpPr>
            <p:nvPr/>
          </p:nvSpPr>
          <p:spPr bwMode="auto">
            <a:xfrm>
              <a:off x="476" y="436"/>
              <a:ext cx="272" cy="27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15" name="Rectangle 5"/>
            <p:cNvSpPr>
              <a:spLocks noChangeArrowheads="1"/>
            </p:cNvSpPr>
            <p:nvPr/>
          </p:nvSpPr>
          <p:spPr bwMode="auto">
            <a:xfrm>
              <a:off x="748" y="436"/>
              <a:ext cx="272" cy="27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16" name="Rectangle 6"/>
            <p:cNvSpPr>
              <a:spLocks noChangeArrowheads="1"/>
            </p:cNvSpPr>
            <p:nvPr/>
          </p:nvSpPr>
          <p:spPr bwMode="auto">
            <a:xfrm>
              <a:off x="1020" y="436"/>
              <a:ext cx="272" cy="27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17" name="Rectangle 7"/>
            <p:cNvSpPr>
              <a:spLocks noChangeArrowheads="1"/>
            </p:cNvSpPr>
            <p:nvPr/>
          </p:nvSpPr>
          <p:spPr bwMode="auto">
            <a:xfrm>
              <a:off x="1292" y="436"/>
              <a:ext cx="272" cy="27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18" name="Rectangle 8"/>
            <p:cNvSpPr>
              <a:spLocks noChangeArrowheads="1"/>
            </p:cNvSpPr>
            <p:nvPr/>
          </p:nvSpPr>
          <p:spPr bwMode="auto">
            <a:xfrm>
              <a:off x="476" y="709"/>
              <a:ext cx="272" cy="27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19" name="Rectangle 9"/>
            <p:cNvSpPr>
              <a:spLocks noChangeArrowheads="1"/>
            </p:cNvSpPr>
            <p:nvPr/>
          </p:nvSpPr>
          <p:spPr bwMode="auto">
            <a:xfrm>
              <a:off x="748" y="709"/>
              <a:ext cx="272" cy="27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20" name="Rectangle 10"/>
            <p:cNvSpPr>
              <a:spLocks noChangeArrowheads="1"/>
            </p:cNvSpPr>
            <p:nvPr/>
          </p:nvSpPr>
          <p:spPr bwMode="auto">
            <a:xfrm>
              <a:off x="1020" y="709"/>
              <a:ext cx="272" cy="27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21" name="Rectangle 11"/>
            <p:cNvSpPr>
              <a:spLocks noChangeArrowheads="1"/>
            </p:cNvSpPr>
            <p:nvPr/>
          </p:nvSpPr>
          <p:spPr bwMode="auto">
            <a:xfrm>
              <a:off x="1292" y="709"/>
              <a:ext cx="272" cy="27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22" name="Rectangle 12"/>
            <p:cNvSpPr>
              <a:spLocks noChangeArrowheads="1"/>
            </p:cNvSpPr>
            <p:nvPr/>
          </p:nvSpPr>
          <p:spPr bwMode="auto">
            <a:xfrm>
              <a:off x="476" y="981"/>
              <a:ext cx="272" cy="27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23" name="Rectangle 13"/>
            <p:cNvSpPr>
              <a:spLocks noChangeArrowheads="1"/>
            </p:cNvSpPr>
            <p:nvPr/>
          </p:nvSpPr>
          <p:spPr bwMode="auto">
            <a:xfrm>
              <a:off x="748" y="981"/>
              <a:ext cx="272" cy="27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24" name="Rectangle 14"/>
            <p:cNvSpPr>
              <a:spLocks noChangeArrowheads="1"/>
            </p:cNvSpPr>
            <p:nvPr/>
          </p:nvSpPr>
          <p:spPr bwMode="auto">
            <a:xfrm>
              <a:off x="1020" y="981"/>
              <a:ext cx="272" cy="27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25" name="Rectangle 15"/>
            <p:cNvSpPr>
              <a:spLocks noChangeArrowheads="1"/>
            </p:cNvSpPr>
            <p:nvPr/>
          </p:nvSpPr>
          <p:spPr bwMode="auto">
            <a:xfrm>
              <a:off x="1292" y="981"/>
              <a:ext cx="272" cy="27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26" name="Rectangle 16"/>
            <p:cNvSpPr>
              <a:spLocks noChangeArrowheads="1"/>
            </p:cNvSpPr>
            <p:nvPr/>
          </p:nvSpPr>
          <p:spPr bwMode="auto">
            <a:xfrm>
              <a:off x="476" y="1254"/>
              <a:ext cx="272" cy="27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27" name="Rectangle 17"/>
            <p:cNvSpPr>
              <a:spLocks noChangeArrowheads="1"/>
            </p:cNvSpPr>
            <p:nvPr/>
          </p:nvSpPr>
          <p:spPr bwMode="auto">
            <a:xfrm>
              <a:off x="748" y="1254"/>
              <a:ext cx="272" cy="27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28" name="Rectangle 18"/>
            <p:cNvSpPr>
              <a:spLocks noChangeArrowheads="1"/>
            </p:cNvSpPr>
            <p:nvPr/>
          </p:nvSpPr>
          <p:spPr bwMode="auto">
            <a:xfrm>
              <a:off x="1020" y="1254"/>
              <a:ext cx="272" cy="27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29" name="Rectangle 19"/>
            <p:cNvSpPr>
              <a:spLocks noChangeArrowheads="1"/>
            </p:cNvSpPr>
            <p:nvPr/>
          </p:nvSpPr>
          <p:spPr bwMode="auto">
            <a:xfrm>
              <a:off x="1292" y="1254"/>
              <a:ext cx="272" cy="27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grpSp>
      <p:sp>
        <p:nvSpPr>
          <p:cNvPr id="30" name="Oval 20"/>
          <p:cNvSpPr>
            <a:spLocks noChangeArrowheads="1"/>
          </p:cNvSpPr>
          <p:nvPr/>
        </p:nvSpPr>
        <p:spPr bwMode="auto">
          <a:xfrm>
            <a:off x="5428687" y="2918948"/>
            <a:ext cx="433388" cy="431800"/>
          </a:xfrm>
          <a:prstGeom prst="ellipse">
            <a:avLst/>
          </a:prstGeom>
          <a:solidFill>
            <a:srgbClr val="AFBF39"/>
          </a:solidFill>
          <a:ln w="9525">
            <a:solidFill>
              <a:srgbClr val="000000"/>
            </a:solidFill>
            <a:round/>
            <a:headEnd/>
            <a:tailEnd/>
          </a:ln>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1</a:t>
            </a:r>
          </a:p>
        </p:txBody>
      </p:sp>
      <p:grpSp>
        <p:nvGrpSpPr>
          <p:cNvPr id="31" name="Group 22"/>
          <p:cNvGrpSpPr>
            <a:grpSpLocks/>
          </p:cNvGrpSpPr>
          <p:nvPr/>
        </p:nvGrpSpPr>
        <p:grpSpPr bwMode="auto">
          <a:xfrm>
            <a:off x="1511701" y="4681001"/>
            <a:ext cx="1727200" cy="1731963"/>
            <a:chOff x="476" y="436"/>
            <a:chExt cx="1088" cy="1091"/>
          </a:xfrm>
        </p:grpSpPr>
        <p:sp>
          <p:nvSpPr>
            <p:cNvPr id="32" name="Rectangle 23"/>
            <p:cNvSpPr>
              <a:spLocks noChangeArrowheads="1"/>
            </p:cNvSpPr>
            <p:nvPr/>
          </p:nvSpPr>
          <p:spPr bwMode="auto">
            <a:xfrm>
              <a:off x="476" y="436"/>
              <a:ext cx="272" cy="27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1</a:t>
              </a:r>
            </a:p>
          </p:txBody>
        </p:sp>
        <p:sp>
          <p:nvSpPr>
            <p:cNvPr id="33" name="Rectangle 24"/>
            <p:cNvSpPr>
              <a:spLocks noChangeArrowheads="1"/>
            </p:cNvSpPr>
            <p:nvPr/>
          </p:nvSpPr>
          <p:spPr bwMode="auto">
            <a:xfrm>
              <a:off x="748" y="436"/>
              <a:ext cx="272" cy="27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34" name="Rectangle 25"/>
            <p:cNvSpPr>
              <a:spLocks noChangeArrowheads="1"/>
            </p:cNvSpPr>
            <p:nvPr/>
          </p:nvSpPr>
          <p:spPr bwMode="auto">
            <a:xfrm>
              <a:off x="1020" y="436"/>
              <a:ext cx="272" cy="27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35" name="Rectangle 26"/>
            <p:cNvSpPr>
              <a:spLocks noChangeArrowheads="1"/>
            </p:cNvSpPr>
            <p:nvPr/>
          </p:nvSpPr>
          <p:spPr bwMode="auto">
            <a:xfrm>
              <a:off x="1292" y="436"/>
              <a:ext cx="272" cy="27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36" name="Rectangle 27"/>
            <p:cNvSpPr>
              <a:spLocks noChangeArrowheads="1"/>
            </p:cNvSpPr>
            <p:nvPr/>
          </p:nvSpPr>
          <p:spPr bwMode="auto">
            <a:xfrm>
              <a:off x="476" y="709"/>
              <a:ext cx="272" cy="27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37" name="Rectangle 28"/>
            <p:cNvSpPr>
              <a:spLocks noChangeArrowheads="1"/>
            </p:cNvSpPr>
            <p:nvPr/>
          </p:nvSpPr>
          <p:spPr bwMode="auto">
            <a:xfrm>
              <a:off x="748" y="709"/>
              <a:ext cx="272" cy="27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38" name="Rectangle 29"/>
            <p:cNvSpPr>
              <a:spLocks noChangeArrowheads="1"/>
            </p:cNvSpPr>
            <p:nvPr/>
          </p:nvSpPr>
          <p:spPr bwMode="auto">
            <a:xfrm>
              <a:off x="1020" y="709"/>
              <a:ext cx="272" cy="27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39" name="Rectangle 30"/>
            <p:cNvSpPr>
              <a:spLocks noChangeArrowheads="1"/>
            </p:cNvSpPr>
            <p:nvPr/>
          </p:nvSpPr>
          <p:spPr bwMode="auto">
            <a:xfrm>
              <a:off x="1292" y="709"/>
              <a:ext cx="272" cy="27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40" name="Rectangle 31"/>
            <p:cNvSpPr>
              <a:spLocks noChangeArrowheads="1"/>
            </p:cNvSpPr>
            <p:nvPr/>
          </p:nvSpPr>
          <p:spPr bwMode="auto">
            <a:xfrm>
              <a:off x="476" y="981"/>
              <a:ext cx="272" cy="27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41" name="Rectangle 32"/>
            <p:cNvSpPr>
              <a:spLocks noChangeArrowheads="1"/>
            </p:cNvSpPr>
            <p:nvPr/>
          </p:nvSpPr>
          <p:spPr bwMode="auto">
            <a:xfrm>
              <a:off x="748" y="981"/>
              <a:ext cx="272" cy="27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42" name="Rectangle 33"/>
            <p:cNvSpPr>
              <a:spLocks noChangeArrowheads="1"/>
            </p:cNvSpPr>
            <p:nvPr/>
          </p:nvSpPr>
          <p:spPr bwMode="auto">
            <a:xfrm>
              <a:off x="1020" y="981"/>
              <a:ext cx="272" cy="27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43" name="Rectangle 34"/>
            <p:cNvSpPr>
              <a:spLocks noChangeArrowheads="1"/>
            </p:cNvSpPr>
            <p:nvPr/>
          </p:nvSpPr>
          <p:spPr bwMode="auto">
            <a:xfrm>
              <a:off x="1292" y="981"/>
              <a:ext cx="272" cy="27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44" name="Rectangle 35"/>
            <p:cNvSpPr>
              <a:spLocks noChangeArrowheads="1"/>
            </p:cNvSpPr>
            <p:nvPr/>
          </p:nvSpPr>
          <p:spPr bwMode="auto">
            <a:xfrm>
              <a:off x="476" y="1254"/>
              <a:ext cx="272" cy="27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45" name="Rectangle 36"/>
            <p:cNvSpPr>
              <a:spLocks noChangeArrowheads="1"/>
            </p:cNvSpPr>
            <p:nvPr/>
          </p:nvSpPr>
          <p:spPr bwMode="auto">
            <a:xfrm>
              <a:off x="748" y="1254"/>
              <a:ext cx="272" cy="27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46" name="Rectangle 37"/>
            <p:cNvSpPr>
              <a:spLocks noChangeArrowheads="1"/>
            </p:cNvSpPr>
            <p:nvPr/>
          </p:nvSpPr>
          <p:spPr bwMode="auto">
            <a:xfrm>
              <a:off x="1020" y="1254"/>
              <a:ext cx="272" cy="27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47" name="Rectangle 38"/>
            <p:cNvSpPr>
              <a:spLocks noChangeArrowheads="1"/>
            </p:cNvSpPr>
            <p:nvPr/>
          </p:nvSpPr>
          <p:spPr bwMode="auto">
            <a:xfrm>
              <a:off x="1292" y="1254"/>
              <a:ext cx="272" cy="27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grpSp>
      <p:sp>
        <p:nvSpPr>
          <p:cNvPr id="48" name="Oval 39"/>
          <p:cNvSpPr>
            <a:spLocks noChangeArrowheads="1"/>
          </p:cNvSpPr>
          <p:nvPr/>
        </p:nvSpPr>
        <p:spPr bwMode="auto">
          <a:xfrm>
            <a:off x="5689041" y="4917052"/>
            <a:ext cx="433388" cy="431800"/>
          </a:xfrm>
          <a:prstGeom prst="ellipse">
            <a:avLst/>
          </a:prstGeom>
          <a:solidFill>
            <a:srgbClr val="AFBF39"/>
          </a:solidFill>
          <a:ln w="9525">
            <a:solidFill>
              <a:srgbClr val="000000"/>
            </a:solidFill>
            <a:round/>
            <a:headEnd/>
            <a:tailEnd/>
          </a:ln>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1</a:t>
            </a:r>
          </a:p>
        </p:txBody>
      </p:sp>
      <p:sp>
        <p:nvSpPr>
          <p:cNvPr id="49" name="Oval 40"/>
          <p:cNvSpPr>
            <a:spLocks noChangeArrowheads="1"/>
          </p:cNvSpPr>
          <p:nvPr/>
        </p:nvSpPr>
        <p:spPr bwMode="auto">
          <a:xfrm>
            <a:off x="5114366" y="5709214"/>
            <a:ext cx="433388" cy="431800"/>
          </a:xfrm>
          <a:prstGeom prst="ellipse">
            <a:avLst/>
          </a:prstGeom>
          <a:solidFill>
            <a:srgbClr val="AFBF39"/>
          </a:solidFill>
          <a:ln w="9525">
            <a:solidFill>
              <a:srgbClr val="000000"/>
            </a:solidFill>
            <a:round/>
            <a:headEnd/>
            <a:tailEnd/>
          </a:ln>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2</a:t>
            </a:r>
          </a:p>
        </p:txBody>
      </p:sp>
      <p:sp>
        <p:nvSpPr>
          <p:cNvPr id="50" name="Line 41"/>
          <p:cNvSpPr>
            <a:spLocks noChangeShapeType="1"/>
          </p:cNvSpPr>
          <p:nvPr/>
        </p:nvSpPr>
        <p:spPr bwMode="auto">
          <a:xfrm flipH="1">
            <a:off x="5401704" y="5348852"/>
            <a:ext cx="431800" cy="36036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51" name="Rectangle 42"/>
          <p:cNvSpPr>
            <a:spLocks noChangeArrowheads="1"/>
          </p:cNvSpPr>
          <p:nvPr/>
        </p:nvSpPr>
        <p:spPr bwMode="auto">
          <a:xfrm>
            <a:off x="7541428" y="4234612"/>
            <a:ext cx="4283075" cy="2466975"/>
          </a:xfrm>
          <a:prstGeom prst="rect">
            <a:avLst/>
          </a:prstGeom>
          <a:solidFill>
            <a:srgbClr val="CDFFE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fontAlgn="base">
              <a:spcAft>
                <a:spcPct val="0"/>
              </a:spcAft>
              <a:buClr>
                <a:srgbClr val="CC9900"/>
              </a:buClr>
              <a:buFont typeface="Wingdings" panose="05000000000000000000" pitchFamily="2" charset="2"/>
              <a:buNone/>
            </a:pPr>
            <a:r>
              <a:rPr lang="zh-CN" altLang="en-US" sz="2400" smtClean="0">
                <a:solidFill>
                  <a:srgbClr val="000000"/>
                </a:solidFill>
                <a:latin typeface="微软雅黑" panose="020B0503020204020204" pitchFamily="34" charset="-122"/>
                <a:ea typeface="微软雅黑" panose="020B0503020204020204" pitchFamily="34" charset="-122"/>
              </a:rPr>
              <a:t>生成结点</a:t>
            </a:r>
            <a:r>
              <a:rPr lang="en-US" altLang="zh-CN" sz="2400" dirty="0" smtClean="0">
                <a:solidFill>
                  <a:srgbClr val="000000"/>
                </a:solidFill>
                <a:latin typeface="微软雅黑" panose="020B0503020204020204" pitchFamily="34" charset="-122"/>
                <a:ea typeface="微软雅黑" panose="020B0503020204020204" pitchFamily="34" charset="-122"/>
              </a:rPr>
              <a:t>2</a:t>
            </a:r>
            <a:r>
              <a:rPr lang="zh-CN" altLang="en-US" sz="2400" dirty="0" smtClean="0">
                <a:solidFill>
                  <a:srgbClr val="000000"/>
                </a:solidFill>
                <a:latin typeface="微软雅黑" panose="020B0503020204020204" pitchFamily="34" charset="-122"/>
                <a:ea typeface="微软雅黑" panose="020B0503020204020204" pitchFamily="34" charset="-122"/>
              </a:rPr>
              <a:t>，表示皇后</a:t>
            </a:r>
            <a:r>
              <a:rPr lang="en-US" altLang="zh-CN" sz="2400" dirty="0" smtClean="0">
                <a:solidFill>
                  <a:srgbClr val="000000"/>
                </a:solidFill>
                <a:latin typeface="微软雅黑" panose="020B0503020204020204" pitchFamily="34" charset="-122"/>
                <a:ea typeface="微软雅黑" panose="020B0503020204020204" pitchFamily="34" charset="-122"/>
              </a:rPr>
              <a:t>1</a:t>
            </a:r>
            <a:r>
              <a:rPr lang="zh-CN" altLang="en-US" sz="2400" dirty="0" smtClean="0">
                <a:solidFill>
                  <a:srgbClr val="000000"/>
                </a:solidFill>
                <a:latin typeface="微软雅黑" panose="020B0503020204020204" pitchFamily="34" charset="-122"/>
                <a:ea typeface="微软雅黑" panose="020B0503020204020204" pitchFamily="34" charset="-122"/>
              </a:rPr>
              <a:t>被放到第</a:t>
            </a:r>
            <a:r>
              <a:rPr lang="en-US" altLang="zh-CN" sz="2400" dirty="0" smtClean="0">
                <a:solidFill>
                  <a:srgbClr val="000000"/>
                </a:solidFill>
                <a:latin typeface="微软雅黑" panose="020B0503020204020204" pitchFamily="34" charset="-122"/>
                <a:ea typeface="微软雅黑" panose="020B0503020204020204" pitchFamily="34" charset="-122"/>
              </a:rPr>
              <a:t>1</a:t>
            </a:r>
            <a:r>
              <a:rPr lang="zh-CN" altLang="en-US" sz="2400" dirty="0" smtClean="0">
                <a:solidFill>
                  <a:srgbClr val="000000"/>
                </a:solidFill>
                <a:latin typeface="微软雅黑" panose="020B0503020204020204" pitchFamily="34" charset="-122"/>
                <a:ea typeface="微软雅黑" panose="020B0503020204020204" pitchFamily="34" charset="-122"/>
              </a:rPr>
              <a:t>行的第</a:t>
            </a:r>
            <a:r>
              <a:rPr lang="en-US" altLang="zh-CN" sz="2400" dirty="0" smtClean="0">
                <a:solidFill>
                  <a:srgbClr val="000000"/>
                </a:solidFill>
                <a:latin typeface="微软雅黑" panose="020B0503020204020204" pitchFamily="34" charset="-122"/>
                <a:ea typeface="微软雅黑" panose="020B0503020204020204" pitchFamily="34" charset="-122"/>
              </a:rPr>
              <a:t>1</a:t>
            </a:r>
            <a:r>
              <a:rPr lang="zh-CN" altLang="en-US" sz="2400" dirty="0" smtClean="0">
                <a:solidFill>
                  <a:srgbClr val="000000"/>
                </a:solidFill>
                <a:latin typeface="微软雅黑" panose="020B0503020204020204" pitchFamily="34" charset="-122"/>
                <a:ea typeface="微软雅黑" panose="020B0503020204020204" pitchFamily="34" charset="-122"/>
              </a:rPr>
              <a:t>列上，该结点是从根结点开始第一个被生成结点。</a:t>
            </a:r>
          </a:p>
          <a:p>
            <a:pPr fontAlgn="base">
              <a:spcAft>
                <a:spcPct val="0"/>
              </a:spcAft>
              <a:buClr>
                <a:srgbClr val="CC9900"/>
              </a:buClr>
              <a:buFont typeface="Wingdings" panose="05000000000000000000" pitchFamily="2" charset="2"/>
              <a:buNone/>
            </a:pPr>
            <a:r>
              <a:rPr lang="zh-CN" altLang="en-US" sz="2400" dirty="0" smtClean="0">
                <a:solidFill>
                  <a:srgbClr val="000000"/>
                </a:solidFill>
                <a:latin typeface="微软雅黑" panose="020B0503020204020204" pitchFamily="34" charset="-122"/>
                <a:ea typeface="微软雅黑" panose="020B0503020204020204" pitchFamily="34" charset="-122"/>
              </a:rPr>
              <a:t>解向量：（</a:t>
            </a:r>
            <a:r>
              <a:rPr lang="en-US" altLang="zh-CN" sz="2400" dirty="0" smtClean="0">
                <a:solidFill>
                  <a:srgbClr val="000000"/>
                </a:solidFill>
                <a:latin typeface="微软雅黑" panose="020B0503020204020204" pitchFamily="34" charset="-122"/>
                <a:ea typeface="微软雅黑" panose="020B0503020204020204" pitchFamily="34" charset="-122"/>
              </a:rPr>
              <a:t>1</a:t>
            </a:r>
            <a:r>
              <a:rPr lang="zh-CN" altLang="en-US" sz="2400" dirty="0" smtClean="0">
                <a:solidFill>
                  <a:srgbClr val="000000"/>
                </a:solidFill>
                <a:latin typeface="微软雅黑" panose="020B0503020204020204" pitchFamily="34" charset="-122"/>
                <a:ea typeface="微软雅黑" panose="020B0503020204020204" pitchFamily="34" charset="-122"/>
              </a:rPr>
              <a:t>）</a:t>
            </a:r>
          </a:p>
          <a:p>
            <a:pPr fontAlgn="base">
              <a:spcAft>
                <a:spcPct val="0"/>
              </a:spcAft>
              <a:buClr>
                <a:srgbClr val="CC9900"/>
              </a:buClr>
              <a:buFont typeface="Wingdings" panose="05000000000000000000" pitchFamily="2" charset="2"/>
              <a:buNone/>
            </a:pPr>
            <a:r>
              <a:rPr lang="zh-CN" altLang="en-US" sz="2400" dirty="0" smtClean="0">
                <a:solidFill>
                  <a:srgbClr val="000000"/>
                </a:solidFill>
                <a:latin typeface="微软雅黑" panose="020B0503020204020204" pitchFamily="34" charset="-122"/>
                <a:ea typeface="微软雅黑" panose="020B0503020204020204" pitchFamily="34" charset="-122"/>
              </a:rPr>
              <a:t>结点</a:t>
            </a:r>
            <a:r>
              <a:rPr lang="en-US" altLang="zh-CN" sz="2400" dirty="0" smtClean="0">
                <a:solidFill>
                  <a:srgbClr val="000000"/>
                </a:solidFill>
                <a:latin typeface="微软雅黑" panose="020B0503020204020204" pitchFamily="34" charset="-122"/>
                <a:ea typeface="微软雅黑" panose="020B0503020204020204" pitchFamily="34" charset="-122"/>
              </a:rPr>
              <a:t>2</a:t>
            </a:r>
            <a:r>
              <a:rPr lang="zh-CN" altLang="en-US" sz="2400" dirty="0" smtClean="0">
                <a:solidFill>
                  <a:srgbClr val="000000"/>
                </a:solidFill>
                <a:latin typeface="微软雅黑" panose="020B0503020204020204" pitchFamily="34" charset="-122"/>
                <a:ea typeface="微软雅黑" panose="020B0503020204020204" pitchFamily="34" charset="-122"/>
              </a:rPr>
              <a:t>变成新的</a:t>
            </a:r>
            <a:r>
              <a:rPr lang="en-US" altLang="zh-CN" sz="2400" dirty="0" smtClean="0">
                <a:solidFill>
                  <a:srgbClr val="000000"/>
                </a:solidFill>
                <a:latin typeface="微软雅黑" panose="020B0503020204020204" pitchFamily="34" charset="-122"/>
                <a:ea typeface="微软雅黑" panose="020B0503020204020204" pitchFamily="34" charset="-122"/>
              </a:rPr>
              <a:t>E</a:t>
            </a:r>
            <a:r>
              <a:rPr lang="zh-CN" altLang="en-US" sz="2400" dirty="0" smtClean="0">
                <a:solidFill>
                  <a:srgbClr val="000000"/>
                </a:solidFill>
                <a:latin typeface="微软雅黑" panose="020B0503020204020204" pitchFamily="34" charset="-122"/>
                <a:ea typeface="微软雅黑" panose="020B0503020204020204" pitchFamily="34" charset="-122"/>
              </a:rPr>
              <a:t>结点，下一步扩展结点</a:t>
            </a:r>
            <a:r>
              <a:rPr lang="en-US" altLang="zh-CN" sz="2400" dirty="0" smtClean="0">
                <a:solidFill>
                  <a:srgbClr val="000000"/>
                </a:solidFill>
                <a:latin typeface="微软雅黑" panose="020B0503020204020204" pitchFamily="34" charset="-122"/>
                <a:ea typeface="微软雅黑" panose="020B0503020204020204" pitchFamily="34" charset="-122"/>
              </a:rPr>
              <a:t>2</a:t>
            </a:r>
          </a:p>
        </p:txBody>
      </p:sp>
      <p:sp>
        <p:nvSpPr>
          <p:cNvPr id="52" name="Rectangle 43"/>
          <p:cNvSpPr>
            <a:spLocks noChangeArrowheads="1"/>
          </p:cNvSpPr>
          <p:nvPr/>
        </p:nvSpPr>
        <p:spPr bwMode="auto">
          <a:xfrm>
            <a:off x="492684" y="1706939"/>
            <a:ext cx="9345890" cy="461665"/>
          </a:xfrm>
          <a:prstGeom prst="rect">
            <a:avLst/>
          </a:prstGeom>
          <a:solidFill>
            <a:srgbClr val="006633">
              <a:lumMod val="20000"/>
              <a:lumOff val="80000"/>
            </a:srgbClr>
          </a:solidFill>
          <a:ln>
            <a:noFill/>
          </a:ln>
        </p:spPr>
        <p:txBody>
          <a:bodyPr wrap="square">
            <a:spAutoFit/>
          </a:bodyPr>
          <a:lstStyle>
            <a:lvl1pPr eaLnBrk="0" hangingPunct="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zh-CN" altLang="en-US" sz="2400" b="0" i="0" u="none" strike="noStrike" kern="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rPr>
              <a:t>按照自然数递增的次序生成</a:t>
            </a:r>
            <a:r>
              <a:rPr kumimoji="0" lang="en-US" altLang="zh-CN" sz="2400" b="0" i="0" u="none" strike="noStrike" kern="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rPr>
              <a:t>4</a:t>
            </a:r>
            <a:r>
              <a:rPr kumimoji="0" lang="zh-CN" altLang="en-US" sz="2400" b="0" i="0" u="none" strike="noStrike" kern="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rPr>
              <a:t>皇后问题状态空间树中结点的儿子结点。</a:t>
            </a:r>
          </a:p>
        </p:txBody>
      </p:sp>
      <p:sp>
        <p:nvSpPr>
          <p:cNvPr id="53" name="Text Box 45"/>
          <p:cNvSpPr txBox="1">
            <a:spLocks noChangeArrowheads="1"/>
          </p:cNvSpPr>
          <p:nvPr/>
        </p:nvSpPr>
        <p:spPr bwMode="auto">
          <a:xfrm>
            <a:off x="4744529" y="5277414"/>
            <a:ext cx="80163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20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x</a:t>
            </a:r>
            <a:r>
              <a:rPr kumimoji="0" lang="en-US" altLang="zh-CN" sz="2000" b="0" i="0" u="none" strike="noStrike" kern="0" cap="none" spc="0" normalizeH="0" baseline="-25000" noProof="0" dirty="0" smtClean="0">
                <a:ln>
                  <a:noFill/>
                </a:ln>
                <a:solidFill>
                  <a:srgbClr val="000000"/>
                </a:solidFill>
                <a:effectLst/>
                <a:uLnTx/>
                <a:uFillTx/>
                <a:latin typeface="微软雅黑" panose="020B0503020204020204" pitchFamily="34" charset="-122"/>
                <a:ea typeface="微软雅黑" panose="020B0503020204020204" pitchFamily="34" charset="-122"/>
              </a:rPr>
              <a:t>1</a:t>
            </a:r>
            <a:r>
              <a:rPr kumimoji="0" lang="en-US" altLang="zh-CN" sz="20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=1</a:t>
            </a:r>
          </a:p>
        </p:txBody>
      </p:sp>
    </p:spTree>
    <p:extLst>
      <p:ext uri="{BB962C8B-B14F-4D97-AF65-F5344CB8AC3E}">
        <p14:creationId xmlns:p14="http://schemas.microsoft.com/office/powerpoint/2010/main" val="3757178503"/>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3333" y="338667"/>
            <a:ext cx="2607733" cy="593644"/>
          </a:xfrm>
          <a:prstGeom prst="rect">
            <a:avLst/>
          </a:prstGeom>
        </p:spPr>
      </p:pic>
      <p:pic>
        <p:nvPicPr>
          <p:cNvPr id="3" name="图片 2"/>
          <p:cNvPicPr>
            <a:picLocks noChangeAspect="1"/>
          </p:cNvPicPr>
          <p:nvPr/>
        </p:nvPicPr>
        <p:blipFill rotWithShape="1">
          <a:blip r:embed="rId4">
            <a:alphaModFix amt="4000"/>
            <a:extLst>
              <a:ext uri="{28A0092B-C50C-407E-A947-70E740481C1C}">
                <a14:useLocalDpi xmlns:a14="http://schemas.microsoft.com/office/drawing/2010/main" val="0"/>
              </a:ext>
            </a:extLst>
          </a:blip>
          <a:srcRect t="4939" r="28793" b="22469"/>
          <a:stretch/>
        </p:blipFill>
        <p:spPr>
          <a:xfrm>
            <a:off x="2641601" y="902926"/>
            <a:ext cx="9550400" cy="5955074"/>
          </a:xfrm>
          <a:prstGeom prst="rect">
            <a:avLst/>
          </a:prstGeom>
        </p:spPr>
      </p:pic>
      <p:sp>
        <p:nvSpPr>
          <p:cNvPr id="6" name="矩形 5"/>
          <p:cNvSpPr/>
          <p:nvPr/>
        </p:nvSpPr>
        <p:spPr>
          <a:xfrm flipV="1">
            <a:off x="4726600" y="1312147"/>
            <a:ext cx="7079976" cy="45719"/>
          </a:xfrm>
          <a:prstGeom prst="rect">
            <a:avLst/>
          </a:prstGeom>
          <a:solidFill>
            <a:srgbClr val="239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矩形 9"/>
          <p:cNvSpPr/>
          <p:nvPr/>
        </p:nvSpPr>
        <p:spPr>
          <a:xfrm>
            <a:off x="9618453" y="383465"/>
            <a:ext cx="2206050" cy="523220"/>
          </a:xfrm>
          <a:prstGeom prst="rect">
            <a:avLst/>
          </a:prstGeom>
          <a:solidFill>
            <a:srgbClr val="239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矩形 10"/>
          <p:cNvSpPr/>
          <p:nvPr/>
        </p:nvSpPr>
        <p:spPr>
          <a:xfrm>
            <a:off x="9558068" y="352688"/>
            <a:ext cx="2359995" cy="584775"/>
          </a:xfrm>
          <a:prstGeom prst="rect">
            <a:avLst/>
          </a:prstGeom>
        </p:spPr>
        <p:txBody>
          <a:bodyPr wrap="square" anchor="ct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lnSpc>
                <a:spcPct val="100000"/>
              </a:lnSpc>
              <a:spcBef>
                <a:spcPts val="0"/>
              </a:spcBef>
              <a:spcAft>
                <a:spcPts val="0"/>
              </a:spcAft>
              <a:defRPr/>
            </a:pPr>
            <a:r>
              <a:rPr lang="zh-CN" altLang="en-US" sz="3200" b="1" dirty="0">
                <a:solidFill>
                  <a:schemeClr val="bg1"/>
                </a:solidFill>
                <a:latin typeface="微软雅黑" charset="-122"/>
                <a:ea typeface="微软雅黑" charset="-122"/>
                <a:sym typeface="+mn-ea"/>
              </a:rPr>
              <a:t>回溯法</a:t>
            </a:r>
          </a:p>
        </p:txBody>
      </p:sp>
      <p:sp>
        <p:nvSpPr>
          <p:cNvPr id="13" name="文本框 12"/>
          <p:cNvSpPr txBox="1"/>
          <p:nvPr/>
        </p:nvSpPr>
        <p:spPr>
          <a:xfrm>
            <a:off x="342670" y="1027613"/>
            <a:ext cx="4401858" cy="584775"/>
          </a:xfrm>
          <a:prstGeom prst="rect">
            <a:avLst/>
          </a:prstGeom>
          <a:noFill/>
        </p:spPr>
        <p:txBody>
          <a:bodyPr wrap="square" rtlCol="0">
            <a:spAutoFit/>
          </a:bodyPr>
          <a:lstStyle/>
          <a:p>
            <a:r>
              <a:rPr kumimoji="1" lang="en-US" altLang="zh-CN" sz="3200" b="1" i="1" dirty="0">
                <a:latin typeface="Microsoft YaHei" charset="-122"/>
                <a:ea typeface="Microsoft YaHei" charset="-122"/>
                <a:cs typeface="Microsoft YaHei" charset="-122"/>
              </a:rPr>
              <a:t>4</a:t>
            </a:r>
            <a:r>
              <a:rPr kumimoji="1" lang="zh-CN" altLang="en-US" sz="3200" b="1" i="1" dirty="0" smtClean="0">
                <a:latin typeface="Microsoft YaHei" charset="-122"/>
                <a:ea typeface="Microsoft YaHei" charset="-122"/>
                <a:cs typeface="Microsoft YaHei" charset="-122"/>
              </a:rPr>
              <a:t>皇后问题 回溯法求解</a:t>
            </a:r>
            <a:endParaRPr kumimoji="1" lang="zh-CN" altLang="en-US" sz="3200" b="1" i="1" dirty="0">
              <a:latin typeface="Microsoft YaHei" charset="-122"/>
              <a:ea typeface="Microsoft YaHei" charset="-122"/>
              <a:cs typeface="Microsoft YaHei" charset="-122"/>
            </a:endParaRPr>
          </a:p>
        </p:txBody>
      </p:sp>
      <p:grpSp>
        <p:nvGrpSpPr>
          <p:cNvPr id="54" name="Group 21"/>
          <p:cNvGrpSpPr>
            <a:grpSpLocks/>
          </p:cNvGrpSpPr>
          <p:nvPr/>
        </p:nvGrpSpPr>
        <p:grpSpPr bwMode="auto">
          <a:xfrm>
            <a:off x="1493274" y="2123282"/>
            <a:ext cx="1727200" cy="1731962"/>
            <a:chOff x="476" y="436"/>
            <a:chExt cx="1088" cy="1091"/>
          </a:xfrm>
        </p:grpSpPr>
        <p:sp>
          <p:nvSpPr>
            <p:cNvPr id="55" name="Rectangle 22"/>
            <p:cNvSpPr>
              <a:spLocks noChangeArrowheads="1"/>
            </p:cNvSpPr>
            <p:nvPr/>
          </p:nvSpPr>
          <p:spPr bwMode="auto">
            <a:xfrm>
              <a:off x="476" y="436"/>
              <a:ext cx="272" cy="27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1</a:t>
              </a:r>
            </a:p>
          </p:txBody>
        </p:sp>
        <p:sp>
          <p:nvSpPr>
            <p:cNvPr id="56" name="Rectangle 23"/>
            <p:cNvSpPr>
              <a:spLocks noChangeArrowheads="1"/>
            </p:cNvSpPr>
            <p:nvPr/>
          </p:nvSpPr>
          <p:spPr bwMode="auto">
            <a:xfrm>
              <a:off x="748" y="436"/>
              <a:ext cx="272" cy="27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57" name="Rectangle 24"/>
            <p:cNvSpPr>
              <a:spLocks noChangeArrowheads="1"/>
            </p:cNvSpPr>
            <p:nvPr/>
          </p:nvSpPr>
          <p:spPr bwMode="auto">
            <a:xfrm>
              <a:off x="1020" y="436"/>
              <a:ext cx="272" cy="27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58" name="Rectangle 25"/>
            <p:cNvSpPr>
              <a:spLocks noChangeArrowheads="1"/>
            </p:cNvSpPr>
            <p:nvPr/>
          </p:nvSpPr>
          <p:spPr bwMode="auto">
            <a:xfrm>
              <a:off x="1292" y="436"/>
              <a:ext cx="272" cy="27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59" name="Rectangle 26"/>
            <p:cNvSpPr>
              <a:spLocks noChangeArrowheads="1"/>
            </p:cNvSpPr>
            <p:nvPr/>
          </p:nvSpPr>
          <p:spPr bwMode="auto">
            <a:xfrm>
              <a:off x="476" y="709"/>
              <a:ext cx="272" cy="27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FF0000"/>
                  </a:solidFill>
                  <a:effectLst/>
                  <a:uLnTx/>
                  <a:uFillTx/>
                  <a:latin typeface="Arial" panose="020B0604020202020204" pitchFamily="34" charset="0"/>
                  <a:ea typeface="宋体" panose="02010600030101010101" pitchFamily="2" charset="-122"/>
                  <a:cs typeface="Arial" panose="020B0604020202020204" pitchFamily="34" charset="0"/>
                </a:rPr>
                <a:t>•</a:t>
              </a:r>
            </a:p>
          </p:txBody>
        </p:sp>
        <p:sp>
          <p:nvSpPr>
            <p:cNvPr id="60" name="Rectangle 27"/>
            <p:cNvSpPr>
              <a:spLocks noChangeArrowheads="1"/>
            </p:cNvSpPr>
            <p:nvPr/>
          </p:nvSpPr>
          <p:spPr bwMode="auto">
            <a:xfrm>
              <a:off x="748" y="709"/>
              <a:ext cx="272" cy="27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FF0000"/>
                  </a:solidFill>
                  <a:effectLst/>
                  <a:uLnTx/>
                  <a:uFillTx/>
                  <a:latin typeface="Arial" panose="020B0604020202020204" pitchFamily="34" charset="0"/>
                  <a:ea typeface="宋体" panose="02010600030101010101" pitchFamily="2" charset="-122"/>
                </a:rPr>
                <a:t>2</a:t>
              </a:r>
              <a:endParaRPr kumimoji="0" lang="zh-CN" altLang="en-US" sz="1800" b="0" i="0" u="none" strike="noStrike" kern="0" cap="none" spc="0" normalizeH="0" baseline="0" noProof="0" smtClean="0">
                <a:ln>
                  <a:noFill/>
                </a:ln>
                <a:solidFill>
                  <a:srgbClr val="FF0000"/>
                </a:solidFill>
                <a:effectLst/>
                <a:uLnTx/>
                <a:uFillTx/>
                <a:latin typeface="Arial" panose="020B0604020202020204" pitchFamily="34" charset="0"/>
                <a:ea typeface="宋体" panose="02010600030101010101" pitchFamily="2" charset="-122"/>
              </a:endParaRPr>
            </a:p>
          </p:txBody>
        </p:sp>
        <p:sp>
          <p:nvSpPr>
            <p:cNvPr id="61" name="Rectangle 28"/>
            <p:cNvSpPr>
              <a:spLocks noChangeArrowheads="1"/>
            </p:cNvSpPr>
            <p:nvPr/>
          </p:nvSpPr>
          <p:spPr bwMode="auto">
            <a:xfrm>
              <a:off x="1020" y="709"/>
              <a:ext cx="272" cy="27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62" name="Rectangle 29"/>
            <p:cNvSpPr>
              <a:spLocks noChangeArrowheads="1"/>
            </p:cNvSpPr>
            <p:nvPr/>
          </p:nvSpPr>
          <p:spPr bwMode="auto">
            <a:xfrm>
              <a:off x="1292" y="709"/>
              <a:ext cx="272" cy="27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63" name="Rectangle 30"/>
            <p:cNvSpPr>
              <a:spLocks noChangeArrowheads="1"/>
            </p:cNvSpPr>
            <p:nvPr/>
          </p:nvSpPr>
          <p:spPr bwMode="auto">
            <a:xfrm>
              <a:off x="476" y="981"/>
              <a:ext cx="272" cy="27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64" name="Rectangle 31"/>
            <p:cNvSpPr>
              <a:spLocks noChangeArrowheads="1"/>
            </p:cNvSpPr>
            <p:nvPr/>
          </p:nvSpPr>
          <p:spPr bwMode="auto">
            <a:xfrm>
              <a:off x="748" y="981"/>
              <a:ext cx="272" cy="27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65" name="Rectangle 32"/>
            <p:cNvSpPr>
              <a:spLocks noChangeArrowheads="1"/>
            </p:cNvSpPr>
            <p:nvPr/>
          </p:nvSpPr>
          <p:spPr bwMode="auto">
            <a:xfrm>
              <a:off x="1020" y="981"/>
              <a:ext cx="272" cy="27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66" name="Rectangle 33"/>
            <p:cNvSpPr>
              <a:spLocks noChangeArrowheads="1"/>
            </p:cNvSpPr>
            <p:nvPr/>
          </p:nvSpPr>
          <p:spPr bwMode="auto">
            <a:xfrm>
              <a:off x="1292" y="981"/>
              <a:ext cx="272" cy="27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67" name="Rectangle 34"/>
            <p:cNvSpPr>
              <a:spLocks noChangeArrowheads="1"/>
            </p:cNvSpPr>
            <p:nvPr/>
          </p:nvSpPr>
          <p:spPr bwMode="auto">
            <a:xfrm>
              <a:off x="476" y="1254"/>
              <a:ext cx="272" cy="27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68" name="Rectangle 35"/>
            <p:cNvSpPr>
              <a:spLocks noChangeArrowheads="1"/>
            </p:cNvSpPr>
            <p:nvPr/>
          </p:nvSpPr>
          <p:spPr bwMode="auto">
            <a:xfrm>
              <a:off x="748" y="1254"/>
              <a:ext cx="272" cy="27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69" name="Rectangle 36"/>
            <p:cNvSpPr>
              <a:spLocks noChangeArrowheads="1"/>
            </p:cNvSpPr>
            <p:nvPr/>
          </p:nvSpPr>
          <p:spPr bwMode="auto">
            <a:xfrm>
              <a:off x="1020" y="1254"/>
              <a:ext cx="272" cy="27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70" name="Rectangle 37"/>
            <p:cNvSpPr>
              <a:spLocks noChangeArrowheads="1"/>
            </p:cNvSpPr>
            <p:nvPr/>
          </p:nvSpPr>
          <p:spPr bwMode="auto">
            <a:xfrm>
              <a:off x="1292" y="1254"/>
              <a:ext cx="272" cy="27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grpSp>
      <p:sp>
        <p:nvSpPr>
          <p:cNvPr id="71" name="Oval 38"/>
          <p:cNvSpPr>
            <a:spLocks noChangeArrowheads="1"/>
          </p:cNvSpPr>
          <p:nvPr/>
        </p:nvSpPr>
        <p:spPr bwMode="auto">
          <a:xfrm>
            <a:off x="5790175" y="1898134"/>
            <a:ext cx="433387" cy="431800"/>
          </a:xfrm>
          <a:prstGeom prst="ellipse">
            <a:avLst/>
          </a:prstGeom>
          <a:solidFill>
            <a:srgbClr val="AFBF39"/>
          </a:solidFill>
          <a:ln w="9525">
            <a:solidFill>
              <a:srgbClr val="000000"/>
            </a:solidFill>
            <a:round/>
            <a:headEnd/>
            <a:tailEnd/>
          </a:ln>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1</a:t>
            </a:r>
          </a:p>
        </p:txBody>
      </p:sp>
      <p:sp>
        <p:nvSpPr>
          <p:cNvPr id="72" name="Oval 39"/>
          <p:cNvSpPr>
            <a:spLocks noChangeArrowheads="1"/>
          </p:cNvSpPr>
          <p:nvPr/>
        </p:nvSpPr>
        <p:spPr bwMode="auto">
          <a:xfrm>
            <a:off x="5213912" y="2691884"/>
            <a:ext cx="433388" cy="431800"/>
          </a:xfrm>
          <a:prstGeom prst="ellipse">
            <a:avLst/>
          </a:prstGeom>
          <a:solidFill>
            <a:srgbClr val="AFBF39"/>
          </a:solidFill>
          <a:ln w="9525">
            <a:solidFill>
              <a:srgbClr val="000000"/>
            </a:solidFill>
            <a:round/>
            <a:headEnd/>
            <a:tailEnd/>
          </a:ln>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2</a:t>
            </a:r>
          </a:p>
        </p:txBody>
      </p:sp>
      <p:sp>
        <p:nvSpPr>
          <p:cNvPr id="73" name="Line 40"/>
          <p:cNvSpPr>
            <a:spLocks noChangeShapeType="1"/>
          </p:cNvSpPr>
          <p:nvPr/>
        </p:nvSpPr>
        <p:spPr bwMode="auto">
          <a:xfrm flipH="1">
            <a:off x="5502837" y="2329934"/>
            <a:ext cx="431800" cy="36036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74" name="Rectangle 41"/>
          <p:cNvSpPr>
            <a:spLocks noChangeArrowheads="1"/>
          </p:cNvSpPr>
          <p:nvPr/>
        </p:nvSpPr>
        <p:spPr bwMode="auto">
          <a:xfrm>
            <a:off x="7481888" y="1750219"/>
            <a:ext cx="4356100" cy="2486025"/>
          </a:xfrm>
          <a:prstGeom prst="rect">
            <a:avLst/>
          </a:prstGeom>
          <a:solidFill>
            <a:srgbClr val="CDFFE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fontAlgn="base">
              <a:spcAft>
                <a:spcPct val="0"/>
              </a:spcAft>
              <a:buClr>
                <a:srgbClr val="CC9900"/>
              </a:buClr>
              <a:buFont typeface="Wingdings" panose="05000000000000000000" pitchFamily="2" charset="2"/>
              <a:buNone/>
            </a:pPr>
            <a:r>
              <a:rPr lang="zh-CN" altLang="en-US" sz="2400" dirty="0" smtClean="0">
                <a:solidFill>
                  <a:srgbClr val="000000"/>
                </a:solidFill>
                <a:latin typeface="微软雅黑" panose="020B0503020204020204" pitchFamily="34" charset="-122"/>
                <a:ea typeface="微软雅黑" panose="020B0503020204020204" pitchFamily="34" charset="-122"/>
              </a:rPr>
              <a:t>由结点</a:t>
            </a:r>
            <a:r>
              <a:rPr lang="en-US" altLang="zh-CN" sz="2400" dirty="0" smtClean="0">
                <a:solidFill>
                  <a:srgbClr val="000000"/>
                </a:solidFill>
                <a:latin typeface="微软雅黑" panose="020B0503020204020204" pitchFamily="34" charset="-122"/>
                <a:ea typeface="微软雅黑" panose="020B0503020204020204" pitchFamily="34" charset="-122"/>
              </a:rPr>
              <a:t>2</a:t>
            </a:r>
            <a:r>
              <a:rPr lang="zh-CN" altLang="en-US" sz="2400" dirty="0" smtClean="0">
                <a:solidFill>
                  <a:srgbClr val="000000"/>
                </a:solidFill>
                <a:latin typeface="微软雅黑" panose="020B0503020204020204" pitchFamily="34" charset="-122"/>
                <a:ea typeface="微软雅黑" panose="020B0503020204020204" pitchFamily="34" charset="-122"/>
              </a:rPr>
              <a:t>生成结点</a:t>
            </a:r>
            <a:r>
              <a:rPr lang="en-US" altLang="zh-CN" sz="2400" dirty="0" smtClean="0">
                <a:solidFill>
                  <a:srgbClr val="000000"/>
                </a:solidFill>
                <a:latin typeface="微软雅黑" panose="020B0503020204020204" pitchFamily="34" charset="-122"/>
                <a:ea typeface="微软雅黑" panose="020B0503020204020204" pitchFamily="34" charset="-122"/>
              </a:rPr>
              <a:t>3</a:t>
            </a:r>
            <a:r>
              <a:rPr lang="zh-CN" altLang="en-US" sz="2400" dirty="0" smtClean="0">
                <a:solidFill>
                  <a:srgbClr val="000000"/>
                </a:solidFill>
                <a:latin typeface="微软雅黑" panose="020B0503020204020204" pitchFamily="34" charset="-122"/>
                <a:ea typeface="微软雅黑" panose="020B0503020204020204" pitchFamily="34" charset="-122"/>
              </a:rPr>
              <a:t>，表示皇后</a:t>
            </a:r>
            <a:r>
              <a:rPr lang="en-US" altLang="zh-CN" sz="2400" dirty="0" smtClean="0">
                <a:solidFill>
                  <a:srgbClr val="000000"/>
                </a:solidFill>
                <a:latin typeface="微软雅黑" panose="020B0503020204020204" pitchFamily="34" charset="-122"/>
                <a:ea typeface="微软雅黑" panose="020B0503020204020204" pitchFamily="34" charset="-122"/>
              </a:rPr>
              <a:t>2</a:t>
            </a:r>
            <a:r>
              <a:rPr lang="zh-CN" altLang="en-US" sz="2400" dirty="0" smtClean="0">
                <a:solidFill>
                  <a:srgbClr val="000000"/>
                </a:solidFill>
                <a:latin typeface="微软雅黑" panose="020B0503020204020204" pitchFamily="34" charset="-122"/>
                <a:ea typeface="微软雅黑" panose="020B0503020204020204" pitchFamily="34" charset="-122"/>
              </a:rPr>
              <a:t>放到第</a:t>
            </a:r>
            <a:r>
              <a:rPr lang="en-US" altLang="zh-CN" sz="2400" dirty="0" smtClean="0">
                <a:solidFill>
                  <a:srgbClr val="000000"/>
                </a:solidFill>
                <a:latin typeface="微软雅黑" panose="020B0503020204020204" pitchFamily="34" charset="-122"/>
                <a:ea typeface="微软雅黑" panose="020B0503020204020204" pitchFamily="34" charset="-122"/>
              </a:rPr>
              <a:t>2</a:t>
            </a:r>
            <a:r>
              <a:rPr lang="zh-CN" altLang="en-US" sz="2400" dirty="0" smtClean="0">
                <a:solidFill>
                  <a:srgbClr val="000000"/>
                </a:solidFill>
                <a:latin typeface="微软雅黑" panose="020B0503020204020204" pitchFamily="34" charset="-122"/>
                <a:ea typeface="微软雅黑" panose="020B0503020204020204" pitchFamily="34" charset="-122"/>
              </a:rPr>
              <a:t>行第</a:t>
            </a:r>
            <a:r>
              <a:rPr lang="en-US" altLang="zh-CN" sz="2400" dirty="0" smtClean="0">
                <a:solidFill>
                  <a:srgbClr val="000000"/>
                </a:solidFill>
                <a:latin typeface="微软雅黑" panose="020B0503020204020204" pitchFamily="34" charset="-122"/>
                <a:ea typeface="微软雅黑" panose="020B0503020204020204" pitchFamily="34" charset="-122"/>
              </a:rPr>
              <a:t>2</a:t>
            </a:r>
            <a:r>
              <a:rPr lang="zh-CN" altLang="en-US" sz="2400" dirty="0" smtClean="0">
                <a:solidFill>
                  <a:srgbClr val="000000"/>
                </a:solidFill>
                <a:latin typeface="微软雅黑" panose="020B0503020204020204" pitchFamily="34" charset="-122"/>
                <a:ea typeface="微软雅黑" panose="020B0503020204020204" pitchFamily="34" charset="-122"/>
              </a:rPr>
              <a:t>列。</a:t>
            </a:r>
          </a:p>
          <a:p>
            <a:pPr fontAlgn="base">
              <a:spcAft>
                <a:spcPct val="0"/>
              </a:spcAft>
              <a:buClr>
                <a:srgbClr val="CC9900"/>
              </a:buClr>
              <a:buFont typeface="Wingdings" panose="05000000000000000000" pitchFamily="2" charset="2"/>
              <a:buNone/>
            </a:pPr>
            <a:r>
              <a:rPr lang="zh-CN" altLang="en-US" sz="2400" dirty="0" smtClean="0">
                <a:solidFill>
                  <a:srgbClr val="FF0000"/>
                </a:solidFill>
                <a:latin typeface="微软雅黑" panose="020B0503020204020204" pitchFamily="34" charset="-122"/>
                <a:ea typeface="微软雅黑" panose="020B0503020204020204" pitchFamily="34" charset="-122"/>
              </a:rPr>
              <a:t>利用限界函数杀死结点</a:t>
            </a:r>
            <a:r>
              <a:rPr lang="en-US" altLang="zh-CN" sz="2400" dirty="0" smtClean="0">
                <a:solidFill>
                  <a:srgbClr val="FF0000"/>
                </a:solidFill>
                <a:latin typeface="微软雅黑" panose="020B0503020204020204" pitchFamily="34" charset="-122"/>
                <a:ea typeface="微软雅黑" panose="020B0503020204020204" pitchFamily="34" charset="-122"/>
              </a:rPr>
              <a:t>3</a:t>
            </a:r>
            <a:r>
              <a:rPr lang="zh-CN" altLang="en-US" sz="2400" dirty="0" smtClean="0">
                <a:solidFill>
                  <a:srgbClr val="FF0000"/>
                </a:solidFill>
                <a:latin typeface="微软雅黑" panose="020B0503020204020204" pitchFamily="34" charset="-122"/>
                <a:ea typeface="微软雅黑" panose="020B0503020204020204" pitchFamily="34" charset="-122"/>
              </a:rPr>
              <a:t>。</a:t>
            </a:r>
          </a:p>
          <a:p>
            <a:pPr fontAlgn="base">
              <a:spcAft>
                <a:spcPct val="0"/>
              </a:spcAft>
              <a:buClr>
                <a:srgbClr val="CC9900"/>
              </a:buClr>
              <a:buFont typeface="Wingdings" panose="05000000000000000000" pitchFamily="2" charset="2"/>
              <a:buNone/>
            </a:pPr>
            <a:r>
              <a:rPr lang="zh-CN" altLang="en-US" sz="2400" dirty="0" smtClean="0">
                <a:solidFill>
                  <a:srgbClr val="000000"/>
                </a:solidFill>
                <a:latin typeface="微软雅黑" panose="020B0503020204020204" pitchFamily="34" charset="-122"/>
                <a:ea typeface="微软雅黑" panose="020B0503020204020204" pitchFamily="34" charset="-122"/>
              </a:rPr>
              <a:t>返回结点</a:t>
            </a:r>
            <a:r>
              <a:rPr lang="en-US" altLang="zh-CN" sz="2400" dirty="0" smtClean="0">
                <a:solidFill>
                  <a:srgbClr val="000000"/>
                </a:solidFill>
                <a:latin typeface="微软雅黑" panose="020B0503020204020204" pitchFamily="34" charset="-122"/>
                <a:ea typeface="微软雅黑" panose="020B0503020204020204" pitchFamily="34" charset="-122"/>
              </a:rPr>
              <a:t>2</a:t>
            </a:r>
            <a:r>
              <a:rPr lang="zh-CN" altLang="en-US" sz="2400" dirty="0" smtClean="0">
                <a:solidFill>
                  <a:srgbClr val="000000"/>
                </a:solidFill>
                <a:latin typeface="微软雅黑" panose="020B0503020204020204" pitchFamily="34" charset="-122"/>
                <a:ea typeface="微软雅黑" panose="020B0503020204020204" pitchFamily="34" charset="-122"/>
              </a:rPr>
              <a:t>继续扩展。</a:t>
            </a:r>
          </a:p>
          <a:p>
            <a:pPr fontAlgn="base">
              <a:spcAft>
                <a:spcPct val="0"/>
              </a:spcAft>
              <a:buClr>
                <a:srgbClr val="CC9900"/>
              </a:buClr>
              <a:buFont typeface="Wingdings" panose="05000000000000000000" pitchFamily="2" charset="2"/>
              <a:buNone/>
            </a:pPr>
            <a:r>
              <a:rPr lang="zh-CN" altLang="en-US" sz="2400" dirty="0" smtClean="0">
                <a:solidFill>
                  <a:srgbClr val="000000"/>
                </a:solidFill>
                <a:latin typeface="微软雅黑" panose="020B0503020204020204" pitchFamily="34" charset="-122"/>
                <a:ea typeface="微软雅黑" panose="020B0503020204020204" pitchFamily="34" charset="-122"/>
              </a:rPr>
              <a:t>（</a:t>
            </a:r>
            <a:r>
              <a:rPr lang="en-US" altLang="zh-CN" sz="2400" dirty="0" smtClean="0">
                <a:solidFill>
                  <a:srgbClr val="000000"/>
                </a:solidFill>
                <a:latin typeface="微软雅黑" panose="020B0503020204020204" pitchFamily="34" charset="-122"/>
                <a:ea typeface="微软雅黑" panose="020B0503020204020204" pitchFamily="34" charset="-122"/>
              </a:rPr>
              <a:t>3</a:t>
            </a:r>
            <a:r>
              <a:rPr lang="zh-CN" altLang="en-US" sz="2400" dirty="0" smtClean="0">
                <a:solidFill>
                  <a:srgbClr val="000000"/>
                </a:solidFill>
                <a:latin typeface="微软雅黑" panose="020B0503020204020204" pitchFamily="34" charset="-122"/>
                <a:ea typeface="微软雅黑" panose="020B0503020204020204" pitchFamily="34" charset="-122"/>
              </a:rPr>
              <a:t>后面的结点</a:t>
            </a:r>
            <a:r>
              <a:rPr lang="en-US" altLang="zh-CN" sz="2400" dirty="0" smtClean="0">
                <a:solidFill>
                  <a:srgbClr val="000000"/>
                </a:solidFill>
                <a:latin typeface="微软雅黑" panose="020B0503020204020204" pitchFamily="34" charset="-122"/>
                <a:ea typeface="微软雅黑" panose="020B0503020204020204" pitchFamily="34" charset="-122"/>
              </a:rPr>
              <a:t>4</a:t>
            </a:r>
            <a:r>
              <a:rPr lang="zh-CN" altLang="en-US" sz="2400" dirty="0" smtClean="0">
                <a:solidFill>
                  <a:srgbClr val="000000"/>
                </a:solidFill>
                <a:latin typeface="微软雅黑" panose="020B0503020204020204" pitchFamily="34" charset="-122"/>
                <a:ea typeface="微软雅黑" panose="020B0503020204020204" pitchFamily="34" charset="-122"/>
              </a:rPr>
              <a:t>，</a:t>
            </a:r>
            <a:r>
              <a:rPr lang="en-US" altLang="zh-CN" sz="2400" dirty="0" smtClean="0">
                <a:solidFill>
                  <a:srgbClr val="000000"/>
                </a:solidFill>
                <a:latin typeface="微软雅黑" panose="020B0503020204020204" pitchFamily="34" charset="-122"/>
                <a:ea typeface="微软雅黑" panose="020B0503020204020204" pitchFamily="34" charset="-122"/>
              </a:rPr>
              <a:t>5</a:t>
            </a:r>
            <a:r>
              <a:rPr lang="zh-CN" altLang="en-US" sz="2400" dirty="0" smtClean="0">
                <a:solidFill>
                  <a:srgbClr val="000000"/>
                </a:solidFill>
                <a:latin typeface="微软雅黑" panose="020B0503020204020204" pitchFamily="34" charset="-122"/>
                <a:ea typeface="微软雅黑" panose="020B0503020204020204" pitchFamily="34" charset="-122"/>
              </a:rPr>
              <a:t>，</a:t>
            </a:r>
            <a:r>
              <a:rPr lang="en-US" altLang="zh-CN" sz="2400" dirty="0" smtClean="0">
                <a:solidFill>
                  <a:srgbClr val="000000"/>
                </a:solidFill>
                <a:latin typeface="微软雅黑" panose="020B0503020204020204" pitchFamily="34" charset="-122"/>
                <a:ea typeface="微软雅黑" panose="020B0503020204020204" pitchFamily="34" charset="-122"/>
              </a:rPr>
              <a:t>6</a:t>
            </a:r>
            <a:r>
              <a:rPr lang="zh-CN" altLang="en-US" sz="2400" dirty="0" smtClean="0">
                <a:solidFill>
                  <a:srgbClr val="000000"/>
                </a:solidFill>
                <a:latin typeface="微软雅黑" panose="020B0503020204020204" pitchFamily="34" charset="-122"/>
                <a:ea typeface="微软雅黑" panose="020B0503020204020204" pitchFamily="34" charset="-122"/>
              </a:rPr>
              <a:t>，</a:t>
            </a:r>
            <a:r>
              <a:rPr lang="en-US" altLang="zh-CN" sz="2400" dirty="0" smtClean="0">
                <a:solidFill>
                  <a:srgbClr val="000000"/>
                </a:solidFill>
                <a:latin typeface="微软雅黑" panose="020B0503020204020204" pitchFamily="34" charset="-122"/>
                <a:ea typeface="微软雅黑" panose="020B0503020204020204" pitchFamily="34" charset="-122"/>
              </a:rPr>
              <a:t>7</a:t>
            </a:r>
            <a:r>
              <a:rPr lang="zh-CN" altLang="en-US" sz="2400" dirty="0" smtClean="0">
                <a:solidFill>
                  <a:srgbClr val="000000"/>
                </a:solidFill>
                <a:latin typeface="微软雅黑" panose="020B0503020204020204" pitchFamily="34" charset="-122"/>
                <a:ea typeface="微软雅黑" panose="020B0503020204020204" pitchFamily="34" charset="-122"/>
              </a:rPr>
              <a:t>不会生成）</a:t>
            </a:r>
          </a:p>
        </p:txBody>
      </p:sp>
      <p:sp>
        <p:nvSpPr>
          <p:cNvPr id="75" name="Oval 44"/>
          <p:cNvSpPr>
            <a:spLocks noChangeArrowheads="1"/>
          </p:cNvSpPr>
          <p:nvPr/>
        </p:nvSpPr>
        <p:spPr bwMode="auto">
          <a:xfrm>
            <a:off x="4637650" y="3484047"/>
            <a:ext cx="433387" cy="431800"/>
          </a:xfrm>
          <a:prstGeom prst="ellipse">
            <a:avLst/>
          </a:prstGeom>
          <a:solidFill>
            <a:srgbClr val="AFBF39"/>
          </a:solidFill>
          <a:ln w="9525">
            <a:solidFill>
              <a:srgbClr val="000000"/>
            </a:solidFill>
            <a:round/>
            <a:headEnd/>
            <a:tailEnd/>
          </a:ln>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3</a:t>
            </a:r>
          </a:p>
        </p:txBody>
      </p:sp>
      <p:sp>
        <p:nvSpPr>
          <p:cNvPr id="76" name="Line 45"/>
          <p:cNvSpPr>
            <a:spLocks noChangeShapeType="1"/>
          </p:cNvSpPr>
          <p:nvPr/>
        </p:nvSpPr>
        <p:spPr bwMode="auto">
          <a:xfrm flipH="1">
            <a:off x="4926575" y="3122097"/>
            <a:ext cx="431800" cy="36036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77" name="Text Box 46"/>
          <p:cNvSpPr txBox="1">
            <a:spLocks noChangeArrowheads="1"/>
          </p:cNvSpPr>
          <p:nvPr/>
        </p:nvSpPr>
        <p:spPr bwMode="auto">
          <a:xfrm>
            <a:off x="4767725" y="2258497"/>
            <a:ext cx="95101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20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x</a:t>
            </a:r>
            <a:r>
              <a:rPr kumimoji="0" lang="en-US" altLang="zh-CN" sz="2000" b="0" i="0" u="none" strike="noStrike" kern="0" cap="none" spc="0" normalizeH="0" baseline="-25000" noProof="0" smtClean="0">
                <a:ln>
                  <a:noFill/>
                </a:ln>
                <a:solidFill>
                  <a:srgbClr val="000000"/>
                </a:solidFill>
                <a:effectLst/>
                <a:uLnTx/>
                <a:uFillTx/>
                <a:latin typeface="微软雅黑" panose="020B0503020204020204" pitchFamily="34" charset="-122"/>
                <a:ea typeface="微软雅黑" panose="020B0503020204020204" pitchFamily="34" charset="-122"/>
              </a:rPr>
              <a:t>1</a:t>
            </a:r>
            <a:r>
              <a:rPr kumimoji="0" lang="en-US" altLang="zh-CN" sz="20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=1</a:t>
            </a:r>
          </a:p>
        </p:txBody>
      </p:sp>
      <p:sp>
        <p:nvSpPr>
          <p:cNvPr id="78" name="Text Box 47"/>
          <p:cNvSpPr txBox="1">
            <a:spLocks noChangeArrowheads="1"/>
          </p:cNvSpPr>
          <p:nvPr/>
        </p:nvSpPr>
        <p:spPr bwMode="auto">
          <a:xfrm>
            <a:off x="4191462" y="3050659"/>
            <a:ext cx="95101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20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x</a:t>
            </a:r>
            <a:r>
              <a:rPr kumimoji="0" lang="en-US" altLang="zh-CN" sz="2000" b="0" i="0" u="none" strike="noStrike" kern="0" cap="none" spc="0" normalizeH="0" baseline="-25000" noProof="0" smtClean="0">
                <a:ln>
                  <a:noFill/>
                </a:ln>
                <a:solidFill>
                  <a:srgbClr val="000000"/>
                </a:solidFill>
                <a:effectLst/>
                <a:uLnTx/>
                <a:uFillTx/>
                <a:latin typeface="微软雅黑" panose="020B0503020204020204" pitchFamily="34" charset="-122"/>
                <a:ea typeface="微软雅黑" panose="020B0503020204020204" pitchFamily="34" charset="-122"/>
              </a:rPr>
              <a:t>2</a:t>
            </a:r>
            <a:r>
              <a:rPr kumimoji="0" lang="en-US" altLang="zh-CN" sz="20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=2</a:t>
            </a:r>
          </a:p>
        </p:txBody>
      </p:sp>
      <p:sp>
        <p:nvSpPr>
          <p:cNvPr id="79" name="Text Box 48"/>
          <p:cNvSpPr txBox="1">
            <a:spLocks noChangeArrowheads="1"/>
          </p:cNvSpPr>
          <p:nvPr/>
        </p:nvSpPr>
        <p:spPr bwMode="auto">
          <a:xfrm>
            <a:off x="4745600" y="3971409"/>
            <a:ext cx="576262"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2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B</a:t>
            </a:r>
          </a:p>
        </p:txBody>
      </p:sp>
      <p:grpSp>
        <p:nvGrpSpPr>
          <p:cNvPr id="80" name="Group 49"/>
          <p:cNvGrpSpPr>
            <a:grpSpLocks/>
          </p:cNvGrpSpPr>
          <p:nvPr/>
        </p:nvGrpSpPr>
        <p:grpSpPr bwMode="auto">
          <a:xfrm>
            <a:off x="1456761" y="4715669"/>
            <a:ext cx="1727200" cy="1731963"/>
            <a:chOff x="476" y="436"/>
            <a:chExt cx="1088" cy="1091"/>
          </a:xfrm>
        </p:grpSpPr>
        <p:sp>
          <p:nvSpPr>
            <p:cNvPr id="81" name="Rectangle 50"/>
            <p:cNvSpPr>
              <a:spLocks noChangeArrowheads="1"/>
            </p:cNvSpPr>
            <p:nvPr/>
          </p:nvSpPr>
          <p:spPr bwMode="auto">
            <a:xfrm>
              <a:off x="476" y="436"/>
              <a:ext cx="272" cy="27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1</a:t>
              </a:r>
            </a:p>
          </p:txBody>
        </p:sp>
        <p:sp>
          <p:nvSpPr>
            <p:cNvPr id="82" name="Rectangle 51"/>
            <p:cNvSpPr>
              <a:spLocks noChangeArrowheads="1"/>
            </p:cNvSpPr>
            <p:nvPr/>
          </p:nvSpPr>
          <p:spPr bwMode="auto">
            <a:xfrm>
              <a:off x="748" y="436"/>
              <a:ext cx="272" cy="27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83" name="Rectangle 52"/>
            <p:cNvSpPr>
              <a:spLocks noChangeArrowheads="1"/>
            </p:cNvSpPr>
            <p:nvPr/>
          </p:nvSpPr>
          <p:spPr bwMode="auto">
            <a:xfrm>
              <a:off x="1020" y="436"/>
              <a:ext cx="272" cy="27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84" name="Rectangle 53"/>
            <p:cNvSpPr>
              <a:spLocks noChangeArrowheads="1"/>
            </p:cNvSpPr>
            <p:nvPr/>
          </p:nvSpPr>
          <p:spPr bwMode="auto">
            <a:xfrm>
              <a:off x="1292" y="436"/>
              <a:ext cx="272" cy="27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85" name="Rectangle 54"/>
            <p:cNvSpPr>
              <a:spLocks noChangeArrowheads="1"/>
            </p:cNvSpPr>
            <p:nvPr/>
          </p:nvSpPr>
          <p:spPr bwMode="auto">
            <a:xfrm>
              <a:off x="476" y="709"/>
              <a:ext cx="272" cy="27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FF0000"/>
                  </a:solidFill>
                  <a:effectLst/>
                  <a:uLnTx/>
                  <a:uFillTx/>
                  <a:latin typeface="Arial" panose="020B0604020202020204" pitchFamily="34" charset="0"/>
                  <a:ea typeface="宋体" panose="02010600030101010101" pitchFamily="2" charset="-122"/>
                  <a:cs typeface="Arial" panose="020B0604020202020204" pitchFamily="34" charset="0"/>
                </a:rPr>
                <a:t>•</a:t>
              </a:r>
            </a:p>
          </p:txBody>
        </p:sp>
        <p:sp>
          <p:nvSpPr>
            <p:cNvPr id="86" name="Rectangle 55"/>
            <p:cNvSpPr>
              <a:spLocks noChangeArrowheads="1"/>
            </p:cNvSpPr>
            <p:nvPr/>
          </p:nvSpPr>
          <p:spPr bwMode="auto">
            <a:xfrm>
              <a:off x="748" y="709"/>
              <a:ext cx="272" cy="27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FF0000"/>
                  </a:solidFill>
                  <a:effectLst/>
                  <a:uLnTx/>
                  <a:uFillTx/>
                  <a:latin typeface="Arial" panose="020B0604020202020204" pitchFamily="34" charset="0"/>
                  <a:ea typeface="宋体" panose="02010600030101010101" pitchFamily="2" charset="-122"/>
                </a:rPr>
                <a:t>•</a:t>
              </a:r>
              <a:endParaRPr kumimoji="0" lang="zh-CN" altLang="en-US" sz="1800" b="0" i="0" u="none" strike="noStrike" kern="0" cap="none" spc="0" normalizeH="0" baseline="0" noProof="0" smtClean="0">
                <a:ln>
                  <a:noFill/>
                </a:ln>
                <a:solidFill>
                  <a:srgbClr val="FF0000"/>
                </a:solidFill>
                <a:effectLst/>
                <a:uLnTx/>
                <a:uFillTx/>
                <a:latin typeface="Arial" panose="020B0604020202020204" pitchFamily="34" charset="0"/>
                <a:ea typeface="宋体" panose="02010600030101010101" pitchFamily="2" charset="-122"/>
              </a:endParaRPr>
            </a:p>
          </p:txBody>
        </p:sp>
        <p:sp>
          <p:nvSpPr>
            <p:cNvPr id="87" name="Rectangle 56"/>
            <p:cNvSpPr>
              <a:spLocks noChangeArrowheads="1"/>
            </p:cNvSpPr>
            <p:nvPr/>
          </p:nvSpPr>
          <p:spPr bwMode="auto">
            <a:xfrm>
              <a:off x="1020" y="709"/>
              <a:ext cx="272" cy="27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FF0000"/>
                  </a:solidFill>
                  <a:effectLst/>
                  <a:uLnTx/>
                  <a:uFillTx/>
                  <a:latin typeface="Arial" panose="020B0604020202020204" pitchFamily="34" charset="0"/>
                  <a:ea typeface="宋体" panose="02010600030101010101" pitchFamily="2" charset="-122"/>
                </a:rPr>
                <a:t>2</a:t>
              </a:r>
              <a:endParaRPr kumimoji="0" lang="zh-CN" altLang="en-US" sz="1800" b="0" i="0" u="none" strike="noStrike" kern="0" cap="none" spc="0" normalizeH="0" baseline="0" noProof="0" smtClean="0">
                <a:ln>
                  <a:noFill/>
                </a:ln>
                <a:solidFill>
                  <a:srgbClr val="FF0000"/>
                </a:solidFill>
                <a:effectLst/>
                <a:uLnTx/>
                <a:uFillTx/>
                <a:latin typeface="Arial" panose="020B0604020202020204" pitchFamily="34" charset="0"/>
                <a:ea typeface="宋体" panose="02010600030101010101" pitchFamily="2" charset="-122"/>
              </a:endParaRPr>
            </a:p>
          </p:txBody>
        </p:sp>
        <p:sp>
          <p:nvSpPr>
            <p:cNvPr id="88" name="Rectangle 57"/>
            <p:cNvSpPr>
              <a:spLocks noChangeArrowheads="1"/>
            </p:cNvSpPr>
            <p:nvPr/>
          </p:nvSpPr>
          <p:spPr bwMode="auto">
            <a:xfrm>
              <a:off x="1292" y="709"/>
              <a:ext cx="272" cy="27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89" name="Rectangle 58"/>
            <p:cNvSpPr>
              <a:spLocks noChangeArrowheads="1"/>
            </p:cNvSpPr>
            <p:nvPr/>
          </p:nvSpPr>
          <p:spPr bwMode="auto">
            <a:xfrm>
              <a:off x="476" y="981"/>
              <a:ext cx="272" cy="27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90" name="Rectangle 59"/>
            <p:cNvSpPr>
              <a:spLocks noChangeArrowheads="1"/>
            </p:cNvSpPr>
            <p:nvPr/>
          </p:nvSpPr>
          <p:spPr bwMode="auto">
            <a:xfrm>
              <a:off x="748" y="981"/>
              <a:ext cx="272" cy="27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91" name="Rectangle 60"/>
            <p:cNvSpPr>
              <a:spLocks noChangeArrowheads="1"/>
            </p:cNvSpPr>
            <p:nvPr/>
          </p:nvSpPr>
          <p:spPr bwMode="auto">
            <a:xfrm>
              <a:off x="1020" y="981"/>
              <a:ext cx="272" cy="27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92" name="Rectangle 61"/>
            <p:cNvSpPr>
              <a:spLocks noChangeArrowheads="1"/>
            </p:cNvSpPr>
            <p:nvPr/>
          </p:nvSpPr>
          <p:spPr bwMode="auto">
            <a:xfrm>
              <a:off x="1292" y="981"/>
              <a:ext cx="272" cy="27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93" name="Rectangle 62"/>
            <p:cNvSpPr>
              <a:spLocks noChangeArrowheads="1"/>
            </p:cNvSpPr>
            <p:nvPr/>
          </p:nvSpPr>
          <p:spPr bwMode="auto">
            <a:xfrm>
              <a:off x="476" y="1254"/>
              <a:ext cx="272" cy="27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94" name="Rectangle 63"/>
            <p:cNvSpPr>
              <a:spLocks noChangeArrowheads="1"/>
            </p:cNvSpPr>
            <p:nvPr/>
          </p:nvSpPr>
          <p:spPr bwMode="auto">
            <a:xfrm>
              <a:off x="748" y="1254"/>
              <a:ext cx="272" cy="27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95" name="Rectangle 64"/>
            <p:cNvSpPr>
              <a:spLocks noChangeArrowheads="1"/>
            </p:cNvSpPr>
            <p:nvPr/>
          </p:nvSpPr>
          <p:spPr bwMode="auto">
            <a:xfrm>
              <a:off x="1020" y="1254"/>
              <a:ext cx="272" cy="27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96" name="Rectangle 65"/>
            <p:cNvSpPr>
              <a:spLocks noChangeArrowheads="1"/>
            </p:cNvSpPr>
            <p:nvPr/>
          </p:nvSpPr>
          <p:spPr bwMode="auto">
            <a:xfrm>
              <a:off x="1292" y="1254"/>
              <a:ext cx="272" cy="27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grpSp>
      <p:sp>
        <p:nvSpPr>
          <p:cNvPr id="97" name="Oval 66"/>
          <p:cNvSpPr>
            <a:spLocks noChangeArrowheads="1"/>
          </p:cNvSpPr>
          <p:nvPr/>
        </p:nvSpPr>
        <p:spPr bwMode="auto">
          <a:xfrm>
            <a:off x="5753662" y="4490522"/>
            <a:ext cx="433388" cy="431800"/>
          </a:xfrm>
          <a:prstGeom prst="ellipse">
            <a:avLst/>
          </a:prstGeom>
          <a:solidFill>
            <a:srgbClr val="AFBF39"/>
          </a:solidFill>
          <a:ln w="9525">
            <a:solidFill>
              <a:srgbClr val="000000"/>
            </a:solidFill>
            <a:round/>
            <a:headEnd/>
            <a:tailEnd/>
          </a:ln>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1</a:t>
            </a:r>
          </a:p>
        </p:txBody>
      </p:sp>
      <p:sp>
        <p:nvSpPr>
          <p:cNvPr id="98" name="Oval 67"/>
          <p:cNvSpPr>
            <a:spLocks noChangeArrowheads="1"/>
          </p:cNvSpPr>
          <p:nvPr/>
        </p:nvSpPr>
        <p:spPr bwMode="auto">
          <a:xfrm>
            <a:off x="5177400" y="5284272"/>
            <a:ext cx="433387" cy="431800"/>
          </a:xfrm>
          <a:prstGeom prst="ellipse">
            <a:avLst/>
          </a:prstGeom>
          <a:solidFill>
            <a:srgbClr val="AFBF39"/>
          </a:solidFill>
          <a:ln w="9525">
            <a:solidFill>
              <a:srgbClr val="000000"/>
            </a:solidFill>
            <a:round/>
            <a:headEnd/>
            <a:tailEnd/>
          </a:ln>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2</a:t>
            </a:r>
          </a:p>
        </p:txBody>
      </p:sp>
      <p:sp>
        <p:nvSpPr>
          <p:cNvPr id="99" name="Line 68"/>
          <p:cNvSpPr>
            <a:spLocks noChangeShapeType="1"/>
          </p:cNvSpPr>
          <p:nvPr/>
        </p:nvSpPr>
        <p:spPr bwMode="auto">
          <a:xfrm flipH="1">
            <a:off x="5466325" y="4922322"/>
            <a:ext cx="431800" cy="36036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100" name="Rectangle 69"/>
          <p:cNvSpPr>
            <a:spLocks noChangeArrowheads="1"/>
          </p:cNvSpPr>
          <p:nvPr/>
        </p:nvSpPr>
        <p:spPr bwMode="auto">
          <a:xfrm>
            <a:off x="7489825" y="4541044"/>
            <a:ext cx="4356100" cy="2154238"/>
          </a:xfrm>
          <a:prstGeom prst="rect">
            <a:avLst/>
          </a:prstGeom>
          <a:solidFill>
            <a:srgbClr val="CDFFE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fontAlgn="base">
              <a:spcAft>
                <a:spcPct val="0"/>
              </a:spcAft>
              <a:buClr>
                <a:srgbClr val="CC9900"/>
              </a:buClr>
              <a:buFont typeface="Wingdings" panose="05000000000000000000" pitchFamily="2" charset="2"/>
              <a:buNone/>
            </a:pPr>
            <a:r>
              <a:rPr lang="zh-CN" altLang="en-US" sz="2400" smtClean="0">
                <a:solidFill>
                  <a:srgbClr val="000000"/>
                </a:solidFill>
                <a:latin typeface="微软雅黑" panose="020B0503020204020204" pitchFamily="34" charset="-122"/>
                <a:ea typeface="微软雅黑" panose="020B0503020204020204" pitchFamily="34" charset="-122"/>
              </a:rPr>
              <a:t>由结点</a:t>
            </a:r>
            <a:r>
              <a:rPr lang="en-US" altLang="zh-CN" sz="2400" smtClean="0">
                <a:solidFill>
                  <a:srgbClr val="000000"/>
                </a:solidFill>
                <a:latin typeface="微软雅黑" panose="020B0503020204020204" pitchFamily="34" charset="-122"/>
                <a:ea typeface="微软雅黑" panose="020B0503020204020204" pitchFamily="34" charset="-122"/>
              </a:rPr>
              <a:t>2</a:t>
            </a:r>
            <a:r>
              <a:rPr lang="zh-CN" altLang="en-US" sz="2400" smtClean="0">
                <a:solidFill>
                  <a:srgbClr val="000000"/>
                </a:solidFill>
                <a:latin typeface="微软雅黑" panose="020B0503020204020204" pitchFamily="34" charset="-122"/>
                <a:ea typeface="微软雅黑" panose="020B0503020204020204" pitchFamily="34" charset="-122"/>
              </a:rPr>
              <a:t>生成结点</a:t>
            </a:r>
            <a:r>
              <a:rPr lang="en-US" altLang="zh-CN" sz="2400" smtClean="0">
                <a:solidFill>
                  <a:srgbClr val="000000"/>
                </a:solidFill>
                <a:latin typeface="微软雅黑" panose="020B0503020204020204" pitchFamily="34" charset="-122"/>
                <a:ea typeface="微软雅黑" panose="020B0503020204020204" pitchFamily="34" charset="-122"/>
              </a:rPr>
              <a:t>8</a:t>
            </a:r>
            <a:r>
              <a:rPr lang="zh-CN" altLang="en-US" sz="2400" smtClean="0">
                <a:solidFill>
                  <a:srgbClr val="000000"/>
                </a:solidFill>
                <a:latin typeface="微软雅黑" panose="020B0503020204020204" pitchFamily="34" charset="-122"/>
                <a:ea typeface="微软雅黑" panose="020B0503020204020204" pitchFamily="34" charset="-122"/>
              </a:rPr>
              <a:t>，表示皇后</a:t>
            </a:r>
            <a:r>
              <a:rPr lang="en-US" altLang="zh-CN" sz="2400" smtClean="0">
                <a:solidFill>
                  <a:srgbClr val="000000"/>
                </a:solidFill>
                <a:latin typeface="微软雅黑" panose="020B0503020204020204" pitchFamily="34" charset="-122"/>
                <a:ea typeface="微软雅黑" panose="020B0503020204020204" pitchFamily="34" charset="-122"/>
              </a:rPr>
              <a:t>2</a:t>
            </a:r>
            <a:r>
              <a:rPr lang="zh-CN" altLang="en-US" sz="2400" smtClean="0">
                <a:solidFill>
                  <a:srgbClr val="000000"/>
                </a:solidFill>
                <a:latin typeface="微软雅黑" panose="020B0503020204020204" pitchFamily="34" charset="-122"/>
                <a:ea typeface="微软雅黑" panose="020B0503020204020204" pitchFamily="34" charset="-122"/>
              </a:rPr>
              <a:t>放到第</a:t>
            </a:r>
            <a:r>
              <a:rPr lang="en-US" altLang="zh-CN" sz="2400" smtClean="0">
                <a:solidFill>
                  <a:srgbClr val="000000"/>
                </a:solidFill>
                <a:latin typeface="微软雅黑" panose="020B0503020204020204" pitchFamily="34" charset="-122"/>
                <a:ea typeface="微软雅黑" panose="020B0503020204020204" pitchFamily="34" charset="-122"/>
              </a:rPr>
              <a:t>2</a:t>
            </a:r>
            <a:r>
              <a:rPr lang="zh-CN" altLang="en-US" sz="2400" smtClean="0">
                <a:solidFill>
                  <a:srgbClr val="000000"/>
                </a:solidFill>
                <a:latin typeface="微软雅黑" panose="020B0503020204020204" pitchFamily="34" charset="-122"/>
                <a:ea typeface="微软雅黑" panose="020B0503020204020204" pitchFamily="34" charset="-122"/>
              </a:rPr>
              <a:t>行第</a:t>
            </a:r>
            <a:r>
              <a:rPr lang="en-US" altLang="zh-CN" sz="2400" smtClean="0">
                <a:solidFill>
                  <a:srgbClr val="000000"/>
                </a:solidFill>
                <a:latin typeface="微软雅黑" panose="020B0503020204020204" pitchFamily="34" charset="-122"/>
                <a:ea typeface="微软雅黑" panose="020B0503020204020204" pitchFamily="34" charset="-122"/>
              </a:rPr>
              <a:t>3</a:t>
            </a:r>
            <a:r>
              <a:rPr lang="zh-CN" altLang="en-US" sz="2400" smtClean="0">
                <a:solidFill>
                  <a:srgbClr val="000000"/>
                </a:solidFill>
                <a:latin typeface="微软雅黑" panose="020B0503020204020204" pitchFamily="34" charset="-122"/>
                <a:ea typeface="微软雅黑" panose="020B0503020204020204" pitchFamily="34" charset="-122"/>
              </a:rPr>
              <a:t>列。</a:t>
            </a:r>
          </a:p>
          <a:p>
            <a:pPr fontAlgn="base">
              <a:spcAft>
                <a:spcPct val="0"/>
              </a:spcAft>
              <a:buClr>
                <a:srgbClr val="CC9900"/>
              </a:buClr>
              <a:buFont typeface="Wingdings" panose="05000000000000000000" pitchFamily="2" charset="2"/>
              <a:buNone/>
            </a:pPr>
            <a:r>
              <a:rPr lang="zh-CN" altLang="en-US" sz="2400" smtClean="0">
                <a:solidFill>
                  <a:srgbClr val="000000"/>
                </a:solidFill>
                <a:latin typeface="微软雅黑" panose="020B0503020204020204" pitchFamily="34" charset="-122"/>
                <a:ea typeface="微软雅黑" panose="020B0503020204020204" pitchFamily="34" charset="-122"/>
              </a:rPr>
              <a:t>结点</a:t>
            </a:r>
            <a:r>
              <a:rPr lang="en-US" altLang="zh-CN" sz="2400" smtClean="0">
                <a:solidFill>
                  <a:srgbClr val="000000"/>
                </a:solidFill>
                <a:latin typeface="微软雅黑" panose="020B0503020204020204" pitchFamily="34" charset="-122"/>
                <a:ea typeface="微软雅黑" panose="020B0503020204020204" pitchFamily="34" charset="-122"/>
              </a:rPr>
              <a:t>8</a:t>
            </a:r>
            <a:r>
              <a:rPr lang="zh-CN" altLang="en-US" sz="2400" smtClean="0">
                <a:solidFill>
                  <a:srgbClr val="000000"/>
                </a:solidFill>
                <a:latin typeface="微软雅黑" panose="020B0503020204020204" pitchFamily="34" charset="-122"/>
                <a:ea typeface="微软雅黑" panose="020B0503020204020204" pitchFamily="34" charset="-122"/>
              </a:rPr>
              <a:t>变成新的</a:t>
            </a:r>
            <a:r>
              <a:rPr lang="en-US" altLang="zh-CN" sz="2400" smtClean="0">
                <a:solidFill>
                  <a:srgbClr val="000000"/>
                </a:solidFill>
                <a:latin typeface="微软雅黑" panose="020B0503020204020204" pitchFamily="34" charset="-122"/>
                <a:ea typeface="微软雅黑" panose="020B0503020204020204" pitchFamily="34" charset="-122"/>
              </a:rPr>
              <a:t>E</a:t>
            </a:r>
            <a:r>
              <a:rPr lang="zh-CN" altLang="en-US" sz="2400" smtClean="0">
                <a:solidFill>
                  <a:srgbClr val="000000"/>
                </a:solidFill>
                <a:latin typeface="微软雅黑" panose="020B0503020204020204" pitchFamily="34" charset="-122"/>
                <a:ea typeface="微软雅黑" panose="020B0503020204020204" pitchFamily="34" charset="-122"/>
              </a:rPr>
              <a:t>结点。</a:t>
            </a:r>
          </a:p>
          <a:p>
            <a:pPr fontAlgn="base">
              <a:spcAft>
                <a:spcPct val="0"/>
              </a:spcAft>
              <a:buClr>
                <a:srgbClr val="CC9900"/>
              </a:buClr>
              <a:buFont typeface="Wingdings" panose="05000000000000000000" pitchFamily="2" charset="2"/>
              <a:buNone/>
            </a:pPr>
            <a:r>
              <a:rPr lang="zh-CN" altLang="en-US" sz="2400" smtClean="0">
                <a:solidFill>
                  <a:srgbClr val="000000"/>
                </a:solidFill>
                <a:latin typeface="微软雅黑" panose="020B0503020204020204" pitchFamily="34" charset="-122"/>
                <a:ea typeface="微软雅黑" panose="020B0503020204020204" pitchFamily="34" charset="-122"/>
              </a:rPr>
              <a:t>解向量：（</a:t>
            </a:r>
            <a:r>
              <a:rPr lang="en-US" altLang="zh-CN" sz="2400" smtClean="0">
                <a:solidFill>
                  <a:srgbClr val="000000"/>
                </a:solidFill>
                <a:latin typeface="微软雅黑" panose="020B0503020204020204" pitchFamily="34" charset="-122"/>
                <a:ea typeface="微软雅黑" panose="020B0503020204020204" pitchFamily="34" charset="-122"/>
              </a:rPr>
              <a:t>1</a:t>
            </a:r>
            <a:r>
              <a:rPr lang="zh-CN" altLang="en-US" sz="2400" smtClean="0">
                <a:solidFill>
                  <a:srgbClr val="000000"/>
                </a:solidFill>
                <a:latin typeface="微软雅黑" panose="020B0503020204020204" pitchFamily="34" charset="-122"/>
                <a:ea typeface="微软雅黑" panose="020B0503020204020204" pitchFamily="34" charset="-122"/>
              </a:rPr>
              <a:t>，</a:t>
            </a:r>
            <a:r>
              <a:rPr lang="en-US" altLang="zh-CN" sz="2400" smtClean="0">
                <a:solidFill>
                  <a:srgbClr val="000000"/>
                </a:solidFill>
                <a:latin typeface="微软雅黑" panose="020B0503020204020204" pitchFamily="34" charset="-122"/>
                <a:ea typeface="微软雅黑" panose="020B0503020204020204" pitchFamily="34" charset="-122"/>
              </a:rPr>
              <a:t>3</a:t>
            </a:r>
            <a:r>
              <a:rPr lang="zh-CN" altLang="en-US" sz="2400" smtClean="0">
                <a:solidFill>
                  <a:srgbClr val="000000"/>
                </a:solidFill>
                <a:latin typeface="微软雅黑" panose="020B0503020204020204" pitchFamily="34" charset="-122"/>
                <a:ea typeface="微软雅黑" panose="020B0503020204020204" pitchFamily="34" charset="-122"/>
              </a:rPr>
              <a:t>）</a:t>
            </a:r>
          </a:p>
          <a:p>
            <a:pPr fontAlgn="base">
              <a:spcAft>
                <a:spcPct val="0"/>
              </a:spcAft>
              <a:buClr>
                <a:srgbClr val="CC9900"/>
              </a:buClr>
              <a:buFont typeface="Wingdings" panose="05000000000000000000" pitchFamily="2" charset="2"/>
              <a:buNone/>
            </a:pPr>
            <a:r>
              <a:rPr lang="zh-CN" altLang="en-US" sz="2400" smtClean="0">
                <a:solidFill>
                  <a:srgbClr val="000000"/>
                </a:solidFill>
                <a:latin typeface="微软雅黑" panose="020B0503020204020204" pitchFamily="34" charset="-122"/>
                <a:ea typeface="微软雅黑" panose="020B0503020204020204" pitchFamily="34" charset="-122"/>
              </a:rPr>
              <a:t>从结点</a:t>
            </a:r>
            <a:r>
              <a:rPr lang="en-US" altLang="zh-CN" sz="2400" smtClean="0">
                <a:solidFill>
                  <a:srgbClr val="000000"/>
                </a:solidFill>
                <a:latin typeface="微软雅黑" panose="020B0503020204020204" pitchFamily="34" charset="-122"/>
                <a:ea typeface="微软雅黑" panose="020B0503020204020204" pitchFamily="34" charset="-122"/>
              </a:rPr>
              <a:t>8</a:t>
            </a:r>
            <a:r>
              <a:rPr lang="zh-CN" altLang="en-US" sz="2400" smtClean="0">
                <a:solidFill>
                  <a:srgbClr val="000000"/>
                </a:solidFill>
                <a:latin typeface="微软雅黑" panose="020B0503020204020204" pitchFamily="34" charset="-122"/>
                <a:ea typeface="微软雅黑" panose="020B0503020204020204" pitchFamily="34" charset="-122"/>
              </a:rPr>
              <a:t>继续扩展。</a:t>
            </a:r>
          </a:p>
        </p:txBody>
      </p:sp>
      <p:sp>
        <p:nvSpPr>
          <p:cNvPr id="101" name="Oval 70"/>
          <p:cNvSpPr>
            <a:spLocks noChangeArrowheads="1"/>
          </p:cNvSpPr>
          <p:nvPr/>
        </p:nvSpPr>
        <p:spPr bwMode="auto">
          <a:xfrm>
            <a:off x="4601137" y="6076434"/>
            <a:ext cx="433388" cy="431800"/>
          </a:xfrm>
          <a:prstGeom prst="ellipse">
            <a:avLst/>
          </a:prstGeom>
          <a:solidFill>
            <a:srgbClr val="AFBF39"/>
          </a:solidFill>
          <a:ln w="9525">
            <a:solidFill>
              <a:srgbClr val="000000"/>
            </a:solidFill>
            <a:round/>
            <a:headEnd/>
            <a:tailEnd/>
          </a:ln>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3</a:t>
            </a:r>
          </a:p>
        </p:txBody>
      </p:sp>
      <p:sp>
        <p:nvSpPr>
          <p:cNvPr id="102" name="Line 71"/>
          <p:cNvSpPr>
            <a:spLocks noChangeShapeType="1"/>
          </p:cNvSpPr>
          <p:nvPr/>
        </p:nvSpPr>
        <p:spPr bwMode="auto">
          <a:xfrm flipH="1">
            <a:off x="4890062" y="5714484"/>
            <a:ext cx="431800" cy="36036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103" name="Text Box 72"/>
          <p:cNvSpPr txBox="1">
            <a:spLocks noChangeArrowheads="1"/>
          </p:cNvSpPr>
          <p:nvPr/>
        </p:nvSpPr>
        <p:spPr bwMode="auto">
          <a:xfrm>
            <a:off x="4767726" y="4850884"/>
            <a:ext cx="9145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20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x</a:t>
            </a:r>
            <a:r>
              <a:rPr kumimoji="0" lang="en-US" altLang="zh-CN" sz="2000" b="0" i="0" u="none" strike="noStrike" kern="0" cap="none" spc="0" normalizeH="0" baseline="-25000" noProof="0" dirty="0" smtClean="0">
                <a:ln>
                  <a:noFill/>
                </a:ln>
                <a:solidFill>
                  <a:srgbClr val="000000"/>
                </a:solidFill>
                <a:effectLst/>
                <a:uLnTx/>
                <a:uFillTx/>
                <a:latin typeface="微软雅黑" panose="020B0503020204020204" pitchFamily="34" charset="-122"/>
                <a:ea typeface="微软雅黑" panose="020B0503020204020204" pitchFamily="34" charset="-122"/>
              </a:rPr>
              <a:t>1</a:t>
            </a:r>
            <a:r>
              <a:rPr kumimoji="0" lang="en-US" altLang="zh-CN" sz="20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=1</a:t>
            </a:r>
          </a:p>
        </p:txBody>
      </p:sp>
      <p:sp>
        <p:nvSpPr>
          <p:cNvPr id="104" name="Text Box 73"/>
          <p:cNvSpPr txBox="1">
            <a:spLocks noChangeArrowheads="1"/>
          </p:cNvSpPr>
          <p:nvPr/>
        </p:nvSpPr>
        <p:spPr bwMode="auto">
          <a:xfrm>
            <a:off x="4191464" y="5643047"/>
            <a:ext cx="91449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20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x</a:t>
            </a:r>
            <a:r>
              <a:rPr kumimoji="0" lang="en-US" altLang="zh-CN" sz="2000" b="0" i="0" u="none" strike="noStrike" kern="0" cap="none" spc="0" normalizeH="0" baseline="-25000" noProof="0" smtClean="0">
                <a:ln>
                  <a:noFill/>
                </a:ln>
                <a:solidFill>
                  <a:srgbClr val="000000"/>
                </a:solidFill>
                <a:effectLst/>
                <a:uLnTx/>
                <a:uFillTx/>
                <a:latin typeface="微软雅黑" panose="020B0503020204020204" pitchFamily="34" charset="-122"/>
                <a:ea typeface="微软雅黑" panose="020B0503020204020204" pitchFamily="34" charset="-122"/>
              </a:rPr>
              <a:t>2</a:t>
            </a:r>
            <a:r>
              <a:rPr kumimoji="0" lang="en-US" altLang="zh-CN" sz="20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=2</a:t>
            </a:r>
          </a:p>
        </p:txBody>
      </p:sp>
      <p:sp>
        <p:nvSpPr>
          <p:cNvPr id="105" name="Text Box 74"/>
          <p:cNvSpPr txBox="1">
            <a:spLocks noChangeArrowheads="1"/>
          </p:cNvSpPr>
          <p:nvPr/>
        </p:nvSpPr>
        <p:spPr bwMode="auto">
          <a:xfrm>
            <a:off x="4693212" y="6578084"/>
            <a:ext cx="576263"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2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B</a:t>
            </a:r>
          </a:p>
        </p:txBody>
      </p:sp>
      <p:sp>
        <p:nvSpPr>
          <p:cNvPr id="106" name="Oval 75"/>
          <p:cNvSpPr>
            <a:spLocks noChangeArrowheads="1"/>
          </p:cNvSpPr>
          <p:nvPr/>
        </p:nvSpPr>
        <p:spPr bwMode="auto">
          <a:xfrm>
            <a:off x="5213912" y="6074847"/>
            <a:ext cx="433388" cy="431800"/>
          </a:xfrm>
          <a:prstGeom prst="ellipse">
            <a:avLst/>
          </a:prstGeom>
          <a:solidFill>
            <a:srgbClr val="AFBF39"/>
          </a:solidFill>
          <a:ln w="9525">
            <a:solidFill>
              <a:srgbClr val="000000"/>
            </a:solidFill>
            <a:round/>
            <a:headEnd/>
            <a:tailEnd/>
          </a:ln>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8</a:t>
            </a:r>
          </a:p>
        </p:txBody>
      </p:sp>
      <p:sp>
        <p:nvSpPr>
          <p:cNvPr id="107" name="Line 76"/>
          <p:cNvSpPr>
            <a:spLocks noChangeShapeType="1"/>
          </p:cNvSpPr>
          <p:nvPr/>
        </p:nvSpPr>
        <p:spPr bwMode="auto">
          <a:xfrm>
            <a:off x="5429812" y="5716072"/>
            <a:ext cx="0" cy="35877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108" name="Text Box 77"/>
          <p:cNvSpPr txBox="1">
            <a:spLocks noChangeArrowheads="1"/>
          </p:cNvSpPr>
          <p:nvPr/>
        </p:nvSpPr>
        <p:spPr bwMode="auto">
          <a:xfrm>
            <a:off x="5487332" y="5706825"/>
            <a:ext cx="9145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20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x</a:t>
            </a:r>
            <a:r>
              <a:rPr kumimoji="0" lang="en-US" altLang="zh-CN" sz="2000" b="0" i="0" u="none" strike="noStrike" kern="0" cap="none" spc="0" normalizeH="0" baseline="-25000" noProof="0" dirty="0" smtClean="0">
                <a:ln>
                  <a:noFill/>
                </a:ln>
                <a:solidFill>
                  <a:srgbClr val="000000"/>
                </a:solidFill>
                <a:effectLst/>
                <a:uLnTx/>
                <a:uFillTx/>
                <a:latin typeface="微软雅黑" panose="020B0503020204020204" pitchFamily="34" charset="-122"/>
                <a:ea typeface="微软雅黑" panose="020B0503020204020204" pitchFamily="34" charset="-122"/>
              </a:rPr>
              <a:t>2</a:t>
            </a:r>
            <a:r>
              <a:rPr kumimoji="0" lang="en-US" altLang="zh-CN" sz="20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=3</a:t>
            </a:r>
          </a:p>
        </p:txBody>
      </p:sp>
    </p:spTree>
    <p:extLst>
      <p:ext uri="{BB962C8B-B14F-4D97-AF65-F5344CB8AC3E}">
        <p14:creationId xmlns:p14="http://schemas.microsoft.com/office/powerpoint/2010/main" val="418304175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3333" y="338667"/>
            <a:ext cx="2607733" cy="593644"/>
          </a:xfrm>
          <a:prstGeom prst="rect">
            <a:avLst/>
          </a:prstGeom>
        </p:spPr>
      </p:pic>
      <p:pic>
        <p:nvPicPr>
          <p:cNvPr id="3" name="图片 2"/>
          <p:cNvPicPr>
            <a:picLocks noChangeAspect="1"/>
          </p:cNvPicPr>
          <p:nvPr/>
        </p:nvPicPr>
        <p:blipFill rotWithShape="1">
          <a:blip r:embed="rId4">
            <a:alphaModFix amt="4000"/>
            <a:extLst>
              <a:ext uri="{28A0092B-C50C-407E-A947-70E740481C1C}">
                <a14:useLocalDpi xmlns:a14="http://schemas.microsoft.com/office/drawing/2010/main" val="0"/>
              </a:ext>
            </a:extLst>
          </a:blip>
          <a:srcRect t="4939" r="28793" b="22469"/>
          <a:stretch/>
        </p:blipFill>
        <p:spPr>
          <a:xfrm>
            <a:off x="2641601" y="902926"/>
            <a:ext cx="9550400" cy="5955074"/>
          </a:xfrm>
          <a:prstGeom prst="rect">
            <a:avLst/>
          </a:prstGeom>
        </p:spPr>
      </p:pic>
      <p:sp>
        <p:nvSpPr>
          <p:cNvPr id="6" name="矩形 5"/>
          <p:cNvSpPr/>
          <p:nvPr/>
        </p:nvSpPr>
        <p:spPr>
          <a:xfrm>
            <a:off x="2274104" y="1316835"/>
            <a:ext cx="9550400" cy="45719"/>
          </a:xfrm>
          <a:prstGeom prst="rect">
            <a:avLst/>
          </a:prstGeom>
          <a:solidFill>
            <a:srgbClr val="239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矩形 9"/>
          <p:cNvSpPr/>
          <p:nvPr/>
        </p:nvSpPr>
        <p:spPr>
          <a:xfrm>
            <a:off x="9618453" y="383465"/>
            <a:ext cx="2206050" cy="523220"/>
          </a:xfrm>
          <a:prstGeom prst="rect">
            <a:avLst/>
          </a:prstGeom>
          <a:solidFill>
            <a:srgbClr val="239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矩形 10"/>
          <p:cNvSpPr/>
          <p:nvPr/>
        </p:nvSpPr>
        <p:spPr>
          <a:xfrm>
            <a:off x="9558068" y="352688"/>
            <a:ext cx="2359995" cy="584775"/>
          </a:xfrm>
          <a:prstGeom prst="rect">
            <a:avLst/>
          </a:prstGeom>
        </p:spPr>
        <p:txBody>
          <a:bodyPr wrap="square" anchor="ct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lnSpc>
                <a:spcPct val="100000"/>
              </a:lnSpc>
              <a:spcBef>
                <a:spcPts val="0"/>
              </a:spcBef>
              <a:spcAft>
                <a:spcPts val="0"/>
              </a:spcAft>
              <a:defRPr/>
            </a:pPr>
            <a:r>
              <a:rPr lang="zh-CN" altLang="en-US" sz="3200" b="1" dirty="0" smtClean="0">
                <a:solidFill>
                  <a:schemeClr val="bg1"/>
                </a:solidFill>
                <a:latin typeface="微软雅黑" charset="-122"/>
                <a:ea typeface="微软雅黑" charset="-122"/>
                <a:sym typeface="+mn-ea"/>
              </a:rPr>
              <a:t>图算法</a:t>
            </a:r>
            <a:endParaRPr lang="zh-CN" altLang="en-US" sz="3200" b="1" dirty="0">
              <a:solidFill>
                <a:schemeClr val="bg1"/>
              </a:solidFill>
              <a:latin typeface="微软雅黑" charset="-122"/>
              <a:ea typeface="微软雅黑" charset="-122"/>
              <a:sym typeface="+mn-ea"/>
            </a:endParaRPr>
          </a:p>
        </p:txBody>
      </p:sp>
      <p:sp>
        <p:nvSpPr>
          <p:cNvPr id="13" name="文本框 12"/>
          <p:cNvSpPr txBox="1"/>
          <p:nvPr/>
        </p:nvSpPr>
        <p:spPr>
          <a:xfrm>
            <a:off x="423333" y="1058791"/>
            <a:ext cx="1850771" cy="584775"/>
          </a:xfrm>
          <a:prstGeom prst="rect">
            <a:avLst/>
          </a:prstGeom>
          <a:noFill/>
        </p:spPr>
        <p:txBody>
          <a:bodyPr wrap="square" rtlCol="0">
            <a:spAutoFit/>
          </a:bodyPr>
          <a:lstStyle/>
          <a:p>
            <a:r>
              <a:rPr kumimoji="1" lang="zh-CN" altLang="en-US" sz="3200" b="1" dirty="0" smtClean="0">
                <a:latin typeface="Microsoft YaHei" charset="-122"/>
                <a:ea typeface="Microsoft YaHei" charset="-122"/>
                <a:cs typeface="Microsoft YaHei" charset="-122"/>
              </a:rPr>
              <a:t>图的表示</a:t>
            </a:r>
            <a:endParaRPr kumimoji="1" lang="zh-CN" altLang="en-US" sz="3200" b="1" dirty="0">
              <a:latin typeface="Microsoft YaHei" charset="-122"/>
              <a:ea typeface="Microsoft YaHei" charset="-122"/>
              <a:cs typeface="Microsoft YaHei" charset="-122"/>
            </a:endParaRPr>
          </a:p>
        </p:txBody>
      </p:sp>
      <p:sp>
        <p:nvSpPr>
          <p:cNvPr id="5" name="矩形 4"/>
          <p:cNvSpPr/>
          <p:nvPr/>
        </p:nvSpPr>
        <p:spPr>
          <a:xfrm>
            <a:off x="2303250" y="1476589"/>
            <a:ext cx="9368288" cy="523220"/>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28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对于图</a:t>
            </a:r>
            <a:r>
              <a:rPr kumimoji="0" lang="en-US" altLang="zh-CN" sz="28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G=(V,E)</a:t>
            </a:r>
            <a:r>
              <a:rPr kumimoji="0" lang="zh-CN" altLang="en-US" sz="28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，可以用两种方法表示：</a:t>
            </a:r>
            <a:r>
              <a:rPr kumimoji="0" lang="zh-CN" altLang="en-US" sz="2800" b="0" i="0" u="none" strike="noStrike" kern="0" cap="none" spc="0" normalizeH="0" baseline="0" noProof="0" dirty="0" smtClean="0">
                <a:ln>
                  <a:noFill/>
                </a:ln>
                <a:solidFill>
                  <a:srgbClr val="FF0000"/>
                </a:solidFill>
                <a:effectLst/>
                <a:uLnTx/>
                <a:uFillTx/>
                <a:latin typeface="微软雅黑" panose="020B0503020204020204" pitchFamily="34" charset="-122"/>
                <a:ea typeface="微软雅黑" panose="020B0503020204020204" pitchFamily="34" charset="-122"/>
              </a:rPr>
              <a:t>邻接表</a:t>
            </a:r>
            <a:r>
              <a:rPr kumimoji="0" lang="zh-CN" altLang="en-US" sz="28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a:t>
            </a:r>
            <a:r>
              <a:rPr kumimoji="0" lang="zh-CN" altLang="en-US" sz="2800" b="0" i="0" u="none" strike="noStrike" kern="0" cap="none" spc="0" normalizeH="0" baseline="0" noProof="0" dirty="0" smtClean="0">
                <a:ln>
                  <a:noFill/>
                </a:ln>
                <a:solidFill>
                  <a:srgbClr val="FF0000"/>
                </a:solidFill>
                <a:effectLst/>
                <a:uLnTx/>
                <a:uFillTx/>
                <a:latin typeface="微软雅黑" panose="020B0503020204020204" pitchFamily="34" charset="-122"/>
                <a:ea typeface="微软雅黑" panose="020B0503020204020204" pitchFamily="34" charset="-122"/>
              </a:rPr>
              <a:t>邻接矩阵</a:t>
            </a:r>
            <a:endParaRPr kumimoji="0" lang="zh-CN" altLang="en-US" sz="2000" b="0" i="0" u="none" strike="noStrike" kern="0" cap="none" spc="0" normalizeH="0" baseline="0" noProof="0" dirty="0" smtClean="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
        <p:nvSpPr>
          <p:cNvPr id="12" name="矩形 11"/>
          <p:cNvSpPr/>
          <p:nvPr/>
        </p:nvSpPr>
        <p:spPr>
          <a:xfrm>
            <a:off x="3114136" y="2248182"/>
            <a:ext cx="8710367" cy="45719"/>
          </a:xfrm>
          <a:prstGeom prst="rect">
            <a:avLst/>
          </a:prstGeom>
          <a:solidFill>
            <a:srgbClr val="239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文本框 13"/>
          <p:cNvSpPr txBox="1"/>
          <p:nvPr/>
        </p:nvSpPr>
        <p:spPr>
          <a:xfrm>
            <a:off x="1239844" y="1998764"/>
            <a:ext cx="1874292" cy="584775"/>
          </a:xfrm>
          <a:prstGeom prst="rect">
            <a:avLst/>
          </a:prstGeom>
          <a:noFill/>
        </p:spPr>
        <p:txBody>
          <a:bodyPr wrap="square" rtlCol="0">
            <a:spAutoFit/>
          </a:bodyPr>
          <a:lstStyle/>
          <a:p>
            <a:r>
              <a:rPr kumimoji="1" lang="zh-CN" altLang="en-US" sz="3200" b="1" dirty="0" smtClean="0">
                <a:latin typeface="Microsoft YaHei" charset="-122"/>
                <a:ea typeface="Microsoft YaHei" charset="-122"/>
                <a:cs typeface="Microsoft YaHei" charset="-122"/>
              </a:rPr>
              <a:t>邻接矩阵</a:t>
            </a:r>
            <a:endParaRPr kumimoji="1" lang="zh-CN" altLang="en-US" sz="3200" b="1" dirty="0">
              <a:latin typeface="Microsoft YaHei" charset="-122"/>
              <a:ea typeface="Microsoft YaHei" charset="-122"/>
              <a:cs typeface="Microsoft YaHei" charset="-122"/>
            </a:endParaRPr>
          </a:p>
        </p:txBody>
      </p:sp>
      <p:sp>
        <p:nvSpPr>
          <p:cNvPr id="7" name="矩形 6"/>
          <p:cNvSpPr/>
          <p:nvPr/>
        </p:nvSpPr>
        <p:spPr>
          <a:xfrm>
            <a:off x="1319842" y="2551837"/>
            <a:ext cx="10351696" cy="830997"/>
          </a:xfrm>
          <a:prstGeom prst="rect">
            <a:avLst/>
          </a:prstGeom>
        </p:spPr>
        <p:txBody>
          <a:bodyPr wrap="square">
            <a:spAutoFit/>
          </a:bodyPr>
          <a:lstStyle/>
          <a:p>
            <a:pPr lvl="0" fontAlgn="base">
              <a:spcBef>
                <a:spcPts val="600"/>
              </a:spcBef>
              <a:spcAft>
                <a:spcPct val="0"/>
              </a:spcAft>
              <a:buClr>
                <a:srgbClr val="3333CC"/>
              </a:buClr>
              <a:buSzPct val="60000"/>
              <a:defRPr/>
            </a:pPr>
            <a:r>
              <a:rPr lang="zh-CN" altLang="en-US" sz="2400" dirty="0">
                <a:solidFill>
                  <a:srgbClr val="000000"/>
                </a:solidFill>
                <a:latin typeface="微软雅黑" panose="020B0503020204020204" pitchFamily="34" charset="-122"/>
                <a:ea typeface="微软雅黑" panose="020B0503020204020204" pitchFamily="34" charset="-122"/>
              </a:rPr>
              <a:t>通常将图</a:t>
            </a:r>
            <a:r>
              <a:rPr lang="en-US" altLang="zh-CN" sz="2400" dirty="0">
                <a:solidFill>
                  <a:srgbClr val="000000"/>
                </a:solidFill>
                <a:latin typeface="微软雅黑" panose="020B0503020204020204" pitchFamily="34" charset="-122"/>
                <a:ea typeface="微软雅黑" panose="020B0503020204020204" pitchFamily="34" charset="-122"/>
              </a:rPr>
              <a:t>G</a:t>
            </a:r>
            <a:r>
              <a:rPr lang="zh-CN" altLang="en-US" sz="2400" dirty="0">
                <a:solidFill>
                  <a:srgbClr val="000000"/>
                </a:solidFill>
                <a:latin typeface="微软雅黑" panose="020B0503020204020204" pitchFamily="34" charset="-122"/>
                <a:ea typeface="微软雅黑" panose="020B0503020204020204" pitchFamily="34" charset="-122"/>
              </a:rPr>
              <a:t>中的结点编号为</a:t>
            </a:r>
            <a:r>
              <a:rPr lang="en-US" altLang="zh-CN" sz="2400" dirty="0">
                <a:solidFill>
                  <a:srgbClr val="000000"/>
                </a:solidFill>
                <a:latin typeface="微软雅黑" panose="020B0503020204020204" pitchFamily="34" charset="-122"/>
                <a:ea typeface="微软雅黑" panose="020B0503020204020204" pitchFamily="34" charset="-122"/>
              </a:rPr>
              <a:t>1,2,…,|V|</a:t>
            </a:r>
            <a:r>
              <a:rPr lang="zh-CN" altLang="en-US" sz="2400" dirty="0">
                <a:solidFill>
                  <a:srgbClr val="000000"/>
                </a:solidFill>
                <a:latin typeface="微软雅黑" panose="020B0503020204020204" pitchFamily="34" charset="-122"/>
                <a:ea typeface="微软雅黑" panose="020B0503020204020204" pitchFamily="34" charset="-122"/>
              </a:rPr>
              <a:t>。图</a:t>
            </a:r>
            <a:r>
              <a:rPr lang="en-US" altLang="zh-CN" sz="2400" dirty="0">
                <a:solidFill>
                  <a:srgbClr val="000000"/>
                </a:solidFill>
                <a:latin typeface="微软雅黑" panose="020B0503020204020204" pitchFamily="34" charset="-122"/>
                <a:ea typeface="微软雅黑" panose="020B0503020204020204" pitchFamily="34" charset="-122"/>
              </a:rPr>
              <a:t>G</a:t>
            </a:r>
            <a:r>
              <a:rPr lang="zh-CN" altLang="en-US" sz="2400" dirty="0">
                <a:solidFill>
                  <a:srgbClr val="000000"/>
                </a:solidFill>
                <a:latin typeface="微软雅黑" panose="020B0503020204020204" pitchFamily="34" charset="-122"/>
                <a:ea typeface="微软雅黑" panose="020B0503020204020204" pitchFamily="34" charset="-122"/>
              </a:rPr>
              <a:t>的邻接矩阵是一个</a:t>
            </a:r>
            <a:r>
              <a:rPr lang="en-US" altLang="zh-CN" sz="2400" dirty="0">
                <a:solidFill>
                  <a:srgbClr val="000000"/>
                </a:solidFill>
                <a:latin typeface="微软雅黑" panose="020B0503020204020204" pitchFamily="34" charset="-122"/>
                <a:ea typeface="微软雅黑" panose="020B0503020204020204" pitchFamily="34" charset="-122"/>
              </a:rPr>
              <a:t>|V|╳|V|</a:t>
            </a:r>
            <a:r>
              <a:rPr lang="zh-CN" altLang="en-US" sz="2400" dirty="0">
                <a:solidFill>
                  <a:srgbClr val="000000"/>
                </a:solidFill>
                <a:latin typeface="微软雅黑" panose="020B0503020204020204" pitchFamily="34" charset="-122"/>
                <a:ea typeface="微软雅黑" panose="020B0503020204020204" pitchFamily="34" charset="-122"/>
              </a:rPr>
              <a:t>的矩阵</a:t>
            </a:r>
            <a:r>
              <a:rPr lang="en-US" altLang="zh-CN" sz="2400" dirty="0">
                <a:solidFill>
                  <a:srgbClr val="000000"/>
                </a:solidFill>
                <a:latin typeface="微软雅黑" panose="020B0503020204020204" pitchFamily="34" charset="-122"/>
                <a:ea typeface="微软雅黑" panose="020B0503020204020204" pitchFamily="34" charset="-122"/>
              </a:rPr>
              <a:t>A=(</a:t>
            </a:r>
            <a:r>
              <a:rPr lang="en-US" altLang="zh-CN" sz="2400" dirty="0" err="1">
                <a:solidFill>
                  <a:srgbClr val="000000"/>
                </a:solidFill>
                <a:latin typeface="微软雅黑" panose="020B0503020204020204" pitchFamily="34" charset="-122"/>
                <a:ea typeface="微软雅黑" panose="020B0503020204020204" pitchFamily="34" charset="-122"/>
              </a:rPr>
              <a:t>a</a:t>
            </a:r>
            <a:r>
              <a:rPr lang="en-US" altLang="zh-CN" sz="2400" baseline="-25000" dirty="0" err="1">
                <a:solidFill>
                  <a:srgbClr val="000000"/>
                </a:solidFill>
                <a:latin typeface="微软雅黑" panose="020B0503020204020204" pitchFamily="34" charset="-122"/>
                <a:ea typeface="微软雅黑" panose="020B0503020204020204" pitchFamily="34" charset="-122"/>
              </a:rPr>
              <a:t>ij</a:t>
            </a:r>
            <a:r>
              <a:rPr lang="en-US" altLang="zh-CN" sz="2400" dirty="0">
                <a:solidFill>
                  <a:srgbClr val="000000"/>
                </a:solidFill>
                <a:latin typeface="微软雅黑" panose="020B0503020204020204" pitchFamily="34" charset="-122"/>
                <a:ea typeface="微软雅黑" panose="020B0503020204020204" pitchFamily="34" charset="-122"/>
              </a:rPr>
              <a:t>)</a:t>
            </a:r>
            <a:r>
              <a:rPr lang="zh-CN" altLang="en-US" sz="2400" dirty="0">
                <a:solidFill>
                  <a:srgbClr val="000000"/>
                </a:solidFill>
                <a:latin typeface="微软雅黑" panose="020B0503020204020204" pitchFamily="34" charset="-122"/>
                <a:ea typeface="微软雅黑" panose="020B0503020204020204" pitchFamily="34" charset="-122"/>
              </a:rPr>
              <a:t>，并定义为：</a:t>
            </a:r>
            <a:endParaRPr lang="en-US" altLang="zh-CN" sz="2400" dirty="0">
              <a:solidFill>
                <a:srgbClr val="000000"/>
              </a:solidFill>
              <a:latin typeface="微软雅黑" panose="020B0503020204020204" pitchFamily="34" charset="-122"/>
              <a:ea typeface="微软雅黑" panose="020B0503020204020204" pitchFamily="34" charset="-122"/>
            </a:endParaRPr>
          </a:p>
        </p:txBody>
      </p:sp>
      <p:pic>
        <p:nvPicPr>
          <p:cNvPr id="18" name="图片 1"/>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435626" y="3099039"/>
            <a:ext cx="3775075" cy="1011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矩形 7"/>
          <p:cNvSpPr/>
          <p:nvPr/>
        </p:nvSpPr>
        <p:spPr>
          <a:xfrm>
            <a:off x="1268085" y="4059426"/>
            <a:ext cx="10598221" cy="2862322"/>
          </a:xfrm>
          <a:prstGeom prst="rect">
            <a:avLst/>
          </a:prstGeom>
        </p:spPr>
        <p:txBody>
          <a:bodyPr wrap="square">
            <a:spAutoFit/>
          </a:bodyPr>
          <a:lstStyle/>
          <a:p>
            <a:pPr lvl="0" fontAlgn="base">
              <a:lnSpc>
                <a:spcPct val="150000"/>
              </a:lnSpc>
              <a:spcBef>
                <a:spcPts val="600"/>
              </a:spcBef>
              <a:spcAft>
                <a:spcPct val="0"/>
              </a:spcAft>
              <a:buClr>
                <a:srgbClr val="3333CC"/>
              </a:buClr>
              <a:buSzPct val="60000"/>
              <a:defRPr/>
            </a:pPr>
            <a:r>
              <a:rPr lang="zh-CN" altLang="en-US" sz="2400" dirty="0">
                <a:solidFill>
                  <a:srgbClr val="0000FF"/>
                </a:solidFill>
                <a:latin typeface="微软雅黑" panose="020B0503020204020204" pitchFamily="34" charset="-122"/>
                <a:ea typeface="微软雅黑" panose="020B0503020204020204" pitchFamily="34" charset="-122"/>
              </a:rPr>
              <a:t>邻接矩阵表可用于表示有向图也可用于表示无向图，存储空间需求均为</a:t>
            </a:r>
            <a:r>
              <a:rPr lang="en-US" altLang="zh-CN" sz="2400" dirty="0">
                <a:solidFill>
                  <a:srgbClr val="0000FF"/>
                </a:solidFill>
                <a:latin typeface="微软雅黑" panose="020B0503020204020204" pitchFamily="34" charset="-122"/>
                <a:ea typeface="微软雅黑" panose="020B0503020204020204" pitchFamily="34" charset="-122"/>
              </a:rPr>
              <a:t>O(V</a:t>
            </a:r>
            <a:r>
              <a:rPr lang="en-US" altLang="zh-CN" sz="2400" baseline="30000" dirty="0">
                <a:solidFill>
                  <a:srgbClr val="0000FF"/>
                </a:solidFill>
                <a:latin typeface="微软雅黑" panose="020B0503020204020204" pitchFamily="34" charset="-122"/>
                <a:ea typeface="微软雅黑" panose="020B0503020204020204" pitchFamily="34" charset="-122"/>
              </a:rPr>
              <a:t>2</a:t>
            </a:r>
            <a:r>
              <a:rPr lang="en-US" altLang="zh-CN" sz="2400" dirty="0">
                <a:solidFill>
                  <a:srgbClr val="0000FF"/>
                </a:solidFill>
                <a:latin typeface="微软雅黑" panose="020B0503020204020204" pitchFamily="34" charset="-122"/>
                <a:ea typeface="微软雅黑" panose="020B0503020204020204" pitchFamily="34" charset="-122"/>
              </a:rPr>
              <a:t>)</a:t>
            </a:r>
            <a:r>
              <a:rPr lang="zh-CN" altLang="en-US" sz="2400" dirty="0">
                <a:solidFill>
                  <a:srgbClr val="0000FF"/>
                </a:solidFill>
                <a:latin typeface="微软雅黑" panose="020B0503020204020204" pitchFamily="34" charset="-122"/>
                <a:ea typeface="微软雅黑" panose="020B0503020204020204" pitchFamily="34" charset="-122"/>
              </a:rPr>
              <a:t>。</a:t>
            </a:r>
            <a:endParaRPr lang="en-US" altLang="zh-CN" sz="2400" dirty="0">
              <a:solidFill>
                <a:srgbClr val="0000FF"/>
              </a:solidFill>
              <a:latin typeface="微软雅黑" panose="020B0503020204020204" pitchFamily="34" charset="-122"/>
              <a:ea typeface="微软雅黑" panose="020B0503020204020204" pitchFamily="34" charset="-122"/>
            </a:endParaRPr>
          </a:p>
          <a:p>
            <a:pPr marL="901700" lvl="1" indent="-285750" fontAlgn="base">
              <a:lnSpc>
                <a:spcPct val="150000"/>
              </a:lnSpc>
              <a:spcAft>
                <a:spcPct val="0"/>
              </a:spcAft>
              <a:buClr>
                <a:srgbClr val="3333CC"/>
              </a:buClr>
              <a:buSzPct val="60000"/>
              <a:buFont typeface="Wingdings" panose="05000000000000000000" pitchFamily="2" charset="2"/>
              <a:buChar char="Ø"/>
              <a:defRPr/>
            </a:pPr>
            <a:r>
              <a:rPr lang="zh-CN" altLang="en-US" sz="2400" dirty="0">
                <a:solidFill>
                  <a:srgbClr val="000000"/>
                </a:solidFill>
                <a:latin typeface="微软雅黑" panose="020B0503020204020204" pitchFamily="34" charset="-122"/>
                <a:ea typeface="微软雅黑" panose="020B0503020204020204" pitchFamily="34" charset="-122"/>
              </a:rPr>
              <a:t>无向图的邻接矩阵</a:t>
            </a:r>
            <a:r>
              <a:rPr lang="en-US" altLang="zh-CN" sz="2400" dirty="0">
                <a:solidFill>
                  <a:srgbClr val="000000"/>
                </a:solidFill>
                <a:latin typeface="微软雅黑" panose="020B0503020204020204" pitchFamily="34" charset="-122"/>
                <a:ea typeface="微软雅黑" panose="020B0503020204020204" pitchFamily="34" charset="-122"/>
              </a:rPr>
              <a:t>A</a:t>
            </a:r>
            <a:r>
              <a:rPr lang="zh-CN" altLang="en-US" sz="2400" dirty="0">
                <a:solidFill>
                  <a:srgbClr val="000000"/>
                </a:solidFill>
                <a:latin typeface="微软雅黑" panose="020B0503020204020204" pitchFamily="34" charset="-122"/>
                <a:ea typeface="微软雅黑" panose="020B0503020204020204" pitchFamily="34" charset="-122"/>
              </a:rPr>
              <a:t>是一个</a:t>
            </a:r>
            <a:r>
              <a:rPr lang="zh-CN" altLang="en-US" sz="2400" dirty="0">
                <a:solidFill>
                  <a:srgbClr val="FF0000"/>
                </a:solidFill>
                <a:latin typeface="微软雅黑" panose="020B0503020204020204" pitchFamily="34" charset="-122"/>
                <a:ea typeface="微软雅黑" panose="020B0503020204020204" pitchFamily="34" charset="-122"/>
              </a:rPr>
              <a:t>对称矩阵</a:t>
            </a:r>
            <a:r>
              <a:rPr lang="zh-CN" altLang="en-US" sz="2400" dirty="0">
                <a:solidFill>
                  <a:srgbClr val="000000"/>
                </a:solidFill>
                <a:latin typeface="微软雅黑" panose="020B0503020204020204" pitchFamily="34" charset="-122"/>
                <a:ea typeface="微软雅黑" panose="020B0503020204020204" pitchFamily="34" charset="-122"/>
              </a:rPr>
              <a:t>，因此</a:t>
            </a:r>
            <a:r>
              <a:rPr lang="en-US" altLang="zh-CN" sz="2400" dirty="0">
                <a:solidFill>
                  <a:srgbClr val="000000"/>
                </a:solidFill>
                <a:latin typeface="微软雅黑" panose="020B0503020204020204" pitchFamily="34" charset="-122"/>
                <a:ea typeface="微软雅黑" panose="020B0503020204020204" pitchFamily="34" charset="-122"/>
              </a:rPr>
              <a:t>A</a:t>
            </a:r>
            <a:r>
              <a:rPr lang="zh-CN" altLang="en-US" sz="2400" dirty="0">
                <a:solidFill>
                  <a:srgbClr val="000000"/>
                </a:solidFill>
                <a:latin typeface="微软雅黑" panose="020B0503020204020204" pitchFamily="34" charset="-122"/>
                <a:ea typeface="微软雅黑" panose="020B0503020204020204" pitchFamily="34" charset="-122"/>
              </a:rPr>
              <a:t>也是自己的转置，即</a:t>
            </a:r>
            <a:r>
              <a:rPr lang="en-US" altLang="zh-CN" sz="2400" dirty="0">
                <a:solidFill>
                  <a:srgbClr val="FF0000"/>
                </a:solidFill>
                <a:latin typeface="微软雅黑" panose="020B0503020204020204" pitchFamily="34" charset="-122"/>
                <a:ea typeface="微软雅黑" panose="020B0503020204020204" pitchFamily="34" charset="-122"/>
              </a:rPr>
              <a:t>A=A</a:t>
            </a:r>
            <a:r>
              <a:rPr lang="en-US" altLang="zh-CN" sz="2400" baseline="30000" dirty="0">
                <a:solidFill>
                  <a:srgbClr val="FF0000"/>
                </a:solidFill>
                <a:latin typeface="微软雅黑" panose="020B0503020204020204" pitchFamily="34" charset="-122"/>
                <a:ea typeface="微软雅黑" panose="020B0503020204020204" pitchFamily="34" charset="-122"/>
              </a:rPr>
              <a:t>T</a:t>
            </a:r>
            <a:r>
              <a:rPr lang="zh-CN" altLang="en-US" sz="2400" dirty="0">
                <a:solidFill>
                  <a:srgbClr val="000000"/>
                </a:solidFill>
                <a:latin typeface="微软雅黑" panose="020B0503020204020204" pitchFamily="34" charset="-122"/>
                <a:ea typeface="微软雅黑" panose="020B0503020204020204" pitchFamily="34" charset="-122"/>
              </a:rPr>
              <a:t>。</a:t>
            </a:r>
            <a:endParaRPr lang="en-US" altLang="zh-CN" sz="2400" dirty="0">
              <a:solidFill>
                <a:srgbClr val="000000"/>
              </a:solidFill>
              <a:latin typeface="微软雅黑" panose="020B0503020204020204" pitchFamily="34" charset="-122"/>
              <a:ea typeface="微软雅黑" panose="020B0503020204020204" pitchFamily="34" charset="-122"/>
            </a:endParaRPr>
          </a:p>
          <a:p>
            <a:pPr marL="901700" lvl="1" indent="-285750" fontAlgn="base">
              <a:lnSpc>
                <a:spcPct val="150000"/>
              </a:lnSpc>
              <a:spcAft>
                <a:spcPct val="0"/>
              </a:spcAft>
              <a:buClr>
                <a:srgbClr val="3333CC"/>
              </a:buClr>
              <a:buSzPct val="60000"/>
              <a:buFont typeface="Wingdings" panose="05000000000000000000" pitchFamily="2" charset="2"/>
              <a:buChar char="Ø"/>
              <a:defRPr/>
            </a:pPr>
            <a:r>
              <a:rPr lang="zh-CN" altLang="en-US" sz="2400" dirty="0">
                <a:solidFill>
                  <a:srgbClr val="000000"/>
                </a:solidFill>
                <a:latin typeface="微软雅黑" panose="020B0503020204020204" pitchFamily="34" charset="-122"/>
                <a:ea typeface="微软雅黑" panose="020B0503020204020204" pitchFamily="34" charset="-122"/>
              </a:rPr>
              <a:t>为了节省空间，无向图的邻接矩阵可以用上三角或下三角矩阵表示，可以省近乎一半的空间。</a:t>
            </a:r>
            <a:endParaRPr lang="en-US" altLang="zh-CN" sz="2400" dirty="0">
              <a:solidFill>
                <a:srgbClr val="000000"/>
              </a:solidFill>
              <a:latin typeface="微软雅黑" panose="020B0503020204020204" pitchFamily="34" charset="-122"/>
              <a:ea typeface="微软雅黑" panose="020B0503020204020204" pitchFamily="34" charset="-122"/>
            </a:endParaRPr>
          </a:p>
          <a:p>
            <a:pPr marL="901700" lvl="1" indent="-285750" fontAlgn="base">
              <a:lnSpc>
                <a:spcPct val="150000"/>
              </a:lnSpc>
              <a:spcAft>
                <a:spcPct val="0"/>
              </a:spcAft>
              <a:buClr>
                <a:srgbClr val="3333CC"/>
              </a:buClr>
              <a:buSzPct val="60000"/>
              <a:buFont typeface="Wingdings" panose="05000000000000000000" pitchFamily="2" charset="2"/>
              <a:buChar char="Ø"/>
              <a:defRPr/>
            </a:pPr>
            <a:r>
              <a:rPr lang="zh-CN" altLang="en-US" sz="2400" dirty="0">
                <a:solidFill>
                  <a:srgbClr val="000000"/>
                </a:solidFill>
                <a:latin typeface="微软雅黑" panose="020B0503020204020204" pitchFamily="34" charset="-122"/>
                <a:ea typeface="微软雅黑" panose="020B0503020204020204" pitchFamily="34" charset="-122"/>
              </a:rPr>
              <a:t>但以上性质不适用于有向图。</a:t>
            </a:r>
            <a:endParaRPr lang="en-US" altLang="zh-CN" sz="2400" dirty="0">
              <a:solidFill>
                <a:srgbClr val="0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675725699"/>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3333" y="338667"/>
            <a:ext cx="2607733" cy="593644"/>
          </a:xfrm>
          <a:prstGeom prst="rect">
            <a:avLst/>
          </a:prstGeom>
        </p:spPr>
      </p:pic>
      <p:pic>
        <p:nvPicPr>
          <p:cNvPr id="3" name="图片 2"/>
          <p:cNvPicPr>
            <a:picLocks noChangeAspect="1"/>
          </p:cNvPicPr>
          <p:nvPr/>
        </p:nvPicPr>
        <p:blipFill rotWithShape="1">
          <a:blip r:embed="rId4">
            <a:alphaModFix amt="4000"/>
            <a:extLst>
              <a:ext uri="{28A0092B-C50C-407E-A947-70E740481C1C}">
                <a14:useLocalDpi xmlns:a14="http://schemas.microsoft.com/office/drawing/2010/main" val="0"/>
              </a:ext>
            </a:extLst>
          </a:blip>
          <a:srcRect t="4939" r="28793" b="22469"/>
          <a:stretch/>
        </p:blipFill>
        <p:spPr>
          <a:xfrm>
            <a:off x="2641601" y="902926"/>
            <a:ext cx="9550400" cy="5955074"/>
          </a:xfrm>
          <a:prstGeom prst="rect">
            <a:avLst/>
          </a:prstGeom>
        </p:spPr>
      </p:pic>
      <p:sp>
        <p:nvSpPr>
          <p:cNvPr id="6" name="矩形 5"/>
          <p:cNvSpPr/>
          <p:nvPr/>
        </p:nvSpPr>
        <p:spPr>
          <a:xfrm flipV="1">
            <a:off x="4726600" y="1312147"/>
            <a:ext cx="7079976" cy="45719"/>
          </a:xfrm>
          <a:prstGeom prst="rect">
            <a:avLst/>
          </a:prstGeom>
          <a:solidFill>
            <a:srgbClr val="239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矩形 9"/>
          <p:cNvSpPr/>
          <p:nvPr/>
        </p:nvSpPr>
        <p:spPr>
          <a:xfrm>
            <a:off x="9618453" y="383465"/>
            <a:ext cx="2206050" cy="523220"/>
          </a:xfrm>
          <a:prstGeom prst="rect">
            <a:avLst/>
          </a:prstGeom>
          <a:solidFill>
            <a:srgbClr val="239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矩形 10"/>
          <p:cNvSpPr/>
          <p:nvPr/>
        </p:nvSpPr>
        <p:spPr>
          <a:xfrm>
            <a:off x="9558068" y="352688"/>
            <a:ext cx="2359995" cy="584775"/>
          </a:xfrm>
          <a:prstGeom prst="rect">
            <a:avLst/>
          </a:prstGeom>
        </p:spPr>
        <p:txBody>
          <a:bodyPr wrap="square" anchor="ct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lnSpc>
                <a:spcPct val="100000"/>
              </a:lnSpc>
              <a:spcBef>
                <a:spcPts val="0"/>
              </a:spcBef>
              <a:spcAft>
                <a:spcPts val="0"/>
              </a:spcAft>
              <a:defRPr/>
            </a:pPr>
            <a:r>
              <a:rPr lang="zh-CN" altLang="en-US" sz="3200" b="1" dirty="0">
                <a:solidFill>
                  <a:schemeClr val="bg1"/>
                </a:solidFill>
                <a:latin typeface="微软雅黑" charset="-122"/>
                <a:ea typeface="微软雅黑" charset="-122"/>
                <a:sym typeface="+mn-ea"/>
              </a:rPr>
              <a:t>回溯法</a:t>
            </a:r>
          </a:p>
        </p:txBody>
      </p:sp>
      <p:sp>
        <p:nvSpPr>
          <p:cNvPr id="13" name="文本框 12"/>
          <p:cNvSpPr txBox="1"/>
          <p:nvPr/>
        </p:nvSpPr>
        <p:spPr>
          <a:xfrm>
            <a:off x="342670" y="1027613"/>
            <a:ext cx="4401858" cy="584775"/>
          </a:xfrm>
          <a:prstGeom prst="rect">
            <a:avLst/>
          </a:prstGeom>
          <a:noFill/>
        </p:spPr>
        <p:txBody>
          <a:bodyPr wrap="square" rtlCol="0">
            <a:spAutoFit/>
          </a:bodyPr>
          <a:lstStyle/>
          <a:p>
            <a:r>
              <a:rPr kumimoji="1" lang="en-US" altLang="zh-CN" sz="3200" b="1" i="1" dirty="0">
                <a:latin typeface="Microsoft YaHei" charset="-122"/>
                <a:ea typeface="Microsoft YaHei" charset="-122"/>
                <a:cs typeface="Microsoft YaHei" charset="-122"/>
              </a:rPr>
              <a:t>4</a:t>
            </a:r>
            <a:r>
              <a:rPr kumimoji="1" lang="zh-CN" altLang="en-US" sz="3200" b="1" i="1" dirty="0" smtClean="0">
                <a:latin typeface="Microsoft YaHei" charset="-122"/>
                <a:ea typeface="Microsoft YaHei" charset="-122"/>
                <a:cs typeface="Microsoft YaHei" charset="-122"/>
              </a:rPr>
              <a:t>皇后问题 回溯法求解</a:t>
            </a:r>
            <a:endParaRPr kumimoji="1" lang="zh-CN" altLang="en-US" sz="3200" b="1" i="1" dirty="0">
              <a:latin typeface="Microsoft YaHei" charset="-122"/>
              <a:ea typeface="Microsoft YaHei" charset="-122"/>
              <a:cs typeface="Microsoft YaHei" charset="-122"/>
            </a:endParaRPr>
          </a:p>
        </p:txBody>
      </p:sp>
      <p:grpSp>
        <p:nvGrpSpPr>
          <p:cNvPr id="180" name="Group 28"/>
          <p:cNvGrpSpPr>
            <a:grpSpLocks/>
          </p:cNvGrpSpPr>
          <p:nvPr/>
        </p:nvGrpSpPr>
        <p:grpSpPr bwMode="auto">
          <a:xfrm>
            <a:off x="1495274" y="2656543"/>
            <a:ext cx="1727200" cy="1731962"/>
            <a:chOff x="476" y="436"/>
            <a:chExt cx="1088" cy="1091"/>
          </a:xfrm>
        </p:grpSpPr>
        <p:sp>
          <p:nvSpPr>
            <p:cNvPr id="181" name="Rectangle 29"/>
            <p:cNvSpPr>
              <a:spLocks noChangeArrowheads="1"/>
            </p:cNvSpPr>
            <p:nvPr/>
          </p:nvSpPr>
          <p:spPr bwMode="auto">
            <a:xfrm>
              <a:off x="476" y="436"/>
              <a:ext cx="272" cy="27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1</a:t>
              </a:r>
            </a:p>
          </p:txBody>
        </p:sp>
        <p:sp>
          <p:nvSpPr>
            <p:cNvPr id="182" name="Rectangle 30"/>
            <p:cNvSpPr>
              <a:spLocks noChangeArrowheads="1"/>
            </p:cNvSpPr>
            <p:nvPr/>
          </p:nvSpPr>
          <p:spPr bwMode="auto">
            <a:xfrm>
              <a:off x="748" y="436"/>
              <a:ext cx="272" cy="27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183" name="Rectangle 31"/>
            <p:cNvSpPr>
              <a:spLocks noChangeArrowheads="1"/>
            </p:cNvSpPr>
            <p:nvPr/>
          </p:nvSpPr>
          <p:spPr bwMode="auto">
            <a:xfrm>
              <a:off x="1020" y="436"/>
              <a:ext cx="272" cy="27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184" name="Rectangle 32"/>
            <p:cNvSpPr>
              <a:spLocks noChangeArrowheads="1"/>
            </p:cNvSpPr>
            <p:nvPr/>
          </p:nvSpPr>
          <p:spPr bwMode="auto">
            <a:xfrm>
              <a:off x="1292" y="436"/>
              <a:ext cx="272" cy="27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185" name="Rectangle 33"/>
            <p:cNvSpPr>
              <a:spLocks noChangeArrowheads="1"/>
            </p:cNvSpPr>
            <p:nvPr/>
          </p:nvSpPr>
          <p:spPr bwMode="auto">
            <a:xfrm>
              <a:off x="476" y="709"/>
              <a:ext cx="272" cy="27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FF0000"/>
                  </a:solidFill>
                  <a:effectLst/>
                  <a:uLnTx/>
                  <a:uFillTx/>
                  <a:latin typeface="Arial" panose="020B0604020202020204" pitchFamily="34" charset="0"/>
                  <a:ea typeface="宋体" panose="02010600030101010101" pitchFamily="2" charset="-122"/>
                  <a:cs typeface="Arial" panose="020B0604020202020204" pitchFamily="34" charset="0"/>
                </a:rPr>
                <a:t>•</a:t>
              </a:r>
            </a:p>
          </p:txBody>
        </p:sp>
        <p:sp>
          <p:nvSpPr>
            <p:cNvPr id="186" name="Rectangle 34"/>
            <p:cNvSpPr>
              <a:spLocks noChangeArrowheads="1"/>
            </p:cNvSpPr>
            <p:nvPr/>
          </p:nvSpPr>
          <p:spPr bwMode="auto">
            <a:xfrm>
              <a:off x="748" y="709"/>
              <a:ext cx="272" cy="27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FF0000"/>
                  </a:solidFill>
                  <a:effectLst/>
                  <a:uLnTx/>
                  <a:uFillTx/>
                  <a:latin typeface="Arial" panose="020B0604020202020204" pitchFamily="34" charset="0"/>
                  <a:ea typeface="宋体" panose="02010600030101010101" pitchFamily="2" charset="-122"/>
                </a:rPr>
                <a:t>•</a:t>
              </a:r>
              <a:endParaRPr kumimoji="0" lang="zh-CN" altLang="en-US" sz="1800" b="0" i="0" u="none" strike="noStrike" kern="0" cap="none" spc="0" normalizeH="0" baseline="0" noProof="0" smtClean="0">
                <a:ln>
                  <a:noFill/>
                </a:ln>
                <a:solidFill>
                  <a:srgbClr val="FF0000"/>
                </a:solidFill>
                <a:effectLst/>
                <a:uLnTx/>
                <a:uFillTx/>
                <a:latin typeface="Arial" panose="020B0604020202020204" pitchFamily="34" charset="0"/>
                <a:ea typeface="宋体" panose="02010600030101010101" pitchFamily="2" charset="-122"/>
              </a:endParaRPr>
            </a:p>
          </p:txBody>
        </p:sp>
        <p:sp>
          <p:nvSpPr>
            <p:cNvPr id="187" name="Rectangle 35"/>
            <p:cNvSpPr>
              <a:spLocks noChangeArrowheads="1"/>
            </p:cNvSpPr>
            <p:nvPr/>
          </p:nvSpPr>
          <p:spPr bwMode="auto">
            <a:xfrm>
              <a:off x="1020" y="709"/>
              <a:ext cx="272" cy="27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FF0000"/>
                  </a:solidFill>
                  <a:effectLst/>
                  <a:uLnTx/>
                  <a:uFillTx/>
                  <a:latin typeface="Arial" panose="020B0604020202020204" pitchFamily="34" charset="0"/>
                  <a:ea typeface="宋体" panose="02010600030101010101" pitchFamily="2" charset="-122"/>
                </a:rPr>
                <a:t>2</a:t>
              </a:r>
              <a:endParaRPr kumimoji="0" lang="zh-CN" altLang="en-US" sz="1800" b="0" i="0" u="none" strike="noStrike" kern="0" cap="none" spc="0" normalizeH="0" baseline="0" noProof="0" smtClean="0">
                <a:ln>
                  <a:noFill/>
                </a:ln>
                <a:solidFill>
                  <a:srgbClr val="FF0000"/>
                </a:solidFill>
                <a:effectLst/>
                <a:uLnTx/>
                <a:uFillTx/>
                <a:latin typeface="Arial" panose="020B0604020202020204" pitchFamily="34" charset="0"/>
                <a:ea typeface="宋体" panose="02010600030101010101" pitchFamily="2" charset="-122"/>
              </a:endParaRPr>
            </a:p>
          </p:txBody>
        </p:sp>
        <p:sp>
          <p:nvSpPr>
            <p:cNvPr id="188" name="Rectangle 36"/>
            <p:cNvSpPr>
              <a:spLocks noChangeArrowheads="1"/>
            </p:cNvSpPr>
            <p:nvPr/>
          </p:nvSpPr>
          <p:spPr bwMode="auto">
            <a:xfrm>
              <a:off x="1292" y="709"/>
              <a:ext cx="272" cy="27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189" name="Rectangle 37"/>
            <p:cNvSpPr>
              <a:spLocks noChangeArrowheads="1"/>
            </p:cNvSpPr>
            <p:nvPr/>
          </p:nvSpPr>
          <p:spPr bwMode="auto">
            <a:xfrm>
              <a:off x="476" y="981"/>
              <a:ext cx="272" cy="27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190" name="Rectangle 38"/>
            <p:cNvSpPr>
              <a:spLocks noChangeArrowheads="1"/>
            </p:cNvSpPr>
            <p:nvPr/>
          </p:nvSpPr>
          <p:spPr bwMode="auto">
            <a:xfrm>
              <a:off x="748" y="981"/>
              <a:ext cx="272" cy="27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FF0000"/>
                  </a:solidFill>
                  <a:effectLst/>
                  <a:uLnTx/>
                  <a:uFillTx/>
                  <a:latin typeface="Arial" panose="020B0604020202020204" pitchFamily="34" charset="0"/>
                  <a:ea typeface="宋体" panose="02010600030101010101" pitchFamily="2" charset="-122"/>
                </a:rPr>
                <a:t>3</a:t>
              </a:r>
              <a:endParaRPr kumimoji="0" lang="zh-CN" altLang="en-US" sz="1800" b="0" i="0" u="none" strike="noStrike" kern="0" cap="none" spc="0" normalizeH="0" baseline="0" noProof="0" smtClean="0">
                <a:ln>
                  <a:noFill/>
                </a:ln>
                <a:solidFill>
                  <a:srgbClr val="FF0000"/>
                </a:solidFill>
                <a:effectLst/>
                <a:uLnTx/>
                <a:uFillTx/>
                <a:latin typeface="Arial" panose="020B0604020202020204" pitchFamily="34" charset="0"/>
                <a:ea typeface="宋体" panose="02010600030101010101" pitchFamily="2" charset="-122"/>
              </a:endParaRPr>
            </a:p>
          </p:txBody>
        </p:sp>
        <p:sp>
          <p:nvSpPr>
            <p:cNvPr id="191" name="Rectangle 39"/>
            <p:cNvSpPr>
              <a:spLocks noChangeArrowheads="1"/>
            </p:cNvSpPr>
            <p:nvPr/>
          </p:nvSpPr>
          <p:spPr bwMode="auto">
            <a:xfrm>
              <a:off x="1020" y="981"/>
              <a:ext cx="272" cy="27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192" name="Rectangle 40"/>
            <p:cNvSpPr>
              <a:spLocks noChangeArrowheads="1"/>
            </p:cNvSpPr>
            <p:nvPr/>
          </p:nvSpPr>
          <p:spPr bwMode="auto">
            <a:xfrm>
              <a:off x="1292" y="981"/>
              <a:ext cx="272" cy="27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193" name="Rectangle 41"/>
            <p:cNvSpPr>
              <a:spLocks noChangeArrowheads="1"/>
            </p:cNvSpPr>
            <p:nvPr/>
          </p:nvSpPr>
          <p:spPr bwMode="auto">
            <a:xfrm>
              <a:off x="476" y="1254"/>
              <a:ext cx="272" cy="27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194" name="Rectangle 42"/>
            <p:cNvSpPr>
              <a:spLocks noChangeArrowheads="1"/>
            </p:cNvSpPr>
            <p:nvPr/>
          </p:nvSpPr>
          <p:spPr bwMode="auto">
            <a:xfrm>
              <a:off x="748" y="1254"/>
              <a:ext cx="272" cy="27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195" name="Rectangle 43"/>
            <p:cNvSpPr>
              <a:spLocks noChangeArrowheads="1"/>
            </p:cNvSpPr>
            <p:nvPr/>
          </p:nvSpPr>
          <p:spPr bwMode="auto">
            <a:xfrm>
              <a:off x="1020" y="1254"/>
              <a:ext cx="272" cy="27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196" name="Rectangle 44"/>
            <p:cNvSpPr>
              <a:spLocks noChangeArrowheads="1"/>
            </p:cNvSpPr>
            <p:nvPr/>
          </p:nvSpPr>
          <p:spPr bwMode="auto">
            <a:xfrm>
              <a:off x="1292" y="1254"/>
              <a:ext cx="272" cy="27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grpSp>
      <p:sp>
        <p:nvSpPr>
          <p:cNvPr id="197" name="Oval 45"/>
          <p:cNvSpPr>
            <a:spLocks noChangeArrowheads="1"/>
          </p:cNvSpPr>
          <p:nvPr/>
        </p:nvSpPr>
        <p:spPr bwMode="auto">
          <a:xfrm>
            <a:off x="5876230" y="2158398"/>
            <a:ext cx="433387" cy="431800"/>
          </a:xfrm>
          <a:prstGeom prst="ellipse">
            <a:avLst/>
          </a:prstGeom>
          <a:solidFill>
            <a:srgbClr val="AFBF39"/>
          </a:solidFill>
          <a:ln w="9525">
            <a:solidFill>
              <a:srgbClr val="000000"/>
            </a:solidFill>
            <a:round/>
            <a:headEnd/>
            <a:tailEnd/>
          </a:ln>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1</a:t>
            </a:r>
          </a:p>
        </p:txBody>
      </p:sp>
      <p:sp>
        <p:nvSpPr>
          <p:cNvPr id="198" name="Oval 46"/>
          <p:cNvSpPr>
            <a:spLocks noChangeArrowheads="1"/>
          </p:cNvSpPr>
          <p:nvPr/>
        </p:nvSpPr>
        <p:spPr bwMode="auto">
          <a:xfrm>
            <a:off x="5299967" y="2952148"/>
            <a:ext cx="433388" cy="431800"/>
          </a:xfrm>
          <a:prstGeom prst="ellipse">
            <a:avLst/>
          </a:prstGeom>
          <a:solidFill>
            <a:srgbClr val="AFBF39"/>
          </a:solidFill>
          <a:ln w="9525">
            <a:solidFill>
              <a:srgbClr val="000000"/>
            </a:solidFill>
            <a:round/>
            <a:headEnd/>
            <a:tailEnd/>
          </a:ln>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2</a:t>
            </a:r>
          </a:p>
        </p:txBody>
      </p:sp>
      <p:sp>
        <p:nvSpPr>
          <p:cNvPr id="199" name="Line 47"/>
          <p:cNvSpPr>
            <a:spLocks noChangeShapeType="1"/>
          </p:cNvSpPr>
          <p:nvPr/>
        </p:nvSpPr>
        <p:spPr bwMode="auto">
          <a:xfrm flipH="1">
            <a:off x="5588892" y="2590198"/>
            <a:ext cx="431800" cy="36036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200" name="Rectangle 48"/>
          <p:cNvSpPr>
            <a:spLocks noChangeArrowheads="1"/>
          </p:cNvSpPr>
          <p:nvPr/>
        </p:nvSpPr>
        <p:spPr bwMode="auto">
          <a:xfrm>
            <a:off x="7552361" y="2512080"/>
            <a:ext cx="4283075" cy="1800225"/>
          </a:xfrm>
          <a:prstGeom prst="rect">
            <a:avLst/>
          </a:prstGeom>
          <a:solidFill>
            <a:srgbClr val="CDFFE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fontAlgn="base">
              <a:spcAft>
                <a:spcPct val="0"/>
              </a:spcAft>
              <a:buClr>
                <a:srgbClr val="CC9900"/>
              </a:buClr>
              <a:buFont typeface="Wingdings" panose="05000000000000000000" pitchFamily="2" charset="2"/>
              <a:buNone/>
            </a:pPr>
            <a:r>
              <a:rPr lang="zh-CN" altLang="en-US" sz="2000" smtClean="0">
                <a:solidFill>
                  <a:srgbClr val="000000"/>
                </a:solidFill>
                <a:latin typeface="微软雅黑" panose="020B0503020204020204" pitchFamily="34" charset="-122"/>
                <a:ea typeface="微软雅黑" panose="020B0503020204020204" pitchFamily="34" charset="-122"/>
              </a:rPr>
              <a:t>由结点</a:t>
            </a:r>
            <a:r>
              <a:rPr lang="en-US" altLang="zh-CN" sz="2000" smtClean="0">
                <a:solidFill>
                  <a:srgbClr val="000000"/>
                </a:solidFill>
                <a:latin typeface="微软雅黑" panose="020B0503020204020204" pitchFamily="34" charset="-122"/>
                <a:ea typeface="微软雅黑" panose="020B0503020204020204" pitchFamily="34" charset="-122"/>
              </a:rPr>
              <a:t>8</a:t>
            </a:r>
            <a:r>
              <a:rPr lang="zh-CN" altLang="en-US" sz="2000" smtClean="0">
                <a:solidFill>
                  <a:srgbClr val="000000"/>
                </a:solidFill>
                <a:latin typeface="微软雅黑" panose="020B0503020204020204" pitchFamily="34" charset="-122"/>
                <a:ea typeface="微软雅黑" panose="020B0503020204020204" pitchFamily="34" charset="-122"/>
              </a:rPr>
              <a:t>生成结点</a:t>
            </a:r>
            <a:r>
              <a:rPr lang="en-US" altLang="zh-CN" sz="2000" smtClean="0">
                <a:solidFill>
                  <a:srgbClr val="000000"/>
                </a:solidFill>
                <a:latin typeface="微软雅黑" panose="020B0503020204020204" pitchFamily="34" charset="-122"/>
                <a:ea typeface="微软雅黑" panose="020B0503020204020204" pitchFamily="34" charset="-122"/>
              </a:rPr>
              <a:t>9</a:t>
            </a:r>
            <a:r>
              <a:rPr lang="zh-CN" altLang="en-US" sz="2000" smtClean="0">
                <a:solidFill>
                  <a:srgbClr val="000000"/>
                </a:solidFill>
                <a:latin typeface="微软雅黑" panose="020B0503020204020204" pitchFamily="34" charset="-122"/>
                <a:ea typeface="微软雅黑" panose="020B0503020204020204" pitchFamily="34" charset="-122"/>
              </a:rPr>
              <a:t>，表示皇后</a:t>
            </a:r>
            <a:r>
              <a:rPr lang="en-US" altLang="zh-CN" sz="2000" smtClean="0">
                <a:solidFill>
                  <a:srgbClr val="000000"/>
                </a:solidFill>
                <a:latin typeface="微软雅黑" panose="020B0503020204020204" pitchFamily="34" charset="-122"/>
                <a:ea typeface="微软雅黑" panose="020B0503020204020204" pitchFamily="34" charset="-122"/>
              </a:rPr>
              <a:t>3</a:t>
            </a:r>
            <a:r>
              <a:rPr lang="zh-CN" altLang="en-US" sz="2000" smtClean="0">
                <a:solidFill>
                  <a:srgbClr val="000000"/>
                </a:solidFill>
                <a:latin typeface="微软雅黑" panose="020B0503020204020204" pitchFamily="34" charset="-122"/>
                <a:ea typeface="微软雅黑" panose="020B0503020204020204" pitchFamily="34" charset="-122"/>
              </a:rPr>
              <a:t>放到第</a:t>
            </a:r>
            <a:r>
              <a:rPr lang="en-US" altLang="zh-CN" sz="2000" smtClean="0">
                <a:solidFill>
                  <a:srgbClr val="000000"/>
                </a:solidFill>
                <a:latin typeface="微软雅黑" panose="020B0503020204020204" pitchFamily="34" charset="-122"/>
                <a:ea typeface="微软雅黑" panose="020B0503020204020204" pitchFamily="34" charset="-122"/>
              </a:rPr>
              <a:t>3</a:t>
            </a:r>
            <a:r>
              <a:rPr lang="zh-CN" altLang="en-US" sz="2000" smtClean="0">
                <a:solidFill>
                  <a:srgbClr val="000000"/>
                </a:solidFill>
                <a:latin typeface="微软雅黑" panose="020B0503020204020204" pitchFamily="34" charset="-122"/>
                <a:ea typeface="微软雅黑" panose="020B0503020204020204" pitchFamily="34" charset="-122"/>
              </a:rPr>
              <a:t>行第</a:t>
            </a:r>
            <a:r>
              <a:rPr lang="en-US" altLang="zh-CN" sz="2000" smtClean="0">
                <a:solidFill>
                  <a:srgbClr val="000000"/>
                </a:solidFill>
                <a:latin typeface="微软雅黑" panose="020B0503020204020204" pitchFamily="34" charset="-122"/>
                <a:ea typeface="微软雅黑" panose="020B0503020204020204" pitchFamily="34" charset="-122"/>
              </a:rPr>
              <a:t>2</a:t>
            </a:r>
            <a:r>
              <a:rPr lang="zh-CN" altLang="en-US" sz="2000" smtClean="0">
                <a:solidFill>
                  <a:srgbClr val="000000"/>
                </a:solidFill>
                <a:latin typeface="微软雅黑" panose="020B0503020204020204" pitchFamily="34" charset="-122"/>
                <a:ea typeface="微软雅黑" panose="020B0503020204020204" pitchFamily="34" charset="-122"/>
              </a:rPr>
              <a:t>列。</a:t>
            </a:r>
          </a:p>
          <a:p>
            <a:pPr fontAlgn="base">
              <a:spcAft>
                <a:spcPct val="0"/>
              </a:spcAft>
              <a:buClr>
                <a:srgbClr val="CC9900"/>
              </a:buClr>
              <a:buFont typeface="Wingdings" panose="05000000000000000000" pitchFamily="2" charset="2"/>
              <a:buNone/>
            </a:pPr>
            <a:r>
              <a:rPr lang="zh-CN" altLang="en-US" sz="2000" smtClean="0">
                <a:solidFill>
                  <a:srgbClr val="FF0000"/>
                </a:solidFill>
                <a:latin typeface="微软雅黑" panose="020B0503020204020204" pitchFamily="34" charset="-122"/>
                <a:ea typeface="微软雅黑" panose="020B0503020204020204" pitchFamily="34" charset="-122"/>
              </a:rPr>
              <a:t>利用限界函数杀死结点</a:t>
            </a:r>
            <a:r>
              <a:rPr lang="en-US" altLang="zh-CN" sz="2000" smtClean="0">
                <a:solidFill>
                  <a:srgbClr val="FF0000"/>
                </a:solidFill>
                <a:latin typeface="微软雅黑" panose="020B0503020204020204" pitchFamily="34" charset="-122"/>
                <a:ea typeface="微软雅黑" panose="020B0503020204020204" pitchFamily="34" charset="-122"/>
              </a:rPr>
              <a:t>9</a:t>
            </a:r>
            <a:r>
              <a:rPr lang="zh-CN" altLang="en-US" sz="2000" smtClean="0">
                <a:solidFill>
                  <a:srgbClr val="FF0000"/>
                </a:solidFill>
                <a:latin typeface="微软雅黑" panose="020B0503020204020204" pitchFamily="34" charset="-122"/>
                <a:ea typeface="微软雅黑" panose="020B0503020204020204" pitchFamily="34" charset="-122"/>
              </a:rPr>
              <a:t>。</a:t>
            </a:r>
          </a:p>
          <a:p>
            <a:pPr fontAlgn="base">
              <a:spcAft>
                <a:spcPct val="0"/>
              </a:spcAft>
              <a:buClr>
                <a:srgbClr val="CC9900"/>
              </a:buClr>
              <a:buFont typeface="Wingdings" panose="05000000000000000000" pitchFamily="2" charset="2"/>
              <a:buNone/>
            </a:pPr>
            <a:r>
              <a:rPr lang="zh-CN" altLang="en-US" sz="2000" smtClean="0">
                <a:solidFill>
                  <a:srgbClr val="000000"/>
                </a:solidFill>
                <a:latin typeface="微软雅黑" panose="020B0503020204020204" pitchFamily="34" charset="-122"/>
                <a:ea typeface="微软雅黑" panose="020B0503020204020204" pitchFamily="34" charset="-122"/>
              </a:rPr>
              <a:t>返回结点</a:t>
            </a:r>
            <a:r>
              <a:rPr lang="en-US" altLang="zh-CN" sz="2000" smtClean="0">
                <a:solidFill>
                  <a:srgbClr val="000000"/>
                </a:solidFill>
                <a:latin typeface="微软雅黑" panose="020B0503020204020204" pitchFamily="34" charset="-122"/>
                <a:ea typeface="微软雅黑" panose="020B0503020204020204" pitchFamily="34" charset="-122"/>
              </a:rPr>
              <a:t>8</a:t>
            </a:r>
            <a:r>
              <a:rPr lang="zh-CN" altLang="en-US" sz="2000" smtClean="0">
                <a:solidFill>
                  <a:srgbClr val="000000"/>
                </a:solidFill>
                <a:latin typeface="微软雅黑" panose="020B0503020204020204" pitchFamily="34" charset="-122"/>
                <a:ea typeface="微软雅黑" panose="020B0503020204020204" pitchFamily="34" charset="-122"/>
              </a:rPr>
              <a:t>继续扩展。</a:t>
            </a:r>
          </a:p>
          <a:p>
            <a:pPr fontAlgn="base">
              <a:spcAft>
                <a:spcPct val="0"/>
              </a:spcAft>
              <a:buClr>
                <a:srgbClr val="CC9900"/>
              </a:buClr>
              <a:buFont typeface="Wingdings" panose="05000000000000000000" pitchFamily="2" charset="2"/>
              <a:buNone/>
            </a:pPr>
            <a:r>
              <a:rPr lang="zh-CN" altLang="en-US" sz="2000" smtClean="0">
                <a:solidFill>
                  <a:srgbClr val="000000"/>
                </a:solidFill>
                <a:latin typeface="微软雅黑" panose="020B0503020204020204" pitchFamily="34" charset="-122"/>
                <a:ea typeface="微软雅黑" panose="020B0503020204020204" pitchFamily="34" charset="-122"/>
              </a:rPr>
              <a:t>（</a:t>
            </a:r>
            <a:r>
              <a:rPr lang="en-US" altLang="zh-CN" sz="2000" smtClean="0">
                <a:solidFill>
                  <a:srgbClr val="000000"/>
                </a:solidFill>
                <a:latin typeface="微软雅黑" panose="020B0503020204020204" pitchFamily="34" charset="-122"/>
                <a:ea typeface="微软雅黑" panose="020B0503020204020204" pitchFamily="34" charset="-122"/>
              </a:rPr>
              <a:t>9</a:t>
            </a:r>
            <a:r>
              <a:rPr lang="zh-CN" altLang="en-US" sz="2000" smtClean="0">
                <a:solidFill>
                  <a:srgbClr val="000000"/>
                </a:solidFill>
                <a:latin typeface="微软雅黑" panose="020B0503020204020204" pitchFamily="34" charset="-122"/>
                <a:ea typeface="微软雅黑" panose="020B0503020204020204" pitchFamily="34" charset="-122"/>
              </a:rPr>
              <a:t>后面的结点</a:t>
            </a:r>
            <a:r>
              <a:rPr lang="en-US" altLang="zh-CN" sz="2000" smtClean="0">
                <a:solidFill>
                  <a:srgbClr val="000000"/>
                </a:solidFill>
                <a:latin typeface="微软雅黑" panose="020B0503020204020204" pitchFamily="34" charset="-122"/>
                <a:ea typeface="微软雅黑" panose="020B0503020204020204" pitchFamily="34" charset="-122"/>
              </a:rPr>
              <a:t>10</a:t>
            </a:r>
            <a:r>
              <a:rPr lang="zh-CN" altLang="en-US" sz="2000" smtClean="0">
                <a:solidFill>
                  <a:srgbClr val="000000"/>
                </a:solidFill>
                <a:latin typeface="微软雅黑" panose="020B0503020204020204" pitchFamily="34" charset="-122"/>
                <a:ea typeface="微软雅黑" panose="020B0503020204020204" pitchFamily="34" charset="-122"/>
              </a:rPr>
              <a:t>不会生成）</a:t>
            </a:r>
          </a:p>
        </p:txBody>
      </p:sp>
      <p:sp>
        <p:nvSpPr>
          <p:cNvPr id="201" name="Oval 49"/>
          <p:cNvSpPr>
            <a:spLocks noChangeArrowheads="1"/>
          </p:cNvSpPr>
          <p:nvPr/>
        </p:nvSpPr>
        <p:spPr bwMode="auto">
          <a:xfrm>
            <a:off x="4723705" y="3744311"/>
            <a:ext cx="433387" cy="431800"/>
          </a:xfrm>
          <a:prstGeom prst="ellipse">
            <a:avLst/>
          </a:prstGeom>
          <a:solidFill>
            <a:srgbClr val="AFBF39"/>
          </a:solidFill>
          <a:ln w="9525">
            <a:solidFill>
              <a:srgbClr val="000000"/>
            </a:solidFill>
            <a:round/>
            <a:headEnd/>
            <a:tailEnd/>
          </a:ln>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3</a:t>
            </a:r>
          </a:p>
        </p:txBody>
      </p:sp>
      <p:sp>
        <p:nvSpPr>
          <p:cNvPr id="202" name="Line 50"/>
          <p:cNvSpPr>
            <a:spLocks noChangeShapeType="1"/>
          </p:cNvSpPr>
          <p:nvPr/>
        </p:nvSpPr>
        <p:spPr bwMode="auto">
          <a:xfrm flipH="1">
            <a:off x="5012630" y="3382361"/>
            <a:ext cx="431800" cy="36036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203" name="Text Box 51"/>
          <p:cNvSpPr txBox="1">
            <a:spLocks noChangeArrowheads="1"/>
          </p:cNvSpPr>
          <p:nvPr/>
        </p:nvSpPr>
        <p:spPr bwMode="auto">
          <a:xfrm>
            <a:off x="4953000" y="2518761"/>
            <a:ext cx="85179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20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x</a:t>
            </a:r>
            <a:r>
              <a:rPr kumimoji="0" lang="en-US" altLang="zh-CN" sz="2000" b="0" i="0" u="none" strike="noStrike" kern="0" cap="none" spc="0" normalizeH="0" baseline="-25000" noProof="0" dirty="0" smtClean="0">
                <a:ln>
                  <a:noFill/>
                </a:ln>
                <a:solidFill>
                  <a:srgbClr val="000000"/>
                </a:solidFill>
                <a:effectLst/>
                <a:uLnTx/>
                <a:uFillTx/>
                <a:latin typeface="微软雅黑" panose="020B0503020204020204" pitchFamily="34" charset="-122"/>
                <a:ea typeface="微软雅黑" panose="020B0503020204020204" pitchFamily="34" charset="-122"/>
              </a:rPr>
              <a:t>1</a:t>
            </a:r>
            <a:r>
              <a:rPr kumimoji="0" lang="en-US" altLang="zh-CN" sz="20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=1</a:t>
            </a:r>
          </a:p>
        </p:txBody>
      </p:sp>
      <p:sp>
        <p:nvSpPr>
          <p:cNvPr id="204" name="Text Box 52"/>
          <p:cNvSpPr txBox="1">
            <a:spLocks noChangeArrowheads="1"/>
          </p:cNvSpPr>
          <p:nvPr/>
        </p:nvSpPr>
        <p:spPr bwMode="auto">
          <a:xfrm>
            <a:off x="4394200" y="3382361"/>
            <a:ext cx="85179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20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x</a:t>
            </a:r>
            <a:r>
              <a:rPr kumimoji="0" lang="en-US" altLang="zh-CN" sz="2000" b="0" i="0" u="none" strike="noStrike" kern="0" cap="none" spc="0" normalizeH="0" baseline="-25000" noProof="0" dirty="0" smtClean="0">
                <a:ln>
                  <a:noFill/>
                </a:ln>
                <a:solidFill>
                  <a:srgbClr val="000000"/>
                </a:solidFill>
                <a:effectLst/>
                <a:uLnTx/>
                <a:uFillTx/>
                <a:latin typeface="微软雅黑" panose="020B0503020204020204" pitchFamily="34" charset="-122"/>
                <a:ea typeface="微软雅黑" panose="020B0503020204020204" pitchFamily="34" charset="-122"/>
              </a:rPr>
              <a:t>2</a:t>
            </a:r>
            <a:r>
              <a:rPr kumimoji="0" lang="en-US" altLang="zh-CN" sz="20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=2</a:t>
            </a:r>
          </a:p>
        </p:txBody>
      </p:sp>
      <p:sp>
        <p:nvSpPr>
          <p:cNvPr id="205" name="Text Box 53"/>
          <p:cNvSpPr txBox="1">
            <a:spLocks noChangeArrowheads="1"/>
          </p:cNvSpPr>
          <p:nvPr/>
        </p:nvSpPr>
        <p:spPr bwMode="auto">
          <a:xfrm>
            <a:off x="4761805" y="4247548"/>
            <a:ext cx="576262"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2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B</a:t>
            </a:r>
          </a:p>
        </p:txBody>
      </p:sp>
      <p:sp>
        <p:nvSpPr>
          <p:cNvPr id="206" name="Oval 54"/>
          <p:cNvSpPr>
            <a:spLocks noChangeArrowheads="1"/>
          </p:cNvSpPr>
          <p:nvPr/>
        </p:nvSpPr>
        <p:spPr bwMode="auto">
          <a:xfrm>
            <a:off x="5336480" y="3742723"/>
            <a:ext cx="433387" cy="431800"/>
          </a:xfrm>
          <a:prstGeom prst="ellipse">
            <a:avLst/>
          </a:prstGeom>
          <a:solidFill>
            <a:srgbClr val="AFBF39"/>
          </a:solidFill>
          <a:ln w="9525">
            <a:solidFill>
              <a:srgbClr val="000000"/>
            </a:solidFill>
            <a:round/>
            <a:headEnd/>
            <a:tailEnd/>
          </a:ln>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8</a:t>
            </a:r>
          </a:p>
        </p:txBody>
      </p:sp>
      <p:sp>
        <p:nvSpPr>
          <p:cNvPr id="207" name="Line 55"/>
          <p:cNvSpPr>
            <a:spLocks noChangeShapeType="1"/>
          </p:cNvSpPr>
          <p:nvPr/>
        </p:nvSpPr>
        <p:spPr bwMode="auto">
          <a:xfrm>
            <a:off x="5552380" y="3383948"/>
            <a:ext cx="0" cy="35877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208" name="Text Box 56"/>
          <p:cNvSpPr txBox="1">
            <a:spLocks noChangeArrowheads="1"/>
          </p:cNvSpPr>
          <p:nvPr/>
        </p:nvSpPr>
        <p:spPr bwMode="auto">
          <a:xfrm>
            <a:off x="5610225" y="3423636"/>
            <a:ext cx="85179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20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x</a:t>
            </a:r>
            <a:r>
              <a:rPr kumimoji="0" lang="en-US" altLang="zh-CN" sz="2000" b="0" i="0" u="none" strike="noStrike" kern="0" cap="none" spc="0" normalizeH="0" baseline="-25000" noProof="0" dirty="0" smtClean="0">
                <a:ln>
                  <a:noFill/>
                </a:ln>
                <a:solidFill>
                  <a:srgbClr val="000000"/>
                </a:solidFill>
                <a:effectLst/>
                <a:uLnTx/>
                <a:uFillTx/>
                <a:latin typeface="微软雅黑" panose="020B0503020204020204" pitchFamily="34" charset="-122"/>
                <a:ea typeface="微软雅黑" panose="020B0503020204020204" pitchFamily="34" charset="-122"/>
              </a:rPr>
              <a:t>2</a:t>
            </a:r>
            <a:r>
              <a:rPr kumimoji="0" lang="en-US" altLang="zh-CN" sz="20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=3</a:t>
            </a:r>
          </a:p>
        </p:txBody>
      </p:sp>
      <p:sp>
        <p:nvSpPr>
          <p:cNvPr id="209" name="Oval 57"/>
          <p:cNvSpPr>
            <a:spLocks noChangeArrowheads="1"/>
          </p:cNvSpPr>
          <p:nvPr/>
        </p:nvSpPr>
        <p:spPr bwMode="auto">
          <a:xfrm>
            <a:off x="4833242" y="4534886"/>
            <a:ext cx="433388" cy="431800"/>
          </a:xfrm>
          <a:prstGeom prst="ellipse">
            <a:avLst/>
          </a:prstGeom>
          <a:solidFill>
            <a:srgbClr val="AFBF39"/>
          </a:solidFill>
          <a:ln w="9525">
            <a:solidFill>
              <a:srgbClr val="000000"/>
            </a:solidFill>
            <a:round/>
            <a:headEnd/>
            <a:tailEnd/>
          </a:ln>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9</a:t>
            </a:r>
          </a:p>
        </p:txBody>
      </p:sp>
      <p:sp>
        <p:nvSpPr>
          <p:cNvPr id="210" name="Line 58"/>
          <p:cNvSpPr>
            <a:spLocks noChangeShapeType="1"/>
          </p:cNvSpPr>
          <p:nvPr/>
        </p:nvSpPr>
        <p:spPr bwMode="auto">
          <a:xfrm flipH="1">
            <a:off x="5122167" y="4172936"/>
            <a:ext cx="431800" cy="36036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211" name="Text Box 59"/>
          <p:cNvSpPr txBox="1">
            <a:spLocks noChangeArrowheads="1"/>
          </p:cNvSpPr>
          <p:nvPr/>
        </p:nvSpPr>
        <p:spPr bwMode="auto">
          <a:xfrm>
            <a:off x="5289550" y="4303111"/>
            <a:ext cx="85179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20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x</a:t>
            </a:r>
            <a:r>
              <a:rPr kumimoji="0" lang="en-US" altLang="zh-CN" sz="2000" b="0" i="0" u="none" strike="noStrike" kern="0" cap="none" spc="0" normalizeH="0" baseline="-25000" noProof="0" dirty="0" smtClean="0">
                <a:ln>
                  <a:noFill/>
                </a:ln>
                <a:solidFill>
                  <a:srgbClr val="000000"/>
                </a:solidFill>
                <a:effectLst/>
                <a:uLnTx/>
                <a:uFillTx/>
                <a:latin typeface="微软雅黑" panose="020B0503020204020204" pitchFamily="34" charset="-122"/>
                <a:ea typeface="微软雅黑" panose="020B0503020204020204" pitchFamily="34" charset="-122"/>
              </a:rPr>
              <a:t>3</a:t>
            </a:r>
            <a:r>
              <a:rPr kumimoji="0" lang="en-US" altLang="zh-CN" sz="20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=2</a:t>
            </a:r>
          </a:p>
        </p:txBody>
      </p:sp>
      <p:sp>
        <p:nvSpPr>
          <p:cNvPr id="212" name="Text Box 60"/>
          <p:cNvSpPr txBox="1">
            <a:spLocks noChangeArrowheads="1"/>
          </p:cNvSpPr>
          <p:nvPr/>
        </p:nvSpPr>
        <p:spPr bwMode="auto">
          <a:xfrm>
            <a:off x="4761805" y="5039711"/>
            <a:ext cx="576262"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2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B</a:t>
            </a:r>
          </a:p>
        </p:txBody>
      </p:sp>
    </p:spTree>
    <p:extLst>
      <p:ext uri="{BB962C8B-B14F-4D97-AF65-F5344CB8AC3E}">
        <p14:creationId xmlns:p14="http://schemas.microsoft.com/office/powerpoint/2010/main" val="3290492957"/>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3333" y="338667"/>
            <a:ext cx="2607733" cy="593644"/>
          </a:xfrm>
          <a:prstGeom prst="rect">
            <a:avLst/>
          </a:prstGeom>
        </p:spPr>
      </p:pic>
      <p:pic>
        <p:nvPicPr>
          <p:cNvPr id="3" name="图片 2"/>
          <p:cNvPicPr>
            <a:picLocks noChangeAspect="1"/>
          </p:cNvPicPr>
          <p:nvPr/>
        </p:nvPicPr>
        <p:blipFill rotWithShape="1">
          <a:blip r:embed="rId4">
            <a:alphaModFix amt="4000"/>
            <a:extLst>
              <a:ext uri="{28A0092B-C50C-407E-A947-70E740481C1C}">
                <a14:useLocalDpi xmlns:a14="http://schemas.microsoft.com/office/drawing/2010/main" val="0"/>
              </a:ext>
            </a:extLst>
          </a:blip>
          <a:srcRect t="4939" r="28793" b="22469"/>
          <a:stretch/>
        </p:blipFill>
        <p:spPr>
          <a:xfrm>
            <a:off x="2641601" y="902926"/>
            <a:ext cx="9550400" cy="5955074"/>
          </a:xfrm>
          <a:prstGeom prst="rect">
            <a:avLst/>
          </a:prstGeom>
        </p:spPr>
      </p:pic>
      <p:sp>
        <p:nvSpPr>
          <p:cNvPr id="6" name="矩形 5"/>
          <p:cNvSpPr/>
          <p:nvPr/>
        </p:nvSpPr>
        <p:spPr>
          <a:xfrm flipV="1">
            <a:off x="4726600" y="1312147"/>
            <a:ext cx="7079976" cy="45719"/>
          </a:xfrm>
          <a:prstGeom prst="rect">
            <a:avLst/>
          </a:prstGeom>
          <a:solidFill>
            <a:srgbClr val="239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矩形 9"/>
          <p:cNvSpPr/>
          <p:nvPr/>
        </p:nvSpPr>
        <p:spPr>
          <a:xfrm>
            <a:off x="9618453" y="383465"/>
            <a:ext cx="2206050" cy="523220"/>
          </a:xfrm>
          <a:prstGeom prst="rect">
            <a:avLst/>
          </a:prstGeom>
          <a:solidFill>
            <a:srgbClr val="239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矩形 10"/>
          <p:cNvSpPr/>
          <p:nvPr/>
        </p:nvSpPr>
        <p:spPr>
          <a:xfrm>
            <a:off x="9558068" y="352688"/>
            <a:ext cx="2359995" cy="584775"/>
          </a:xfrm>
          <a:prstGeom prst="rect">
            <a:avLst/>
          </a:prstGeom>
        </p:spPr>
        <p:txBody>
          <a:bodyPr wrap="square" anchor="ct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lnSpc>
                <a:spcPct val="100000"/>
              </a:lnSpc>
              <a:spcBef>
                <a:spcPts val="0"/>
              </a:spcBef>
              <a:spcAft>
                <a:spcPts val="0"/>
              </a:spcAft>
              <a:defRPr/>
            </a:pPr>
            <a:r>
              <a:rPr lang="zh-CN" altLang="en-US" sz="3200" b="1" dirty="0">
                <a:solidFill>
                  <a:schemeClr val="bg1"/>
                </a:solidFill>
                <a:latin typeface="微软雅黑" charset="-122"/>
                <a:ea typeface="微软雅黑" charset="-122"/>
                <a:sym typeface="+mn-ea"/>
              </a:rPr>
              <a:t>回溯法</a:t>
            </a:r>
          </a:p>
        </p:txBody>
      </p:sp>
      <p:sp>
        <p:nvSpPr>
          <p:cNvPr id="13" name="文本框 12"/>
          <p:cNvSpPr txBox="1"/>
          <p:nvPr/>
        </p:nvSpPr>
        <p:spPr>
          <a:xfrm>
            <a:off x="342670" y="1027613"/>
            <a:ext cx="4401858" cy="584775"/>
          </a:xfrm>
          <a:prstGeom prst="rect">
            <a:avLst/>
          </a:prstGeom>
          <a:noFill/>
        </p:spPr>
        <p:txBody>
          <a:bodyPr wrap="square" rtlCol="0">
            <a:spAutoFit/>
          </a:bodyPr>
          <a:lstStyle/>
          <a:p>
            <a:r>
              <a:rPr kumimoji="1" lang="en-US" altLang="zh-CN" sz="3200" b="1" i="1" dirty="0">
                <a:latin typeface="Microsoft YaHei" charset="-122"/>
                <a:ea typeface="Microsoft YaHei" charset="-122"/>
                <a:cs typeface="Microsoft YaHei" charset="-122"/>
              </a:rPr>
              <a:t>4</a:t>
            </a:r>
            <a:r>
              <a:rPr kumimoji="1" lang="zh-CN" altLang="en-US" sz="3200" b="1" i="1" dirty="0" smtClean="0">
                <a:latin typeface="Microsoft YaHei" charset="-122"/>
                <a:ea typeface="Microsoft YaHei" charset="-122"/>
                <a:cs typeface="Microsoft YaHei" charset="-122"/>
              </a:rPr>
              <a:t>皇后问题 回溯法求解</a:t>
            </a:r>
            <a:endParaRPr kumimoji="1" lang="zh-CN" altLang="en-US" sz="3200" b="1" i="1" dirty="0">
              <a:latin typeface="Microsoft YaHei" charset="-122"/>
              <a:ea typeface="Microsoft YaHei" charset="-122"/>
              <a:cs typeface="Microsoft YaHei" charset="-122"/>
            </a:endParaRPr>
          </a:p>
        </p:txBody>
      </p:sp>
      <p:grpSp>
        <p:nvGrpSpPr>
          <p:cNvPr id="41" name="Group 61"/>
          <p:cNvGrpSpPr>
            <a:grpSpLocks/>
          </p:cNvGrpSpPr>
          <p:nvPr/>
        </p:nvGrpSpPr>
        <p:grpSpPr bwMode="auto">
          <a:xfrm>
            <a:off x="1492504" y="2790199"/>
            <a:ext cx="1727200" cy="1731962"/>
            <a:chOff x="476" y="436"/>
            <a:chExt cx="1088" cy="1091"/>
          </a:xfrm>
        </p:grpSpPr>
        <p:sp>
          <p:nvSpPr>
            <p:cNvPr id="42" name="Rectangle 62"/>
            <p:cNvSpPr>
              <a:spLocks noChangeArrowheads="1"/>
            </p:cNvSpPr>
            <p:nvPr/>
          </p:nvSpPr>
          <p:spPr bwMode="auto">
            <a:xfrm>
              <a:off x="476" y="436"/>
              <a:ext cx="272" cy="27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1</a:t>
              </a:r>
            </a:p>
          </p:txBody>
        </p:sp>
        <p:sp>
          <p:nvSpPr>
            <p:cNvPr id="43" name="Rectangle 63"/>
            <p:cNvSpPr>
              <a:spLocks noChangeArrowheads="1"/>
            </p:cNvSpPr>
            <p:nvPr/>
          </p:nvSpPr>
          <p:spPr bwMode="auto">
            <a:xfrm>
              <a:off x="748" y="436"/>
              <a:ext cx="272" cy="27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44" name="Rectangle 64"/>
            <p:cNvSpPr>
              <a:spLocks noChangeArrowheads="1"/>
            </p:cNvSpPr>
            <p:nvPr/>
          </p:nvSpPr>
          <p:spPr bwMode="auto">
            <a:xfrm>
              <a:off x="1020" y="436"/>
              <a:ext cx="272" cy="27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45" name="Rectangle 65"/>
            <p:cNvSpPr>
              <a:spLocks noChangeArrowheads="1"/>
            </p:cNvSpPr>
            <p:nvPr/>
          </p:nvSpPr>
          <p:spPr bwMode="auto">
            <a:xfrm>
              <a:off x="1292" y="436"/>
              <a:ext cx="272" cy="27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46" name="Rectangle 66"/>
            <p:cNvSpPr>
              <a:spLocks noChangeArrowheads="1"/>
            </p:cNvSpPr>
            <p:nvPr/>
          </p:nvSpPr>
          <p:spPr bwMode="auto">
            <a:xfrm>
              <a:off x="476" y="709"/>
              <a:ext cx="272" cy="27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FF0000"/>
                  </a:solidFill>
                  <a:effectLst/>
                  <a:uLnTx/>
                  <a:uFillTx/>
                  <a:latin typeface="Arial" panose="020B0604020202020204" pitchFamily="34" charset="0"/>
                  <a:ea typeface="宋体" panose="02010600030101010101" pitchFamily="2" charset="-122"/>
                  <a:cs typeface="Arial" panose="020B0604020202020204" pitchFamily="34" charset="0"/>
                </a:rPr>
                <a:t>•</a:t>
              </a:r>
            </a:p>
          </p:txBody>
        </p:sp>
        <p:sp>
          <p:nvSpPr>
            <p:cNvPr id="47" name="Rectangle 67"/>
            <p:cNvSpPr>
              <a:spLocks noChangeArrowheads="1"/>
            </p:cNvSpPr>
            <p:nvPr/>
          </p:nvSpPr>
          <p:spPr bwMode="auto">
            <a:xfrm>
              <a:off x="748" y="709"/>
              <a:ext cx="272" cy="27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FF0000"/>
                  </a:solidFill>
                  <a:effectLst/>
                  <a:uLnTx/>
                  <a:uFillTx/>
                  <a:latin typeface="Arial" panose="020B0604020202020204" pitchFamily="34" charset="0"/>
                  <a:ea typeface="宋体" panose="02010600030101010101" pitchFamily="2" charset="-122"/>
                </a:rPr>
                <a:t>•</a:t>
              </a:r>
              <a:endParaRPr kumimoji="0" lang="zh-CN" altLang="en-US" sz="1800" b="0" i="0" u="none" strike="noStrike" kern="0" cap="none" spc="0" normalizeH="0" baseline="0" noProof="0" smtClean="0">
                <a:ln>
                  <a:noFill/>
                </a:ln>
                <a:solidFill>
                  <a:srgbClr val="FF0000"/>
                </a:solidFill>
                <a:effectLst/>
                <a:uLnTx/>
                <a:uFillTx/>
                <a:latin typeface="Arial" panose="020B0604020202020204" pitchFamily="34" charset="0"/>
                <a:ea typeface="宋体" panose="02010600030101010101" pitchFamily="2" charset="-122"/>
              </a:endParaRPr>
            </a:p>
          </p:txBody>
        </p:sp>
        <p:sp>
          <p:nvSpPr>
            <p:cNvPr id="48" name="Rectangle 68"/>
            <p:cNvSpPr>
              <a:spLocks noChangeArrowheads="1"/>
            </p:cNvSpPr>
            <p:nvPr/>
          </p:nvSpPr>
          <p:spPr bwMode="auto">
            <a:xfrm>
              <a:off x="1020" y="709"/>
              <a:ext cx="272" cy="27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FF0000"/>
                  </a:solidFill>
                  <a:effectLst/>
                  <a:uLnTx/>
                  <a:uFillTx/>
                  <a:latin typeface="Arial" panose="020B0604020202020204" pitchFamily="34" charset="0"/>
                  <a:ea typeface="宋体" panose="02010600030101010101" pitchFamily="2" charset="-122"/>
                </a:rPr>
                <a:t>2</a:t>
              </a:r>
              <a:endParaRPr kumimoji="0" lang="zh-CN" altLang="en-US" sz="1800" b="0" i="0" u="none" strike="noStrike" kern="0" cap="none" spc="0" normalizeH="0" baseline="0" noProof="0" smtClean="0">
                <a:ln>
                  <a:noFill/>
                </a:ln>
                <a:solidFill>
                  <a:srgbClr val="FF0000"/>
                </a:solidFill>
                <a:effectLst/>
                <a:uLnTx/>
                <a:uFillTx/>
                <a:latin typeface="Arial" panose="020B0604020202020204" pitchFamily="34" charset="0"/>
                <a:ea typeface="宋体" panose="02010600030101010101" pitchFamily="2" charset="-122"/>
              </a:endParaRPr>
            </a:p>
          </p:txBody>
        </p:sp>
        <p:sp>
          <p:nvSpPr>
            <p:cNvPr id="49" name="Rectangle 69"/>
            <p:cNvSpPr>
              <a:spLocks noChangeArrowheads="1"/>
            </p:cNvSpPr>
            <p:nvPr/>
          </p:nvSpPr>
          <p:spPr bwMode="auto">
            <a:xfrm>
              <a:off x="1292" y="709"/>
              <a:ext cx="272" cy="27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50" name="Rectangle 70"/>
            <p:cNvSpPr>
              <a:spLocks noChangeArrowheads="1"/>
            </p:cNvSpPr>
            <p:nvPr/>
          </p:nvSpPr>
          <p:spPr bwMode="auto">
            <a:xfrm>
              <a:off x="476" y="981"/>
              <a:ext cx="272" cy="27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FF0000"/>
                  </a:solidFill>
                  <a:effectLst/>
                  <a:uLnTx/>
                  <a:uFillTx/>
                  <a:latin typeface="Arial" panose="020B0604020202020204" pitchFamily="34" charset="0"/>
                  <a:ea typeface="宋体" panose="02010600030101010101" pitchFamily="2" charset="-122"/>
                </a:rPr>
                <a:t>•</a:t>
              </a:r>
              <a:endParaRPr kumimoji="0" lang="zh-CN" altLang="en-US" sz="1800" b="0" i="0" u="none" strike="noStrike" kern="0" cap="none" spc="0" normalizeH="0" baseline="0" noProof="0" smtClean="0">
                <a:ln>
                  <a:noFill/>
                </a:ln>
                <a:solidFill>
                  <a:srgbClr val="FF0000"/>
                </a:solidFill>
                <a:effectLst/>
                <a:uLnTx/>
                <a:uFillTx/>
                <a:latin typeface="Arial" panose="020B0604020202020204" pitchFamily="34" charset="0"/>
                <a:ea typeface="宋体" panose="02010600030101010101" pitchFamily="2" charset="-122"/>
              </a:endParaRPr>
            </a:p>
          </p:txBody>
        </p:sp>
        <p:sp>
          <p:nvSpPr>
            <p:cNvPr id="51" name="Rectangle 71"/>
            <p:cNvSpPr>
              <a:spLocks noChangeArrowheads="1"/>
            </p:cNvSpPr>
            <p:nvPr/>
          </p:nvSpPr>
          <p:spPr bwMode="auto">
            <a:xfrm>
              <a:off x="748" y="981"/>
              <a:ext cx="272" cy="27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FF0000"/>
                  </a:solidFill>
                  <a:effectLst/>
                  <a:uLnTx/>
                  <a:uFillTx/>
                  <a:latin typeface="Arial" panose="020B0604020202020204" pitchFamily="34" charset="0"/>
                  <a:ea typeface="宋体" panose="02010600030101010101" pitchFamily="2" charset="-122"/>
                </a:rPr>
                <a:t>•</a:t>
              </a:r>
              <a:endParaRPr kumimoji="0" lang="zh-CN" altLang="en-US" sz="1800" b="0" i="0" u="none" strike="noStrike" kern="0" cap="none" spc="0" normalizeH="0" baseline="0" noProof="0" smtClean="0">
                <a:ln>
                  <a:noFill/>
                </a:ln>
                <a:solidFill>
                  <a:srgbClr val="FF0000"/>
                </a:solidFill>
                <a:effectLst/>
                <a:uLnTx/>
                <a:uFillTx/>
                <a:latin typeface="Arial" panose="020B0604020202020204" pitchFamily="34" charset="0"/>
                <a:ea typeface="宋体" panose="02010600030101010101" pitchFamily="2" charset="-122"/>
              </a:endParaRPr>
            </a:p>
          </p:txBody>
        </p:sp>
        <p:sp>
          <p:nvSpPr>
            <p:cNvPr id="52" name="Rectangle 72"/>
            <p:cNvSpPr>
              <a:spLocks noChangeArrowheads="1"/>
            </p:cNvSpPr>
            <p:nvPr/>
          </p:nvSpPr>
          <p:spPr bwMode="auto">
            <a:xfrm>
              <a:off x="1020" y="981"/>
              <a:ext cx="272" cy="27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FF0000"/>
                  </a:solidFill>
                  <a:effectLst/>
                  <a:uLnTx/>
                  <a:uFillTx/>
                  <a:latin typeface="Arial" panose="020B0604020202020204" pitchFamily="34" charset="0"/>
                  <a:ea typeface="宋体" panose="02010600030101010101" pitchFamily="2" charset="-122"/>
                </a:rPr>
                <a:t>•</a:t>
              </a:r>
              <a:endParaRPr kumimoji="0" lang="zh-CN" altLang="en-US" sz="1800" b="0" i="0" u="none" strike="noStrike" kern="0" cap="none" spc="0" normalizeH="0" baseline="0" noProof="0" smtClean="0">
                <a:ln>
                  <a:noFill/>
                </a:ln>
                <a:solidFill>
                  <a:srgbClr val="FF0000"/>
                </a:solidFill>
                <a:effectLst/>
                <a:uLnTx/>
                <a:uFillTx/>
                <a:latin typeface="Arial" panose="020B0604020202020204" pitchFamily="34" charset="0"/>
                <a:ea typeface="宋体" panose="02010600030101010101" pitchFamily="2" charset="-122"/>
              </a:endParaRPr>
            </a:p>
          </p:txBody>
        </p:sp>
        <p:sp>
          <p:nvSpPr>
            <p:cNvPr id="53" name="Rectangle 73"/>
            <p:cNvSpPr>
              <a:spLocks noChangeArrowheads="1"/>
            </p:cNvSpPr>
            <p:nvPr/>
          </p:nvSpPr>
          <p:spPr bwMode="auto">
            <a:xfrm>
              <a:off x="1292" y="981"/>
              <a:ext cx="272" cy="27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FF0000"/>
                  </a:solidFill>
                  <a:effectLst/>
                  <a:uLnTx/>
                  <a:uFillTx/>
                  <a:latin typeface="Arial" panose="020B0604020202020204" pitchFamily="34" charset="0"/>
                  <a:ea typeface="宋体" panose="02010600030101010101" pitchFamily="2" charset="-122"/>
                </a:rPr>
                <a:t>3</a:t>
              </a:r>
              <a:endParaRPr kumimoji="0" lang="zh-CN" altLang="en-US" sz="1800" b="0" i="0" u="none" strike="noStrike" kern="0" cap="none" spc="0" normalizeH="0" baseline="0" noProof="0" smtClean="0">
                <a:ln>
                  <a:noFill/>
                </a:ln>
                <a:solidFill>
                  <a:srgbClr val="FF0000"/>
                </a:solidFill>
                <a:effectLst/>
                <a:uLnTx/>
                <a:uFillTx/>
                <a:latin typeface="Arial" panose="020B0604020202020204" pitchFamily="34" charset="0"/>
                <a:ea typeface="宋体" panose="02010600030101010101" pitchFamily="2" charset="-122"/>
              </a:endParaRPr>
            </a:p>
          </p:txBody>
        </p:sp>
        <p:sp>
          <p:nvSpPr>
            <p:cNvPr id="54" name="Rectangle 74"/>
            <p:cNvSpPr>
              <a:spLocks noChangeArrowheads="1"/>
            </p:cNvSpPr>
            <p:nvPr/>
          </p:nvSpPr>
          <p:spPr bwMode="auto">
            <a:xfrm>
              <a:off x="476" y="1254"/>
              <a:ext cx="272" cy="27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55" name="Rectangle 75"/>
            <p:cNvSpPr>
              <a:spLocks noChangeArrowheads="1"/>
            </p:cNvSpPr>
            <p:nvPr/>
          </p:nvSpPr>
          <p:spPr bwMode="auto">
            <a:xfrm>
              <a:off x="748" y="1254"/>
              <a:ext cx="272" cy="27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56" name="Rectangle 76"/>
            <p:cNvSpPr>
              <a:spLocks noChangeArrowheads="1"/>
            </p:cNvSpPr>
            <p:nvPr/>
          </p:nvSpPr>
          <p:spPr bwMode="auto">
            <a:xfrm>
              <a:off x="1020" y="1254"/>
              <a:ext cx="272" cy="27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57" name="Rectangle 77"/>
            <p:cNvSpPr>
              <a:spLocks noChangeArrowheads="1"/>
            </p:cNvSpPr>
            <p:nvPr/>
          </p:nvSpPr>
          <p:spPr bwMode="auto">
            <a:xfrm>
              <a:off x="1292" y="1254"/>
              <a:ext cx="272" cy="27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grpSp>
      <p:sp>
        <p:nvSpPr>
          <p:cNvPr id="58" name="Oval 78"/>
          <p:cNvSpPr>
            <a:spLocks noChangeArrowheads="1"/>
          </p:cNvSpPr>
          <p:nvPr/>
        </p:nvSpPr>
        <p:spPr bwMode="auto">
          <a:xfrm>
            <a:off x="5813425" y="2215968"/>
            <a:ext cx="433388" cy="431800"/>
          </a:xfrm>
          <a:prstGeom prst="ellipse">
            <a:avLst/>
          </a:prstGeom>
          <a:solidFill>
            <a:srgbClr val="AFBF39"/>
          </a:solidFill>
          <a:ln w="9525">
            <a:solidFill>
              <a:srgbClr val="000000"/>
            </a:solidFill>
            <a:round/>
            <a:headEnd/>
            <a:tailEnd/>
          </a:ln>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1</a:t>
            </a:r>
          </a:p>
        </p:txBody>
      </p:sp>
      <p:sp>
        <p:nvSpPr>
          <p:cNvPr id="59" name="Oval 79"/>
          <p:cNvSpPr>
            <a:spLocks noChangeArrowheads="1"/>
          </p:cNvSpPr>
          <p:nvPr/>
        </p:nvSpPr>
        <p:spPr bwMode="auto">
          <a:xfrm>
            <a:off x="5237163" y="3009718"/>
            <a:ext cx="433387" cy="431800"/>
          </a:xfrm>
          <a:prstGeom prst="ellipse">
            <a:avLst/>
          </a:prstGeom>
          <a:solidFill>
            <a:srgbClr val="AFBF39"/>
          </a:solidFill>
          <a:ln w="9525">
            <a:solidFill>
              <a:srgbClr val="000000"/>
            </a:solidFill>
            <a:round/>
            <a:headEnd/>
            <a:tailEnd/>
          </a:ln>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2</a:t>
            </a:r>
          </a:p>
        </p:txBody>
      </p:sp>
      <p:sp>
        <p:nvSpPr>
          <p:cNvPr id="60" name="Line 80"/>
          <p:cNvSpPr>
            <a:spLocks noChangeShapeType="1"/>
          </p:cNvSpPr>
          <p:nvPr/>
        </p:nvSpPr>
        <p:spPr bwMode="auto">
          <a:xfrm flipH="1">
            <a:off x="5526088" y="2647768"/>
            <a:ext cx="431800" cy="36036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61" name="Rectangle 81"/>
          <p:cNvSpPr>
            <a:spLocks noChangeArrowheads="1"/>
          </p:cNvSpPr>
          <p:nvPr/>
        </p:nvSpPr>
        <p:spPr bwMode="auto">
          <a:xfrm>
            <a:off x="7456361" y="3926849"/>
            <a:ext cx="4357687" cy="1466850"/>
          </a:xfrm>
          <a:prstGeom prst="rect">
            <a:avLst/>
          </a:prstGeom>
          <a:solidFill>
            <a:srgbClr val="CDFFE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fontAlgn="base">
              <a:spcAft>
                <a:spcPct val="0"/>
              </a:spcAft>
              <a:buClr>
                <a:srgbClr val="CC9900"/>
              </a:buClr>
              <a:buFont typeface="Wingdings" panose="05000000000000000000" pitchFamily="2" charset="2"/>
              <a:buNone/>
            </a:pPr>
            <a:r>
              <a:rPr lang="zh-CN" altLang="en-US" sz="2000" smtClean="0">
                <a:solidFill>
                  <a:srgbClr val="000000"/>
                </a:solidFill>
                <a:latin typeface="微软雅黑" panose="020B0503020204020204" pitchFamily="34" charset="-122"/>
                <a:ea typeface="微软雅黑" panose="020B0503020204020204" pitchFamily="34" charset="-122"/>
              </a:rPr>
              <a:t>结点</a:t>
            </a:r>
            <a:r>
              <a:rPr lang="en-US" altLang="zh-CN" sz="2000" smtClean="0">
                <a:solidFill>
                  <a:srgbClr val="000000"/>
                </a:solidFill>
                <a:latin typeface="微软雅黑" panose="020B0503020204020204" pitchFamily="34" charset="-122"/>
                <a:ea typeface="微软雅黑" panose="020B0503020204020204" pitchFamily="34" charset="-122"/>
              </a:rPr>
              <a:t>8</a:t>
            </a:r>
            <a:r>
              <a:rPr lang="zh-CN" altLang="en-US" sz="2000" smtClean="0">
                <a:solidFill>
                  <a:srgbClr val="000000"/>
                </a:solidFill>
                <a:latin typeface="微软雅黑" panose="020B0503020204020204" pitchFamily="34" charset="-122"/>
                <a:ea typeface="微软雅黑" panose="020B0503020204020204" pitchFamily="34" charset="-122"/>
              </a:rPr>
              <a:t>的所有儿子已经生成，</a:t>
            </a:r>
            <a:r>
              <a:rPr lang="zh-CN" altLang="en-US" sz="2000" smtClean="0">
                <a:solidFill>
                  <a:srgbClr val="FF0000"/>
                </a:solidFill>
                <a:latin typeface="微软雅黑" panose="020B0503020204020204" pitchFamily="34" charset="-122"/>
                <a:ea typeface="微软雅黑" panose="020B0503020204020204" pitchFamily="34" charset="-122"/>
              </a:rPr>
              <a:t>变成死结点</a:t>
            </a:r>
            <a:r>
              <a:rPr lang="zh-CN" altLang="en-US" sz="2000" smtClean="0">
                <a:solidFill>
                  <a:srgbClr val="000000"/>
                </a:solidFill>
                <a:latin typeface="微软雅黑" panose="020B0503020204020204" pitchFamily="34" charset="-122"/>
                <a:ea typeface="微软雅黑" panose="020B0503020204020204" pitchFamily="34" charset="-122"/>
              </a:rPr>
              <a:t>，且没有找到答案结点。</a:t>
            </a:r>
          </a:p>
          <a:p>
            <a:pPr fontAlgn="base">
              <a:spcAft>
                <a:spcPct val="0"/>
              </a:spcAft>
              <a:buClr>
                <a:srgbClr val="CC9900"/>
              </a:buClr>
              <a:buFont typeface="Wingdings" panose="05000000000000000000" pitchFamily="2" charset="2"/>
              <a:buNone/>
            </a:pPr>
            <a:r>
              <a:rPr lang="zh-CN" altLang="en-US" sz="2000" smtClean="0">
                <a:solidFill>
                  <a:srgbClr val="FF0000"/>
                </a:solidFill>
                <a:latin typeface="微软雅黑" panose="020B0503020204020204" pitchFamily="34" charset="-122"/>
                <a:ea typeface="微软雅黑" panose="020B0503020204020204" pitchFamily="34" charset="-122"/>
              </a:rPr>
              <a:t>结点</a:t>
            </a:r>
            <a:r>
              <a:rPr lang="en-US" altLang="zh-CN" sz="2000" smtClean="0">
                <a:solidFill>
                  <a:srgbClr val="FF0000"/>
                </a:solidFill>
                <a:latin typeface="微软雅黑" panose="020B0503020204020204" pitchFamily="34" charset="-122"/>
                <a:ea typeface="微软雅黑" panose="020B0503020204020204" pitchFamily="34" charset="-122"/>
              </a:rPr>
              <a:t>8</a:t>
            </a:r>
            <a:r>
              <a:rPr lang="zh-CN" altLang="en-US" sz="2000" smtClean="0">
                <a:solidFill>
                  <a:srgbClr val="FF0000"/>
                </a:solidFill>
                <a:latin typeface="微软雅黑" panose="020B0503020204020204" pitchFamily="34" charset="-122"/>
                <a:ea typeface="微软雅黑" panose="020B0503020204020204" pitchFamily="34" charset="-122"/>
              </a:rPr>
              <a:t>被杀死。</a:t>
            </a:r>
          </a:p>
          <a:p>
            <a:pPr fontAlgn="base">
              <a:spcAft>
                <a:spcPct val="0"/>
              </a:spcAft>
              <a:buClr>
                <a:srgbClr val="CC9900"/>
              </a:buClr>
              <a:buFont typeface="Wingdings" panose="05000000000000000000" pitchFamily="2" charset="2"/>
              <a:buNone/>
            </a:pPr>
            <a:r>
              <a:rPr lang="zh-CN" altLang="en-US" sz="2000" smtClean="0">
                <a:solidFill>
                  <a:srgbClr val="000000"/>
                </a:solidFill>
                <a:latin typeface="微软雅黑" panose="020B0503020204020204" pitchFamily="34" charset="-122"/>
                <a:ea typeface="微软雅黑" panose="020B0503020204020204" pitchFamily="34" charset="-122"/>
              </a:rPr>
              <a:t>返回结点</a:t>
            </a:r>
            <a:r>
              <a:rPr lang="en-US" altLang="zh-CN" sz="2000" smtClean="0">
                <a:solidFill>
                  <a:srgbClr val="000000"/>
                </a:solidFill>
                <a:latin typeface="微软雅黑" panose="020B0503020204020204" pitchFamily="34" charset="-122"/>
                <a:ea typeface="微软雅黑" panose="020B0503020204020204" pitchFamily="34" charset="-122"/>
              </a:rPr>
              <a:t>2</a:t>
            </a:r>
            <a:r>
              <a:rPr lang="zh-CN" altLang="en-US" sz="2000" smtClean="0">
                <a:solidFill>
                  <a:srgbClr val="000000"/>
                </a:solidFill>
                <a:latin typeface="微软雅黑" panose="020B0503020204020204" pitchFamily="34" charset="-122"/>
                <a:ea typeface="微软雅黑" panose="020B0503020204020204" pitchFamily="34" charset="-122"/>
              </a:rPr>
              <a:t>继续扩展。</a:t>
            </a:r>
          </a:p>
        </p:txBody>
      </p:sp>
      <p:sp>
        <p:nvSpPr>
          <p:cNvPr id="62" name="Oval 82"/>
          <p:cNvSpPr>
            <a:spLocks noChangeArrowheads="1"/>
          </p:cNvSpPr>
          <p:nvPr/>
        </p:nvSpPr>
        <p:spPr bwMode="auto">
          <a:xfrm>
            <a:off x="4660900" y="3801881"/>
            <a:ext cx="433388" cy="431800"/>
          </a:xfrm>
          <a:prstGeom prst="ellipse">
            <a:avLst/>
          </a:prstGeom>
          <a:solidFill>
            <a:srgbClr val="AFBF39"/>
          </a:solidFill>
          <a:ln w="9525">
            <a:solidFill>
              <a:srgbClr val="000000"/>
            </a:solidFill>
            <a:round/>
            <a:headEnd/>
            <a:tailEnd/>
          </a:ln>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3</a:t>
            </a:r>
          </a:p>
        </p:txBody>
      </p:sp>
      <p:sp>
        <p:nvSpPr>
          <p:cNvPr id="63" name="Line 83"/>
          <p:cNvSpPr>
            <a:spLocks noChangeShapeType="1"/>
          </p:cNvSpPr>
          <p:nvPr/>
        </p:nvSpPr>
        <p:spPr bwMode="auto">
          <a:xfrm flipH="1">
            <a:off x="4949825" y="3439931"/>
            <a:ext cx="431800" cy="36036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64" name="Text Box 84"/>
          <p:cNvSpPr txBox="1">
            <a:spLocks noChangeArrowheads="1"/>
          </p:cNvSpPr>
          <p:nvPr/>
        </p:nvSpPr>
        <p:spPr bwMode="auto">
          <a:xfrm>
            <a:off x="4949825" y="2576331"/>
            <a:ext cx="79216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20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x</a:t>
            </a:r>
            <a:r>
              <a:rPr kumimoji="0" lang="en-US" altLang="zh-CN" sz="2000" b="0" i="0" u="none" strike="noStrike" kern="0" cap="none" spc="0" normalizeH="0" baseline="-25000" noProof="0" dirty="0" smtClean="0">
                <a:ln>
                  <a:noFill/>
                </a:ln>
                <a:solidFill>
                  <a:srgbClr val="000000"/>
                </a:solidFill>
                <a:effectLst/>
                <a:uLnTx/>
                <a:uFillTx/>
                <a:latin typeface="微软雅黑" panose="020B0503020204020204" pitchFamily="34" charset="-122"/>
                <a:ea typeface="微软雅黑" panose="020B0503020204020204" pitchFamily="34" charset="-122"/>
              </a:rPr>
              <a:t>1</a:t>
            </a:r>
            <a:r>
              <a:rPr kumimoji="0" lang="en-US" altLang="zh-CN" sz="20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=1</a:t>
            </a:r>
          </a:p>
        </p:txBody>
      </p:sp>
      <p:sp>
        <p:nvSpPr>
          <p:cNvPr id="65" name="Text Box 85"/>
          <p:cNvSpPr txBox="1">
            <a:spLocks noChangeArrowheads="1"/>
          </p:cNvSpPr>
          <p:nvPr/>
        </p:nvSpPr>
        <p:spPr bwMode="auto">
          <a:xfrm>
            <a:off x="4246122" y="3473491"/>
            <a:ext cx="79216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20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x</a:t>
            </a:r>
            <a:r>
              <a:rPr kumimoji="0" lang="en-US" altLang="zh-CN" sz="2000" b="0" i="0" u="none" strike="noStrike" kern="0" cap="none" spc="0" normalizeH="0" baseline="-25000" noProof="0" dirty="0" smtClean="0">
                <a:ln>
                  <a:noFill/>
                </a:ln>
                <a:solidFill>
                  <a:srgbClr val="000000"/>
                </a:solidFill>
                <a:effectLst/>
                <a:uLnTx/>
                <a:uFillTx/>
                <a:latin typeface="微软雅黑" panose="020B0503020204020204" pitchFamily="34" charset="-122"/>
                <a:ea typeface="微软雅黑" panose="020B0503020204020204" pitchFamily="34" charset="-122"/>
              </a:rPr>
              <a:t>2</a:t>
            </a:r>
            <a:r>
              <a:rPr kumimoji="0" lang="en-US" altLang="zh-CN" sz="20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=2</a:t>
            </a:r>
          </a:p>
        </p:txBody>
      </p:sp>
      <p:sp>
        <p:nvSpPr>
          <p:cNvPr id="66" name="Text Box 86"/>
          <p:cNvSpPr txBox="1">
            <a:spLocks noChangeArrowheads="1"/>
          </p:cNvSpPr>
          <p:nvPr/>
        </p:nvSpPr>
        <p:spPr bwMode="auto">
          <a:xfrm>
            <a:off x="4699000" y="4305118"/>
            <a:ext cx="576263"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2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B</a:t>
            </a:r>
          </a:p>
        </p:txBody>
      </p:sp>
      <p:sp>
        <p:nvSpPr>
          <p:cNvPr id="67" name="Oval 87"/>
          <p:cNvSpPr>
            <a:spLocks noChangeArrowheads="1"/>
          </p:cNvSpPr>
          <p:nvPr/>
        </p:nvSpPr>
        <p:spPr bwMode="auto">
          <a:xfrm>
            <a:off x="5273675" y="3800293"/>
            <a:ext cx="433388" cy="431800"/>
          </a:xfrm>
          <a:prstGeom prst="ellipse">
            <a:avLst/>
          </a:prstGeom>
          <a:solidFill>
            <a:srgbClr val="AFBF39"/>
          </a:solidFill>
          <a:ln w="9525">
            <a:solidFill>
              <a:srgbClr val="000000"/>
            </a:solidFill>
            <a:round/>
            <a:headEnd/>
            <a:tailEnd/>
          </a:ln>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8</a:t>
            </a:r>
          </a:p>
        </p:txBody>
      </p:sp>
      <p:sp>
        <p:nvSpPr>
          <p:cNvPr id="68" name="Line 88"/>
          <p:cNvSpPr>
            <a:spLocks noChangeShapeType="1"/>
          </p:cNvSpPr>
          <p:nvPr/>
        </p:nvSpPr>
        <p:spPr bwMode="auto">
          <a:xfrm>
            <a:off x="5489575" y="3441518"/>
            <a:ext cx="0" cy="35877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69" name="Text Box 89"/>
          <p:cNvSpPr txBox="1">
            <a:spLocks noChangeArrowheads="1"/>
          </p:cNvSpPr>
          <p:nvPr/>
        </p:nvSpPr>
        <p:spPr bwMode="auto">
          <a:xfrm>
            <a:off x="5504525" y="3470426"/>
            <a:ext cx="79216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20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x</a:t>
            </a:r>
            <a:r>
              <a:rPr kumimoji="0" lang="en-US" altLang="zh-CN" sz="2000" b="0" i="0" u="none" strike="noStrike" kern="0" cap="none" spc="0" normalizeH="0" baseline="-25000" noProof="0" dirty="0" smtClean="0">
                <a:ln>
                  <a:noFill/>
                </a:ln>
                <a:solidFill>
                  <a:srgbClr val="000000"/>
                </a:solidFill>
                <a:effectLst/>
                <a:uLnTx/>
                <a:uFillTx/>
                <a:latin typeface="微软雅黑" panose="020B0503020204020204" pitchFamily="34" charset="-122"/>
                <a:ea typeface="微软雅黑" panose="020B0503020204020204" pitchFamily="34" charset="-122"/>
              </a:rPr>
              <a:t>2</a:t>
            </a:r>
            <a:r>
              <a:rPr kumimoji="0" lang="en-US" altLang="zh-CN" sz="20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=3</a:t>
            </a:r>
          </a:p>
        </p:txBody>
      </p:sp>
      <p:sp>
        <p:nvSpPr>
          <p:cNvPr id="70" name="Oval 90"/>
          <p:cNvSpPr>
            <a:spLocks noChangeArrowheads="1"/>
          </p:cNvSpPr>
          <p:nvPr/>
        </p:nvSpPr>
        <p:spPr bwMode="auto">
          <a:xfrm>
            <a:off x="4770438" y="4592456"/>
            <a:ext cx="433387" cy="431800"/>
          </a:xfrm>
          <a:prstGeom prst="ellipse">
            <a:avLst/>
          </a:prstGeom>
          <a:solidFill>
            <a:srgbClr val="AFBF39"/>
          </a:solidFill>
          <a:ln w="9525">
            <a:solidFill>
              <a:srgbClr val="000000"/>
            </a:solidFill>
            <a:round/>
            <a:headEnd/>
            <a:tailEnd/>
          </a:ln>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9</a:t>
            </a:r>
          </a:p>
        </p:txBody>
      </p:sp>
      <p:sp>
        <p:nvSpPr>
          <p:cNvPr id="71" name="Line 91"/>
          <p:cNvSpPr>
            <a:spLocks noChangeShapeType="1"/>
          </p:cNvSpPr>
          <p:nvPr/>
        </p:nvSpPr>
        <p:spPr bwMode="auto">
          <a:xfrm flipH="1">
            <a:off x="5059363" y="4230506"/>
            <a:ext cx="431800" cy="36036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72" name="Text Box 92"/>
          <p:cNvSpPr txBox="1">
            <a:spLocks noChangeArrowheads="1"/>
          </p:cNvSpPr>
          <p:nvPr/>
        </p:nvSpPr>
        <p:spPr bwMode="auto">
          <a:xfrm>
            <a:off x="4989513" y="4255501"/>
            <a:ext cx="79216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20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x</a:t>
            </a:r>
            <a:r>
              <a:rPr kumimoji="0" lang="en-US" altLang="zh-CN" sz="2000" b="0" i="0" u="none" strike="noStrike" kern="0" cap="none" spc="0" normalizeH="0" baseline="-25000" noProof="0" dirty="0" smtClean="0">
                <a:ln>
                  <a:noFill/>
                </a:ln>
                <a:solidFill>
                  <a:srgbClr val="000000"/>
                </a:solidFill>
                <a:effectLst/>
                <a:uLnTx/>
                <a:uFillTx/>
                <a:latin typeface="微软雅黑" panose="020B0503020204020204" pitchFamily="34" charset="-122"/>
                <a:ea typeface="微软雅黑" panose="020B0503020204020204" pitchFamily="34" charset="-122"/>
              </a:rPr>
              <a:t>3</a:t>
            </a:r>
            <a:r>
              <a:rPr kumimoji="0" lang="en-US" altLang="zh-CN" sz="20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=2</a:t>
            </a:r>
          </a:p>
        </p:txBody>
      </p:sp>
      <p:sp>
        <p:nvSpPr>
          <p:cNvPr id="73" name="Text Box 93"/>
          <p:cNvSpPr txBox="1">
            <a:spLocks noChangeArrowheads="1"/>
          </p:cNvSpPr>
          <p:nvPr/>
        </p:nvSpPr>
        <p:spPr bwMode="auto">
          <a:xfrm>
            <a:off x="4699000" y="5097281"/>
            <a:ext cx="576263"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2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B</a:t>
            </a:r>
          </a:p>
        </p:txBody>
      </p:sp>
      <p:sp>
        <p:nvSpPr>
          <p:cNvPr id="74" name="Oval 94"/>
          <p:cNvSpPr>
            <a:spLocks noChangeArrowheads="1"/>
          </p:cNvSpPr>
          <p:nvPr/>
        </p:nvSpPr>
        <p:spPr bwMode="auto">
          <a:xfrm>
            <a:off x="5634038" y="4594043"/>
            <a:ext cx="433387" cy="431800"/>
          </a:xfrm>
          <a:prstGeom prst="ellipse">
            <a:avLst/>
          </a:prstGeom>
          <a:solidFill>
            <a:srgbClr val="AFBF39"/>
          </a:solidFill>
          <a:ln w="9525">
            <a:solidFill>
              <a:srgbClr val="000000"/>
            </a:solidFill>
            <a:round/>
            <a:headEnd/>
            <a:tailEnd/>
          </a:ln>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11</a:t>
            </a:r>
          </a:p>
        </p:txBody>
      </p:sp>
      <p:sp>
        <p:nvSpPr>
          <p:cNvPr id="75" name="Text Box 95"/>
          <p:cNvSpPr txBox="1">
            <a:spLocks noChangeArrowheads="1"/>
          </p:cNvSpPr>
          <p:nvPr/>
        </p:nvSpPr>
        <p:spPr bwMode="auto">
          <a:xfrm>
            <a:off x="5820952" y="4227147"/>
            <a:ext cx="79216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20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x</a:t>
            </a:r>
            <a:r>
              <a:rPr kumimoji="0" lang="en-US" altLang="zh-CN" sz="2000" b="0" i="0" u="none" strike="noStrike" kern="0" cap="none" spc="0" normalizeH="0" baseline="-25000" noProof="0" dirty="0" smtClean="0">
                <a:ln>
                  <a:noFill/>
                </a:ln>
                <a:solidFill>
                  <a:srgbClr val="000000"/>
                </a:solidFill>
                <a:effectLst/>
                <a:uLnTx/>
                <a:uFillTx/>
                <a:latin typeface="微软雅黑" panose="020B0503020204020204" pitchFamily="34" charset="-122"/>
                <a:ea typeface="微软雅黑" panose="020B0503020204020204" pitchFamily="34" charset="-122"/>
              </a:rPr>
              <a:t>3</a:t>
            </a:r>
            <a:r>
              <a:rPr kumimoji="0" lang="en-US" altLang="zh-CN" sz="20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=4</a:t>
            </a:r>
          </a:p>
        </p:txBody>
      </p:sp>
      <p:sp>
        <p:nvSpPr>
          <p:cNvPr id="76" name="Text Box 96"/>
          <p:cNvSpPr txBox="1">
            <a:spLocks noChangeArrowheads="1"/>
          </p:cNvSpPr>
          <p:nvPr/>
        </p:nvSpPr>
        <p:spPr bwMode="auto">
          <a:xfrm>
            <a:off x="5562600" y="5098868"/>
            <a:ext cx="576263"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2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B</a:t>
            </a:r>
          </a:p>
        </p:txBody>
      </p:sp>
      <p:sp>
        <p:nvSpPr>
          <p:cNvPr id="77" name="Line 97"/>
          <p:cNvSpPr>
            <a:spLocks noChangeShapeType="1"/>
          </p:cNvSpPr>
          <p:nvPr/>
        </p:nvSpPr>
        <p:spPr bwMode="auto">
          <a:xfrm>
            <a:off x="5489575" y="4233681"/>
            <a:ext cx="431800" cy="36036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78" name="Rectangle 98"/>
          <p:cNvSpPr>
            <a:spLocks noChangeArrowheads="1"/>
          </p:cNvSpPr>
          <p:nvPr/>
        </p:nvSpPr>
        <p:spPr bwMode="auto">
          <a:xfrm>
            <a:off x="7492873" y="1783724"/>
            <a:ext cx="4321175" cy="1870075"/>
          </a:xfrm>
          <a:prstGeom prst="rect">
            <a:avLst/>
          </a:prstGeom>
          <a:solidFill>
            <a:srgbClr val="CDFFE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fontAlgn="base">
              <a:spcAft>
                <a:spcPct val="0"/>
              </a:spcAft>
              <a:buClr>
                <a:srgbClr val="CC9900"/>
              </a:buClr>
              <a:buFont typeface="Wingdings" panose="05000000000000000000" pitchFamily="2" charset="2"/>
              <a:buNone/>
            </a:pPr>
            <a:r>
              <a:rPr lang="zh-CN" altLang="en-US" sz="2000" smtClean="0">
                <a:solidFill>
                  <a:srgbClr val="000000"/>
                </a:solidFill>
                <a:latin typeface="微软雅黑" panose="020B0503020204020204" pitchFamily="34" charset="-122"/>
                <a:ea typeface="微软雅黑" panose="020B0503020204020204" pitchFamily="34" charset="-122"/>
              </a:rPr>
              <a:t>由结点</a:t>
            </a:r>
            <a:r>
              <a:rPr lang="en-US" altLang="zh-CN" sz="2000" smtClean="0">
                <a:solidFill>
                  <a:srgbClr val="000000"/>
                </a:solidFill>
                <a:latin typeface="微软雅黑" panose="020B0503020204020204" pitchFamily="34" charset="-122"/>
                <a:ea typeface="微软雅黑" panose="020B0503020204020204" pitchFamily="34" charset="-122"/>
              </a:rPr>
              <a:t>8</a:t>
            </a:r>
            <a:r>
              <a:rPr lang="zh-CN" altLang="en-US" sz="2000" smtClean="0">
                <a:solidFill>
                  <a:srgbClr val="000000"/>
                </a:solidFill>
                <a:latin typeface="微软雅黑" panose="020B0503020204020204" pitchFamily="34" charset="-122"/>
                <a:ea typeface="微软雅黑" panose="020B0503020204020204" pitchFamily="34" charset="-122"/>
              </a:rPr>
              <a:t>生成结点</a:t>
            </a:r>
            <a:r>
              <a:rPr lang="en-US" altLang="zh-CN" sz="2000" smtClean="0">
                <a:solidFill>
                  <a:srgbClr val="000000"/>
                </a:solidFill>
                <a:latin typeface="微软雅黑" panose="020B0503020204020204" pitchFamily="34" charset="-122"/>
                <a:ea typeface="微软雅黑" panose="020B0503020204020204" pitchFamily="34" charset="-122"/>
              </a:rPr>
              <a:t>11</a:t>
            </a:r>
            <a:r>
              <a:rPr lang="zh-CN" altLang="en-US" sz="2000" smtClean="0">
                <a:solidFill>
                  <a:srgbClr val="000000"/>
                </a:solidFill>
                <a:latin typeface="微软雅黑" panose="020B0503020204020204" pitchFamily="34" charset="-122"/>
                <a:ea typeface="微软雅黑" panose="020B0503020204020204" pitchFamily="34" charset="-122"/>
              </a:rPr>
              <a:t>，表示皇后</a:t>
            </a:r>
            <a:r>
              <a:rPr lang="en-US" altLang="zh-CN" sz="2000" smtClean="0">
                <a:solidFill>
                  <a:srgbClr val="000000"/>
                </a:solidFill>
                <a:latin typeface="微软雅黑" panose="020B0503020204020204" pitchFamily="34" charset="-122"/>
                <a:ea typeface="微软雅黑" panose="020B0503020204020204" pitchFamily="34" charset="-122"/>
              </a:rPr>
              <a:t>3</a:t>
            </a:r>
            <a:r>
              <a:rPr lang="zh-CN" altLang="en-US" sz="2000" smtClean="0">
                <a:solidFill>
                  <a:srgbClr val="000000"/>
                </a:solidFill>
                <a:latin typeface="微软雅黑" panose="020B0503020204020204" pitchFamily="34" charset="-122"/>
                <a:ea typeface="微软雅黑" panose="020B0503020204020204" pitchFamily="34" charset="-122"/>
              </a:rPr>
              <a:t>放到第</a:t>
            </a:r>
            <a:r>
              <a:rPr lang="en-US" altLang="zh-CN" sz="2000" smtClean="0">
                <a:solidFill>
                  <a:srgbClr val="000000"/>
                </a:solidFill>
                <a:latin typeface="微软雅黑" panose="020B0503020204020204" pitchFamily="34" charset="-122"/>
                <a:ea typeface="微软雅黑" panose="020B0503020204020204" pitchFamily="34" charset="-122"/>
              </a:rPr>
              <a:t>3</a:t>
            </a:r>
            <a:r>
              <a:rPr lang="zh-CN" altLang="en-US" sz="2000" smtClean="0">
                <a:solidFill>
                  <a:srgbClr val="000000"/>
                </a:solidFill>
                <a:latin typeface="微软雅黑" panose="020B0503020204020204" pitchFamily="34" charset="-122"/>
                <a:ea typeface="微软雅黑" panose="020B0503020204020204" pitchFamily="34" charset="-122"/>
              </a:rPr>
              <a:t>行第</a:t>
            </a:r>
            <a:r>
              <a:rPr lang="en-US" altLang="zh-CN" sz="2000" smtClean="0">
                <a:solidFill>
                  <a:srgbClr val="000000"/>
                </a:solidFill>
                <a:latin typeface="微软雅黑" panose="020B0503020204020204" pitchFamily="34" charset="-122"/>
                <a:ea typeface="微软雅黑" panose="020B0503020204020204" pitchFamily="34" charset="-122"/>
              </a:rPr>
              <a:t>4</a:t>
            </a:r>
            <a:r>
              <a:rPr lang="zh-CN" altLang="en-US" sz="2000" smtClean="0">
                <a:solidFill>
                  <a:srgbClr val="000000"/>
                </a:solidFill>
                <a:latin typeface="微软雅黑" panose="020B0503020204020204" pitchFamily="34" charset="-122"/>
                <a:ea typeface="微软雅黑" panose="020B0503020204020204" pitchFamily="34" charset="-122"/>
              </a:rPr>
              <a:t>列。</a:t>
            </a:r>
          </a:p>
          <a:p>
            <a:pPr fontAlgn="base">
              <a:spcAft>
                <a:spcPct val="0"/>
              </a:spcAft>
              <a:buClr>
                <a:srgbClr val="CC9900"/>
              </a:buClr>
              <a:buFont typeface="Wingdings" panose="05000000000000000000" pitchFamily="2" charset="2"/>
              <a:buNone/>
            </a:pPr>
            <a:r>
              <a:rPr lang="zh-CN" altLang="en-US" sz="2000" smtClean="0">
                <a:solidFill>
                  <a:srgbClr val="FF0000"/>
                </a:solidFill>
                <a:latin typeface="微软雅黑" panose="020B0503020204020204" pitchFamily="34" charset="-122"/>
                <a:ea typeface="微软雅黑" panose="020B0503020204020204" pitchFamily="34" charset="-122"/>
              </a:rPr>
              <a:t>利用限界函数杀死结点</a:t>
            </a:r>
            <a:r>
              <a:rPr lang="en-US" altLang="zh-CN" sz="2000" smtClean="0">
                <a:solidFill>
                  <a:srgbClr val="FF0000"/>
                </a:solidFill>
                <a:latin typeface="微软雅黑" panose="020B0503020204020204" pitchFamily="34" charset="-122"/>
                <a:ea typeface="微软雅黑" panose="020B0503020204020204" pitchFamily="34" charset="-122"/>
              </a:rPr>
              <a:t>11</a:t>
            </a:r>
            <a:r>
              <a:rPr lang="zh-CN" altLang="en-US" sz="2000" smtClean="0">
                <a:solidFill>
                  <a:srgbClr val="FF0000"/>
                </a:solidFill>
                <a:latin typeface="微软雅黑" panose="020B0503020204020204" pitchFamily="34" charset="-122"/>
                <a:ea typeface="微软雅黑" panose="020B0503020204020204" pitchFamily="34" charset="-122"/>
              </a:rPr>
              <a:t>。</a:t>
            </a:r>
          </a:p>
          <a:p>
            <a:pPr fontAlgn="base">
              <a:spcAft>
                <a:spcPct val="0"/>
              </a:spcAft>
              <a:buClr>
                <a:srgbClr val="CC9900"/>
              </a:buClr>
              <a:buFont typeface="Wingdings" panose="05000000000000000000" pitchFamily="2" charset="2"/>
              <a:buNone/>
            </a:pPr>
            <a:r>
              <a:rPr lang="zh-CN" altLang="en-US" sz="2000" smtClean="0">
                <a:solidFill>
                  <a:srgbClr val="000000"/>
                </a:solidFill>
                <a:latin typeface="微软雅黑" panose="020B0503020204020204" pitchFamily="34" charset="-122"/>
                <a:ea typeface="微软雅黑" panose="020B0503020204020204" pitchFamily="34" charset="-122"/>
              </a:rPr>
              <a:t>返回结点</a:t>
            </a:r>
            <a:r>
              <a:rPr lang="en-US" altLang="zh-CN" sz="2000" smtClean="0">
                <a:solidFill>
                  <a:srgbClr val="000000"/>
                </a:solidFill>
                <a:latin typeface="微软雅黑" panose="020B0503020204020204" pitchFamily="34" charset="-122"/>
                <a:ea typeface="微软雅黑" panose="020B0503020204020204" pitchFamily="34" charset="-122"/>
              </a:rPr>
              <a:t>8</a:t>
            </a:r>
            <a:r>
              <a:rPr lang="zh-CN" altLang="en-US" sz="2000" smtClean="0">
                <a:solidFill>
                  <a:srgbClr val="000000"/>
                </a:solidFill>
                <a:latin typeface="微软雅黑" panose="020B0503020204020204" pitchFamily="34" charset="-122"/>
                <a:ea typeface="微软雅黑" panose="020B0503020204020204" pitchFamily="34" charset="-122"/>
              </a:rPr>
              <a:t>继续。</a:t>
            </a:r>
          </a:p>
          <a:p>
            <a:pPr fontAlgn="base">
              <a:spcAft>
                <a:spcPct val="0"/>
              </a:spcAft>
              <a:buClr>
                <a:srgbClr val="CC9900"/>
              </a:buClr>
              <a:buFont typeface="Wingdings" panose="05000000000000000000" pitchFamily="2" charset="2"/>
              <a:buNone/>
            </a:pPr>
            <a:r>
              <a:rPr lang="zh-CN" altLang="en-US" sz="2000" smtClean="0">
                <a:solidFill>
                  <a:srgbClr val="000000"/>
                </a:solidFill>
                <a:latin typeface="微软雅黑" panose="020B0503020204020204" pitchFamily="34" charset="-122"/>
                <a:ea typeface="微软雅黑" panose="020B0503020204020204" pitchFamily="34" charset="-122"/>
              </a:rPr>
              <a:t>（</a:t>
            </a:r>
            <a:r>
              <a:rPr lang="en-US" altLang="zh-CN" sz="2000" smtClean="0">
                <a:solidFill>
                  <a:srgbClr val="000000"/>
                </a:solidFill>
                <a:latin typeface="微软雅黑" panose="020B0503020204020204" pitchFamily="34" charset="-122"/>
                <a:ea typeface="微软雅黑" panose="020B0503020204020204" pitchFamily="34" charset="-122"/>
              </a:rPr>
              <a:t>11</a:t>
            </a:r>
            <a:r>
              <a:rPr lang="zh-CN" altLang="en-US" sz="2000" smtClean="0">
                <a:solidFill>
                  <a:srgbClr val="000000"/>
                </a:solidFill>
                <a:latin typeface="微软雅黑" panose="020B0503020204020204" pitchFamily="34" charset="-122"/>
                <a:ea typeface="微软雅黑" panose="020B0503020204020204" pitchFamily="34" charset="-122"/>
              </a:rPr>
              <a:t>后面的结点</a:t>
            </a:r>
            <a:r>
              <a:rPr lang="en-US" altLang="zh-CN" sz="2000" smtClean="0">
                <a:solidFill>
                  <a:srgbClr val="000000"/>
                </a:solidFill>
                <a:latin typeface="微软雅黑" panose="020B0503020204020204" pitchFamily="34" charset="-122"/>
                <a:ea typeface="微软雅黑" panose="020B0503020204020204" pitchFamily="34" charset="-122"/>
              </a:rPr>
              <a:t>12</a:t>
            </a:r>
            <a:r>
              <a:rPr lang="zh-CN" altLang="en-US" sz="2000" smtClean="0">
                <a:solidFill>
                  <a:srgbClr val="000000"/>
                </a:solidFill>
                <a:latin typeface="微软雅黑" panose="020B0503020204020204" pitchFamily="34" charset="-122"/>
                <a:ea typeface="微软雅黑" panose="020B0503020204020204" pitchFamily="34" charset="-122"/>
              </a:rPr>
              <a:t>不会生成）</a:t>
            </a:r>
          </a:p>
        </p:txBody>
      </p:sp>
    </p:spTree>
    <p:extLst>
      <p:ext uri="{BB962C8B-B14F-4D97-AF65-F5344CB8AC3E}">
        <p14:creationId xmlns:p14="http://schemas.microsoft.com/office/powerpoint/2010/main" val="3401738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1"/>
                                        </p:tgtEl>
                                        <p:attrNameLst>
                                          <p:attrName>style.visibility</p:attrName>
                                        </p:attrNameLst>
                                      </p:cBhvr>
                                      <p:to>
                                        <p:strVal val="visible"/>
                                      </p:to>
                                    </p:set>
                                    <p:anim calcmode="lin" valueType="num">
                                      <p:cBhvr additive="base">
                                        <p:cTn id="7" dur="500" fill="hold"/>
                                        <p:tgtEl>
                                          <p:spTgt spid="61"/>
                                        </p:tgtEl>
                                        <p:attrNameLst>
                                          <p:attrName>ppt_x</p:attrName>
                                        </p:attrNameLst>
                                      </p:cBhvr>
                                      <p:tavLst>
                                        <p:tav tm="0">
                                          <p:val>
                                            <p:strVal val="#ppt_x"/>
                                          </p:val>
                                        </p:tav>
                                        <p:tav tm="100000">
                                          <p:val>
                                            <p:strVal val="#ppt_x"/>
                                          </p:val>
                                        </p:tav>
                                      </p:tavLst>
                                    </p:anim>
                                    <p:anim calcmode="lin" valueType="num">
                                      <p:cBhvr additive="base">
                                        <p:cTn id="8" dur="500" fill="hold"/>
                                        <p:tgtEl>
                                          <p:spTgt spid="6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3333" y="338667"/>
            <a:ext cx="2607733" cy="593644"/>
          </a:xfrm>
          <a:prstGeom prst="rect">
            <a:avLst/>
          </a:prstGeom>
        </p:spPr>
      </p:pic>
      <p:pic>
        <p:nvPicPr>
          <p:cNvPr id="3" name="图片 2"/>
          <p:cNvPicPr>
            <a:picLocks noChangeAspect="1"/>
          </p:cNvPicPr>
          <p:nvPr/>
        </p:nvPicPr>
        <p:blipFill rotWithShape="1">
          <a:blip r:embed="rId4">
            <a:alphaModFix amt="4000"/>
            <a:extLst>
              <a:ext uri="{28A0092B-C50C-407E-A947-70E740481C1C}">
                <a14:useLocalDpi xmlns:a14="http://schemas.microsoft.com/office/drawing/2010/main" val="0"/>
              </a:ext>
            </a:extLst>
          </a:blip>
          <a:srcRect t="4939" r="28793" b="22469"/>
          <a:stretch/>
        </p:blipFill>
        <p:spPr>
          <a:xfrm>
            <a:off x="2641601" y="902926"/>
            <a:ext cx="9550400" cy="5955074"/>
          </a:xfrm>
          <a:prstGeom prst="rect">
            <a:avLst/>
          </a:prstGeom>
        </p:spPr>
      </p:pic>
      <p:sp>
        <p:nvSpPr>
          <p:cNvPr id="6" name="矩形 5"/>
          <p:cNvSpPr/>
          <p:nvPr/>
        </p:nvSpPr>
        <p:spPr>
          <a:xfrm flipV="1">
            <a:off x="4726600" y="1312147"/>
            <a:ext cx="7079976" cy="45719"/>
          </a:xfrm>
          <a:prstGeom prst="rect">
            <a:avLst/>
          </a:prstGeom>
          <a:solidFill>
            <a:srgbClr val="239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矩形 9"/>
          <p:cNvSpPr/>
          <p:nvPr/>
        </p:nvSpPr>
        <p:spPr>
          <a:xfrm>
            <a:off x="9618453" y="383465"/>
            <a:ext cx="2206050" cy="523220"/>
          </a:xfrm>
          <a:prstGeom prst="rect">
            <a:avLst/>
          </a:prstGeom>
          <a:solidFill>
            <a:srgbClr val="239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矩形 10"/>
          <p:cNvSpPr/>
          <p:nvPr/>
        </p:nvSpPr>
        <p:spPr>
          <a:xfrm>
            <a:off x="9558068" y="352688"/>
            <a:ext cx="2359995" cy="584775"/>
          </a:xfrm>
          <a:prstGeom prst="rect">
            <a:avLst/>
          </a:prstGeom>
        </p:spPr>
        <p:txBody>
          <a:bodyPr wrap="square" anchor="ct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lnSpc>
                <a:spcPct val="100000"/>
              </a:lnSpc>
              <a:spcBef>
                <a:spcPts val="0"/>
              </a:spcBef>
              <a:spcAft>
                <a:spcPts val="0"/>
              </a:spcAft>
              <a:defRPr/>
            </a:pPr>
            <a:r>
              <a:rPr lang="zh-CN" altLang="en-US" sz="3200" b="1" dirty="0">
                <a:solidFill>
                  <a:schemeClr val="bg1"/>
                </a:solidFill>
                <a:latin typeface="微软雅黑" charset="-122"/>
                <a:ea typeface="微软雅黑" charset="-122"/>
                <a:sym typeface="+mn-ea"/>
              </a:rPr>
              <a:t>回溯法</a:t>
            </a:r>
          </a:p>
        </p:txBody>
      </p:sp>
      <p:sp>
        <p:nvSpPr>
          <p:cNvPr id="13" name="文本框 12"/>
          <p:cNvSpPr txBox="1"/>
          <p:nvPr/>
        </p:nvSpPr>
        <p:spPr>
          <a:xfrm>
            <a:off x="342670" y="1027613"/>
            <a:ext cx="4401858" cy="584775"/>
          </a:xfrm>
          <a:prstGeom prst="rect">
            <a:avLst/>
          </a:prstGeom>
          <a:noFill/>
        </p:spPr>
        <p:txBody>
          <a:bodyPr wrap="square" rtlCol="0">
            <a:spAutoFit/>
          </a:bodyPr>
          <a:lstStyle/>
          <a:p>
            <a:r>
              <a:rPr kumimoji="1" lang="en-US" altLang="zh-CN" sz="3200" b="1" i="1" dirty="0">
                <a:latin typeface="Microsoft YaHei" charset="-122"/>
                <a:ea typeface="Microsoft YaHei" charset="-122"/>
                <a:cs typeface="Microsoft YaHei" charset="-122"/>
              </a:rPr>
              <a:t>4</a:t>
            </a:r>
            <a:r>
              <a:rPr kumimoji="1" lang="zh-CN" altLang="en-US" sz="3200" b="1" i="1" dirty="0" smtClean="0">
                <a:latin typeface="Microsoft YaHei" charset="-122"/>
                <a:ea typeface="Microsoft YaHei" charset="-122"/>
                <a:cs typeface="Microsoft YaHei" charset="-122"/>
              </a:rPr>
              <a:t>皇后问题 回溯法求解</a:t>
            </a:r>
            <a:endParaRPr kumimoji="1" lang="zh-CN" altLang="en-US" sz="3200" b="1" i="1" dirty="0">
              <a:latin typeface="Microsoft YaHei" charset="-122"/>
              <a:ea typeface="Microsoft YaHei" charset="-122"/>
              <a:cs typeface="Microsoft YaHei" charset="-122"/>
            </a:endParaRPr>
          </a:p>
        </p:txBody>
      </p:sp>
      <p:grpSp>
        <p:nvGrpSpPr>
          <p:cNvPr id="79" name="Group 35"/>
          <p:cNvGrpSpPr>
            <a:grpSpLocks/>
          </p:cNvGrpSpPr>
          <p:nvPr/>
        </p:nvGrpSpPr>
        <p:grpSpPr bwMode="auto">
          <a:xfrm>
            <a:off x="1494176" y="2751376"/>
            <a:ext cx="1727200" cy="1731962"/>
            <a:chOff x="476" y="436"/>
            <a:chExt cx="1088" cy="1091"/>
          </a:xfrm>
        </p:grpSpPr>
        <p:sp>
          <p:nvSpPr>
            <p:cNvPr id="80" name="Rectangle 36"/>
            <p:cNvSpPr>
              <a:spLocks noChangeArrowheads="1"/>
            </p:cNvSpPr>
            <p:nvPr/>
          </p:nvSpPr>
          <p:spPr bwMode="auto">
            <a:xfrm>
              <a:off x="476" y="436"/>
              <a:ext cx="272" cy="27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1</a:t>
              </a:r>
            </a:p>
          </p:txBody>
        </p:sp>
        <p:sp>
          <p:nvSpPr>
            <p:cNvPr id="81" name="Rectangle 37"/>
            <p:cNvSpPr>
              <a:spLocks noChangeArrowheads="1"/>
            </p:cNvSpPr>
            <p:nvPr/>
          </p:nvSpPr>
          <p:spPr bwMode="auto">
            <a:xfrm>
              <a:off x="748" y="436"/>
              <a:ext cx="272" cy="27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82" name="Rectangle 38"/>
            <p:cNvSpPr>
              <a:spLocks noChangeArrowheads="1"/>
            </p:cNvSpPr>
            <p:nvPr/>
          </p:nvSpPr>
          <p:spPr bwMode="auto">
            <a:xfrm>
              <a:off x="1020" y="436"/>
              <a:ext cx="272" cy="27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83" name="Rectangle 39"/>
            <p:cNvSpPr>
              <a:spLocks noChangeArrowheads="1"/>
            </p:cNvSpPr>
            <p:nvPr/>
          </p:nvSpPr>
          <p:spPr bwMode="auto">
            <a:xfrm>
              <a:off x="1292" y="436"/>
              <a:ext cx="272" cy="27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84" name="Rectangle 40"/>
            <p:cNvSpPr>
              <a:spLocks noChangeArrowheads="1"/>
            </p:cNvSpPr>
            <p:nvPr/>
          </p:nvSpPr>
          <p:spPr bwMode="auto">
            <a:xfrm>
              <a:off x="476" y="709"/>
              <a:ext cx="272" cy="27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FF0000"/>
                  </a:solidFill>
                  <a:effectLst/>
                  <a:uLnTx/>
                  <a:uFillTx/>
                  <a:latin typeface="Arial" panose="020B0604020202020204" pitchFamily="34" charset="0"/>
                  <a:ea typeface="宋体" panose="02010600030101010101" pitchFamily="2" charset="-122"/>
                  <a:cs typeface="Arial" panose="020B0604020202020204" pitchFamily="34" charset="0"/>
                </a:rPr>
                <a:t>•</a:t>
              </a:r>
            </a:p>
          </p:txBody>
        </p:sp>
        <p:sp>
          <p:nvSpPr>
            <p:cNvPr id="85" name="Rectangle 41"/>
            <p:cNvSpPr>
              <a:spLocks noChangeArrowheads="1"/>
            </p:cNvSpPr>
            <p:nvPr/>
          </p:nvSpPr>
          <p:spPr bwMode="auto">
            <a:xfrm>
              <a:off x="748" y="709"/>
              <a:ext cx="272" cy="27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FF0000"/>
                  </a:solidFill>
                  <a:effectLst/>
                  <a:uLnTx/>
                  <a:uFillTx/>
                  <a:latin typeface="Arial" panose="020B0604020202020204" pitchFamily="34" charset="0"/>
                  <a:ea typeface="宋体" panose="02010600030101010101" pitchFamily="2" charset="-122"/>
                </a:rPr>
                <a:t>•</a:t>
              </a:r>
              <a:endParaRPr kumimoji="0" lang="zh-CN" altLang="en-US" sz="1800" b="0" i="0" u="none" strike="noStrike" kern="0" cap="none" spc="0" normalizeH="0" baseline="0" noProof="0" smtClean="0">
                <a:ln>
                  <a:noFill/>
                </a:ln>
                <a:solidFill>
                  <a:srgbClr val="FF0000"/>
                </a:solidFill>
                <a:effectLst/>
                <a:uLnTx/>
                <a:uFillTx/>
                <a:latin typeface="Arial" panose="020B0604020202020204" pitchFamily="34" charset="0"/>
                <a:ea typeface="宋体" panose="02010600030101010101" pitchFamily="2" charset="-122"/>
              </a:endParaRPr>
            </a:p>
          </p:txBody>
        </p:sp>
        <p:sp>
          <p:nvSpPr>
            <p:cNvPr id="86" name="Rectangle 42"/>
            <p:cNvSpPr>
              <a:spLocks noChangeArrowheads="1"/>
            </p:cNvSpPr>
            <p:nvPr/>
          </p:nvSpPr>
          <p:spPr bwMode="auto">
            <a:xfrm>
              <a:off x="1020" y="709"/>
              <a:ext cx="272" cy="27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FF0000"/>
                  </a:solidFill>
                  <a:effectLst/>
                  <a:uLnTx/>
                  <a:uFillTx/>
                  <a:latin typeface="Arial" panose="020B0604020202020204" pitchFamily="34" charset="0"/>
                  <a:ea typeface="宋体" panose="02010600030101010101" pitchFamily="2" charset="-122"/>
                </a:rPr>
                <a:t>•</a:t>
              </a:r>
              <a:endParaRPr kumimoji="0" lang="zh-CN" altLang="en-US" sz="1800" b="0" i="0" u="none" strike="noStrike" kern="0" cap="none" spc="0" normalizeH="0" baseline="0" noProof="0" smtClean="0">
                <a:ln>
                  <a:noFill/>
                </a:ln>
                <a:solidFill>
                  <a:srgbClr val="FF0000"/>
                </a:solidFill>
                <a:effectLst/>
                <a:uLnTx/>
                <a:uFillTx/>
                <a:latin typeface="Arial" panose="020B0604020202020204" pitchFamily="34" charset="0"/>
                <a:ea typeface="宋体" panose="02010600030101010101" pitchFamily="2" charset="-122"/>
              </a:endParaRPr>
            </a:p>
          </p:txBody>
        </p:sp>
        <p:sp>
          <p:nvSpPr>
            <p:cNvPr id="87" name="Rectangle 43"/>
            <p:cNvSpPr>
              <a:spLocks noChangeArrowheads="1"/>
            </p:cNvSpPr>
            <p:nvPr/>
          </p:nvSpPr>
          <p:spPr bwMode="auto">
            <a:xfrm>
              <a:off x="1292" y="709"/>
              <a:ext cx="272" cy="27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FF0000"/>
                  </a:solidFill>
                  <a:effectLst/>
                  <a:uLnTx/>
                  <a:uFillTx/>
                  <a:latin typeface="Arial" panose="020B0604020202020204" pitchFamily="34" charset="0"/>
                  <a:ea typeface="宋体" panose="02010600030101010101" pitchFamily="2" charset="-122"/>
                </a:rPr>
                <a:t>2</a:t>
              </a:r>
              <a:endParaRPr kumimoji="0" lang="zh-CN" altLang="en-US" sz="1800" b="0" i="0" u="none" strike="noStrike" kern="0" cap="none" spc="0" normalizeH="0" baseline="0" noProof="0" smtClean="0">
                <a:ln>
                  <a:noFill/>
                </a:ln>
                <a:solidFill>
                  <a:srgbClr val="FF0000"/>
                </a:solidFill>
                <a:effectLst/>
                <a:uLnTx/>
                <a:uFillTx/>
                <a:latin typeface="Arial" panose="020B0604020202020204" pitchFamily="34" charset="0"/>
                <a:ea typeface="宋体" panose="02010600030101010101" pitchFamily="2" charset="-122"/>
              </a:endParaRPr>
            </a:p>
          </p:txBody>
        </p:sp>
        <p:sp>
          <p:nvSpPr>
            <p:cNvPr id="88" name="Rectangle 44"/>
            <p:cNvSpPr>
              <a:spLocks noChangeArrowheads="1"/>
            </p:cNvSpPr>
            <p:nvPr/>
          </p:nvSpPr>
          <p:spPr bwMode="auto">
            <a:xfrm>
              <a:off x="476" y="981"/>
              <a:ext cx="272" cy="27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FF0000"/>
                </a:solidFill>
                <a:effectLst/>
                <a:uLnTx/>
                <a:uFillTx/>
                <a:latin typeface="Arial" panose="020B0604020202020204" pitchFamily="34" charset="0"/>
                <a:ea typeface="宋体" panose="02010600030101010101" pitchFamily="2" charset="-122"/>
              </a:endParaRPr>
            </a:p>
          </p:txBody>
        </p:sp>
        <p:sp>
          <p:nvSpPr>
            <p:cNvPr id="89" name="Rectangle 45"/>
            <p:cNvSpPr>
              <a:spLocks noChangeArrowheads="1"/>
            </p:cNvSpPr>
            <p:nvPr/>
          </p:nvSpPr>
          <p:spPr bwMode="auto">
            <a:xfrm>
              <a:off x="748" y="981"/>
              <a:ext cx="272" cy="27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FF0000"/>
                </a:solidFill>
                <a:effectLst/>
                <a:uLnTx/>
                <a:uFillTx/>
                <a:latin typeface="Arial" panose="020B0604020202020204" pitchFamily="34" charset="0"/>
                <a:ea typeface="宋体" panose="02010600030101010101" pitchFamily="2" charset="-122"/>
              </a:endParaRPr>
            </a:p>
          </p:txBody>
        </p:sp>
        <p:sp>
          <p:nvSpPr>
            <p:cNvPr id="90" name="Rectangle 46"/>
            <p:cNvSpPr>
              <a:spLocks noChangeArrowheads="1"/>
            </p:cNvSpPr>
            <p:nvPr/>
          </p:nvSpPr>
          <p:spPr bwMode="auto">
            <a:xfrm>
              <a:off x="1020" y="981"/>
              <a:ext cx="272" cy="27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FF0000"/>
                </a:solidFill>
                <a:effectLst/>
                <a:uLnTx/>
                <a:uFillTx/>
                <a:latin typeface="Arial" panose="020B0604020202020204" pitchFamily="34" charset="0"/>
                <a:ea typeface="宋体" panose="02010600030101010101" pitchFamily="2" charset="-122"/>
              </a:endParaRPr>
            </a:p>
          </p:txBody>
        </p:sp>
        <p:sp>
          <p:nvSpPr>
            <p:cNvPr id="91" name="Rectangle 47"/>
            <p:cNvSpPr>
              <a:spLocks noChangeArrowheads="1"/>
            </p:cNvSpPr>
            <p:nvPr/>
          </p:nvSpPr>
          <p:spPr bwMode="auto">
            <a:xfrm>
              <a:off x="1292" y="981"/>
              <a:ext cx="272" cy="27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FF0000"/>
                </a:solidFill>
                <a:effectLst/>
                <a:uLnTx/>
                <a:uFillTx/>
                <a:latin typeface="Arial" panose="020B0604020202020204" pitchFamily="34" charset="0"/>
                <a:ea typeface="宋体" panose="02010600030101010101" pitchFamily="2" charset="-122"/>
              </a:endParaRPr>
            </a:p>
          </p:txBody>
        </p:sp>
        <p:sp>
          <p:nvSpPr>
            <p:cNvPr id="92" name="Rectangle 48"/>
            <p:cNvSpPr>
              <a:spLocks noChangeArrowheads="1"/>
            </p:cNvSpPr>
            <p:nvPr/>
          </p:nvSpPr>
          <p:spPr bwMode="auto">
            <a:xfrm>
              <a:off x="476" y="1254"/>
              <a:ext cx="272" cy="27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93" name="Rectangle 49"/>
            <p:cNvSpPr>
              <a:spLocks noChangeArrowheads="1"/>
            </p:cNvSpPr>
            <p:nvPr/>
          </p:nvSpPr>
          <p:spPr bwMode="auto">
            <a:xfrm>
              <a:off x="748" y="1254"/>
              <a:ext cx="272" cy="27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94" name="Rectangle 50"/>
            <p:cNvSpPr>
              <a:spLocks noChangeArrowheads="1"/>
            </p:cNvSpPr>
            <p:nvPr/>
          </p:nvSpPr>
          <p:spPr bwMode="auto">
            <a:xfrm>
              <a:off x="1020" y="1254"/>
              <a:ext cx="272" cy="27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95" name="Rectangle 51"/>
            <p:cNvSpPr>
              <a:spLocks noChangeArrowheads="1"/>
            </p:cNvSpPr>
            <p:nvPr/>
          </p:nvSpPr>
          <p:spPr bwMode="auto">
            <a:xfrm>
              <a:off x="1292" y="1254"/>
              <a:ext cx="272" cy="27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grpSp>
      <p:sp>
        <p:nvSpPr>
          <p:cNvPr id="96" name="Oval 52"/>
          <p:cNvSpPr>
            <a:spLocks noChangeArrowheads="1"/>
          </p:cNvSpPr>
          <p:nvPr/>
        </p:nvSpPr>
        <p:spPr bwMode="auto">
          <a:xfrm>
            <a:off x="5641361" y="2140569"/>
            <a:ext cx="433388" cy="431800"/>
          </a:xfrm>
          <a:prstGeom prst="ellipse">
            <a:avLst/>
          </a:prstGeom>
          <a:solidFill>
            <a:srgbClr val="AFBF39"/>
          </a:solidFill>
          <a:ln w="9525">
            <a:solidFill>
              <a:srgbClr val="000000"/>
            </a:solidFill>
            <a:round/>
            <a:headEnd/>
            <a:tailEnd/>
          </a:ln>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1</a:t>
            </a:r>
          </a:p>
        </p:txBody>
      </p:sp>
      <p:sp>
        <p:nvSpPr>
          <p:cNvPr id="97" name="Oval 53"/>
          <p:cNvSpPr>
            <a:spLocks noChangeArrowheads="1"/>
          </p:cNvSpPr>
          <p:nvPr/>
        </p:nvSpPr>
        <p:spPr bwMode="auto">
          <a:xfrm>
            <a:off x="5065099" y="2934319"/>
            <a:ext cx="433387" cy="431800"/>
          </a:xfrm>
          <a:prstGeom prst="ellipse">
            <a:avLst/>
          </a:prstGeom>
          <a:solidFill>
            <a:srgbClr val="AFBF39"/>
          </a:solidFill>
          <a:ln w="9525">
            <a:solidFill>
              <a:srgbClr val="000000"/>
            </a:solidFill>
            <a:round/>
            <a:headEnd/>
            <a:tailEnd/>
          </a:ln>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2</a:t>
            </a:r>
          </a:p>
        </p:txBody>
      </p:sp>
      <p:sp>
        <p:nvSpPr>
          <p:cNvPr id="98" name="Line 54"/>
          <p:cNvSpPr>
            <a:spLocks noChangeShapeType="1"/>
          </p:cNvSpPr>
          <p:nvPr/>
        </p:nvSpPr>
        <p:spPr bwMode="auto">
          <a:xfrm flipH="1">
            <a:off x="5354024" y="2572369"/>
            <a:ext cx="431800" cy="36036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99" name="Rectangle 55"/>
          <p:cNvSpPr>
            <a:spLocks noChangeArrowheads="1"/>
          </p:cNvSpPr>
          <p:nvPr/>
        </p:nvSpPr>
        <p:spPr bwMode="auto">
          <a:xfrm>
            <a:off x="7450476" y="2402634"/>
            <a:ext cx="4356100" cy="2395537"/>
          </a:xfrm>
          <a:prstGeom prst="rect">
            <a:avLst/>
          </a:prstGeom>
          <a:solidFill>
            <a:srgbClr val="CDFFE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fontAlgn="base">
              <a:spcAft>
                <a:spcPct val="0"/>
              </a:spcAft>
              <a:buClr>
                <a:srgbClr val="CC9900"/>
              </a:buClr>
              <a:buFont typeface="Wingdings" panose="05000000000000000000" pitchFamily="2" charset="2"/>
              <a:buNone/>
            </a:pPr>
            <a:r>
              <a:rPr lang="zh-CN" altLang="en-US" sz="2400" smtClean="0">
                <a:solidFill>
                  <a:srgbClr val="000000"/>
                </a:solidFill>
                <a:latin typeface="微软雅黑" panose="020B0503020204020204" pitchFamily="34" charset="-122"/>
                <a:ea typeface="微软雅黑" panose="020B0503020204020204" pitchFamily="34" charset="-122"/>
              </a:rPr>
              <a:t>由结点</a:t>
            </a:r>
            <a:r>
              <a:rPr lang="en-US" altLang="zh-CN" sz="2400" smtClean="0">
                <a:solidFill>
                  <a:srgbClr val="000000"/>
                </a:solidFill>
                <a:latin typeface="微软雅黑" panose="020B0503020204020204" pitchFamily="34" charset="-122"/>
                <a:ea typeface="微软雅黑" panose="020B0503020204020204" pitchFamily="34" charset="-122"/>
              </a:rPr>
              <a:t>2</a:t>
            </a:r>
            <a:r>
              <a:rPr lang="zh-CN" altLang="en-US" sz="2400" smtClean="0">
                <a:solidFill>
                  <a:srgbClr val="000000"/>
                </a:solidFill>
                <a:latin typeface="微软雅黑" panose="020B0503020204020204" pitchFamily="34" charset="-122"/>
                <a:ea typeface="微软雅黑" panose="020B0503020204020204" pitchFamily="34" charset="-122"/>
              </a:rPr>
              <a:t>生成结点</a:t>
            </a:r>
            <a:r>
              <a:rPr lang="en-US" altLang="zh-CN" sz="2400" smtClean="0">
                <a:solidFill>
                  <a:srgbClr val="000000"/>
                </a:solidFill>
                <a:latin typeface="微软雅黑" panose="020B0503020204020204" pitchFamily="34" charset="-122"/>
                <a:ea typeface="微软雅黑" panose="020B0503020204020204" pitchFamily="34" charset="-122"/>
              </a:rPr>
              <a:t>13</a:t>
            </a:r>
            <a:r>
              <a:rPr lang="zh-CN" altLang="en-US" sz="2400" smtClean="0">
                <a:solidFill>
                  <a:srgbClr val="000000"/>
                </a:solidFill>
                <a:latin typeface="微软雅黑" panose="020B0503020204020204" pitchFamily="34" charset="-122"/>
                <a:ea typeface="微软雅黑" panose="020B0503020204020204" pitchFamily="34" charset="-122"/>
              </a:rPr>
              <a:t>，表示皇后</a:t>
            </a:r>
            <a:r>
              <a:rPr lang="en-US" altLang="zh-CN" sz="2400" smtClean="0">
                <a:solidFill>
                  <a:srgbClr val="000000"/>
                </a:solidFill>
                <a:latin typeface="微软雅黑" panose="020B0503020204020204" pitchFamily="34" charset="-122"/>
                <a:ea typeface="微软雅黑" panose="020B0503020204020204" pitchFamily="34" charset="-122"/>
              </a:rPr>
              <a:t>2</a:t>
            </a:r>
            <a:r>
              <a:rPr lang="zh-CN" altLang="en-US" sz="2400" smtClean="0">
                <a:solidFill>
                  <a:srgbClr val="000000"/>
                </a:solidFill>
                <a:latin typeface="微软雅黑" panose="020B0503020204020204" pitchFamily="34" charset="-122"/>
                <a:ea typeface="微软雅黑" panose="020B0503020204020204" pitchFamily="34" charset="-122"/>
              </a:rPr>
              <a:t>放到第</a:t>
            </a:r>
            <a:r>
              <a:rPr lang="en-US" altLang="zh-CN" sz="2400" smtClean="0">
                <a:solidFill>
                  <a:srgbClr val="000000"/>
                </a:solidFill>
                <a:latin typeface="微软雅黑" panose="020B0503020204020204" pitchFamily="34" charset="-122"/>
                <a:ea typeface="微软雅黑" panose="020B0503020204020204" pitchFamily="34" charset="-122"/>
              </a:rPr>
              <a:t>2</a:t>
            </a:r>
            <a:r>
              <a:rPr lang="zh-CN" altLang="en-US" sz="2400" smtClean="0">
                <a:solidFill>
                  <a:srgbClr val="000000"/>
                </a:solidFill>
                <a:latin typeface="微软雅黑" panose="020B0503020204020204" pitchFamily="34" charset="-122"/>
                <a:ea typeface="微软雅黑" panose="020B0503020204020204" pitchFamily="34" charset="-122"/>
              </a:rPr>
              <a:t>行第</a:t>
            </a:r>
            <a:r>
              <a:rPr lang="en-US" altLang="zh-CN" sz="2400" smtClean="0">
                <a:solidFill>
                  <a:srgbClr val="000000"/>
                </a:solidFill>
                <a:latin typeface="微软雅黑" panose="020B0503020204020204" pitchFamily="34" charset="-122"/>
                <a:ea typeface="微软雅黑" panose="020B0503020204020204" pitchFamily="34" charset="-122"/>
              </a:rPr>
              <a:t>4</a:t>
            </a:r>
            <a:r>
              <a:rPr lang="zh-CN" altLang="en-US" sz="2400" smtClean="0">
                <a:solidFill>
                  <a:srgbClr val="000000"/>
                </a:solidFill>
                <a:latin typeface="微软雅黑" panose="020B0503020204020204" pitchFamily="34" charset="-122"/>
                <a:ea typeface="微软雅黑" panose="020B0503020204020204" pitchFamily="34" charset="-122"/>
              </a:rPr>
              <a:t>列。</a:t>
            </a:r>
          </a:p>
          <a:p>
            <a:pPr fontAlgn="base">
              <a:spcAft>
                <a:spcPct val="0"/>
              </a:spcAft>
              <a:buClr>
                <a:srgbClr val="CC9900"/>
              </a:buClr>
              <a:buFont typeface="Wingdings" panose="05000000000000000000" pitchFamily="2" charset="2"/>
              <a:buNone/>
            </a:pPr>
            <a:r>
              <a:rPr lang="zh-CN" altLang="en-US" sz="2400" smtClean="0">
                <a:solidFill>
                  <a:srgbClr val="000000"/>
                </a:solidFill>
                <a:latin typeface="微软雅黑" panose="020B0503020204020204" pitchFamily="34" charset="-122"/>
                <a:ea typeface="微软雅黑" panose="020B0503020204020204" pitchFamily="34" charset="-122"/>
              </a:rPr>
              <a:t>结点</a:t>
            </a:r>
            <a:r>
              <a:rPr lang="en-US" altLang="zh-CN" sz="2400" smtClean="0">
                <a:solidFill>
                  <a:srgbClr val="000000"/>
                </a:solidFill>
                <a:latin typeface="微软雅黑" panose="020B0503020204020204" pitchFamily="34" charset="-122"/>
                <a:ea typeface="微软雅黑" panose="020B0503020204020204" pitchFamily="34" charset="-122"/>
              </a:rPr>
              <a:t>13</a:t>
            </a:r>
            <a:r>
              <a:rPr lang="zh-CN" altLang="en-US" sz="2400" smtClean="0">
                <a:solidFill>
                  <a:srgbClr val="000000"/>
                </a:solidFill>
                <a:latin typeface="微软雅黑" panose="020B0503020204020204" pitchFamily="34" charset="-122"/>
                <a:ea typeface="微软雅黑" panose="020B0503020204020204" pitchFamily="34" charset="-122"/>
              </a:rPr>
              <a:t>变成新的</a:t>
            </a:r>
            <a:r>
              <a:rPr lang="en-US" altLang="zh-CN" sz="2400" smtClean="0">
                <a:solidFill>
                  <a:srgbClr val="000000"/>
                </a:solidFill>
                <a:latin typeface="微软雅黑" panose="020B0503020204020204" pitchFamily="34" charset="-122"/>
                <a:ea typeface="微软雅黑" panose="020B0503020204020204" pitchFamily="34" charset="-122"/>
              </a:rPr>
              <a:t>E</a:t>
            </a:r>
            <a:r>
              <a:rPr lang="zh-CN" altLang="en-US" sz="2400" smtClean="0">
                <a:solidFill>
                  <a:srgbClr val="000000"/>
                </a:solidFill>
                <a:latin typeface="微软雅黑" panose="020B0503020204020204" pitchFamily="34" charset="-122"/>
                <a:ea typeface="微软雅黑" panose="020B0503020204020204" pitchFamily="34" charset="-122"/>
              </a:rPr>
              <a:t>结点。</a:t>
            </a:r>
          </a:p>
          <a:p>
            <a:pPr fontAlgn="base">
              <a:spcAft>
                <a:spcPct val="0"/>
              </a:spcAft>
              <a:buClr>
                <a:srgbClr val="CC9900"/>
              </a:buClr>
              <a:buFont typeface="Wingdings" panose="05000000000000000000" pitchFamily="2" charset="2"/>
              <a:buNone/>
            </a:pPr>
            <a:r>
              <a:rPr lang="zh-CN" altLang="en-US" sz="2400" smtClean="0">
                <a:solidFill>
                  <a:srgbClr val="000000"/>
                </a:solidFill>
                <a:latin typeface="微软雅黑" panose="020B0503020204020204" pitchFamily="34" charset="-122"/>
                <a:ea typeface="微软雅黑" panose="020B0503020204020204" pitchFamily="34" charset="-122"/>
              </a:rPr>
              <a:t>解向量：（</a:t>
            </a:r>
            <a:r>
              <a:rPr lang="en-US" altLang="zh-CN" sz="2400" smtClean="0">
                <a:solidFill>
                  <a:srgbClr val="000000"/>
                </a:solidFill>
                <a:latin typeface="微软雅黑" panose="020B0503020204020204" pitchFamily="34" charset="-122"/>
                <a:ea typeface="微软雅黑" panose="020B0503020204020204" pitchFamily="34" charset="-122"/>
              </a:rPr>
              <a:t>1</a:t>
            </a:r>
            <a:r>
              <a:rPr lang="zh-CN" altLang="en-US" sz="2400" smtClean="0">
                <a:solidFill>
                  <a:srgbClr val="000000"/>
                </a:solidFill>
                <a:latin typeface="微软雅黑" panose="020B0503020204020204" pitchFamily="34" charset="-122"/>
                <a:ea typeface="微软雅黑" panose="020B0503020204020204" pitchFamily="34" charset="-122"/>
              </a:rPr>
              <a:t>，</a:t>
            </a:r>
            <a:r>
              <a:rPr lang="en-US" altLang="zh-CN" sz="2400" smtClean="0">
                <a:solidFill>
                  <a:srgbClr val="000000"/>
                </a:solidFill>
                <a:latin typeface="微软雅黑" panose="020B0503020204020204" pitchFamily="34" charset="-122"/>
                <a:ea typeface="微软雅黑" panose="020B0503020204020204" pitchFamily="34" charset="-122"/>
              </a:rPr>
              <a:t>4</a:t>
            </a:r>
            <a:r>
              <a:rPr lang="zh-CN" altLang="en-US" sz="2400" smtClean="0">
                <a:solidFill>
                  <a:srgbClr val="000000"/>
                </a:solidFill>
                <a:latin typeface="微软雅黑" panose="020B0503020204020204" pitchFamily="34" charset="-122"/>
                <a:ea typeface="微软雅黑" panose="020B0503020204020204" pitchFamily="34" charset="-122"/>
              </a:rPr>
              <a:t>）</a:t>
            </a:r>
          </a:p>
          <a:p>
            <a:pPr fontAlgn="base">
              <a:spcAft>
                <a:spcPct val="0"/>
              </a:spcAft>
              <a:buClr>
                <a:srgbClr val="CC9900"/>
              </a:buClr>
              <a:buFont typeface="Wingdings" panose="05000000000000000000" pitchFamily="2" charset="2"/>
              <a:buNone/>
            </a:pPr>
            <a:r>
              <a:rPr lang="zh-CN" altLang="en-US" sz="2400" smtClean="0">
                <a:solidFill>
                  <a:srgbClr val="000000"/>
                </a:solidFill>
                <a:latin typeface="微软雅黑" panose="020B0503020204020204" pitchFamily="34" charset="-122"/>
                <a:ea typeface="微软雅黑" panose="020B0503020204020204" pitchFamily="34" charset="-122"/>
              </a:rPr>
              <a:t>从结点</a:t>
            </a:r>
            <a:r>
              <a:rPr lang="en-US" altLang="zh-CN" sz="2400" smtClean="0">
                <a:solidFill>
                  <a:srgbClr val="000000"/>
                </a:solidFill>
                <a:latin typeface="微软雅黑" panose="020B0503020204020204" pitchFamily="34" charset="-122"/>
                <a:ea typeface="微软雅黑" panose="020B0503020204020204" pitchFamily="34" charset="-122"/>
              </a:rPr>
              <a:t>13</a:t>
            </a:r>
            <a:r>
              <a:rPr lang="zh-CN" altLang="en-US" sz="2400" smtClean="0">
                <a:solidFill>
                  <a:srgbClr val="000000"/>
                </a:solidFill>
                <a:latin typeface="微软雅黑" panose="020B0503020204020204" pitchFamily="34" charset="-122"/>
                <a:ea typeface="微软雅黑" panose="020B0503020204020204" pitchFamily="34" charset="-122"/>
              </a:rPr>
              <a:t>继续扩展。</a:t>
            </a:r>
          </a:p>
        </p:txBody>
      </p:sp>
      <p:sp>
        <p:nvSpPr>
          <p:cNvPr id="100" name="Oval 56"/>
          <p:cNvSpPr>
            <a:spLocks noChangeArrowheads="1"/>
          </p:cNvSpPr>
          <p:nvPr/>
        </p:nvSpPr>
        <p:spPr bwMode="auto">
          <a:xfrm>
            <a:off x="4488836" y="3726482"/>
            <a:ext cx="433388" cy="431800"/>
          </a:xfrm>
          <a:prstGeom prst="ellipse">
            <a:avLst/>
          </a:prstGeom>
          <a:solidFill>
            <a:srgbClr val="AFBF39"/>
          </a:solidFill>
          <a:ln w="9525">
            <a:solidFill>
              <a:srgbClr val="000000"/>
            </a:solidFill>
            <a:round/>
            <a:headEnd/>
            <a:tailEnd/>
          </a:ln>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3</a:t>
            </a:r>
          </a:p>
        </p:txBody>
      </p:sp>
      <p:sp>
        <p:nvSpPr>
          <p:cNvPr id="101" name="Line 57"/>
          <p:cNvSpPr>
            <a:spLocks noChangeShapeType="1"/>
          </p:cNvSpPr>
          <p:nvPr/>
        </p:nvSpPr>
        <p:spPr bwMode="auto">
          <a:xfrm flipH="1">
            <a:off x="4777761" y="3364532"/>
            <a:ext cx="431800" cy="36036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102" name="Text Box 58"/>
          <p:cNvSpPr txBox="1">
            <a:spLocks noChangeArrowheads="1"/>
          </p:cNvSpPr>
          <p:nvPr/>
        </p:nvSpPr>
        <p:spPr bwMode="auto">
          <a:xfrm>
            <a:off x="4656707" y="2500932"/>
            <a:ext cx="91321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20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x</a:t>
            </a:r>
            <a:r>
              <a:rPr kumimoji="0" lang="en-US" altLang="zh-CN" sz="2000" b="0" i="0" u="none" strike="noStrike" kern="0" cap="none" spc="0" normalizeH="0" baseline="-25000" noProof="0" smtClean="0">
                <a:ln>
                  <a:noFill/>
                </a:ln>
                <a:solidFill>
                  <a:srgbClr val="000000"/>
                </a:solidFill>
                <a:effectLst/>
                <a:uLnTx/>
                <a:uFillTx/>
                <a:latin typeface="微软雅黑" panose="020B0503020204020204" pitchFamily="34" charset="-122"/>
                <a:ea typeface="微软雅黑" panose="020B0503020204020204" pitchFamily="34" charset="-122"/>
              </a:rPr>
              <a:t>1</a:t>
            </a:r>
            <a:r>
              <a:rPr kumimoji="0" lang="en-US" altLang="zh-CN" sz="20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=1</a:t>
            </a:r>
          </a:p>
        </p:txBody>
      </p:sp>
      <p:sp>
        <p:nvSpPr>
          <p:cNvPr id="103" name="Text Box 59"/>
          <p:cNvSpPr txBox="1">
            <a:spLocks noChangeArrowheads="1"/>
          </p:cNvSpPr>
          <p:nvPr/>
        </p:nvSpPr>
        <p:spPr bwMode="auto">
          <a:xfrm>
            <a:off x="4201096" y="3364532"/>
            <a:ext cx="91321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20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x</a:t>
            </a:r>
            <a:r>
              <a:rPr kumimoji="0" lang="en-US" altLang="zh-CN" sz="2000" b="0" i="0" u="none" strike="noStrike" kern="0" cap="none" spc="0" normalizeH="0" baseline="-25000" noProof="0" smtClean="0">
                <a:ln>
                  <a:noFill/>
                </a:ln>
                <a:solidFill>
                  <a:srgbClr val="000000"/>
                </a:solidFill>
                <a:effectLst/>
                <a:uLnTx/>
                <a:uFillTx/>
                <a:latin typeface="微软雅黑" panose="020B0503020204020204" pitchFamily="34" charset="-122"/>
                <a:ea typeface="微软雅黑" panose="020B0503020204020204" pitchFamily="34" charset="-122"/>
              </a:rPr>
              <a:t>2</a:t>
            </a:r>
            <a:r>
              <a:rPr kumimoji="0" lang="en-US" altLang="zh-CN" sz="20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=2</a:t>
            </a:r>
          </a:p>
        </p:txBody>
      </p:sp>
      <p:sp>
        <p:nvSpPr>
          <p:cNvPr id="104" name="Text Box 60"/>
          <p:cNvSpPr txBox="1">
            <a:spLocks noChangeArrowheads="1"/>
          </p:cNvSpPr>
          <p:nvPr/>
        </p:nvSpPr>
        <p:spPr bwMode="auto">
          <a:xfrm>
            <a:off x="4526936" y="4229719"/>
            <a:ext cx="576263"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2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B</a:t>
            </a:r>
          </a:p>
        </p:txBody>
      </p:sp>
      <p:sp>
        <p:nvSpPr>
          <p:cNvPr id="105" name="Oval 61"/>
          <p:cNvSpPr>
            <a:spLocks noChangeArrowheads="1"/>
          </p:cNvSpPr>
          <p:nvPr/>
        </p:nvSpPr>
        <p:spPr bwMode="auto">
          <a:xfrm>
            <a:off x="5101611" y="3724894"/>
            <a:ext cx="433388" cy="431800"/>
          </a:xfrm>
          <a:prstGeom prst="ellipse">
            <a:avLst/>
          </a:prstGeom>
          <a:solidFill>
            <a:srgbClr val="AFBF39"/>
          </a:solidFill>
          <a:ln w="9525">
            <a:solidFill>
              <a:srgbClr val="000000"/>
            </a:solidFill>
            <a:round/>
            <a:headEnd/>
            <a:tailEnd/>
          </a:ln>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8</a:t>
            </a:r>
          </a:p>
        </p:txBody>
      </p:sp>
      <p:sp>
        <p:nvSpPr>
          <p:cNvPr id="106" name="Line 62"/>
          <p:cNvSpPr>
            <a:spLocks noChangeShapeType="1"/>
          </p:cNvSpPr>
          <p:nvPr/>
        </p:nvSpPr>
        <p:spPr bwMode="auto">
          <a:xfrm>
            <a:off x="5317511" y="3366119"/>
            <a:ext cx="0" cy="35877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107" name="Text Box 63"/>
          <p:cNvSpPr txBox="1">
            <a:spLocks noChangeArrowheads="1"/>
          </p:cNvSpPr>
          <p:nvPr/>
        </p:nvSpPr>
        <p:spPr bwMode="auto">
          <a:xfrm>
            <a:off x="5302205" y="3433146"/>
            <a:ext cx="91321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20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x</a:t>
            </a:r>
            <a:r>
              <a:rPr kumimoji="0" lang="en-US" altLang="zh-CN" sz="2000" b="0" i="0" u="none" strike="noStrike" kern="0" cap="none" spc="0" normalizeH="0" baseline="-25000" noProof="0" dirty="0" smtClean="0">
                <a:ln>
                  <a:noFill/>
                </a:ln>
                <a:solidFill>
                  <a:srgbClr val="000000"/>
                </a:solidFill>
                <a:effectLst/>
                <a:uLnTx/>
                <a:uFillTx/>
                <a:latin typeface="微软雅黑" panose="020B0503020204020204" pitchFamily="34" charset="-122"/>
                <a:ea typeface="微软雅黑" panose="020B0503020204020204" pitchFamily="34" charset="-122"/>
              </a:rPr>
              <a:t>2</a:t>
            </a:r>
            <a:r>
              <a:rPr kumimoji="0" lang="en-US" altLang="zh-CN" sz="20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=3</a:t>
            </a:r>
          </a:p>
        </p:txBody>
      </p:sp>
      <p:sp>
        <p:nvSpPr>
          <p:cNvPr id="108" name="Oval 64"/>
          <p:cNvSpPr>
            <a:spLocks noChangeArrowheads="1"/>
          </p:cNvSpPr>
          <p:nvPr/>
        </p:nvSpPr>
        <p:spPr bwMode="auto">
          <a:xfrm>
            <a:off x="4598374" y="4517057"/>
            <a:ext cx="433387" cy="431800"/>
          </a:xfrm>
          <a:prstGeom prst="ellipse">
            <a:avLst/>
          </a:prstGeom>
          <a:solidFill>
            <a:srgbClr val="AFBF39"/>
          </a:solidFill>
          <a:ln w="9525">
            <a:solidFill>
              <a:srgbClr val="000000"/>
            </a:solidFill>
            <a:round/>
            <a:headEnd/>
            <a:tailEnd/>
          </a:ln>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9</a:t>
            </a:r>
          </a:p>
        </p:txBody>
      </p:sp>
      <p:sp>
        <p:nvSpPr>
          <p:cNvPr id="109" name="Line 65"/>
          <p:cNvSpPr>
            <a:spLocks noChangeShapeType="1"/>
          </p:cNvSpPr>
          <p:nvPr/>
        </p:nvSpPr>
        <p:spPr bwMode="auto">
          <a:xfrm flipH="1">
            <a:off x="4887299" y="4155107"/>
            <a:ext cx="431800" cy="36036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110" name="Text Box 66"/>
          <p:cNvSpPr txBox="1">
            <a:spLocks noChangeArrowheads="1"/>
          </p:cNvSpPr>
          <p:nvPr/>
        </p:nvSpPr>
        <p:spPr bwMode="auto">
          <a:xfrm>
            <a:off x="3922361" y="4228132"/>
            <a:ext cx="91321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20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x</a:t>
            </a:r>
            <a:r>
              <a:rPr kumimoji="0" lang="en-US" altLang="zh-CN" sz="2000" b="0" i="0" u="none" strike="noStrike" kern="0" cap="none" spc="0" normalizeH="0" baseline="-25000" noProof="0" dirty="0" smtClean="0">
                <a:ln>
                  <a:noFill/>
                </a:ln>
                <a:solidFill>
                  <a:srgbClr val="000000"/>
                </a:solidFill>
                <a:effectLst/>
                <a:uLnTx/>
                <a:uFillTx/>
                <a:latin typeface="微软雅黑" panose="020B0503020204020204" pitchFamily="34" charset="-122"/>
                <a:ea typeface="微软雅黑" panose="020B0503020204020204" pitchFamily="34" charset="-122"/>
              </a:rPr>
              <a:t>3</a:t>
            </a:r>
            <a:r>
              <a:rPr kumimoji="0" lang="en-US" altLang="zh-CN" sz="20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=2</a:t>
            </a:r>
          </a:p>
        </p:txBody>
      </p:sp>
      <p:sp>
        <p:nvSpPr>
          <p:cNvPr id="111" name="Text Box 67"/>
          <p:cNvSpPr txBox="1">
            <a:spLocks noChangeArrowheads="1"/>
          </p:cNvSpPr>
          <p:nvPr/>
        </p:nvSpPr>
        <p:spPr bwMode="auto">
          <a:xfrm>
            <a:off x="4526936" y="5021882"/>
            <a:ext cx="576263"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2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B</a:t>
            </a:r>
          </a:p>
        </p:txBody>
      </p:sp>
      <p:sp>
        <p:nvSpPr>
          <p:cNvPr id="112" name="Oval 68"/>
          <p:cNvSpPr>
            <a:spLocks noChangeArrowheads="1"/>
          </p:cNvSpPr>
          <p:nvPr/>
        </p:nvSpPr>
        <p:spPr bwMode="auto">
          <a:xfrm>
            <a:off x="5461974" y="4518644"/>
            <a:ext cx="433387" cy="431800"/>
          </a:xfrm>
          <a:prstGeom prst="ellipse">
            <a:avLst/>
          </a:prstGeom>
          <a:solidFill>
            <a:srgbClr val="AFBF39"/>
          </a:solidFill>
          <a:ln w="9525">
            <a:solidFill>
              <a:srgbClr val="000000"/>
            </a:solidFill>
            <a:round/>
            <a:headEnd/>
            <a:tailEnd/>
          </a:ln>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11</a:t>
            </a:r>
          </a:p>
        </p:txBody>
      </p:sp>
      <p:sp>
        <p:nvSpPr>
          <p:cNvPr id="113" name="Text Box 69"/>
          <p:cNvSpPr txBox="1">
            <a:spLocks noChangeArrowheads="1"/>
          </p:cNvSpPr>
          <p:nvPr/>
        </p:nvSpPr>
        <p:spPr bwMode="auto">
          <a:xfrm>
            <a:off x="5673659" y="4165539"/>
            <a:ext cx="91321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20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x</a:t>
            </a:r>
            <a:r>
              <a:rPr kumimoji="0" lang="en-US" altLang="zh-CN" sz="2000" b="0" i="0" u="none" strike="noStrike" kern="0" cap="none" spc="0" normalizeH="0" baseline="-25000" noProof="0" dirty="0" smtClean="0">
                <a:ln>
                  <a:noFill/>
                </a:ln>
                <a:solidFill>
                  <a:srgbClr val="000000"/>
                </a:solidFill>
                <a:effectLst/>
                <a:uLnTx/>
                <a:uFillTx/>
                <a:latin typeface="微软雅黑" panose="020B0503020204020204" pitchFamily="34" charset="-122"/>
                <a:ea typeface="微软雅黑" panose="020B0503020204020204" pitchFamily="34" charset="-122"/>
              </a:rPr>
              <a:t>3</a:t>
            </a:r>
            <a:r>
              <a:rPr kumimoji="0" lang="en-US" altLang="zh-CN" sz="20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=4</a:t>
            </a:r>
          </a:p>
        </p:txBody>
      </p:sp>
      <p:sp>
        <p:nvSpPr>
          <p:cNvPr id="114" name="Text Box 70"/>
          <p:cNvSpPr txBox="1">
            <a:spLocks noChangeArrowheads="1"/>
          </p:cNvSpPr>
          <p:nvPr/>
        </p:nvSpPr>
        <p:spPr bwMode="auto">
          <a:xfrm>
            <a:off x="5390536" y="5023469"/>
            <a:ext cx="576263"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2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B</a:t>
            </a:r>
          </a:p>
        </p:txBody>
      </p:sp>
      <p:sp>
        <p:nvSpPr>
          <p:cNvPr id="115" name="Line 71"/>
          <p:cNvSpPr>
            <a:spLocks noChangeShapeType="1"/>
          </p:cNvSpPr>
          <p:nvPr/>
        </p:nvSpPr>
        <p:spPr bwMode="auto">
          <a:xfrm>
            <a:off x="5317511" y="4158282"/>
            <a:ext cx="431800" cy="36036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116" name="Oval 72"/>
          <p:cNvSpPr>
            <a:spLocks noChangeArrowheads="1"/>
          </p:cNvSpPr>
          <p:nvPr/>
        </p:nvSpPr>
        <p:spPr bwMode="auto">
          <a:xfrm>
            <a:off x="6254136" y="3770932"/>
            <a:ext cx="433388" cy="431800"/>
          </a:xfrm>
          <a:prstGeom prst="ellipse">
            <a:avLst/>
          </a:prstGeom>
          <a:solidFill>
            <a:srgbClr val="AFBF39"/>
          </a:solidFill>
          <a:ln w="9525">
            <a:solidFill>
              <a:srgbClr val="000000"/>
            </a:solidFill>
            <a:round/>
            <a:headEnd/>
            <a:tailEnd/>
          </a:ln>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13</a:t>
            </a:r>
          </a:p>
        </p:txBody>
      </p:sp>
      <p:sp>
        <p:nvSpPr>
          <p:cNvPr id="117" name="Text Box 73"/>
          <p:cNvSpPr txBox="1">
            <a:spLocks noChangeArrowheads="1"/>
          </p:cNvSpPr>
          <p:nvPr/>
        </p:nvSpPr>
        <p:spPr bwMode="auto">
          <a:xfrm>
            <a:off x="6293992" y="3339132"/>
            <a:ext cx="91321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20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x</a:t>
            </a:r>
            <a:r>
              <a:rPr kumimoji="0" lang="en-US" altLang="zh-CN" sz="2000" b="0" i="0" u="none" strike="noStrike" kern="0" cap="none" spc="0" normalizeH="0" baseline="-25000" noProof="0" dirty="0" smtClean="0">
                <a:ln>
                  <a:noFill/>
                </a:ln>
                <a:solidFill>
                  <a:srgbClr val="000000"/>
                </a:solidFill>
                <a:effectLst/>
                <a:uLnTx/>
                <a:uFillTx/>
                <a:latin typeface="微软雅黑" panose="020B0503020204020204" pitchFamily="34" charset="-122"/>
                <a:ea typeface="微软雅黑" panose="020B0503020204020204" pitchFamily="34" charset="-122"/>
              </a:rPr>
              <a:t>2</a:t>
            </a:r>
            <a:r>
              <a:rPr kumimoji="0" lang="en-US" altLang="zh-CN" sz="20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=4</a:t>
            </a:r>
          </a:p>
        </p:txBody>
      </p:sp>
      <p:sp>
        <p:nvSpPr>
          <p:cNvPr id="118" name="Line 75"/>
          <p:cNvSpPr>
            <a:spLocks noChangeShapeType="1"/>
          </p:cNvSpPr>
          <p:nvPr/>
        </p:nvSpPr>
        <p:spPr bwMode="auto">
          <a:xfrm>
            <a:off x="5317511" y="3339132"/>
            <a:ext cx="1223963" cy="4318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2160023913"/>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3333" y="338667"/>
            <a:ext cx="2607733" cy="593644"/>
          </a:xfrm>
          <a:prstGeom prst="rect">
            <a:avLst/>
          </a:prstGeom>
        </p:spPr>
      </p:pic>
      <p:pic>
        <p:nvPicPr>
          <p:cNvPr id="3" name="图片 2"/>
          <p:cNvPicPr>
            <a:picLocks noChangeAspect="1"/>
          </p:cNvPicPr>
          <p:nvPr/>
        </p:nvPicPr>
        <p:blipFill rotWithShape="1">
          <a:blip r:embed="rId4">
            <a:alphaModFix amt="4000"/>
            <a:extLst>
              <a:ext uri="{28A0092B-C50C-407E-A947-70E740481C1C}">
                <a14:useLocalDpi xmlns:a14="http://schemas.microsoft.com/office/drawing/2010/main" val="0"/>
              </a:ext>
            </a:extLst>
          </a:blip>
          <a:srcRect t="4939" r="28793" b="22469"/>
          <a:stretch/>
        </p:blipFill>
        <p:spPr>
          <a:xfrm>
            <a:off x="2641601" y="902926"/>
            <a:ext cx="9550400" cy="5955074"/>
          </a:xfrm>
          <a:prstGeom prst="rect">
            <a:avLst/>
          </a:prstGeom>
        </p:spPr>
      </p:pic>
      <p:sp>
        <p:nvSpPr>
          <p:cNvPr id="6" name="矩形 5"/>
          <p:cNvSpPr/>
          <p:nvPr/>
        </p:nvSpPr>
        <p:spPr>
          <a:xfrm flipV="1">
            <a:off x="4726600" y="1312147"/>
            <a:ext cx="7079976" cy="45719"/>
          </a:xfrm>
          <a:prstGeom prst="rect">
            <a:avLst/>
          </a:prstGeom>
          <a:solidFill>
            <a:srgbClr val="239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矩形 9"/>
          <p:cNvSpPr/>
          <p:nvPr/>
        </p:nvSpPr>
        <p:spPr>
          <a:xfrm>
            <a:off x="9618453" y="383465"/>
            <a:ext cx="2206050" cy="523220"/>
          </a:xfrm>
          <a:prstGeom prst="rect">
            <a:avLst/>
          </a:prstGeom>
          <a:solidFill>
            <a:srgbClr val="239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矩形 10"/>
          <p:cNvSpPr/>
          <p:nvPr/>
        </p:nvSpPr>
        <p:spPr>
          <a:xfrm>
            <a:off x="9558068" y="352688"/>
            <a:ext cx="2359995" cy="584775"/>
          </a:xfrm>
          <a:prstGeom prst="rect">
            <a:avLst/>
          </a:prstGeom>
        </p:spPr>
        <p:txBody>
          <a:bodyPr wrap="square" anchor="ct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lnSpc>
                <a:spcPct val="100000"/>
              </a:lnSpc>
              <a:spcBef>
                <a:spcPts val="0"/>
              </a:spcBef>
              <a:spcAft>
                <a:spcPts val="0"/>
              </a:spcAft>
              <a:defRPr/>
            </a:pPr>
            <a:r>
              <a:rPr lang="zh-CN" altLang="en-US" sz="3200" b="1" dirty="0">
                <a:solidFill>
                  <a:schemeClr val="bg1"/>
                </a:solidFill>
                <a:latin typeface="微软雅黑" charset="-122"/>
                <a:ea typeface="微软雅黑" charset="-122"/>
                <a:sym typeface="+mn-ea"/>
              </a:rPr>
              <a:t>回溯法</a:t>
            </a:r>
          </a:p>
        </p:txBody>
      </p:sp>
      <p:sp>
        <p:nvSpPr>
          <p:cNvPr id="13" name="文本框 12"/>
          <p:cNvSpPr txBox="1"/>
          <p:nvPr/>
        </p:nvSpPr>
        <p:spPr>
          <a:xfrm>
            <a:off x="342670" y="1027613"/>
            <a:ext cx="4401858" cy="584775"/>
          </a:xfrm>
          <a:prstGeom prst="rect">
            <a:avLst/>
          </a:prstGeom>
          <a:noFill/>
        </p:spPr>
        <p:txBody>
          <a:bodyPr wrap="square" rtlCol="0">
            <a:spAutoFit/>
          </a:bodyPr>
          <a:lstStyle/>
          <a:p>
            <a:r>
              <a:rPr kumimoji="1" lang="en-US" altLang="zh-CN" sz="3200" b="1" i="1" dirty="0">
                <a:latin typeface="Microsoft YaHei" charset="-122"/>
                <a:ea typeface="Microsoft YaHei" charset="-122"/>
                <a:cs typeface="Microsoft YaHei" charset="-122"/>
              </a:rPr>
              <a:t>4</a:t>
            </a:r>
            <a:r>
              <a:rPr kumimoji="1" lang="zh-CN" altLang="en-US" sz="3200" b="1" i="1" dirty="0" smtClean="0">
                <a:latin typeface="Microsoft YaHei" charset="-122"/>
                <a:ea typeface="Microsoft YaHei" charset="-122"/>
                <a:cs typeface="Microsoft YaHei" charset="-122"/>
              </a:rPr>
              <a:t>皇后问题 回溯法求解</a:t>
            </a:r>
            <a:endParaRPr kumimoji="1" lang="zh-CN" altLang="en-US" sz="3200" b="1" i="1" dirty="0">
              <a:latin typeface="Microsoft YaHei" charset="-122"/>
              <a:ea typeface="Microsoft YaHei" charset="-122"/>
              <a:cs typeface="Microsoft YaHei" charset="-122"/>
            </a:endParaRPr>
          </a:p>
        </p:txBody>
      </p:sp>
      <p:grpSp>
        <p:nvGrpSpPr>
          <p:cNvPr id="50" name="Group 80"/>
          <p:cNvGrpSpPr>
            <a:grpSpLocks/>
          </p:cNvGrpSpPr>
          <p:nvPr/>
        </p:nvGrpSpPr>
        <p:grpSpPr bwMode="auto">
          <a:xfrm>
            <a:off x="1483360" y="3042537"/>
            <a:ext cx="1727200" cy="1731963"/>
            <a:chOff x="476" y="436"/>
            <a:chExt cx="1088" cy="1091"/>
          </a:xfrm>
        </p:grpSpPr>
        <p:sp>
          <p:nvSpPr>
            <p:cNvPr id="51" name="Rectangle 81"/>
            <p:cNvSpPr>
              <a:spLocks noChangeArrowheads="1"/>
            </p:cNvSpPr>
            <p:nvPr/>
          </p:nvSpPr>
          <p:spPr bwMode="auto">
            <a:xfrm>
              <a:off x="476" y="436"/>
              <a:ext cx="272" cy="27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1</a:t>
              </a:r>
            </a:p>
          </p:txBody>
        </p:sp>
        <p:sp>
          <p:nvSpPr>
            <p:cNvPr id="52" name="Rectangle 82"/>
            <p:cNvSpPr>
              <a:spLocks noChangeArrowheads="1"/>
            </p:cNvSpPr>
            <p:nvPr/>
          </p:nvSpPr>
          <p:spPr bwMode="auto">
            <a:xfrm>
              <a:off x="748" y="436"/>
              <a:ext cx="272" cy="27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53" name="Rectangle 83"/>
            <p:cNvSpPr>
              <a:spLocks noChangeArrowheads="1"/>
            </p:cNvSpPr>
            <p:nvPr/>
          </p:nvSpPr>
          <p:spPr bwMode="auto">
            <a:xfrm>
              <a:off x="1020" y="436"/>
              <a:ext cx="272" cy="27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54" name="Rectangle 84"/>
            <p:cNvSpPr>
              <a:spLocks noChangeArrowheads="1"/>
            </p:cNvSpPr>
            <p:nvPr/>
          </p:nvSpPr>
          <p:spPr bwMode="auto">
            <a:xfrm>
              <a:off x="1292" y="436"/>
              <a:ext cx="272" cy="27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55" name="Rectangle 85"/>
            <p:cNvSpPr>
              <a:spLocks noChangeArrowheads="1"/>
            </p:cNvSpPr>
            <p:nvPr/>
          </p:nvSpPr>
          <p:spPr bwMode="auto">
            <a:xfrm>
              <a:off x="476" y="709"/>
              <a:ext cx="272" cy="27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FF0000"/>
                  </a:solidFill>
                  <a:effectLst/>
                  <a:uLnTx/>
                  <a:uFillTx/>
                  <a:latin typeface="Arial" panose="020B0604020202020204" pitchFamily="34" charset="0"/>
                  <a:ea typeface="宋体" panose="02010600030101010101" pitchFamily="2" charset="-122"/>
                  <a:cs typeface="Arial" panose="020B0604020202020204" pitchFamily="34" charset="0"/>
                </a:rPr>
                <a:t>•</a:t>
              </a:r>
            </a:p>
          </p:txBody>
        </p:sp>
        <p:sp>
          <p:nvSpPr>
            <p:cNvPr id="56" name="Rectangle 86"/>
            <p:cNvSpPr>
              <a:spLocks noChangeArrowheads="1"/>
            </p:cNvSpPr>
            <p:nvPr/>
          </p:nvSpPr>
          <p:spPr bwMode="auto">
            <a:xfrm>
              <a:off x="748" y="709"/>
              <a:ext cx="272" cy="27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FF0000"/>
                  </a:solidFill>
                  <a:effectLst/>
                  <a:uLnTx/>
                  <a:uFillTx/>
                  <a:latin typeface="Arial" panose="020B0604020202020204" pitchFamily="34" charset="0"/>
                  <a:ea typeface="宋体" panose="02010600030101010101" pitchFamily="2" charset="-122"/>
                </a:rPr>
                <a:t>•</a:t>
              </a:r>
              <a:endParaRPr kumimoji="0" lang="zh-CN" altLang="en-US" sz="1800" b="0" i="0" u="none" strike="noStrike" kern="0" cap="none" spc="0" normalizeH="0" baseline="0" noProof="0" smtClean="0">
                <a:ln>
                  <a:noFill/>
                </a:ln>
                <a:solidFill>
                  <a:srgbClr val="FF0000"/>
                </a:solidFill>
                <a:effectLst/>
                <a:uLnTx/>
                <a:uFillTx/>
                <a:latin typeface="Arial" panose="020B0604020202020204" pitchFamily="34" charset="0"/>
                <a:ea typeface="宋体" panose="02010600030101010101" pitchFamily="2" charset="-122"/>
              </a:endParaRPr>
            </a:p>
          </p:txBody>
        </p:sp>
        <p:sp>
          <p:nvSpPr>
            <p:cNvPr id="57" name="Rectangle 87"/>
            <p:cNvSpPr>
              <a:spLocks noChangeArrowheads="1"/>
            </p:cNvSpPr>
            <p:nvPr/>
          </p:nvSpPr>
          <p:spPr bwMode="auto">
            <a:xfrm>
              <a:off x="1020" y="709"/>
              <a:ext cx="272" cy="27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FF0000"/>
                  </a:solidFill>
                  <a:effectLst/>
                  <a:uLnTx/>
                  <a:uFillTx/>
                  <a:latin typeface="Arial" panose="020B0604020202020204" pitchFamily="34" charset="0"/>
                  <a:ea typeface="宋体" panose="02010600030101010101" pitchFamily="2" charset="-122"/>
                </a:rPr>
                <a:t>•</a:t>
              </a:r>
              <a:endParaRPr kumimoji="0" lang="zh-CN" altLang="en-US" sz="1800" b="0" i="0" u="none" strike="noStrike" kern="0" cap="none" spc="0" normalizeH="0" baseline="0" noProof="0" smtClean="0">
                <a:ln>
                  <a:noFill/>
                </a:ln>
                <a:solidFill>
                  <a:srgbClr val="FF0000"/>
                </a:solidFill>
                <a:effectLst/>
                <a:uLnTx/>
                <a:uFillTx/>
                <a:latin typeface="Arial" panose="020B0604020202020204" pitchFamily="34" charset="0"/>
                <a:ea typeface="宋体" panose="02010600030101010101" pitchFamily="2" charset="-122"/>
              </a:endParaRPr>
            </a:p>
          </p:txBody>
        </p:sp>
        <p:sp>
          <p:nvSpPr>
            <p:cNvPr id="58" name="Rectangle 88"/>
            <p:cNvSpPr>
              <a:spLocks noChangeArrowheads="1"/>
            </p:cNvSpPr>
            <p:nvPr/>
          </p:nvSpPr>
          <p:spPr bwMode="auto">
            <a:xfrm>
              <a:off x="1292" y="709"/>
              <a:ext cx="272" cy="27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FF0000"/>
                  </a:solidFill>
                  <a:effectLst/>
                  <a:uLnTx/>
                  <a:uFillTx/>
                  <a:latin typeface="Arial" panose="020B0604020202020204" pitchFamily="34" charset="0"/>
                  <a:ea typeface="宋体" panose="02010600030101010101" pitchFamily="2" charset="-122"/>
                </a:rPr>
                <a:t>2</a:t>
              </a:r>
              <a:endParaRPr kumimoji="0" lang="zh-CN" altLang="en-US" sz="1800" b="0" i="0" u="none" strike="noStrike" kern="0" cap="none" spc="0" normalizeH="0" baseline="0" noProof="0" smtClean="0">
                <a:ln>
                  <a:noFill/>
                </a:ln>
                <a:solidFill>
                  <a:srgbClr val="FF0000"/>
                </a:solidFill>
                <a:effectLst/>
                <a:uLnTx/>
                <a:uFillTx/>
                <a:latin typeface="Arial" panose="020B0604020202020204" pitchFamily="34" charset="0"/>
                <a:ea typeface="宋体" panose="02010600030101010101" pitchFamily="2" charset="-122"/>
              </a:endParaRPr>
            </a:p>
          </p:txBody>
        </p:sp>
        <p:sp>
          <p:nvSpPr>
            <p:cNvPr id="59" name="Rectangle 89"/>
            <p:cNvSpPr>
              <a:spLocks noChangeArrowheads="1"/>
            </p:cNvSpPr>
            <p:nvPr/>
          </p:nvSpPr>
          <p:spPr bwMode="auto">
            <a:xfrm>
              <a:off x="476" y="981"/>
              <a:ext cx="272" cy="27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FF0000"/>
                  </a:solidFill>
                  <a:effectLst/>
                  <a:uLnTx/>
                  <a:uFillTx/>
                  <a:latin typeface="Arial" panose="020B0604020202020204" pitchFamily="34" charset="0"/>
                  <a:ea typeface="宋体" panose="02010600030101010101" pitchFamily="2" charset="-122"/>
                </a:rPr>
                <a:t>•</a:t>
              </a:r>
              <a:endParaRPr kumimoji="0" lang="zh-CN" altLang="en-US" sz="1800" b="0" i="0" u="none" strike="noStrike" kern="0" cap="none" spc="0" normalizeH="0" baseline="0" noProof="0" smtClean="0">
                <a:ln>
                  <a:noFill/>
                </a:ln>
                <a:solidFill>
                  <a:srgbClr val="FF0000"/>
                </a:solidFill>
                <a:effectLst/>
                <a:uLnTx/>
                <a:uFillTx/>
                <a:latin typeface="Arial" panose="020B0604020202020204" pitchFamily="34" charset="0"/>
                <a:ea typeface="宋体" panose="02010600030101010101" pitchFamily="2" charset="-122"/>
              </a:endParaRPr>
            </a:p>
          </p:txBody>
        </p:sp>
        <p:sp>
          <p:nvSpPr>
            <p:cNvPr id="60" name="Rectangle 90"/>
            <p:cNvSpPr>
              <a:spLocks noChangeArrowheads="1"/>
            </p:cNvSpPr>
            <p:nvPr/>
          </p:nvSpPr>
          <p:spPr bwMode="auto">
            <a:xfrm>
              <a:off x="748" y="981"/>
              <a:ext cx="272" cy="27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FF0000"/>
                  </a:solidFill>
                  <a:effectLst/>
                  <a:uLnTx/>
                  <a:uFillTx/>
                  <a:latin typeface="Arial" panose="020B0604020202020204" pitchFamily="34" charset="0"/>
                  <a:ea typeface="宋体" panose="02010600030101010101" pitchFamily="2" charset="-122"/>
                </a:rPr>
                <a:t>3</a:t>
              </a:r>
              <a:endParaRPr kumimoji="0" lang="zh-CN" altLang="en-US" sz="1800" b="0" i="0" u="none" strike="noStrike" kern="0" cap="none" spc="0" normalizeH="0" baseline="0" noProof="0" smtClean="0">
                <a:ln>
                  <a:noFill/>
                </a:ln>
                <a:solidFill>
                  <a:srgbClr val="FF0000"/>
                </a:solidFill>
                <a:effectLst/>
                <a:uLnTx/>
                <a:uFillTx/>
                <a:latin typeface="Arial" panose="020B0604020202020204" pitchFamily="34" charset="0"/>
                <a:ea typeface="宋体" panose="02010600030101010101" pitchFamily="2" charset="-122"/>
              </a:endParaRPr>
            </a:p>
          </p:txBody>
        </p:sp>
        <p:sp>
          <p:nvSpPr>
            <p:cNvPr id="61" name="Rectangle 91"/>
            <p:cNvSpPr>
              <a:spLocks noChangeArrowheads="1"/>
            </p:cNvSpPr>
            <p:nvPr/>
          </p:nvSpPr>
          <p:spPr bwMode="auto">
            <a:xfrm>
              <a:off x="1020" y="981"/>
              <a:ext cx="272" cy="27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FF0000"/>
                </a:solidFill>
                <a:effectLst/>
                <a:uLnTx/>
                <a:uFillTx/>
                <a:latin typeface="Arial" panose="020B0604020202020204" pitchFamily="34" charset="0"/>
                <a:ea typeface="宋体" panose="02010600030101010101" pitchFamily="2" charset="-122"/>
              </a:endParaRPr>
            </a:p>
          </p:txBody>
        </p:sp>
        <p:sp>
          <p:nvSpPr>
            <p:cNvPr id="62" name="Rectangle 92"/>
            <p:cNvSpPr>
              <a:spLocks noChangeArrowheads="1"/>
            </p:cNvSpPr>
            <p:nvPr/>
          </p:nvSpPr>
          <p:spPr bwMode="auto">
            <a:xfrm>
              <a:off x="1292" y="981"/>
              <a:ext cx="272" cy="27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FF0000"/>
                </a:solidFill>
                <a:effectLst/>
                <a:uLnTx/>
                <a:uFillTx/>
                <a:latin typeface="Arial" panose="020B0604020202020204" pitchFamily="34" charset="0"/>
                <a:ea typeface="宋体" panose="02010600030101010101" pitchFamily="2" charset="-122"/>
              </a:endParaRPr>
            </a:p>
          </p:txBody>
        </p:sp>
        <p:sp>
          <p:nvSpPr>
            <p:cNvPr id="63" name="Rectangle 93"/>
            <p:cNvSpPr>
              <a:spLocks noChangeArrowheads="1"/>
            </p:cNvSpPr>
            <p:nvPr/>
          </p:nvSpPr>
          <p:spPr bwMode="auto">
            <a:xfrm>
              <a:off x="476" y="1254"/>
              <a:ext cx="272" cy="27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64" name="Rectangle 94"/>
            <p:cNvSpPr>
              <a:spLocks noChangeArrowheads="1"/>
            </p:cNvSpPr>
            <p:nvPr/>
          </p:nvSpPr>
          <p:spPr bwMode="auto">
            <a:xfrm>
              <a:off x="748" y="1254"/>
              <a:ext cx="272" cy="27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65" name="Rectangle 95"/>
            <p:cNvSpPr>
              <a:spLocks noChangeArrowheads="1"/>
            </p:cNvSpPr>
            <p:nvPr/>
          </p:nvSpPr>
          <p:spPr bwMode="auto">
            <a:xfrm>
              <a:off x="1020" y="1254"/>
              <a:ext cx="272" cy="27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66" name="Rectangle 96"/>
            <p:cNvSpPr>
              <a:spLocks noChangeArrowheads="1"/>
            </p:cNvSpPr>
            <p:nvPr/>
          </p:nvSpPr>
          <p:spPr bwMode="auto">
            <a:xfrm>
              <a:off x="1292" y="1254"/>
              <a:ext cx="272" cy="27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grpSp>
      <p:sp>
        <p:nvSpPr>
          <p:cNvPr id="67" name="Oval 97"/>
          <p:cNvSpPr>
            <a:spLocks noChangeArrowheads="1"/>
          </p:cNvSpPr>
          <p:nvPr/>
        </p:nvSpPr>
        <p:spPr bwMode="auto">
          <a:xfrm>
            <a:off x="5593969" y="2898075"/>
            <a:ext cx="433388" cy="431800"/>
          </a:xfrm>
          <a:prstGeom prst="ellipse">
            <a:avLst/>
          </a:prstGeom>
          <a:solidFill>
            <a:srgbClr val="AFBF39"/>
          </a:solidFill>
          <a:ln w="9525">
            <a:solidFill>
              <a:srgbClr val="000000"/>
            </a:solidFill>
            <a:round/>
            <a:headEnd/>
            <a:tailEnd/>
          </a:ln>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1</a:t>
            </a:r>
          </a:p>
        </p:txBody>
      </p:sp>
      <p:sp>
        <p:nvSpPr>
          <p:cNvPr id="68" name="Oval 98"/>
          <p:cNvSpPr>
            <a:spLocks noChangeArrowheads="1"/>
          </p:cNvSpPr>
          <p:nvPr/>
        </p:nvSpPr>
        <p:spPr bwMode="auto">
          <a:xfrm>
            <a:off x="5017707" y="3691825"/>
            <a:ext cx="433387" cy="431800"/>
          </a:xfrm>
          <a:prstGeom prst="ellipse">
            <a:avLst/>
          </a:prstGeom>
          <a:solidFill>
            <a:srgbClr val="AFBF39"/>
          </a:solidFill>
          <a:ln w="9525">
            <a:solidFill>
              <a:srgbClr val="000000"/>
            </a:solidFill>
            <a:round/>
            <a:headEnd/>
            <a:tailEnd/>
          </a:ln>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2</a:t>
            </a:r>
          </a:p>
        </p:txBody>
      </p:sp>
      <p:sp>
        <p:nvSpPr>
          <p:cNvPr id="69" name="Line 99"/>
          <p:cNvSpPr>
            <a:spLocks noChangeShapeType="1"/>
          </p:cNvSpPr>
          <p:nvPr/>
        </p:nvSpPr>
        <p:spPr bwMode="auto">
          <a:xfrm flipH="1">
            <a:off x="5306632" y="3329875"/>
            <a:ext cx="431800" cy="36036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70" name="Rectangle 100"/>
          <p:cNvSpPr>
            <a:spLocks noChangeArrowheads="1"/>
          </p:cNvSpPr>
          <p:nvPr/>
        </p:nvSpPr>
        <p:spPr bwMode="auto">
          <a:xfrm>
            <a:off x="7548901" y="2888643"/>
            <a:ext cx="4257675" cy="2395538"/>
          </a:xfrm>
          <a:prstGeom prst="rect">
            <a:avLst/>
          </a:prstGeom>
          <a:solidFill>
            <a:srgbClr val="CDFFE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fontAlgn="base">
              <a:spcAft>
                <a:spcPct val="0"/>
              </a:spcAft>
              <a:buClr>
                <a:srgbClr val="CC9900"/>
              </a:buClr>
              <a:buFont typeface="Wingdings" panose="05000000000000000000" pitchFamily="2" charset="2"/>
              <a:buNone/>
            </a:pPr>
            <a:r>
              <a:rPr lang="zh-CN" altLang="en-US" sz="2400" smtClean="0">
                <a:solidFill>
                  <a:srgbClr val="000000"/>
                </a:solidFill>
                <a:latin typeface="微软雅黑" panose="020B0503020204020204" pitchFamily="34" charset="-122"/>
                <a:ea typeface="微软雅黑" panose="020B0503020204020204" pitchFamily="34" charset="-122"/>
              </a:rPr>
              <a:t>由结点</a:t>
            </a:r>
            <a:r>
              <a:rPr lang="en-US" altLang="zh-CN" sz="2400" smtClean="0">
                <a:solidFill>
                  <a:srgbClr val="000000"/>
                </a:solidFill>
                <a:latin typeface="微软雅黑" panose="020B0503020204020204" pitchFamily="34" charset="-122"/>
                <a:ea typeface="微软雅黑" panose="020B0503020204020204" pitchFamily="34" charset="-122"/>
              </a:rPr>
              <a:t>13</a:t>
            </a:r>
            <a:r>
              <a:rPr lang="zh-CN" altLang="en-US" sz="2400" smtClean="0">
                <a:solidFill>
                  <a:srgbClr val="000000"/>
                </a:solidFill>
                <a:latin typeface="微软雅黑" panose="020B0503020204020204" pitchFamily="34" charset="-122"/>
                <a:ea typeface="微软雅黑" panose="020B0503020204020204" pitchFamily="34" charset="-122"/>
              </a:rPr>
              <a:t>生成结点</a:t>
            </a:r>
            <a:r>
              <a:rPr lang="en-US" altLang="zh-CN" sz="2400" smtClean="0">
                <a:solidFill>
                  <a:srgbClr val="000000"/>
                </a:solidFill>
                <a:latin typeface="微软雅黑" panose="020B0503020204020204" pitchFamily="34" charset="-122"/>
                <a:ea typeface="微软雅黑" panose="020B0503020204020204" pitchFamily="34" charset="-122"/>
              </a:rPr>
              <a:t>14</a:t>
            </a:r>
            <a:r>
              <a:rPr lang="zh-CN" altLang="en-US" sz="2400" smtClean="0">
                <a:solidFill>
                  <a:srgbClr val="000000"/>
                </a:solidFill>
                <a:latin typeface="微软雅黑" panose="020B0503020204020204" pitchFamily="34" charset="-122"/>
                <a:ea typeface="微软雅黑" panose="020B0503020204020204" pitchFamily="34" charset="-122"/>
              </a:rPr>
              <a:t>，表示皇后</a:t>
            </a:r>
            <a:r>
              <a:rPr lang="en-US" altLang="zh-CN" sz="2400" smtClean="0">
                <a:solidFill>
                  <a:srgbClr val="000000"/>
                </a:solidFill>
                <a:latin typeface="微软雅黑" panose="020B0503020204020204" pitchFamily="34" charset="-122"/>
                <a:ea typeface="微软雅黑" panose="020B0503020204020204" pitchFamily="34" charset="-122"/>
              </a:rPr>
              <a:t>3</a:t>
            </a:r>
            <a:r>
              <a:rPr lang="zh-CN" altLang="en-US" sz="2400" smtClean="0">
                <a:solidFill>
                  <a:srgbClr val="000000"/>
                </a:solidFill>
                <a:latin typeface="微软雅黑" panose="020B0503020204020204" pitchFamily="34" charset="-122"/>
                <a:ea typeface="微软雅黑" panose="020B0503020204020204" pitchFamily="34" charset="-122"/>
              </a:rPr>
              <a:t>放到第</a:t>
            </a:r>
            <a:r>
              <a:rPr lang="en-US" altLang="zh-CN" sz="2400" smtClean="0">
                <a:solidFill>
                  <a:srgbClr val="000000"/>
                </a:solidFill>
                <a:latin typeface="微软雅黑" panose="020B0503020204020204" pitchFamily="34" charset="-122"/>
                <a:ea typeface="微软雅黑" panose="020B0503020204020204" pitchFamily="34" charset="-122"/>
              </a:rPr>
              <a:t>3</a:t>
            </a:r>
            <a:r>
              <a:rPr lang="zh-CN" altLang="en-US" sz="2400" smtClean="0">
                <a:solidFill>
                  <a:srgbClr val="000000"/>
                </a:solidFill>
                <a:latin typeface="微软雅黑" panose="020B0503020204020204" pitchFamily="34" charset="-122"/>
                <a:ea typeface="微软雅黑" panose="020B0503020204020204" pitchFamily="34" charset="-122"/>
              </a:rPr>
              <a:t>行第</a:t>
            </a:r>
            <a:r>
              <a:rPr lang="en-US" altLang="zh-CN" sz="2400" smtClean="0">
                <a:solidFill>
                  <a:srgbClr val="000000"/>
                </a:solidFill>
                <a:latin typeface="微软雅黑" panose="020B0503020204020204" pitchFamily="34" charset="-122"/>
                <a:ea typeface="微软雅黑" panose="020B0503020204020204" pitchFamily="34" charset="-122"/>
              </a:rPr>
              <a:t>2</a:t>
            </a:r>
            <a:r>
              <a:rPr lang="zh-CN" altLang="en-US" sz="2400" smtClean="0">
                <a:solidFill>
                  <a:srgbClr val="000000"/>
                </a:solidFill>
                <a:latin typeface="微软雅黑" panose="020B0503020204020204" pitchFamily="34" charset="-122"/>
                <a:ea typeface="微软雅黑" panose="020B0503020204020204" pitchFamily="34" charset="-122"/>
              </a:rPr>
              <a:t>列。</a:t>
            </a:r>
          </a:p>
          <a:p>
            <a:pPr fontAlgn="base">
              <a:spcAft>
                <a:spcPct val="0"/>
              </a:spcAft>
              <a:buClr>
                <a:srgbClr val="CC9900"/>
              </a:buClr>
              <a:buFont typeface="Wingdings" panose="05000000000000000000" pitchFamily="2" charset="2"/>
              <a:buNone/>
            </a:pPr>
            <a:r>
              <a:rPr lang="zh-CN" altLang="en-US" sz="2400" smtClean="0">
                <a:solidFill>
                  <a:srgbClr val="000000"/>
                </a:solidFill>
                <a:latin typeface="微软雅黑" panose="020B0503020204020204" pitchFamily="34" charset="-122"/>
                <a:ea typeface="微软雅黑" panose="020B0503020204020204" pitchFamily="34" charset="-122"/>
              </a:rPr>
              <a:t>结点</a:t>
            </a:r>
            <a:r>
              <a:rPr lang="en-US" altLang="zh-CN" sz="2400" smtClean="0">
                <a:solidFill>
                  <a:srgbClr val="000000"/>
                </a:solidFill>
                <a:latin typeface="微软雅黑" panose="020B0503020204020204" pitchFamily="34" charset="-122"/>
                <a:ea typeface="微软雅黑" panose="020B0503020204020204" pitchFamily="34" charset="-122"/>
              </a:rPr>
              <a:t>14</a:t>
            </a:r>
            <a:r>
              <a:rPr lang="zh-CN" altLang="en-US" sz="2400" smtClean="0">
                <a:solidFill>
                  <a:srgbClr val="000000"/>
                </a:solidFill>
                <a:latin typeface="微软雅黑" panose="020B0503020204020204" pitchFamily="34" charset="-122"/>
                <a:ea typeface="微软雅黑" panose="020B0503020204020204" pitchFamily="34" charset="-122"/>
              </a:rPr>
              <a:t>变成新的</a:t>
            </a:r>
            <a:r>
              <a:rPr lang="en-US" altLang="zh-CN" sz="2400" smtClean="0">
                <a:solidFill>
                  <a:srgbClr val="000000"/>
                </a:solidFill>
                <a:latin typeface="微软雅黑" panose="020B0503020204020204" pitchFamily="34" charset="-122"/>
                <a:ea typeface="微软雅黑" panose="020B0503020204020204" pitchFamily="34" charset="-122"/>
              </a:rPr>
              <a:t>E</a:t>
            </a:r>
            <a:r>
              <a:rPr lang="zh-CN" altLang="en-US" sz="2400" smtClean="0">
                <a:solidFill>
                  <a:srgbClr val="000000"/>
                </a:solidFill>
                <a:latin typeface="微软雅黑" panose="020B0503020204020204" pitchFamily="34" charset="-122"/>
                <a:ea typeface="微软雅黑" panose="020B0503020204020204" pitchFamily="34" charset="-122"/>
              </a:rPr>
              <a:t>结点。</a:t>
            </a:r>
          </a:p>
          <a:p>
            <a:pPr fontAlgn="base">
              <a:spcAft>
                <a:spcPct val="0"/>
              </a:spcAft>
              <a:buClr>
                <a:srgbClr val="CC9900"/>
              </a:buClr>
              <a:buFont typeface="Wingdings" panose="05000000000000000000" pitchFamily="2" charset="2"/>
              <a:buNone/>
            </a:pPr>
            <a:r>
              <a:rPr lang="zh-CN" altLang="en-US" sz="2400" smtClean="0">
                <a:solidFill>
                  <a:srgbClr val="000000"/>
                </a:solidFill>
                <a:latin typeface="微软雅黑" panose="020B0503020204020204" pitchFamily="34" charset="-122"/>
                <a:ea typeface="微软雅黑" panose="020B0503020204020204" pitchFamily="34" charset="-122"/>
              </a:rPr>
              <a:t>解向量：（</a:t>
            </a:r>
            <a:r>
              <a:rPr lang="en-US" altLang="zh-CN" sz="2400" smtClean="0">
                <a:solidFill>
                  <a:srgbClr val="000000"/>
                </a:solidFill>
                <a:latin typeface="微软雅黑" panose="020B0503020204020204" pitchFamily="34" charset="-122"/>
                <a:ea typeface="微软雅黑" panose="020B0503020204020204" pitchFamily="34" charset="-122"/>
              </a:rPr>
              <a:t>1</a:t>
            </a:r>
            <a:r>
              <a:rPr lang="zh-CN" altLang="en-US" sz="2400" smtClean="0">
                <a:solidFill>
                  <a:srgbClr val="000000"/>
                </a:solidFill>
                <a:latin typeface="微软雅黑" panose="020B0503020204020204" pitchFamily="34" charset="-122"/>
                <a:ea typeface="微软雅黑" panose="020B0503020204020204" pitchFamily="34" charset="-122"/>
              </a:rPr>
              <a:t>，</a:t>
            </a:r>
            <a:r>
              <a:rPr lang="en-US" altLang="zh-CN" sz="2400" smtClean="0">
                <a:solidFill>
                  <a:srgbClr val="000000"/>
                </a:solidFill>
                <a:latin typeface="微软雅黑" panose="020B0503020204020204" pitchFamily="34" charset="-122"/>
                <a:ea typeface="微软雅黑" panose="020B0503020204020204" pitchFamily="34" charset="-122"/>
              </a:rPr>
              <a:t>4</a:t>
            </a:r>
            <a:r>
              <a:rPr lang="zh-CN" altLang="en-US" sz="2400" smtClean="0">
                <a:solidFill>
                  <a:srgbClr val="000000"/>
                </a:solidFill>
                <a:latin typeface="微软雅黑" panose="020B0503020204020204" pitchFamily="34" charset="-122"/>
                <a:ea typeface="微软雅黑" panose="020B0503020204020204" pitchFamily="34" charset="-122"/>
              </a:rPr>
              <a:t>，</a:t>
            </a:r>
            <a:r>
              <a:rPr lang="en-US" altLang="zh-CN" sz="2400" smtClean="0">
                <a:solidFill>
                  <a:srgbClr val="000000"/>
                </a:solidFill>
                <a:latin typeface="微软雅黑" panose="020B0503020204020204" pitchFamily="34" charset="-122"/>
                <a:ea typeface="微软雅黑" panose="020B0503020204020204" pitchFamily="34" charset="-122"/>
              </a:rPr>
              <a:t>2</a:t>
            </a:r>
            <a:r>
              <a:rPr lang="zh-CN" altLang="en-US" sz="2400" smtClean="0">
                <a:solidFill>
                  <a:srgbClr val="000000"/>
                </a:solidFill>
                <a:latin typeface="微软雅黑" panose="020B0503020204020204" pitchFamily="34" charset="-122"/>
                <a:ea typeface="微软雅黑" panose="020B0503020204020204" pitchFamily="34" charset="-122"/>
              </a:rPr>
              <a:t>）</a:t>
            </a:r>
          </a:p>
          <a:p>
            <a:pPr fontAlgn="base">
              <a:spcAft>
                <a:spcPct val="0"/>
              </a:spcAft>
              <a:buClr>
                <a:srgbClr val="CC9900"/>
              </a:buClr>
              <a:buFont typeface="Wingdings" panose="05000000000000000000" pitchFamily="2" charset="2"/>
              <a:buNone/>
            </a:pPr>
            <a:r>
              <a:rPr lang="zh-CN" altLang="en-US" sz="2400" smtClean="0">
                <a:solidFill>
                  <a:srgbClr val="000000"/>
                </a:solidFill>
                <a:latin typeface="微软雅黑" panose="020B0503020204020204" pitchFamily="34" charset="-122"/>
                <a:ea typeface="微软雅黑" panose="020B0503020204020204" pitchFamily="34" charset="-122"/>
              </a:rPr>
              <a:t>从结点</a:t>
            </a:r>
            <a:r>
              <a:rPr lang="en-US" altLang="zh-CN" sz="2400" smtClean="0">
                <a:solidFill>
                  <a:srgbClr val="000000"/>
                </a:solidFill>
                <a:latin typeface="微软雅黑" panose="020B0503020204020204" pitchFamily="34" charset="-122"/>
                <a:ea typeface="微软雅黑" panose="020B0503020204020204" pitchFamily="34" charset="-122"/>
              </a:rPr>
              <a:t>14</a:t>
            </a:r>
            <a:r>
              <a:rPr lang="zh-CN" altLang="en-US" sz="2400" smtClean="0">
                <a:solidFill>
                  <a:srgbClr val="000000"/>
                </a:solidFill>
                <a:latin typeface="微软雅黑" panose="020B0503020204020204" pitchFamily="34" charset="-122"/>
                <a:ea typeface="微软雅黑" panose="020B0503020204020204" pitchFamily="34" charset="-122"/>
              </a:rPr>
              <a:t>继续扩展。</a:t>
            </a:r>
          </a:p>
        </p:txBody>
      </p:sp>
      <p:sp>
        <p:nvSpPr>
          <p:cNvPr id="71" name="Oval 101"/>
          <p:cNvSpPr>
            <a:spLocks noChangeArrowheads="1"/>
          </p:cNvSpPr>
          <p:nvPr/>
        </p:nvSpPr>
        <p:spPr bwMode="auto">
          <a:xfrm>
            <a:off x="4441444" y="4483987"/>
            <a:ext cx="433388" cy="431800"/>
          </a:xfrm>
          <a:prstGeom prst="ellipse">
            <a:avLst/>
          </a:prstGeom>
          <a:solidFill>
            <a:srgbClr val="AFBF39"/>
          </a:solidFill>
          <a:ln w="9525">
            <a:solidFill>
              <a:srgbClr val="000000"/>
            </a:solidFill>
            <a:round/>
            <a:headEnd/>
            <a:tailEnd/>
          </a:ln>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3</a:t>
            </a:r>
          </a:p>
        </p:txBody>
      </p:sp>
      <p:sp>
        <p:nvSpPr>
          <p:cNvPr id="72" name="Line 102"/>
          <p:cNvSpPr>
            <a:spLocks noChangeShapeType="1"/>
          </p:cNvSpPr>
          <p:nvPr/>
        </p:nvSpPr>
        <p:spPr bwMode="auto">
          <a:xfrm flipH="1">
            <a:off x="4730369" y="4122037"/>
            <a:ext cx="431800" cy="36036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73" name="Text Box 103"/>
          <p:cNvSpPr txBox="1">
            <a:spLocks noChangeArrowheads="1"/>
          </p:cNvSpPr>
          <p:nvPr/>
        </p:nvSpPr>
        <p:spPr bwMode="auto">
          <a:xfrm>
            <a:off x="4589229" y="3258437"/>
            <a:ext cx="93330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20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x</a:t>
            </a:r>
            <a:r>
              <a:rPr kumimoji="0" lang="en-US" altLang="zh-CN" sz="2000" b="0" i="0" u="none" strike="noStrike" kern="0" cap="none" spc="0" normalizeH="0" baseline="-25000" noProof="0" dirty="0" smtClean="0">
                <a:ln>
                  <a:noFill/>
                </a:ln>
                <a:solidFill>
                  <a:srgbClr val="000000"/>
                </a:solidFill>
                <a:effectLst/>
                <a:uLnTx/>
                <a:uFillTx/>
                <a:latin typeface="微软雅黑" panose="020B0503020204020204" pitchFamily="34" charset="-122"/>
                <a:ea typeface="微软雅黑" panose="020B0503020204020204" pitchFamily="34" charset="-122"/>
              </a:rPr>
              <a:t>1</a:t>
            </a:r>
            <a:r>
              <a:rPr kumimoji="0" lang="en-US" altLang="zh-CN" sz="20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=1</a:t>
            </a:r>
          </a:p>
        </p:txBody>
      </p:sp>
      <p:sp>
        <p:nvSpPr>
          <p:cNvPr id="74" name="Text Box 104"/>
          <p:cNvSpPr txBox="1">
            <a:spLocks noChangeArrowheads="1"/>
          </p:cNvSpPr>
          <p:nvPr/>
        </p:nvSpPr>
        <p:spPr bwMode="auto">
          <a:xfrm>
            <a:off x="4120090" y="4022615"/>
            <a:ext cx="93330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20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x</a:t>
            </a:r>
            <a:r>
              <a:rPr kumimoji="0" lang="en-US" altLang="zh-CN" sz="2000" b="0" i="0" u="none" strike="noStrike" kern="0" cap="none" spc="0" normalizeH="0" baseline="-25000" noProof="0" dirty="0" smtClean="0">
                <a:ln>
                  <a:noFill/>
                </a:ln>
                <a:solidFill>
                  <a:srgbClr val="000000"/>
                </a:solidFill>
                <a:effectLst/>
                <a:uLnTx/>
                <a:uFillTx/>
                <a:latin typeface="微软雅黑" panose="020B0503020204020204" pitchFamily="34" charset="-122"/>
                <a:ea typeface="微软雅黑" panose="020B0503020204020204" pitchFamily="34" charset="-122"/>
              </a:rPr>
              <a:t>2</a:t>
            </a:r>
            <a:r>
              <a:rPr kumimoji="0" lang="en-US" altLang="zh-CN" sz="20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=2</a:t>
            </a:r>
          </a:p>
        </p:txBody>
      </p:sp>
      <p:sp>
        <p:nvSpPr>
          <p:cNvPr id="75" name="Text Box 105"/>
          <p:cNvSpPr txBox="1">
            <a:spLocks noChangeArrowheads="1"/>
          </p:cNvSpPr>
          <p:nvPr/>
        </p:nvSpPr>
        <p:spPr bwMode="auto">
          <a:xfrm>
            <a:off x="4479544" y="4987225"/>
            <a:ext cx="576263"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2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B</a:t>
            </a:r>
          </a:p>
        </p:txBody>
      </p:sp>
      <p:sp>
        <p:nvSpPr>
          <p:cNvPr id="76" name="Oval 106"/>
          <p:cNvSpPr>
            <a:spLocks noChangeArrowheads="1"/>
          </p:cNvSpPr>
          <p:nvPr/>
        </p:nvSpPr>
        <p:spPr bwMode="auto">
          <a:xfrm>
            <a:off x="5054219" y="4482400"/>
            <a:ext cx="433388" cy="431800"/>
          </a:xfrm>
          <a:prstGeom prst="ellipse">
            <a:avLst/>
          </a:prstGeom>
          <a:solidFill>
            <a:srgbClr val="AFBF39"/>
          </a:solidFill>
          <a:ln w="9525">
            <a:solidFill>
              <a:srgbClr val="000000"/>
            </a:solidFill>
            <a:round/>
            <a:headEnd/>
            <a:tailEnd/>
          </a:ln>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8</a:t>
            </a:r>
          </a:p>
        </p:txBody>
      </p:sp>
      <p:sp>
        <p:nvSpPr>
          <p:cNvPr id="77" name="Line 107"/>
          <p:cNvSpPr>
            <a:spLocks noChangeShapeType="1"/>
          </p:cNvSpPr>
          <p:nvPr/>
        </p:nvSpPr>
        <p:spPr bwMode="auto">
          <a:xfrm>
            <a:off x="5270119" y="4123625"/>
            <a:ext cx="0" cy="35877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78" name="Text Box 108"/>
          <p:cNvSpPr txBox="1">
            <a:spLocks noChangeArrowheads="1"/>
          </p:cNvSpPr>
          <p:nvPr/>
        </p:nvSpPr>
        <p:spPr bwMode="auto">
          <a:xfrm>
            <a:off x="5212684" y="4122037"/>
            <a:ext cx="93330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20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x</a:t>
            </a:r>
            <a:r>
              <a:rPr kumimoji="0" lang="en-US" altLang="zh-CN" sz="2000" b="0" i="0" u="none" strike="noStrike" kern="0" cap="none" spc="0" normalizeH="0" baseline="-25000" noProof="0" dirty="0" smtClean="0">
                <a:ln>
                  <a:noFill/>
                </a:ln>
                <a:solidFill>
                  <a:srgbClr val="000000"/>
                </a:solidFill>
                <a:effectLst/>
                <a:uLnTx/>
                <a:uFillTx/>
                <a:latin typeface="微软雅黑" panose="020B0503020204020204" pitchFamily="34" charset="-122"/>
                <a:ea typeface="微软雅黑" panose="020B0503020204020204" pitchFamily="34" charset="-122"/>
              </a:rPr>
              <a:t>2</a:t>
            </a:r>
            <a:r>
              <a:rPr kumimoji="0" lang="en-US" altLang="zh-CN" sz="20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=3</a:t>
            </a:r>
          </a:p>
        </p:txBody>
      </p:sp>
      <p:sp>
        <p:nvSpPr>
          <p:cNvPr id="119" name="Oval 109"/>
          <p:cNvSpPr>
            <a:spLocks noChangeArrowheads="1"/>
          </p:cNvSpPr>
          <p:nvPr/>
        </p:nvSpPr>
        <p:spPr bwMode="auto">
          <a:xfrm>
            <a:off x="4550982" y="5274562"/>
            <a:ext cx="433387" cy="431800"/>
          </a:xfrm>
          <a:prstGeom prst="ellipse">
            <a:avLst/>
          </a:prstGeom>
          <a:solidFill>
            <a:srgbClr val="AFBF39"/>
          </a:solidFill>
          <a:ln w="9525">
            <a:solidFill>
              <a:srgbClr val="000000"/>
            </a:solidFill>
            <a:round/>
            <a:headEnd/>
            <a:tailEnd/>
          </a:ln>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9</a:t>
            </a:r>
          </a:p>
        </p:txBody>
      </p:sp>
      <p:sp>
        <p:nvSpPr>
          <p:cNvPr id="120" name="Line 110"/>
          <p:cNvSpPr>
            <a:spLocks noChangeShapeType="1"/>
          </p:cNvSpPr>
          <p:nvPr/>
        </p:nvSpPr>
        <p:spPr bwMode="auto">
          <a:xfrm flipH="1">
            <a:off x="4839907" y="4912612"/>
            <a:ext cx="431800" cy="36036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121" name="Text Box 111"/>
          <p:cNvSpPr txBox="1">
            <a:spLocks noChangeArrowheads="1"/>
          </p:cNvSpPr>
          <p:nvPr/>
        </p:nvSpPr>
        <p:spPr bwMode="auto">
          <a:xfrm>
            <a:off x="3908075" y="5068952"/>
            <a:ext cx="93330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20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x</a:t>
            </a:r>
            <a:r>
              <a:rPr kumimoji="0" lang="en-US" altLang="zh-CN" sz="2000" b="0" i="0" u="none" strike="noStrike" kern="0" cap="none" spc="0" normalizeH="0" baseline="-25000" noProof="0" dirty="0" smtClean="0">
                <a:ln>
                  <a:noFill/>
                </a:ln>
                <a:solidFill>
                  <a:srgbClr val="000000"/>
                </a:solidFill>
                <a:effectLst/>
                <a:uLnTx/>
                <a:uFillTx/>
                <a:latin typeface="微软雅黑" panose="020B0503020204020204" pitchFamily="34" charset="-122"/>
                <a:ea typeface="微软雅黑" panose="020B0503020204020204" pitchFamily="34" charset="-122"/>
              </a:rPr>
              <a:t>3</a:t>
            </a:r>
            <a:r>
              <a:rPr kumimoji="0" lang="en-US" altLang="zh-CN" sz="20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=2</a:t>
            </a:r>
          </a:p>
        </p:txBody>
      </p:sp>
      <p:sp>
        <p:nvSpPr>
          <p:cNvPr id="122" name="Oval 112"/>
          <p:cNvSpPr>
            <a:spLocks noChangeArrowheads="1"/>
          </p:cNvSpPr>
          <p:nvPr/>
        </p:nvSpPr>
        <p:spPr bwMode="auto">
          <a:xfrm>
            <a:off x="5414582" y="5276150"/>
            <a:ext cx="433387" cy="431800"/>
          </a:xfrm>
          <a:prstGeom prst="ellipse">
            <a:avLst/>
          </a:prstGeom>
          <a:solidFill>
            <a:srgbClr val="AFBF39"/>
          </a:solidFill>
          <a:ln w="9525">
            <a:solidFill>
              <a:srgbClr val="000000"/>
            </a:solidFill>
            <a:round/>
            <a:headEnd/>
            <a:tailEnd/>
          </a:ln>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11</a:t>
            </a:r>
          </a:p>
        </p:txBody>
      </p:sp>
      <p:sp>
        <p:nvSpPr>
          <p:cNvPr id="123" name="Text Box 113"/>
          <p:cNvSpPr txBox="1">
            <a:spLocks noChangeArrowheads="1"/>
          </p:cNvSpPr>
          <p:nvPr/>
        </p:nvSpPr>
        <p:spPr bwMode="auto">
          <a:xfrm>
            <a:off x="5427981" y="4773015"/>
            <a:ext cx="93330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20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x</a:t>
            </a:r>
            <a:r>
              <a:rPr kumimoji="0" lang="en-US" altLang="zh-CN" sz="2000" b="0" i="0" u="none" strike="noStrike" kern="0" cap="none" spc="0" normalizeH="0" baseline="-25000" noProof="0" dirty="0" smtClean="0">
                <a:ln>
                  <a:noFill/>
                </a:ln>
                <a:solidFill>
                  <a:srgbClr val="000000"/>
                </a:solidFill>
                <a:effectLst/>
                <a:uLnTx/>
                <a:uFillTx/>
                <a:latin typeface="微软雅黑" panose="020B0503020204020204" pitchFamily="34" charset="-122"/>
                <a:ea typeface="微软雅黑" panose="020B0503020204020204" pitchFamily="34" charset="-122"/>
              </a:rPr>
              <a:t>3</a:t>
            </a:r>
            <a:r>
              <a:rPr kumimoji="0" lang="en-US" altLang="zh-CN" sz="20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=4</a:t>
            </a:r>
          </a:p>
        </p:txBody>
      </p:sp>
      <p:sp>
        <p:nvSpPr>
          <p:cNvPr id="124" name="Line 114"/>
          <p:cNvSpPr>
            <a:spLocks noChangeShapeType="1"/>
          </p:cNvSpPr>
          <p:nvPr/>
        </p:nvSpPr>
        <p:spPr bwMode="auto">
          <a:xfrm>
            <a:off x="5270119" y="4915787"/>
            <a:ext cx="431800" cy="36036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125" name="Oval 115"/>
          <p:cNvSpPr>
            <a:spLocks noChangeArrowheads="1"/>
          </p:cNvSpPr>
          <p:nvPr/>
        </p:nvSpPr>
        <p:spPr bwMode="auto">
          <a:xfrm>
            <a:off x="6206744" y="4528437"/>
            <a:ext cx="433388" cy="431800"/>
          </a:xfrm>
          <a:prstGeom prst="ellipse">
            <a:avLst/>
          </a:prstGeom>
          <a:solidFill>
            <a:srgbClr val="AFBF39"/>
          </a:solidFill>
          <a:ln w="9525">
            <a:solidFill>
              <a:srgbClr val="000000"/>
            </a:solidFill>
            <a:round/>
            <a:headEnd/>
            <a:tailEnd/>
          </a:ln>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13</a:t>
            </a:r>
          </a:p>
        </p:txBody>
      </p:sp>
      <p:sp>
        <p:nvSpPr>
          <p:cNvPr id="126" name="Text Box 116"/>
          <p:cNvSpPr txBox="1">
            <a:spLocks noChangeArrowheads="1"/>
          </p:cNvSpPr>
          <p:nvPr/>
        </p:nvSpPr>
        <p:spPr bwMode="auto">
          <a:xfrm>
            <a:off x="5975772" y="3958780"/>
            <a:ext cx="93330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20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x</a:t>
            </a:r>
            <a:r>
              <a:rPr kumimoji="0" lang="en-US" altLang="zh-CN" sz="2000" b="0" i="0" u="none" strike="noStrike" kern="0" cap="none" spc="0" normalizeH="0" baseline="-25000" noProof="0" dirty="0" smtClean="0">
                <a:ln>
                  <a:noFill/>
                </a:ln>
                <a:solidFill>
                  <a:srgbClr val="000000"/>
                </a:solidFill>
                <a:effectLst/>
                <a:uLnTx/>
                <a:uFillTx/>
                <a:latin typeface="微软雅黑" panose="020B0503020204020204" pitchFamily="34" charset="-122"/>
                <a:ea typeface="微软雅黑" panose="020B0503020204020204" pitchFamily="34" charset="-122"/>
              </a:rPr>
              <a:t>2</a:t>
            </a:r>
            <a:r>
              <a:rPr kumimoji="0" lang="en-US" altLang="zh-CN" sz="20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=4</a:t>
            </a:r>
          </a:p>
        </p:txBody>
      </p:sp>
      <p:sp>
        <p:nvSpPr>
          <p:cNvPr id="127" name="Line 117"/>
          <p:cNvSpPr>
            <a:spLocks noChangeShapeType="1"/>
          </p:cNvSpPr>
          <p:nvPr/>
        </p:nvSpPr>
        <p:spPr bwMode="auto">
          <a:xfrm>
            <a:off x="5270119" y="4096637"/>
            <a:ext cx="1223963" cy="4318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128" name="Oval 118"/>
          <p:cNvSpPr>
            <a:spLocks noChangeArrowheads="1"/>
          </p:cNvSpPr>
          <p:nvPr/>
        </p:nvSpPr>
        <p:spPr bwMode="auto">
          <a:xfrm>
            <a:off x="5990844" y="5249162"/>
            <a:ext cx="433388" cy="431800"/>
          </a:xfrm>
          <a:prstGeom prst="ellipse">
            <a:avLst/>
          </a:prstGeom>
          <a:solidFill>
            <a:srgbClr val="AFBF39"/>
          </a:solidFill>
          <a:ln w="9525">
            <a:solidFill>
              <a:srgbClr val="000000"/>
            </a:solidFill>
            <a:round/>
            <a:headEnd/>
            <a:tailEnd/>
          </a:ln>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14</a:t>
            </a:r>
          </a:p>
        </p:txBody>
      </p:sp>
      <p:sp>
        <p:nvSpPr>
          <p:cNvPr id="129" name="Line 119"/>
          <p:cNvSpPr>
            <a:spLocks noChangeShapeType="1"/>
          </p:cNvSpPr>
          <p:nvPr/>
        </p:nvSpPr>
        <p:spPr bwMode="auto">
          <a:xfrm flipH="1">
            <a:off x="6206744" y="4960237"/>
            <a:ext cx="215900" cy="28892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130" name="Text Box 120"/>
          <p:cNvSpPr txBox="1">
            <a:spLocks noChangeArrowheads="1"/>
          </p:cNvSpPr>
          <p:nvPr/>
        </p:nvSpPr>
        <p:spPr bwMode="auto">
          <a:xfrm>
            <a:off x="6321478" y="4970764"/>
            <a:ext cx="93330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20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x</a:t>
            </a:r>
            <a:r>
              <a:rPr kumimoji="0" lang="en-US" altLang="zh-CN" sz="2000" b="0" i="0" u="none" strike="noStrike" kern="0" cap="none" spc="0" normalizeH="0" baseline="-25000" noProof="0" dirty="0" smtClean="0">
                <a:ln>
                  <a:noFill/>
                </a:ln>
                <a:solidFill>
                  <a:srgbClr val="000000"/>
                </a:solidFill>
                <a:effectLst/>
                <a:uLnTx/>
                <a:uFillTx/>
                <a:latin typeface="微软雅黑" panose="020B0503020204020204" pitchFamily="34" charset="-122"/>
                <a:ea typeface="微软雅黑" panose="020B0503020204020204" pitchFamily="34" charset="-122"/>
              </a:rPr>
              <a:t>3</a:t>
            </a:r>
            <a:r>
              <a:rPr kumimoji="0" lang="en-US" altLang="zh-CN" sz="20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=2</a:t>
            </a:r>
          </a:p>
        </p:txBody>
      </p:sp>
    </p:spTree>
    <p:extLst>
      <p:ext uri="{BB962C8B-B14F-4D97-AF65-F5344CB8AC3E}">
        <p14:creationId xmlns:p14="http://schemas.microsoft.com/office/powerpoint/2010/main" val="2546069473"/>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3333" y="338667"/>
            <a:ext cx="2607733" cy="593644"/>
          </a:xfrm>
          <a:prstGeom prst="rect">
            <a:avLst/>
          </a:prstGeom>
        </p:spPr>
      </p:pic>
      <p:pic>
        <p:nvPicPr>
          <p:cNvPr id="3" name="图片 2"/>
          <p:cNvPicPr>
            <a:picLocks noChangeAspect="1"/>
          </p:cNvPicPr>
          <p:nvPr/>
        </p:nvPicPr>
        <p:blipFill rotWithShape="1">
          <a:blip r:embed="rId4">
            <a:alphaModFix amt="4000"/>
            <a:extLst>
              <a:ext uri="{28A0092B-C50C-407E-A947-70E740481C1C}">
                <a14:useLocalDpi xmlns:a14="http://schemas.microsoft.com/office/drawing/2010/main" val="0"/>
              </a:ext>
            </a:extLst>
          </a:blip>
          <a:srcRect t="4939" r="28793" b="22469"/>
          <a:stretch/>
        </p:blipFill>
        <p:spPr>
          <a:xfrm>
            <a:off x="2641601" y="902926"/>
            <a:ext cx="9550400" cy="5955074"/>
          </a:xfrm>
          <a:prstGeom prst="rect">
            <a:avLst/>
          </a:prstGeom>
        </p:spPr>
      </p:pic>
      <p:sp>
        <p:nvSpPr>
          <p:cNvPr id="6" name="矩形 5"/>
          <p:cNvSpPr/>
          <p:nvPr/>
        </p:nvSpPr>
        <p:spPr>
          <a:xfrm flipV="1">
            <a:off x="4726600" y="1312147"/>
            <a:ext cx="7079976" cy="45719"/>
          </a:xfrm>
          <a:prstGeom prst="rect">
            <a:avLst/>
          </a:prstGeom>
          <a:solidFill>
            <a:srgbClr val="239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矩形 9"/>
          <p:cNvSpPr/>
          <p:nvPr/>
        </p:nvSpPr>
        <p:spPr>
          <a:xfrm>
            <a:off x="9618453" y="383465"/>
            <a:ext cx="2206050" cy="523220"/>
          </a:xfrm>
          <a:prstGeom prst="rect">
            <a:avLst/>
          </a:prstGeom>
          <a:solidFill>
            <a:srgbClr val="239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矩形 10"/>
          <p:cNvSpPr/>
          <p:nvPr/>
        </p:nvSpPr>
        <p:spPr>
          <a:xfrm>
            <a:off x="9558068" y="352688"/>
            <a:ext cx="2359995" cy="584775"/>
          </a:xfrm>
          <a:prstGeom prst="rect">
            <a:avLst/>
          </a:prstGeom>
        </p:spPr>
        <p:txBody>
          <a:bodyPr wrap="square" anchor="ct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lnSpc>
                <a:spcPct val="100000"/>
              </a:lnSpc>
              <a:spcBef>
                <a:spcPts val="0"/>
              </a:spcBef>
              <a:spcAft>
                <a:spcPts val="0"/>
              </a:spcAft>
              <a:defRPr/>
            </a:pPr>
            <a:r>
              <a:rPr lang="zh-CN" altLang="en-US" sz="3200" b="1" dirty="0">
                <a:solidFill>
                  <a:schemeClr val="bg1"/>
                </a:solidFill>
                <a:latin typeface="微软雅黑" charset="-122"/>
                <a:ea typeface="微软雅黑" charset="-122"/>
                <a:sym typeface="+mn-ea"/>
              </a:rPr>
              <a:t>回溯法</a:t>
            </a:r>
          </a:p>
        </p:txBody>
      </p:sp>
      <p:sp>
        <p:nvSpPr>
          <p:cNvPr id="13" name="文本框 12"/>
          <p:cNvSpPr txBox="1"/>
          <p:nvPr/>
        </p:nvSpPr>
        <p:spPr>
          <a:xfrm>
            <a:off x="342670" y="1027613"/>
            <a:ext cx="4401858" cy="584775"/>
          </a:xfrm>
          <a:prstGeom prst="rect">
            <a:avLst/>
          </a:prstGeom>
          <a:noFill/>
        </p:spPr>
        <p:txBody>
          <a:bodyPr wrap="square" rtlCol="0">
            <a:spAutoFit/>
          </a:bodyPr>
          <a:lstStyle/>
          <a:p>
            <a:r>
              <a:rPr kumimoji="1" lang="en-US" altLang="zh-CN" sz="3200" b="1" i="1" dirty="0">
                <a:latin typeface="Microsoft YaHei" charset="-122"/>
                <a:ea typeface="Microsoft YaHei" charset="-122"/>
                <a:cs typeface="Microsoft YaHei" charset="-122"/>
              </a:rPr>
              <a:t>4</a:t>
            </a:r>
            <a:r>
              <a:rPr kumimoji="1" lang="zh-CN" altLang="en-US" sz="3200" b="1" i="1" dirty="0" smtClean="0">
                <a:latin typeface="Microsoft YaHei" charset="-122"/>
                <a:ea typeface="Microsoft YaHei" charset="-122"/>
                <a:cs typeface="Microsoft YaHei" charset="-122"/>
              </a:rPr>
              <a:t>皇后问题 回溯法求解</a:t>
            </a:r>
            <a:endParaRPr kumimoji="1" lang="zh-CN" altLang="en-US" sz="3200" b="1" i="1" dirty="0">
              <a:latin typeface="Microsoft YaHei" charset="-122"/>
              <a:ea typeface="Microsoft YaHei" charset="-122"/>
              <a:cs typeface="Microsoft YaHei" charset="-122"/>
            </a:endParaRPr>
          </a:p>
        </p:txBody>
      </p:sp>
      <p:grpSp>
        <p:nvGrpSpPr>
          <p:cNvPr id="49" name="Group 42"/>
          <p:cNvGrpSpPr>
            <a:grpSpLocks/>
          </p:cNvGrpSpPr>
          <p:nvPr/>
        </p:nvGrpSpPr>
        <p:grpSpPr bwMode="auto">
          <a:xfrm>
            <a:off x="1469569" y="2915685"/>
            <a:ext cx="1727200" cy="1731963"/>
            <a:chOff x="476" y="436"/>
            <a:chExt cx="1088" cy="1091"/>
          </a:xfrm>
        </p:grpSpPr>
        <p:sp>
          <p:nvSpPr>
            <p:cNvPr id="79" name="Rectangle 43"/>
            <p:cNvSpPr>
              <a:spLocks noChangeArrowheads="1"/>
            </p:cNvSpPr>
            <p:nvPr/>
          </p:nvSpPr>
          <p:spPr bwMode="auto">
            <a:xfrm>
              <a:off x="476" y="436"/>
              <a:ext cx="272" cy="27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1</a:t>
              </a:r>
            </a:p>
          </p:txBody>
        </p:sp>
        <p:sp>
          <p:nvSpPr>
            <p:cNvPr id="80" name="Rectangle 44"/>
            <p:cNvSpPr>
              <a:spLocks noChangeArrowheads="1"/>
            </p:cNvSpPr>
            <p:nvPr/>
          </p:nvSpPr>
          <p:spPr bwMode="auto">
            <a:xfrm>
              <a:off x="748" y="436"/>
              <a:ext cx="272" cy="27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81" name="Rectangle 45"/>
            <p:cNvSpPr>
              <a:spLocks noChangeArrowheads="1"/>
            </p:cNvSpPr>
            <p:nvPr/>
          </p:nvSpPr>
          <p:spPr bwMode="auto">
            <a:xfrm>
              <a:off x="1020" y="436"/>
              <a:ext cx="272" cy="27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82" name="Rectangle 46"/>
            <p:cNvSpPr>
              <a:spLocks noChangeArrowheads="1"/>
            </p:cNvSpPr>
            <p:nvPr/>
          </p:nvSpPr>
          <p:spPr bwMode="auto">
            <a:xfrm>
              <a:off x="1292" y="436"/>
              <a:ext cx="272" cy="27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83" name="Rectangle 47"/>
            <p:cNvSpPr>
              <a:spLocks noChangeArrowheads="1"/>
            </p:cNvSpPr>
            <p:nvPr/>
          </p:nvSpPr>
          <p:spPr bwMode="auto">
            <a:xfrm>
              <a:off x="476" y="709"/>
              <a:ext cx="272" cy="27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FF0000"/>
                  </a:solidFill>
                  <a:effectLst/>
                  <a:uLnTx/>
                  <a:uFillTx/>
                  <a:latin typeface="Arial" panose="020B0604020202020204" pitchFamily="34" charset="0"/>
                  <a:ea typeface="宋体" panose="02010600030101010101" pitchFamily="2" charset="-122"/>
                  <a:cs typeface="Arial" panose="020B0604020202020204" pitchFamily="34" charset="0"/>
                </a:rPr>
                <a:t>•</a:t>
              </a:r>
            </a:p>
          </p:txBody>
        </p:sp>
        <p:sp>
          <p:nvSpPr>
            <p:cNvPr id="84" name="Rectangle 48"/>
            <p:cNvSpPr>
              <a:spLocks noChangeArrowheads="1"/>
            </p:cNvSpPr>
            <p:nvPr/>
          </p:nvSpPr>
          <p:spPr bwMode="auto">
            <a:xfrm>
              <a:off x="748" y="709"/>
              <a:ext cx="272" cy="27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FF0000"/>
                  </a:solidFill>
                  <a:effectLst/>
                  <a:uLnTx/>
                  <a:uFillTx/>
                  <a:latin typeface="Arial" panose="020B0604020202020204" pitchFamily="34" charset="0"/>
                  <a:ea typeface="宋体" panose="02010600030101010101" pitchFamily="2" charset="-122"/>
                </a:rPr>
                <a:t>•</a:t>
              </a:r>
              <a:endParaRPr kumimoji="0" lang="zh-CN" altLang="en-US" sz="1800" b="0" i="0" u="none" strike="noStrike" kern="0" cap="none" spc="0" normalizeH="0" baseline="0" noProof="0" smtClean="0">
                <a:ln>
                  <a:noFill/>
                </a:ln>
                <a:solidFill>
                  <a:srgbClr val="FF0000"/>
                </a:solidFill>
                <a:effectLst/>
                <a:uLnTx/>
                <a:uFillTx/>
                <a:latin typeface="Arial" panose="020B0604020202020204" pitchFamily="34" charset="0"/>
                <a:ea typeface="宋体" panose="02010600030101010101" pitchFamily="2" charset="-122"/>
              </a:endParaRPr>
            </a:p>
          </p:txBody>
        </p:sp>
        <p:sp>
          <p:nvSpPr>
            <p:cNvPr id="85" name="Rectangle 49"/>
            <p:cNvSpPr>
              <a:spLocks noChangeArrowheads="1"/>
            </p:cNvSpPr>
            <p:nvPr/>
          </p:nvSpPr>
          <p:spPr bwMode="auto">
            <a:xfrm>
              <a:off x="1020" y="709"/>
              <a:ext cx="272" cy="27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FF0000"/>
                  </a:solidFill>
                  <a:effectLst/>
                  <a:uLnTx/>
                  <a:uFillTx/>
                  <a:latin typeface="Arial" panose="020B0604020202020204" pitchFamily="34" charset="0"/>
                  <a:ea typeface="宋体" panose="02010600030101010101" pitchFamily="2" charset="-122"/>
                </a:rPr>
                <a:t>•</a:t>
              </a:r>
              <a:endParaRPr kumimoji="0" lang="zh-CN" altLang="en-US" sz="1800" b="0" i="0" u="none" strike="noStrike" kern="0" cap="none" spc="0" normalizeH="0" baseline="0" noProof="0" smtClean="0">
                <a:ln>
                  <a:noFill/>
                </a:ln>
                <a:solidFill>
                  <a:srgbClr val="FF0000"/>
                </a:solidFill>
                <a:effectLst/>
                <a:uLnTx/>
                <a:uFillTx/>
                <a:latin typeface="Arial" panose="020B0604020202020204" pitchFamily="34" charset="0"/>
                <a:ea typeface="宋体" panose="02010600030101010101" pitchFamily="2" charset="-122"/>
              </a:endParaRPr>
            </a:p>
          </p:txBody>
        </p:sp>
        <p:sp>
          <p:nvSpPr>
            <p:cNvPr id="86" name="Rectangle 50"/>
            <p:cNvSpPr>
              <a:spLocks noChangeArrowheads="1"/>
            </p:cNvSpPr>
            <p:nvPr/>
          </p:nvSpPr>
          <p:spPr bwMode="auto">
            <a:xfrm>
              <a:off x="1292" y="709"/>
              <a:ext cx="272" cy="27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FF0000"/>
                  </a:solidFill>
                  <a:effectLst/>
                  <a:uLnTx/>
                  <a:uFillTx/>
                  <a:latin typeface="Arial" panose="020B0604020202020204" pitchFamily="34" charset="0"/>
                  <a:ea typeface="宋体" panose="02010600030101010101" pitchFamily="2" charset="-122"/>
                </a:rPr>
                <a:t>2</a:t>
              </a:r>
              <a:endParaRPr kumimoji="0" lang="zh-CN" altLang="en-US" sz="1800" b="0" i="0" u="none" strike="noStrike" kern="0" cap="none" spc="0" normalizeH="0" baseline="0" noProof="0" smtClean="0">
                <a:ln>
                  <a:noFill/>
                </a:ln>
                <a:solidFill>
                  <a:srgbClr val="FF0000"/>
                </a:solidFill>
                <a:effectLst/>
                <a:uLnTx/>
                <a:uFillTx/>
                <a:latin typeface="Arial" panose="020B0604020202020204" pitchFamily="34" charset="0"/>
                <a:ea typeface="宋体" panose="02010600030101010101" pitchFamily="2" charset="-122"/>
              </a:endParaRPr>
            </a:p>
          </p:txBody>
        </p:sp>
        <p:sp>
          <p:nvSpPr>
            <p:cNvPr id="87" name="Rectangle 51"/>
            <p:cNvSpPr>
              <a:spLocks noChangeArrowheads="1"/>
            </p:cNvSpPr>
            <p:nvPr/>
          </p:nvSpPr>
          <p:spPr bwMode="auto">
            <a:xfrm>
              <a:off x="476" y="981"/>
              <a:ext cx="272" cy="27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FF0000"/>
                  </a:solidFill>
                  <a:effectLst/>
                  <a:uLnTx/>
                  <a:uFillTx/>
                  <a:latin typeface="Arial" panose="020B0604020202020204" pitchFamily="34" charset="0"/>
                  <a:ea typeface="宋体" panose="02010600030101010101" pitchFamily="2" charset="-122"/>
                  <a:cs typeface="Arial" panose="020B0604020202020204" pitchFamily="34" charset="0"/>
                </a:rPr>
                <a:t>•</a:t>
              </a:r>
            </a:p>
          </p:txBody>
        </p:sp>
        <p:sp>
          <p:nvSpPr>
            <p:cNvPr id="88" name="Rectangle 52"/>
            <p:cNvSpPr>
              <a:spLocks noChangeArrowheads="1"/>
            </p:cNvSpPr>
            <p:nvPr/>
          </p:nvSpPr>
          <p:spPr bwMode="auto">
            <a:xfrm>
              <a:off x="748" y="981"/>
              <a:ext cx="272" cy="27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FF0000"/>
                  </a:solidFill>
                  <a:effectLst/>
                  <a:uLnTx/>
                  <a:uFillTx/>
                  <a:latin typeface="Arial" panose="020B0604020202020204" pitchFamily="34" charset="0"/>
                  <a:ea typeface="宋体" panose="02010600030101010101" pitchFamily="2" charset="-122"/>
                </a:rPr>
                <a:t>3</a:t>
              </a:r>
              <a:endParaRPr kumimoji="0" lang="zh-CN" altLang="en-US" sz="1800" b="0" i="0" u="none" strike="noStrike" kern="0" cap="none" spc="0" normalizeH="0" baseline="0" noProof="0" smtClean="0">
                <a:ln>
                  <a:noFill/>
                </a:ln>
                <a:solidFill>
                  <a:srgbClr val="FF0000"/>
                </a:solidFill>
                <a:effectLst/>
                <a:uLnTx/>
                <a:uFillTx/>
                <a:latin typeface="Arial" panose="020B0604020202020204" pitchFamily="34" charset="0"/>
                <a:ea typeface="宋体" panose="02010600030101010101" pitchFamily="2" charset="-122"/>
              </a:endParaRPr>
            </a:p>
          </p:txBody>
        </p:sp>
        <p:sp>
          <p:nvSpPr>
            <p:cNvPr id="89" name="Rectangle 53"/>
            <p:cNvSpPr>
              <a:spLocks noChangeArrowheads="1"/>
            </p:cNvSpPr>
            <p:nvPr/>
          </p:nvSpPr>
          <p:spPr bwMode="auto">
            <a:xfrm>
              <a:off x="1020" y="981"/>
              <a:ext cx="272" cy="27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FF0000"/>
                </a:solidFill>
                <a:effectLst/>
                <a:uLnTx/>
                <a:uFillTx/>
                <a:latin typeface="Arial" panose="020B0604020202020204" pitchFamily="34" charset="0"/>
                <a:ea typeface="宋体" panose="02010600030101010101" pitchFamily="2" charset="-122"/>
              </a:endParaRPr>
            </a:p>
          </p:txBody>
        </p:sp>
        <p:sp>
          <p:nvSpPr>
            <p:cNvPr id="90" name="Rectangle 54"/>
            <p:cNvSpPr>
              <a:spLocks noChangeArrowheads="1"/>
            </p:cNvSpPr>
            <p:nvPr/>
          </p:nvSpPr>
          <p:spPr bwMode="auto">
            <a:xfrm>
              <a:off x="1292" y="981"/>
              <a:ext cx="272" cy="27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FF0000"/>
                </a:solidFill>
                <a:effectLst/>
                <a:uLnTx/>
                <a:uFillTx/>
                <a:latin typeface="Arial" panose="020B0604020202020204" pitchFamily="34" charset="0"/>
                <a:ea typeface="宋体" panose="02010600030101010101" pitchFamily="2" charset="-122"/>
              </a:endParaRPr>
            </a:p>
          </p:txBody>
        </p:sp>
        <p:sp>
          <p:nvSpPr>
            <p:cNvPr id="91" name="Rectangle 55"/>
            <p:cNvSpPr>
              <a:spLocks noChangeArrowheads="1"/>
            </p:cNvSpPr>
            <p:nvPr/>
          </p:nvSpPr>
          <p:spPr bwMode="auto">
            <a:xfrm>
              <a:off x="476" y="1254"/>
              <a:ext cx="272" cy="27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FF0000"/>
                  </a:solidFill>
                  <a:effectLst/>
                  <a:uLnTx/>
                  <a:uFillTx/>
                  <a:latin typeface="Arial" panose="020B0604020202020204" pitchFamily="34" charset="0"/>
                  <a:ea typeface="宋体" panose="02010600030101010101" pitchFamily="2" charset="-122"/>
                </a:rPr>
                <a:t>•</a:t>
              </a:r>
              <a:endParaRPr kumimoji="0" lang="zh-CN" altLang="en-US" sz="1800" b="0" i="0" u="none" strike="noStrike" kern="0" cap="none" spc="0" normalizeH="0" baseline="0" noProof="0" smtClean="0">
                <a:ln>
                  <a:noFill/>
                </a:ln>
                <a:solidFill>
                  <a:srgbClr val="FF0000"/>
                </a:solidFill>
                <a:effectLst/>
                <a:uLnTx/>
                <a:uFillTx/>
                <a:latin typeface="Arial" panose="020B0604020202020204" pitchFamily="34" charset="0"/>
                <a:ea typeface="宋体" panose="02010600030101010101" pitchFamily="2" charset="-122"/>
              </a:endParaRPr>
            </a:p>
          </p:txBody>
        </p:sp>
        <p:sp>
          <p:nvSpPr>
            <p:cNvPr id="92" name="Rectangle 56"/>
            <p:cNvSpPr>
              <a:spLocks noChangeArrowheads="1"/>
            </p:cNvSpPr>
            <p:nvPr/>
          </p:nvSpPr>
          <p:spPr bwMode="auto">
            <a:xfrm>
              <a:off x="748" y="1254"/>
              <a:ext cx="272" cy="27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FF0000"/>
                  </a:solidFill>
                  <a:effectLst/>
                  <a:uLnTx/>
                  <a:uFillTx/>
                  <a:latin typeface="Arial" panose="020B0604020202020204" pitchFamily="34" charset="0"/>
                  <a:ea typeface="宋体" panose="02010600030101010101" pitchFamily="2" charset="-122"/>
                </a:rPr>
                <a:t>•</a:t>
              </a:r>
              <a:endParaRPr kumimoji="0" lang="zh-CN" altLang="en-US" sz="1800" b="0" i="0" u="none" strike="noStrike" kern="0" cap="none" spc="0" normalizeH="0" baseline="0" noProof="0" smtClean="0">
                <a:ln>
                  <a:noFill/>
                </a:ln>
                <a:solidFill>
                  <a:srgbClr val="FF0000"/>
                </a:solidFill>
                <a:effectLst/>
                <a:uLnTx/>
                <a:uFillTx/>
                <a:latin typeface="Arial" panose="020B0604020202020204" pitchFamily="34" charset="0"/>
                <a:ea typeface="宋体" panose="02010600030101010101" pitchFamily="2" charset="-122"/>
              </a:endParaRPr>
            </a:p>
          </p:txBody>
        </p:sp>
        <p:sp>
          <p:nvSpPr>
            <p:cNvPr id="93" name="Rectangle 57"/>
            <p:cNvSpPr>
              <a:spLocks noChangeArrowheads="1"/>
            </p:cNvSpPr>
            <p:nvPr/>
          </p:nvSpPr>
          <p:spPr bwMode="auto">
            <a:xfrm>
              <a:off x="1020" y="1254"/>
              <a:ext cx="272" cy="27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FF0000"/>
                  </a:solidFill>
                  <a:effectLst/>
                  <a:uLnTx/>
                  <a:uFillTx/>
                  <a:latin typeface="Arial" panose="020B0604020202020204" pitchFamily="34" charset="0"/>
                  <a:ea typeface="宋体" panose="02010600030101010101" pitchFamily="2" charset="-122"/>
                </a:rPr>
                <a:t>4</a:t>
              </a:r>
            </a:p>
          </p:txBody>
        </p:sp>
        <p:sp>
          <p:nvSpPr>
            <p:cNvPr id="94" name="Rectangle 58"/>
            <p:cNvSpPr>
              <a:spLocks noChangeArrowheads="1"/>
            </p:cNvSpPr>
            <p:nvPr/>
          </p:nvSpPr>
          <p:spPr bwMode="auto">
            <a:xfrm>
              <a:off x="1292" y="1254"/>
              <a:ext cx="272" cy="27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grpSp>
      <p:sp>
        <p:nvSpPr>
          <p:cNvPr id="95" name="Rectangle 62"/>
          <p:cNvSpPr>
            <a:spLocks noChangeArrowheads="1"/>
          </p:cNvSpPr>
          <p:nvPr/>
        </p:nvSpPr>
        <p:spPr bwMode="auto">
          <a:xfrm>
            <a:off x="7256801" y="2269574"/>
            <a:ext cx="4549775" cy="3124200"/>
          </a:xfrm>
          <a:prstGeom prst="rect">
            <a:avLst/>
          </a:prstGeom>
          <a:solidFill>
            <a:srgbClr val="CDFFE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fontAlgn="base">
              <a:spcAft>
                <a:spcPct val="0"/>
              </a:spcAft>
              <a:buClr>
                <a:srgbClr val="CC9900"/>
              </a:buClr>
              <a:buFont typeface="Wingdings" panose="05000000000000000000" pitchFamily="2" charset="2"/>
              <a:buNone/>
            </a:pPr>
            <a:r>
              <a:rPr lang="zh-CN" altLang="en-US" sz="2400" smtClean="0">
                <a:solidFill>
                  <a:srgbClr val="000000"/>
                </a:solidFill>
                <a:latin typeface="隶书" panose="02010509060101010101" pitchFamily="49" charset="-122"/>
                <a:ea typeface="隶书" panose="02010509060101010101" pitchFamily="49" charset="-122"/>
              </a:rPr>
              <a:t>由结点</a:t>
            </a:r>
            <a:r>
              <a:rPr lang="en-US" altLang="zh-CN" sz="2400" smtClean="0">
                <a:solidFill>
                  <a:srgbClr val="000000"/>
                </a:solidFill>
                <a:latin typeface="隶书" panose="02010509060101010101" pitchFamily="49" charset="-122"/>
                <a:ea typeface="隶书" panose="02010509060101010101" pitchFamily="49" charset="-122"/>
              </a:rPr>
              <a:t>14</a:t>
            </a:r>
            <a:r>
              <a:rPr lang="zh-CN" altLang="en-US" sz="2400" smtClean="0">
                <a:solidFill>
                  <a:srgbClr val="000000"/>
                </a:solidFill>
                <a:latin typeface="隶书" panose="02010509060101010101" pitchFamily="49" charset="-122"/>
                <a:ea typeface="隶书" panose="02010509060101010101" pitchFamily="49" charset="-122"/>
              </a:rPr>
              <a:t>生成结点</a:t>
            </a:r>
            <a:r>
              <a:rPr lang="en-US" altLang="zh-CN" sz="2400" smtClean="0">
                <a:solidFill>
                  <a:srgbClr val="000000"/>
                </a:solidFill>
                <a:latin typeface="隶书" panose="02010509060101010101" pitchFamily="49" charset="-122"/>
                <a:ea typeface="隶书" panose="02010509060101010101" pitchFamily="49" charset="-122"/>
              </a:rPr>
              <a:t>15</a:t>
            </a:r>
            <a:r>
              <a:rPr lang="zh-CN" altLang="en-US" sz="2400" smtClean="0">
                <a:solidFill>
                  <a:srgbClr val="000000"/>
                </a:solidFill>
                <a:latin typeface="隶书" panose="02010509060101010101" pitchFamily="49" charset="-122"/>
                <a:ea typeface="隶书" panose="02010509060101010101" pitchFamily="49" charset="-122"/>
              </a:rPr>
              <a:t>，表示皇后</a:t>
            </a:r>
            <a:r>
              <a:rPr lang="en-US" altLang="zh-CN" sz="2400" smtClean="0">
                <a:solidFill>
                  <a:srgbClr val="000000"/>
                </a:solidFill>
                <a:latin typeface="隶书" panose="02010509060101010101" pitchFamily="49" charset="-122"/>
                <a:ea typeface="隶书" panose="02010509060101010101" pitchFamily="49" charset="-122"/>
              </a:rPr>
              <a:t>4</a:t>
            </a:r>
            <a:r>
              <a:rPr lang="zh-CN" altLang="en-US" sz="2400" smtClean="0">
                <a:solidFill>
                  <a:srgbClr val="000000"/>
                </a:solidFill>
                <a:latin typeface="隶书" panose="02010509060101010101" pitchFamily="49" charset="-122"/>
                <a:ea typeface="隶书" panose="02010509060101010101" pitchFamily="49" charset="-122"/>
              </a:rPr>
              <a:t>放到第</a:t>
            </a:r>
            <a:r>
              <a:rPr lang="en-US" altLang="zh-CN" sz="2400" smtClean="0">
                <a:solidFill>
                  <a:srgbClr val="000000"/>
                </a:solidFill>
                <a:latin typeface="隶书" panose="02010509060101010101" pitchFamily="49" charset="-122"/>
                <a:ea typeface="隶书" panose="02010509060101010101" pitchFamily="49" charset="-122"/>
              </a:rPr>
              <a:t>4</a:t>
            </a:r>
            <a:r>
              <a:rPr lang="zh-CN" altLang="en-US" sz="2400" smtClean="0">
                <a:solidFill>
                  <a:srgbClr val="000000"/>
                </a:solidFill>
                <a:latin typeface="隶书" panose="02010509060101010101" pitchFamily="49" charset="-122"/>
                <a:ea typeface="隶书" panose="02010509060101010101" pitchFamily="49" charset="-122"/>
              </a:rPr>
              <a:t>行第</a:t>
            </a:r>
            <a:r>
              <a:rPr lang="en-US" altLang="zh-CN" sz="2400" smtClean="0">
                <a:solidFill>
                  <a:srgbClr val="000000"/>
                </a:solidFill>
                <a:latin typeface="隶书" panose="02010509060101010101" pitchFamily="49" charset="-122"/>
                <a:ea typeface="隶书" panose="02010509060101010101" pitchFamily="49" charset="-122"/>
              </a:rPr>
              <a:t>3</a:t>
            </a:r>
            <a:r>
              <a:rPr lang="zh-CN" altLang="en-US" sz="2400" smtClean="0">
                <a:solidFill>
                  <a:srgbClr val="000000"/>
                </a:solidFill>
                <a:latin typeface="隶书" panose="02010509060101010101" pitchFamily="49" charset="-122"/>
                <a:ea typeface="隶书" panose="02010509060101010101" pitchFamily="49" charset="-122"/>
              </a:rPr>
              <a:t>列。</a:t>
            </a:r>
          </a:p>
          <a:p>
            <a:pPr fontAlgn="base">
              <a:spcAft>
                <a:spcPct val="0"/>
              </a:spcAft>
              <a:buClr>
                <a:srgbClr val="CC9900"/>
              </a:buClr>
              <a:buFont typeface="Wingdings" panose="05000000000000000000" pitchFamily="2" charset="2"/>
              <a:buNone/>
            </a:pPr>
            <a:r>
              <a:rPr lang="zh-CN" altLang="en-US" sz="2400" smtClean="0">
                <a:solidFill>
                  <a:srgbClr val="FF0000"/>
                </a:solidFill>
                <a:latin typeface="隶书" panose="02010509060101010101" pitchFamily="49" charset="-122"/>
                <a:ea typeface="隶书" panose="02010509060101010101" pitchFamily="49" charset="-122"/>
              </a:rPr>
              <a:t>利用限界函数杀死结点</a:t>
            </a:r>
            <a:r>
              <a:rPr lang="en-US" altLang="zh-CN" sz="2400" smtClean="0">
                <a:solidFill>
                  <a:srgbClr val="FF0000"/>
                </a:solidFill>
                <a:latin typeface="隶书" panose="02010509060101010101" pitchFamily="49" charset="-122"/>
                <a:ea typeface="隶书" panose="02010509060101010101" pitchFamily="49" charset="-122"/>
              </a:rPr>
              <a:t>15</a:t>
            </a:r>
            <a:r>
              <a:rPr lang="zh-CN" altLang="en-US" sz="2400" smtClean="0">
                <a:solidFill>
                  <a:srgbClr val="FF0000"/>
                </a:solidFill>
                <a:latin typeface="隶书" panose="02010509060101010101" pitchFamily="49" charset="-122"/>
                <a:ea typeface="隶书" panose="02010509060101010101" pitchFamily="49" charset="-122"/>
              </a:rPr>
              <a:t>。</a:t>
            </a:r>
          </a:p>
          <a:p>
            <a:pPr fontAlgn="base">
              <a:spcAft>
                <a:spcPct val="0"/>
              </a:spcAft>
              <a:buClr>
                <a:srgbClr val="CC9900"/>
              </a:buClr>
              <a:buFont typeface="Wingdings" panose="05000000000000000000" pitchFamily="2" charset="2"/>
              <a:buNone/>
            </a:pPr>
            <a:r>
              <a:rPr lang="zh-CN" altLang="en-US" sz="2400" smtClean="0">
                <a:solidFill>
                  <a:srgbClr val="000000"/>
                </a:solidFill>
                <a:latin typeface="隶书" panose="02010509060101010101" pitchFamily="49" charset="-122"/>
                <a:ea typeface="隶书" panose="02010509060101010101" pitchFamily="49" charset="-122"/>
              </a:rPr>
              <a:t>返回结点</a:t>
            </a:r>
            <a:r>
              <a:rPr lang="en-US" altLang="zh-CN" sz="2400" smtClean="0">
                <a:solidFill>
                  <a:srgbClr val="000000"/>
                </a:solidFill>
                <a:latin typeface="隶书" panose="02010509060101010101" pitchFamily="49" charset="-122"/>
                <a:ea typeface="隶书" panose="02010509060101010101" pitchFamily="49" charset="-122"/>
              </a:rPr>
              <a:t>14</a:t>
            </a:r>
            <a:r>
              <a:rPr lang="zh-CN" altLang="en-US" sz="2400" smtClean="0">
                <a:solidFill>
                  <a:srgbClr val="000000"/>
                </a:solidFill>
                <a:latin typeface="隶书" panose="02010509060101010101" pitchFamily="49" charset="-122"/>
                <a:ea typeface="隶书" panose="02010509060101010101" pitchFamily="49" charset="-122"/>
              </a:rPr>
              <a:t>，结点</a:t>
            </a:r>
            <a:r>
              <a:rPr lang="en-US" altLang="zh-CN" sz="2400" smtClean="0">
                <a:solidFill>
                  <a:srgbClr val="000000"/>
                </a:solidFill>
                <a:latin typeface="隶书" panose="02010509060101010101" pitchFamily="49" charset="-122"/>
                <a:ea typeface="隶书" panose="02010509060101010101" pitchFamily="49" charset="-122"/>
              </a:rPr>
              <a:t>14</a:t>
            </a:r>
            <a:r>
              <a:rPr lang="zh-CN" altLang="en-US" sz="2400" smtClean="0">
                <a:solidFill>
                  <a:srgbClr val="000000"/>
                </a:solidFill>
                <a:latin typeface="隶书" panose="02010509060101010101" pitchFamily="49" charset="-122"/>
                <a:ea typeface="隶书" panose="02010509060101010101" pitchFamily="49" charset="-122"/>
              </a:rPr>
              <a:t>不能导致答案结点，变成死结点，被杀死。</a:t>
            </a:r>
          </a:p>
          <a:p>
            <a:pPr fontAlgn="base">
              <a:spcAft>
                <a:spcPct val="0"/>
              </a:spcAft>
              <a:buClr>
                <a:srgbClr val="CC9900"/>
              </a:buClr>
              <a:buFont typeface="Wingdings" panose="05000000000000000000" pitchFamily="2" charset="2"/>
              <a:buNone/>
            </a:pPr>
            <a:r>
              <a:rPr lang="zh-CN" altLang="en-US" sz="2400" smtClean="0">
                <a:solidFill>
                  <a:srgbClr val="000000"/>
                </a:solidFill>
                <a:latin typeface="隶书" panose="02010509060101010101" pitchFamily="49" charset="-122"/>
                <a:ea typeface="隶书" panose="02010509060101010101" pitchFamily="49" charset="-122"/>
              </a:rPr>
              <a:t>返回结点</a:t>
            </a:r>
            <a:r>
              <a:rPr lang="en-US" altLang="zh-CN" sz="2400" smtClean="0">
                <a:solidFill>
                  <a:srgbClr val="000000"/>
                </a:solidFill>
                <a:latin typeface="隶书" panose="02010509060101010101" pitchFamily="49" charset="-122"/>
                <a:ea typeface="隶书" panose="02010509060101010101" pitchFamily="49" charset="-122"/>
              </a:rPr>
              <a:t>13</a:t>
            </a:r>
            <a:r>
              <a:rPr lang="zh-CN" altLang="en-US" sz="2400" smtClean="0">
                <a:solidFill>
                  <a:srgbClr val="000000"/>
                </a:solidFill>
                <a:latin typeface="隶书" panose="02010509060101010101" pitchFamily="49" charset="-122"/>
                <a:ea typeface="隶书" panose="02010509060101010101" pitchFamily="49" charset="-122"/>
              </a:rPr>
              <a:t>继续扩展。</a:t>
            </a:r>
          </a:p>
        </p:txBody>
      </p:sp>
      <p:grpSp>
        <p:nvGrpSpPr>
          <p:cNvPr id="96" name="组合 1"/>
          <p:cNvGrpSpPr>
            <a:grpSpLocks/>
          </p:cNvGrpSpPr>
          <p:nvPr/>
        </p:nvGrpSpPr>
        <p:grpSpPr bwMode="auto">
          <a:xfrm>
            <a:off x="4231025" y="2049631"/>
            <a:ext cx="2416175" cy="4208463"/>
            <a:chOff x="2116138" y="1773238"/>
            <a:chExt cx="2416175" cy="4208462"/>
          </a:xfrm>
        </p:grpSpPr>
        <p:sp>
          <p:nvSpPr>
            <p:cNvPr id="97" name="Oval 59"/>
            <p:cNvSpPr>
              <a:spLocks noChangeArrowheads="1"/>
            </p:cNvSpPr>
            <p:nvPr/>
          </p:nvSpPr>
          <p:spPr bwMode="auto">
            <a:xfrm>
              <a:off x="3268663" y="1773238"/>
              <a:ext cx="433387" cy="431800"/>
            </a:xfrm>
            <a:prstGeom prst="ellipse">
              <a:avLst/>
            </a:prstGeom>
            <a:solidFill>
              <a:srgbClr val="AFBF39"/>
            </a:solidFill>
            <a:ln w="9525">
              <a:solidFill>
                <a:srgbClr val="000000"/>
              </a:solidFill>
              <a:round/>
              <a:headEnd/>
              <a:tailEnd/>
            </a:ln>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1</a:t>
              </a:r>
            </a:p>
          </p:txBody>
        </p:sp>
        <p:sp>
          <p:nvSpPr>
            <p:cNvPr id="98" name="Oval 60"/>
            <p:cNvSpPr>
              <a:spLocks noChangeArrowheads="1"/>
            </p:cNvSpPr>
            <p:nvPr/>
          </p:nvSpPr>
          <p:spPr bwMode="auto">
            <a:xfrm>
              <a:off x="2692400" y="2566988"/>
              <a:ext cx="433388" cy="431800"/>
            </a:xfrm>
            <a:prstGeom prst="ellipse">
              <a:avLst/>
            </a:prstGeom>
            <a:solidFill>
              <a:srgbClr val="AFBF39"/>
            </a:solidFill>
            <a:ln w="9525">
              <a:solidFill>
                <a:srgbClr val="000000"/>
              </a:solidFill>
              <a:round/>
              <a:headEnd/>
              <a:tailEnd/>
            </a:ln>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2</a:t>
              </a:r>
            </a:p>
          </p:txBody>
        </p:sp>
        <p:sp>
          <p:nvSpPr>
            <p:cNvPr id="99" name="Line 61"/>
            <p:cNvSpPr>
              <a:spLocks noChangeShapeType="1"/>
            </p:cNvSpPr>
            <p:nvPr/>
          </p:nvSpPr>
          <p:spPr bwMode="auto">
            <a:xfrm flipH="1">
              <a:off x="2981325" y="2205038"/>
              <a:ext cx="431800" cy="36036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100" name="Oval 63"/>
            <p:cNvSpPr>
              <a:spLocks noChangeArrowheads="1"/>
            </p:cNvSpPr>
            <p:nvPr/>
          </p:nvSpPr>
          <p:spPr bwMode="auto">
            <a:xfrm>
              <a:off x="2116138" y="3359150"/>
              <a:ext cx="433387" cy="431800"/>
            </a:xfrm>
            <a:prstGeom prst="ellipse">
              <a:avLst/>
            </a:prstGeom>
            <a:solidFill>
              <a:srgbClr val="AFBF39"/>
            </a:solidFill>
            <a:ln w="9525">
              <a:solidFill>
                <a:srgbClr val="000000"/>
              </a:solidFill>
              <a:round/>
              <a:headEnd/>
              <a:tailEnd/>
            </a:ln>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3</a:t>
              </a:r>
            </a:p>
          </p:txBody>
        </p:sp>
        <p:sp>
          <p:nvSpPr>
            <p:cNvPr id="101" name="Line 64"/>
            <p:cNvSpPr>
              <a:spLocks noChangeShapeType="1"/>
            </p:cNvSpPr>
            <p:nvPr/>
          </p:nvSpPr>
          <p:spPr bwMode="auto">
            <a:xfrm flipH="1">
              <a:off x="2405063" y="2997200"/>
              <a:ext cx="431800" cy="36036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102" name="Text Box 65"/>
            <p:cNvSpPr txBox="1">
              <a:spLocks noChangeArrowheads="1"/>
            </p:cNvSpPr>
            <p:nvPr/>
          </p:nvSpPr>
          <p:spPr bwMode="auto">
            <a:xfrm>
              <a:off x="2808288" y="2127250"/>
              <a:ext cx="576262"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2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x</a:t>
              </a:r>
              <a:r>
                <a:rPr kumimoji="0" lang="en-US" altLang="zh-CN" sz="1200" b="0" i="0" u="none" strike="noStrike" kern="0" cap="none" spc="0" normalizeH="0" baseline="-25000" noProof="0" smtClean="0">
                  <a:ln>
                    <a:noFill/>
                  </a:ln>
                  <a:solidFill>
                    <a:srgbClr val="000000"/>
                  </a:solidFill>
                  <a:effectLst/>
                  <a:uLnTx/>
                  <a:uFillTx/>
                  <a:latin typeface="Arial" panose="020B0604020202020204" pitchFamily="34" charset="0"/>
                  <a:ea typeface="宋体" panose="02010600030101010101" pitchFamily="2" charset="-122"/>
                </a:rPr>
                <a:t>1</a:t>
              </a:r>
              <a:r>
                <a:rPr kumimoji="0" lang="en-US" altLang="zh-CN" sz="12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=1</a:t>
              </a:r>
            </a:p>
          </p:txBody>
        </p:sp>
        <p:sp>
          <p:nvSpPr>
            <p:cNvPr id="103" name="Text Box 66"/>
            <p:cNvSpPr txBox="1">
              <a:spLocks noChangeArrowheads="1"/>
            </p:cNvSpPr>
            <p:nvPr/>
          </p:nvSpPr>
          <p:spPr bwMode="auto">
            <a:xfrm>
              <a:off x="2170113" y="2995613"/>
              <a:ext cx="576262"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2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x</a:t>
              </a:r>
              <a:r>
                <a:rPr kumimoji="0" lang="en-US" altLang="zh-CN" sz="1200" b="0" i="0" u="none" strike="noStrike" kern="0" cap="none" spc="0" normalizeH="0" baseline="-25000" noProof="0" smtClean="0">
                  <a:ln>
                    <a:noFill/>
                  </a:ln>
                  <a:solidFill>
                    <a:srgbClr val="000000"/>
                  </a:solidFill>
                  <a:effectLst/>
                  <a:uLnTx/>
                  <a:uFillTx/>
                  <a:latin typeface="Arial" panose="020B0604020202020204" pitchFamily="34" charset="0"/>
                  <a:ea typeface="宋体" panose="02010600030101010101" pitchFamily="2" charset="-122"/>
                </a:rPr>
                <a:t>2</a:t>
              </a:r>
              <a:r>
                <a:rPr kumimoji="0" lang="en-US" altLang="zh-CN" sz="12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=2</a:t>
              </a:r>
            </a:p>
          </p:txBody>
        </p:sp>
        <p:sp>
          <p:nvSpPr>
            <p:cNvPr id="104" name="Text Box 67"/>
            <p:cNvSpPr txBox="1">
              <a:spLocks noChangeArrowheads="1"/>
            </p:cNvSpPr>
            <p:nvPr/>
          </p:nvSpPr>
          <p:spPr bwMode="auto">
            <a:xfrm>
              <a:off x="2154238" y="3862388"/>
              <a:ext cx="576262"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2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B</a:t>
              </a:r>
            </a:p>
          </p:txBody>
        </p:sp>
        <p:sp>
          <p:nvSpPr>
            <p:cNvPr id="105" name="Oval 68"/>
            <p:cNvSpPr>
              <a:spLocks noChangeArrowheads="1"/>
            </p:cNvSpPr>
            <p:nvPr/>
          </p:nvSpPr>
          <p:spPr bwMode="auto">
            <a:xfrm>
              <a:off x="2728913" y="3357563"/>
              <a:ext cx="433387" cy="431800"/>
            </a:xfrm>
            <a:prstGeom prst="ellipse">
              <a:avLst/>
            </a:prstGeom>
            <a:solidFill>
              <a:srgbClr val="AFBF39"/>
            </a:solidFill>
            <a:ln w="9525">
              <a:solidFill>
                <a:srgbClr val="000000"/>
              </a:solidFill>
              <a:round/>
              <a:headEnd/>
              <a:tailEnd/>
            </a:ln>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8</a:t>
              </a:r>
            </a:p>
          </p:txBody>
        </p:sp>
        <p:sp>
          <p:nvSpPr>
            <p:cNvPr id="106" name="Line 69"/>
            <p:cNvSpPr>
              <a:spLocks noChangeShapeType="1"/>
            </p:cNvSpPr>
            <p:nvPr/>
          </p:nvSpPr>
          <p:spPr bwMode="auto">
            <a:xfrm>
              <a:off x="2944813" y="2998788"/>
              <a:ext cx="0" cy="35877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107" name="Text Box 70"/>
            <p:cNvSpPr txBox="1">
              <a:spLocks noChangeArrowheads="1"/>
            </p:cNvSpPr>
            <p:nvPr/>
          </p:nvSpPr>
          <p:spPr bwMode="auto">
            <a:xfrm>
              <a:off x="2879725" y="3043238"/>
              <a:ext cx="576263"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2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x</a:t>
              </a:r>
              <a:r>
                <a:rPr kumimoji="0" lang="en-US" altLang="zh-CN" sz="1200" b="0" i="0" u="none" strike="noStrike" kern="0" cap="none" spc="0" normalizeH="0" baseline="-25000" noProof="0" smtClean="0">
                  <a:ln>
                    <a:noFill/>
                  </a:ln>
                  <a:solidFill>
                    <a:srgbClr val="000000"/>
                  </a:solidFill>
                  <a:effectLst/>
                  <a:uLnTx/>
                  <a:uFillTx/>
                  <a:latin typeface="Arial" panose="020B0604020202020204" pitchFamily="34" charset="0"/>
                  <a:ea typeface="宋体" panose="02010600030101010101" pitchFamily="2" charset="-122"/>
                </a:rPr>
                <a:t>2</a:t>
              </a:r>
              <a:r>
                <a:rPr kumimoji="0" lang="en-US" altLang="zh-CN" sz="12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=3</a:t>
              </a:r>
            </a:p>
          </p:txBody>
        </p:sp>
        <p:sp>
          <p:nvSpPr>
            <p:cNvPr id="108" name="Oval 71"/>
            <p:cNvSpPr>
              <a:spLocks noChangeArrowheads="1"/>
            </p:cNvSpPr>
            <p:nvPr/>
          </p:nvSpPr>
          <p:spPr bwMode="auto">
            <a:xfrm>
              <a:off x="2225675" y="4149725"/>
              <a:ext cx="433388" cy="431800"/>
            </a:xfrm>
            <a:prstGeom prst="ellipse">
              <a:avLst/>
            </a:prstGeom>
            <a:solidFill>
              <a:srgbClr val="AFBF39"/>
            </a:solidFill>
            <a:ln w="9525">
              <a:solidFill>
                <a:srgbClr val="000000"/>
              </a:solidFill>
              <a:round/>
              <a:headEnd/>
              <a:tailEnd/>
            </a:ln>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9</a:t>
              </a:r>
            </a:p>
          </p:txBody>
        </p:sp>
        <p:sp>
          <p:nvSpPr>
            <p:cNvPr id="109" name="Line 72"/>
            <p:cNvSpPr>
              <a:spLocks noChangeShapeType="1"/>
            </p:cNvSpPr>
            <p:nvPr/>
          </p:nvSpPr>
          <p:spPr bwMode="auto">
            <a:xfrm flipH="1">
              <a:off x="2514600" y="3787775"/>
              <a:ext cx="431800" cy="36036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110" name="Text Box 73"/>
            <p:cNvSpPr txBox="1">
              <a:spLocks noChangeArrowheads="1"/>
            </p:cNvSpPr>
            <p:nvPr/>
          </p:nvSpPr>
          <p:spPr bwMode="auto">
            <a:xfrm>
              <a:off x="2598738" y="3924300"/>
              <a:ext cx="576262"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2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x</a:t>
              </a:r>
              <a:r>
                <a:rPr kumimoji="0" lang="en-US" altLang="zh-CN" sz="1200" b="0" i="0" u="none" strike="noStrike" kern="0" cap="none" spc="0" normalizeH="0" baseline="-25000" noProof="0" smtClean="0">
                  <a:ln>
                    <a:noFill/>
                  </a:ln>
                  <a:solidFill>
                    <a:srgbClr val="000000"/>
                  </a:solidFill>
                  <a:effectLst/>
                  <a:uLnTx/>
                  <a:uFillTx/>
                  <a:latin typeface="Arial" panose="020B0604020202020204" pitchFamily="34" charset="0"/>
                  <a:ea typeface="宋体" panose="02010600030101010101" pitchFamily="2" charset="-122"/>
                </a:rPr>
                <a:t>3</a:t>
              </a:r>
              <a:r>
                <a:rPr kumimoji="0" lang="en-US" altLang="zh-CN" sz="12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=2</a:t>
              </a:r>
            </a:p>
          </p:txBody>
        </p:sp>
        <p:sp>
          <p:nvSpPr>
            <p:cNvPr id="111" name="Oval 74"/>
            <p:cNvSpPr>
              <a:spLocks noChangeArrowheads="1"/>
            </p:cNvSpPr>
            <p:nvPr/>
          </p:nvSpPr>
          <p:spPr bwMode="auto">
            <a:xfrm>
              <a:off x="3089275" y="4151313"/>
              <a:ext cx="433388" cy="431800"/>
            </a:xfrm>
            <a:prstGeom prst="ellipse">
              <a:avLst/>
            </a:prstGeom>
            <a:solidFill>
              <a:srgbClr val="AFBF39"/>
            </a:solidFill>
            <a:ln w="9525">
              <a:solidFill>
                <a:srgbClr val="000000"/>
              </a:solidFill>
              <a:round/>
              <a:headEnd/>
              <a:tailEnd/>
            </a:ln>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11</a:t>
              </a:r>
            </a:p>
          </p:txBody>
        </p:sp>
        <p:sp>
          <p:nvSpPr>
            <p:cNvPr id="112" name="Text Box 75"/>
            <p:cNvSpPr txBox="1">
              <a:spLocks noChangeArrowheads="1"/>
            </p:cNvSpPr>
            <p:nvPr/>
          </p:nvSpPr>
          <p:spPr bwMode="auto">
            <a:xfrm>
              <a:off x="3089275" y="3770313"/>
              <a:ext cx="576263"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2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x</a:t>
              </a:r>
              <a:r>
                <a:rPr kumimoji="0" lang="en-US" altLang="zh-CN" sz="1200" b="0" i="0" u="none" strike="noStrike" kern="0" cap="none" spc="0" normalizeH="0" baseline="-25000" noProof="0" smtClean="0">
                  <a:ln>
                    <a:noFill/>
                  </a:ln>
                  <a:solidFill>
                    <a:srgbClr val="000000"/>
                  </a:solidFill>
                  <a:effectLst/>
                  <a:uLnTx/>
                  <a:uFillTx/>
                  <a:latin typeface="Arial" panose="020B0604020202020204" pitchFamily="34" charset="0"/>
                  <a:ea typeface="宋体" panose="02010600030101010101" pitchFamily="2" charset="-122"/>
                </a:rPr>
                <a:t>3</a:t>
              </a:r>
              <a:r>
                <a:rPr kumimoji="0" lang="en-US" altLang="zh-CN" sz="12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=4</a:t>
              </a:r>
            </a:p>
          </p:txBody>
        </p:sp>
        <p:sp>
          <p:nvSpPr>
            <p:cNvPr id="113" name="Line 76"/>
            <p:cNvSpPr>
              <a:spLocks noChangeShapeType="1"/>
            </p:cNvSpPr>
            <p:nvPr/>
          </p:nvSpPr>
          <p:spPr bwMode="auto">
            <a:xfrm>
              <a:off x="2944813" y="3790950"/>
              <a:ext cx="431800" cy="36036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114" name="Oval 77"/>
            <p:cNvSpPr>
              <a:spLocks noChangeArrowheads="1"/>
            </p:cNvSpPr>
            <p:nvPr/>
          </p:nvSpPr>
          <p:spPr bwMode="auto">
            <a:xfrm>
              <a:off x="3881438" y="3403600"/>
              <a:ext cx="433387" cy="431800"/>
            </a:xfrm>
            <a:prstGeom prst="ellipse">
              <a:avLst/>
            </a:prstGeom>
            <a:solidFill>
              <a:srgbClr val="AFBF39"/>
            </a:solidFill>
            <a:ln w="9525">
              <a:solidFill>
                <a:srgbClr val="000000"/>
              </a:solidFill>
              <a:round/>
              <a:headEnd/>
              <a:tailEnd/>
            </a:ln>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13</a:t>
              </a:r>
            </a:p>
          </p:txBody>
        </p:sp>
        <p:sp>
          <p:nvSpPr>
            <p:cNvPr id="115" name="Text Box 78"/>
            <p:cNvSpPr txBox="1">
              <a:spLocks noChangeArrowheads="1"/>
            </p:cNvSpPr>
            <p:nvPr/>
          </p:nvSpPr>
          <p:spPr bwMode="auto">
            <a:xfrm>
              <a:off x="3451225" y="2971800"/>
              <a:ext cx="576263"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2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x</a:t>
              </a:r>
              <a:r>
                <a:rPr kumimoji="0" lang="en-US" altLang="zh-CN" sz="1200" b="0" i="0" u="none" strike="noStrike" kern="0" cap="none" spc="0" normalizeH="0" baseline="-25000" noProof="0" smtClean="0">
                  <a:ln>
                    <a:noFill/>
                  </a:ln>
                  <a:solidFill>
                    <a:srgbClr val="000000"/>
                  </a:solidFill>
                  <a:effectLst/>
                  <a:uLnTx/>
                  <a:uFillTx/>
                  <a:latin typeface="Arial" panose="020B0604020202020204" pitchFamily="34" charset="0"/>
                  <a:ea typeface="宋体" panose="02010600030101010101" pitchFamily="2" charset="-122"/>
                </a:rPr>
                <a:t>2</a:t>
              </a:r>
              <a:r>
                <a:rPr kumimoji="0" lang="en-US" altLang="zh-CN" sz="12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=4</a:t>
              </a:r>
            </a:p>
          </p:txBody>
        </p:sp>
        <p:sp>
          <p:nvSpPr>
            <p:cNvPr id="116" name="Line 79"/>
            <p:cNvSpPr>
              <a:spLocks noChangeShapeType="1"/>
            </p:cNvSpPr>
            <p:nvPr/>
          </p:nvSpPr>
          <p:spPr bwMode="auto">
            <a:xfrm>
              <a:off x="2944813" y="2971800"/>
              <a:ext cx="1223962" cy="4318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117" name="Oval 80"/>
            <p:cNvSpPr>
              <a:spLocks noChangeArrowheads="1"/>
            </p:cNvSpPr>
            <p:nvPr/>
          </p:nvSpPr>
          <p:spPr bwMode="auto">
            <a:xfrm>
              <a:off x="3665538" y="4124325"/>
              <a:ext cx="433387" cy="431800"/>
            </a:xfrm>
            <a:prstGeom prst="ellipse">
              <a:avLst/>
            </a:prstGeom>
            <a:solidFill>
              <a:srgbClr val="AFBF39"/>
            </a:solidFill>
            <a:ln w="9525">
              <a:solidFill>
                <a:srgbClr val="000000"/>
              </a:solidFill>
              <a:round/>
              <a:headEnd/>
              <a:tailEnd/>
            </a:ln>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14</a:t>
              </a:r>
            </a:p>
          </p:txBody>
        </p:sp>
        <p:sp>
          <p:nvSpPr>
            <p:cNvPr id="118" name="Line 81"/>
            <p:cNvSpPr>
              <a:spLocks noChangeShapeType="1"/>
            </p:cNvSpPr>
            <p:nvPr/>
          </p:nvSpPr>
          <p:spPr bwMode="auto">
            <a:xfrm flipH="1">
              <a:off x="3881438" y="3835400"/>
              <a:ext cx="215900" cy="28892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131" name="Text Box 82"/>
            <p:cNvSpPr txBox="1">
              <a:spLocks noChangeArrowheads="1"/>
            </p:cNvSpPr>
            <p:nvPr/>
          </p:nvSpPr>
          <p:spPr bwMode="auto">
            <a:xfrm>
              <a:off x="3956050" y="3852863"/>
              <a:ext cx="576263"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2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x</a:t>
              </a:r>
              <a:r>
                <a:rPr kumimoji="0" lang="en-US" altLang="zh-CN" sz="1200" b="0" i="0" u="none" strike="noStrike" kern="0" cap="none" spc="0" normalizeH="0" baseline="-25000" noProof="0" smtClean="0">
                  <a:ln>
                    <a:noFill/>
                  </a:ln>
                  <a:solidFill>
                    <a:srgbClr val="000000"/>
                  </a:solidFill>
                  <a:effectLst/>
                  <a:uLnTx/>
                  <a:uFillTx/>
                  <a:latin typeface="Arial" panose="020B0604020202020204" pitchFamily="34" charset="0"/>
                  <a:ea typeface="宋体" panose="02010600030101010101" pitchFamily="2" charset="-122"/>
                </a:rPr>
                <a:t>3</a:t>
              </a:r>
              <a:r>
                <a:rPr kumimoji="0" lang="en-US" altLang="zh-CN" sz="12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=2</a:t>
              </a:r>
            </a:p>
          </p:txBody>
        </p:sp>
        <p:sp>
          <p:nvSpPr>
            <p:cNvPr id="132" name="Text Box 83"/>
            <p:cNvSpPr txBox="1">
              <a:spLocks noChangeArrowheads="1"/>
            </p:cNvSpPr>
            <p:nvPr/>
          </p:nvSpPr>
          <p:spPr bwMode="auto">
            <a:xfrm>
              <a:off x="2152650" y="4627563"/>
              <a:ext cx="576263"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2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B</a:t>
              </a:r>
            </a:p>
          </p:txBody>
        </p:sp>
        <p:sp>
          <p:nvSpPr>
            <p:cNvPr id="133" name="Text Box 84"/>
            <p:cNvSpPr txBox="1">
              <a:spLocks noChangeArrowheads="1"/>
            </p:cNvSpPr>
            <p:nvPr/>
          </p:nvSpPr>
          <p:spPr bwMode="auto">
            <a:xfrm>
              <a:off x="3017838" y="4627563"/>
              <a:ext cx="576262"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2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B</a:t>
              </a:r>
            </a:p>
          </p:txBody>
        </p:sp>
        <p:sp>
          <p:nvSpPr>
            <p:cNvPr id="134" name="Oval 85"/>
            <p:cNvSpPr>
              <a:spLocks noChangeArrowheads="1"/>
            </p:cNvSpPr>
            <p:nvPr/>
          </p:nvSpPr>
          <p:spPr bwMode="auto">
            <a:xfrm>
              <a:off x="3665538" y="5203825"/>
              <a:ext cx="433387" cy="431800"/>
            </a:xfrm>
            <a:prstGeom prst="ellipse">
              <a:avLst/>
            </a:prstGeom>
            <a:solidFill>
              <a:srgbClr val="AFBF39"/>
            </a:solidFill>
            <a:ln w="9525">
              <a:solidFill>
                <a:srgbClr val="000000"/>
              </a:solidFill>
              <a:round/>
              <a:headEnd/>
              <a:tailEnd/>
            </a:ln>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15</a:t>
              </a:r>
            </a:p>
          </p:txBody>
        </p:sp>
        <p:sp>
          <p:nvSpPr>
            <p:cNvPr id="135" name="Line 86"/>
            <p:cNvSpPr>
              <a:spLocks noChangeShapeType="1"/>
            </p:cNvSpPr>
            <p:nvPr/>
          </p:nvSpPr>
          <p:spPr bwMode="auto">
            <a:xfrm>
              <a:off x="3881438" y="4554538"/>
              <a:ext cx="0" cy="64928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136" name="Text Box 87"/>
            <p:cNvSpPr txBox="1">
              <a:spLocks noChangeArrowheads="1"/>
            </p:cNvSpPr>
            <p:nvPr/>
          </p:nvSpPr>
          <p:spPr bwMode="auto">
            <a:xfrm>
              <a:off x="3449638" y="4770438"/>
              <a:ext cx="576262"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200" b="0" i="0" u="none" strike="noStrike" kern="0" cap="none" spc="0" normalizeH="0" baseline="0" noProof="0" dirty="0" smtClean="0">
                  <a:ln>
                    <a:noFill/>
                  </a:ln>
                  <a:solidFill>
                    <a:srgbClr val="000000"/>
                  </a:solidFill>
                  <a:effectLst/>
                  <a:uLnTx/>
                  <a:uFillTx/>
                  <a:latin typeface="Arial" panose="020B0604020202020204" pitchFamily="34" charset="0"/>
                  <a:ea typeface="宋体" panose="02010600030101010101" pitchFamily="2" charset="-122"/>
                </a:rPr>
                <a:t>x</a:t>
              </a:r>
              <a:r>
                <a:rPr kumimoji="0" lang="en-US" altLang="zh-CN" sz="1200" b="0" i="0" u="none" strike="noStrike" kern="0" cap="none" spc="0" normalizeH="0" baseline="-25000" noProof="0" dirty="0" smtClean="0">
                  <a:ln>
                    <a:noFill/>
                  </a:ln>
                  <a:solidFill>
                    <a:srgbClr val="000000"/>
                  </a:solidFill>
                  <a:effectLst/>
                  <a:uLnTx/>
                  <a:uFillTx/>
                  <a:latin typeface="Arial" panose="020B0604020202020204" pitchFamily="34" charset="0"/>
                  <a:ea typeface="宋体" panose="02010600030101010101" pitchFamily="2" charset="-122"/>
                </a:rPr>
                <a:t>4</a:t>
              </a:r>
              <a:r>
                <a:rPr kumimoji="0" lang="en-US" altLang="zh-CN" sz="1200" b="0" i="0" u="none" strike="noStrike" kern="0" cap="none" spc="0" normalizeH="0" baseline="0" noProof="0" dirty="0" smtClean="0">
                  <a:ln>
                    <a:noFill/>
                  </a:ln>
                  <a:solidFill>
                    <a:srgbClr val="000000"/>
                  </a:solidFill>
                  <a:effectLst/>
                  <a:uLnTx/>
                  <a:uFillTx/>
                  <a:latin typeface="Arial" panose="020B0604020202020204" pitchFamily="34" charset="0"/>
                  <a:ea typeface="宋体" panose="02010600030101010101" pitchFamily="2" charset="-122"/>
                </a:rPr>
                <a:t>=3</a:t>
              </a:r>
            </a:p>
          </p:txBody>
        </p:sp>
        <p:sp>
          <p:nvSpPr>
            <p:cNvPr id="137" name="Text Box 88"/>
            <p:cNvSpPr txBox="1">
              <a:spLocks noChangeArrowheads="1"/>
            </p:cNvSpPr>
            <p:nvPr/>
          </p:nvSpPr>
          <p:spPr bwMode="auto">
            <a:xfrm>
              <a:off x="3665538" y="5707063"/>
              <a:ext cx="576262"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2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B</a:t>
              </a:r>
            </a:p>
          </p:txBody>
        </p:sp>
      </p:grpSp>
    </p:spTree>
    <p:extLst>
      <p:ext uri="{BB962C8B-B14F-4D97-AF65-F5344CB8AC3E}">
        <p14:creationId xmlns:p14="http://schemas.microsoft.com/office/powerpoint/2010/main" val="1244131229"/>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3333" y="338667"/>
            <a:ext cx="2607733" cy="593644"/>
          </a:xfrm>
          <a:prstGeom prst="rect">
            <a:avLst/>
          </a:prstGeom>
        </p:spPr>
      </p:pic>
      <p:pic>
        <p:nvPicPr>
          <p:cNvPr id="3" name="图片 2"/>
          <p:cNvPicPr>
            <a:picLocks noChangeAspect="1"/>
          </p:cNvPicPr>
          <p:nvPr/>
        </p:nvPicPr>
        <p:blipFill rotWithShape="1">
          <a:blip r:embed="rId4">
            <a:alphaModFix amt="4000"/>
            <a:extLst>
              <a:ext uri="{28A0092B-C50C-407E-A947-70E740481C1C}">
                <a14:useLocalDpi xmlns:a14="http://schemas.microsoft.com/office/drawing/2010/main" val="0"/>
              </a:ext>
            </a:extLst>
          </a:blip>
          <a:srcRect t="4939" r="28793" b="22469"/>
          <a:stretch/>
        </p:blipFill>
        <p:spPr>
          <a:xfrm>
            <a:off x="2641601" y="902926"/>
            <a:ext cx="9550400" cy="5955074"/>
          </a:xfrm>
          <a:prstGeom prst="rect">
            <a:avLst/>
          </a:prstGeom>
        </p:spPr>
      </p:pic>
      <p:sp>
        <p:nvSpPr>
          <p:cNvPr id="6" name="矩形 5"/>
          <p:cNvSpPr/>
          <p:nvPr/>
        </p:nvSpPr>
        <p:spPr>
          <a:xfrm flipV="1">
            <a:off x="4726600" y="1312147"/>
            <a:ext cx="7079976" cy="45719"/>
          </a:xfrm>
          <a:prstGeom prst="rect">
            <a:avLst/>
          </a:prstGeom>
          <a:solidFill>
            <a:srgbClr val="239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矩形 9"/>
          <p:cNvSpPr/>
          <p:nvPr/>
        </p:nvSpPr>
        <p:spPr>
          <a:xfrm>
            <a:off x="9618453" y="383465"/>
            <a:ext cx="2206050" cy="523220"/>
          </a:xfrm>
          <a:prstGeom prst="rect">
            <a:avLst/>
          </a:prstGeom>
          <a:solidFill>
            <a:srgbClr val="239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矩形 10"/>
          <p:cNvSpPr/>
          <p:nvPr/>
        </p:nvSpPr>
        <p:spPr>
          <a:xfrm>
            <a:off x="9558068" y="352688"/>
            <a:ext cx="2359995" cy="584775"/>
          </a:xfrm>
          <a:prstGeom prst="rect">
            <a:avLst/>
          </a:prstGeom>
        </p:spPr>
        <p:txBody>
          <a:bodyPr wrap="square" anchor="ct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lnSpc>
                <a:spcPct val="100000"/>
              </a:lnSpc>
              <a:spcBef>
                <a:spcPts val="0"/>
              </a:spcBef>
              <a:spcAft>
                <a:spcPts val="0"/>
              </a:spcAft>
              <a:defRPr/>
            </a:pPr>
            <a:r>
              <a:rPr lang="zh-CN" altLang="en-US" sz="3200" b="1" dirty="0">
                <a:solidFill>
                  <a:schemeClr val="bg1"/>
                </a:solidFill>
                <a:latin typeface="微软雅黑" charset="-122"/>
                <a:ea typeface="微软雅黑" charset="-122"/>
                <a:sym typeface="+mn-ea"/>
              </a:rPr>
              <a:t>回溯法</a:t>
            </a:r>
          </a:p>
        </p:txBody>
      </p:sp>
      <p:sp>
        <p:nvSpPr>
          <p:cNvPr id="13" name="文本框 12"/>
          <p:cNvSpPr txBox="1"/>
          <p:nvPr/>
        </p:nvSpPr>
        <p:spPr>
          <a:xfrm>
            <a:off x="342670" y="1027613"/>
            <a:ext cx="4401858" cy="584775"/>
          </a:xfrm>
          <a:prstGeom prst="rect">
            <a:avLst/>
          </a:prstGeom>
          <a:noFill/>
        </p:spPr>
        <p:txBody>
          <a:bodyPr wrap="square" rtlCol="0">
            <a:spAutoFit/>
          </a:bodyPr>
          <a:lstStyle/>
          <a:p>
            <a:r>
              <a:rPr kumimoji="1" lang="en-US" altLang="zh-CN" sz="3200" b="1" i="1" dirty="0">
                <a:latin typeface="Microsoft YaHei" charset="-122"/>
                <a:ea typeface="Microsoft YaHei" charset="-122"/>
                <a:cs typeface="Microsoft YaHei" charset="-122"/>
              </a:rPr>
              <a:t>4</a:t>
            </a:r>
            <a:r>
              <a:rPr kumimoji="1" lang="zh-CN" altLang="en-US" sz="3200" b="1" i="1" dirty="0" smtClean="0">
                <a:latin typeface="Microsoft YaHei" charset="-122"/>
                <a:ea typeface="Microsoft YaHei" charset="-122"/>
                <a:cs typeface="Microsoft YaHei" charset="-122"/>
              </a:rPr>
              <a:t>皇后问题 回溯法求解</a:t>
            </a:r>
            <a:endParaRPr kumimoji="1" lang="zh-CN" altLang="en-US" sz="3200" b="1" i="1" dirty="0">
              <a:latin typeface="Microsoft YaHei" charset="-122"/>
              <a:ea typeface="Microsoft YaHei" charset="-122"/>
              <a:cs typeface="Microsoft YaHei" charset="-122"/>
            </a:endParaRPr>
          </a:p>
        </p:txBody>
      </p:sp>
      <p:grpSp>
        <p:nvGrpSpPr>
          <p:cNvPr id="56" name="Group 2"/>
          <p:cNvGrpSpPr>
            <a:grpSpLocks/>
          </p:cNvGrpSpPr>
          <p:nvPr/>
        </p:nvGrpSpPr>
        <p:grpSpPr bwMode="auto">
          <a:xfrm>
            <a:off x="1474216" y="1946275"/>
            <a:ext cx="1727200" cy="1731963"/>
            <a:chOff x="476" y="436"/>
            <a:chExt cx="1088" cy="1091"/>
          </a:xfrm>
        </p:grpSpPr>
        <p:sp>
          <p:nvSpPr>
            <p:cNvPr id="57" name="Rectangle 3"/>
            <p:cNvSpPr>
              <a:spLocks noChangeArrowheads="1"/>
            </p:cNvSpPr>
            <p:nvPr/>
          </p:nvSpPr>
          <p:spPr bwMode="auto">
            <a:xfrm>
              <a:off x="476" y="436"/>
              <a:ext cx="272" cy="27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1</a:t>
              </a:r>
            </a:p>
          </p:txBody>
        </p:sp>
        <p:sp>
          <p:nvSpPr>
            <p:cNvPr id="58" name="Rectangle 4"/>
            <p:cNvSpPr>
              <a:spLocks noChangeArrowheads="1"/>
            </p:cNvSpPr>
            <p:nvPr/>
          </p:nvSpPr>
          <p:spPr bwMode="auto">
            <a:xfrm>
              <a:off x="748" y="436"/>
              <a:ext cx="272" cy="27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59" name="Rectangle 5"/>
            <p:cNvSpPr>
              <a:spLocks noChangeArrowheads="1"/>
            </p:cNvSpPr>
            <p:nvPr/>
          </p:nvSpPr>
          <p:spPr bwMode="auto">
            <a:xfrm>
              <a:off x="1020" y="436"/>
              <a:ext cx="272" cy="27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60" name="Rectangle 6"/>
            <p:cNvSpPr>
              <a:spLocks noChangeArrowheads="1"/>
            </p:cNvSpPr>
            <p:nvPr/>
          </p:nvSpPr>
          <p:spPr bwMode="auto">
            <a:xfrm>
              <a:off x="1292" y="436"/>
              <a:ext cx="272" cy="27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61" name="Rectangle 7"/>
            <p:cNvSpPr>
              <a:spLocks noChangeArrowheads="1"/>
            </p:cNvSpPr>
            <p:nvPr/>
          </p:nvSpPr>
          <p:spPr bwMode="auto">
            <a:xfrm>
              <a:off x="476" y="709"/>
              <a:ext cx="272" cy="27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FF0000"/>
                  </a:solidFill>
                  <a:effectLst/>
                  <a:uLnTx/>
                  <a:uFillTx/>
                  <a:latin typeface="Arial" panose="020B0604020202020204" pitchFamily="34" charset="0"/>
                  <a:ea typeface="宋体" panose="02010600030101010101" pitchFamily="2" charset="-122"/>
                  <a:cs typeface="Arial" panose="020B0604020202020204" pitchFamily="34" charset="0"/>
                </a:rPr>
                <a:t>•</a:t>
              </a:r>
            </a:p>
          </p:txBody>
        </p:sp>
        <p:sp>
          <p:nvSpPr>
            <p:cNvPr id="62" name="Rectangle 8"/>
            <p:cNvSpPr>
              <a:spLocks noChangeArrowheads="1"/>
            </p:cNvSpPr>
            <p:nvPr/>
          </p:nvSpPr>
          <p:spPr bwMode="auto">
            <a:xfrm>
              <a:off x="748" y="709"/>
              <a:ext cx="272" cy="27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FF0000"/>
                  </a:solidFill>
                  <a:effectLst/>
                  <a:uLnTx/>
                  <a:uFillTx/>
                  <a:latin typeface="Arial" panose="020B0604020202020204" pitchFamily="34" charset="0"/>
                  <a:ea typeface="宋体" panose="02010600030101010101" pitchFamily="2" charset="-122"/>
                </a:rPr>
                <a:t>•</a:t>
              </a:r>
              <a:endParaRPr kumimoji="0" lang="zh-CN" altLang="en-US" sz="1800" b="0" i="0" u="none" strike="noStrike" kern="0" cap="none" spc="0" normalizeH="0" baseline="0" noProof="0" smtClean="0">
                <a:ln>
                  <a:noFill/>
                </a:ln>
                <a:solidFill>
                  <a:srgbClr val="FF0000"/>
                </a:solidFill>
                <a:effectLst/>
                <a:uLnTx/>
                <a:uFillTx/>
                <a:latin typeface="Arial" panose="020B0604020202020204" pitchFamily="34" charset="0"/>
                <a:ea typeface="宋体" panose="02010600030101010101" pitchFamily="2" charset="-122"/>
              </a:endParaRPr>
            </a:p>
          </p:txBody>
        </p:sp>
        <p:sp>
          <p:nvSpPr>
            <p:cNvPr id="63" name="Rectangle 9"/>
            <p:cNvSpPr>
              <a:spLocks noChangeArrowheads="1"/>
            </p:cNvSpPr>
            <p:nvPr/>
          </p:nvSpPr>
          <p:spPr bwMode="auto">
            <a:xfrm>
              <a:off x="1020" y="709"/>
              <a:ext cx="272" cy="27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FF0000"/>
                  </a:solidFill>
                  <a:effectLst/>
                  <a:uLnTx/>
                  <a:uFillTx/>
                  <a:latin typeface="Arial" panose="020B0604020202020204" pitchFamily="34" charset="0"/>
                  <a:ea typeface="宋体" panose="02010600030101010101" pitchFamily="2" charset="-122"/>
                </a:rPr>
                <a:t>•</a:t>
              </a:r>
              <a:endParaRPr kumimoji="0" lang="zh-CN" altLang="en-US" sz="1800" b="0" i="0" u="none" strike="noStrike" kern="0" cap="none" spc="0" normalizeH="0" baseline="0" noProof="0" smtClean="0">
                <a:ln>
                  <a:noFill/>
                </a:ln>
                <a:solidFill>
                  <a:srgbClr val="FF0000"/>
                </a:solidFill>
                <a:effectLst/>
                <a:uLnTx/>
                <a:uFillTx/>
                <a:latin typeface="Arial" panose="020B0604020202020204" pitchFamily="34" charset="0"/>
                <a:ea typeface="宋体" panose="02010600030101010101" pitchFamily="2" charset="-122"/>
              </a:endParaRPr>
            </a:p>
          </p:txBody>
        </p:sp>
        <p:sp>
          <p:nvSpPr>
            <p:cNvPr id="64" name="Rectangle 10"/>
            <p:cNvSpPr>
              <a:spLocks noChangeArrowheads="1"/>
            </p:cNvSpPr>
            <p:nvPr/>
          </p:nvSpPr>
          <p:spPr bwMode="auto">
            <a:xfrm>
              <a:off x="1292" y="709"/>
              <a:ext cx="272" cy="27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FF0000"/>
                  </a:solidFill>
                  <a:effectLst/>
                  <a:uLnTx/>
                  <a:uFillTx/>
                  <a:latin typeface="Arial" panose="020B0604020202020204" pitchFamily="34" charset="0"/>
                  <a:ea typeface="宋体" panose="02010600030101010101" pitchFamily="2" charset="-122"/>
                </a:rPr>
                <a:t>2</a:t>
              </a:r>
              <a:endParaRPr kumimoji="0" lang="zh-CN" altLang="en-US" sz="1800" b="0" i="0" u="none" strike="noStrike" kern="0" cap="none" spc="0" normalizeH="0" baseline="0" noProof="0" smtClean="0">
                <a:ln>
                  <a:noFill/>
                </a:ln>
                <a:solidFill>
                  <a:srgbClr val="FF0000"/>
                </a:solidFill>
                <a:effectLst/>
                <a:uLnTx/>
                <a:uFillTx/>
                <a:latin typeface="Arial" panose="020B0604020202020204" pitchFamily="34" charset="0"/>
                <a:ea typeface="宋体" panose="02010600030101010101" pitchFamily="2" charset="-122"/>
              </a:endParaRPr>
            </a:p>
          </p:txBody>
        </p:sp>
        <p:sp>
          <p:nvSpPr>
            <p:cNvPr id="65" name="Rectangle 11"/>
            <p:cNvSpPr>
              <a:spLocks noChangeArrowheads="1"/>
            </p:cNvSpPr>
            <p:nvPr/>
          </p:nvSpPr>
          <p:spPr bwMode="auto">
            <a:xfrm>
              <a:off x="476" y="981"/>
              <a:ext cx="272" cy="27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FF0000"/>
                  </a:solidFill>
                  <a:effectLst/>
                  <a:uLnTx/>
                  <a:uFillTx/>
                  <a:latin typeface="Arial" panose="020B0604020202020204" pitchFamily="34" charset="0"/>
                  <a:ea typeface="宋体" panose="02010600030101010101" pitchFamily="2" charset="-122"/>
                  <a:cs typeface="Arial" panose="020B0604020202020204" pitchFamily="34" charset="0"/>
                </a:rPr>
                <a:t>•</a:t>
              </a:r>
            </a:p>
          </p:txBody>
        </p:sp>
        <p:sp>
          <p:nvSpPr>
            <p:cNvPr id="66" name="Rectangle 12"/>
            <p:cNvSpPr>
              <a:spLocks noChangeArrowheads="1"/>
            </p:cNvSpPr>
            <p:nvPr/>
          </p:nvSpPr>
          <p:spPr bwMode="auto">
            <a:xfrm>
              <a:off x="748" y="981"/>
              <a:ext cx="272" cy="27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FF0000"/>
                  </a:solidFill>
                  <a:effectLst/>
                  <a:uLnTx/>
                  <a:uFillTx/>
                  <a:latin typeface="Arial" panose="020B0604020202020204" pitchFamily="34" charset="0"/>
                  <a:ea typeface="宋体" panose="02010600030101010101" pitchFamily="2" charset="-122"/>
                </a:rPr>
                <a:t>•</a:t>
              </a:r>
              <a:endParaRPr kumimoji="0" lang="zh-CN" altLang="en-US" sz="1800" b="0" i="0" u="none" strike="noStrike" kern="0" cap="none" spc="0" normalizeH="0" baseline="0" noProof="0" smtClean="0">
                <a:ln>
                  <a:noFill/>
                </a:ln>
                <a:solidFill>
                  <a:srgbClr val="FF0000"/>
                </a:solidFill>
                <a:effectLst/>
                <a:uLnTx/>
                <a:uFillTx/>
                <a:latin typeface="Arial" panose="020B0604020202020204" pitchFamily="34" charset="0"/>
                <a:ea typeface="宋体" panose="02010600030101010101" pitchFamily="2" charset="-122"/>
              </a:endParaRPr>
            </a:p>
          </p:txBody>
        </p:sp>
        <p:sp>
          <p:nvSpPr>
            <p:cNvPr id="67" name="Rectangle 13"/>
            <p:cNvSpPr>
              <a:spLocks noChangeArrowheads="1"/>
            </p:cNvSpPr>
            <p:nvPr/>
          </p:nvSpPr>
          <p:spPr bwMode="auto">
            <a:xfrm>
              <a:off x="1020" y="981"/>
              <a:ext cx="272" cy="27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FF0000"/>
                  </a:solidFill>
                  <a:effectLst/>
                  <a:uLnTx/>
                  <a:uFillTx/>
                  <a:latin typeface="Arial" panose="020B0604020202020204" pitchFamily="34" charset="0"/>
                  <a:ea typeface="宋体" panose="02010600030101010101" pitchFamily="2" charset="-122"/>
                </a:rPr>
                <a:t>3</a:t>
              </a:r>
              <a:endParaRPr kumimoji="0" lang="zh-CN" altLang="en-US" sz="1800" b="0" i="0" u="none" strike="noStrike" kern="0" cap="none" spc="0" normalizeH="0" baseline="0" noProof="0" smtClean="0">
                <a:ln>
                  <a:noFill/>
                </a:ln>
                <a:solidFill>
                  <a:srgbClr val="FF0000"/>
                </a:solidFill>
                <a:effectLst/>
                <a:uLnTx/>
                <a:uFillTx/>
                <a:latin typeface="Arial" panose="020B0604020202020204" pitchFamily="34" charset="0"/>
                <a:ea typeface="宋体" panose="02010600030101010101" pitchFamily="2" charset="-122"/>
              </a:endParaRPr>
            </a:p>
          </p:txBody>
        </p:sp>
        <p:sp>
          <p:nvSpPr>
            <p:cNvPr id="68" name="Rectangle 14"/>
            <p:cNvSpPr>
              <a:spLocks noChangeArrowheads="1"/>
            </p:cNvSpPr>
            <p:nvPr/>
          </p:nvSpPr>
          <p:spPr bwMode="auto">
            <a:xfrm>
              <a:off x="1292" y="981"/>
              <a:ext cx="272" cy="27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FF0000"/>
                </a:solidFill>
                <a:effectLst/>
                <a:uLnTx/>
                <a:uFillTx/>
                <a:latin typeface="Arial" panose="020B0604020202020204" pitchFamily="34" charset="0"/>
                <a:ea typeface="宋体" panose="02010600030101010101" pitchFamily="2" charset="-122"/>
              </a:endParaRPr>
            </a:p>
          </p:txBody>
        </p:sp>
        <p:sp>
          <p:nvSpPr>
            <p:cNvPr id="69" name="Rectangle 15"/>
            <p:cNvSpPr>
              <a:spLocks noChangeArrowheads="1"/>
            </p:cNvSpPr>
            <p:nvPr/>
          </p:nvSpPr>
          <p:spPr bwMode="auto">
            <a:xfrm>
              <a:off x="476" y="1254"/>
              <a:ext cx="272" cy="27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FF0000"/>
                </a:solidFill>
                <a:effectLst/>
                <a:uLnTx/>
                <a:uFillTx/>
                <a:latin typeface="Arial" panose="020B0604020202020204" pitchFamily="34" charset="0"/>
                <a:ea typeface="宋体" panose="02010600030101010101" pitchFamily="2" charset="-122"/>
              </a:endParaRPr>
            </a:p>
          </p:txBody>
        </p:sp>
        <p:sp>
          <p:nvSpPr>
            <p:cNvPr id="70" name="Rectangle 16"/>
            <p:cNvSpPr>
              <a:spLocks noChangeArrowheads="1"/>
            </p:cNvSpPr>
            <p:nvPr/>
          </p:nvSpPr>
          <p:spPr bwMode="auto">
            <a:xfrm>
              <a:off x="748" y="1254"/>
              <a:ext cx="272" cy="27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FF0000"/>
                </a:solidFill>
                <a:effectLst/>
                <a:uLnTx/>
                <a:uFillTx/>
                <a:latin typeface="Arial" panose="020B0604020202020204" pitchFamily="34" charset="0"/>
                <a:ea typeface="宋体" panose="02010600030101010101" pitchFamily="2" charset="-122"/>
              </a:endParaRPr>
            </a:p>
          </p:txBody>
        </p:sp>
        <p:sp>
          <p:nvSpPr>
            <p:cNvPr id="71" name="Rectangle 17"/>
            <p:cNvSpPr>
              <a:spLocks noChangeArrowheads="1"/>
            </p:cNvSpPr>
            <p:nvPr/>
          </p:nvSpPr>
          <p:spPr bwMode="auto">
            <a:xfrm>
              <a:off x="1020" y="1254"/>
              <a:ext cx="272" cy="27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altLang="zh-CN" sz="1800" b="0" i="0" u="none" strike="noStrike" kern="0" cap="none" spc="0" normalizeH="0" baseline="0" noProof="0" smtClean="0">
                <a:ln>
                  <a:noFill/>
                </a:ln>
                <a:solidFill>
                  <a:srgbClr val="FF0000"/>
                </a:solidFill>
                <a:effectLst/>
                <a:uLnTx/>
                <a:uFillTx/>
                <a:latin typeface="Arial" panose="020B0604020202020204" pitchFamily="34" charset="0"/>
                <a:ea typeface="宋体" panose="02010600030101010101" pitchFamily="2" charset="-122"/>
              </a:endParaRPr>
            </a:p>
          </p:txBody>
        </p:sp>
        <p:sp>
          <p:nvSpPr>
            <p:cNvPr id="72" name="Rectangle 18"/>
            <p:cNvSpPr>
              <a:spLocks noChangeArrowheads="1"/>
            </p:cNvSpPr>
            <p:nvPr/>
          </p:nvSpPr>
          <p:spPr bwMode="auto">
            <a:xfrm>
              <a:off x="1292" y="1254"/>
              <a:ext cx="272" cy="27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grpSp>
      <p:grpSp>
        <p:nvGrpSpPr>
          <p:cNvPr id="73" name="Group 53"/>
          <p:cNvGrpSpPr>
            <a:grpSpLocks/>
          </p:cNvGrpSpPr>
          <p:nvPr/>
        </p:nvGrpSpPr>
        <p:grpSpPr bwMode="auto">
          <a:xfrm>
            <a:off x="1510729" y="4661916"/>
            <a:ext cx="1727200" cy="1731963"/>
            <a:chOff x="476" y="436"/>
            <a:chExt cx="1088" cy="1091"/>
          </a:xfrm>
        </p:grpSpPr>
        <p:sp>
          <p:nvSpPr>
            <p:cNvPr id="74" name="Rectangle 54"/>
            <p:cNvSpPr>
              <a:spLocks noChangeArrowheads="1"/>
            </p:cNvSpPr>
            <p:nvPr/>
          </p:nvSpPr>
          <p:spPr bwMode="auto">
            <a:xfrm>
              <a:off x="476" y="436"/>
              <a:ext cx="272" cy="27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FF0000"/>
                  </a:solidFill>
                  <a:effectLst/>
                  <a:uLnTx/>
                  <a:uFillTx/>
                  <a:latin typeface="Arial" panose="020B0604020202020204" pitchFamily="34" charset="0"/>
                  <a:ea typeface="宋体" panose="02010600030101010101" pitchFamily="2" charset="-122"/>
                </a:rPr>
                <a:t>•</a:t>
              </a:r>
            </a:p>
          </p:txBody>
        </p:sp>
        <p:sp>
          <p:nvSpPr>
            <p:cNvPr id="75" name="Rectangle 55"/>
            <p:cNvSpPr>
              <a:spLocks noChangeArrowheads="1"/>
            </p:cNvSpPr>
            <p:nvPr/>
          </p:nvSpPr>
          <p:spPr bwMode="auto">
            <a:xfrm>
              <a:off x="748" y="436"/>
              <a:ext cx="272" cy="27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1</a:t>
              </a: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76" name="Rectangle 56"/>
            <p:cNvSpPr>
              <a:spLocks noChangeArrowheads="1"/>
            </p:cNvSpPr>
            <p:nvPr/>
          </p:nvSpPr>
          <p:spPr bwMode="auto">
            <a:xfrm>
              <a:off x="1020" y="436"/>
              <a:ext cx="272" cy="27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77" name="Rectangle 57"/>
            <p:cNvSpPr>
              <a:spLocks noChangeArrowheads="1"/>
            </p:cNvSpPr>
            <p:nvPr/>
          </p:nvSpPr>
          <p:spPr bwMode="auto">
            <a:xfrm>
              <a:off x="1292" y="436"/>
              <a:ext cx="272" cy="27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78" name="Rectangle 58"/>
            <p:cNvSpPr>
              <a:spLocks noChangeArrowheads="1"/>
            </p:cNvSpPr>
            <p:nvPr/>
          </p:nvSpPr>
          <p:spPr bwMode="auto">
            <a:xfrm>
              <a:off x="476" y="709"/>
              <a:ext cx="272" cy="27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altLang="zh-CN" sz="1800" b="0" i="0" u="none" strike="noStrike" kern="0" cap="none" spc="0" normalizeH="0" baseline="0" noProof="0" smtClean="0">
                <a:ln>
                  <a:noFill/>
                </a:ln>
                <a:solidFill>
                  <a:srgbClr val="FF0000"/>
                </a:solidFill>
                <a:effectLst/>
                <a:uLnTx/>
                <a:uFillTx/>
                <a:latin typeface="Arial" panose="020B0604020202020204" pitchFamily="34" charset="0"/>
                <a:ea typeface="宋体" panose="02010600030101010101" pitchFamily="2" charset="-122"/>
                <a:cs typeface="Arial" panose="020B0604020202020204" pitchFamily="34" charset="0"/>
              </a:endParaRPr>
            </a:p>
          </p:txBody>
        </p:sp>
        <p:sp>
          <p:nvSpPr>
            <p:cNvPr id="119" name="Rectangle 59"/>
            <p:cNvSpPr>
              <a:spLocks noChangeArrowheads="1"/>
            </p:cNvSpPr>
            <p:nvPr/>
          </p:nvSpPr>
          <p:spPr bwMode="auto">
            <a:xfrm>
              <a:off x="748" y="709"/>
              <a:ext cx="272" cy="27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FF0000"/>
                </a:solidFill>
                <a:effectLst/>
                <a:uLnTx/>
                <a:uFillTx/>
                <a:latin typeface="Arial" panose="020B0604020202020204" pitchFamily="34" charset="0"/>
                <a:ea typeface="宋体" panose="02010600030101010101" pitchFamily="2" charset="-122"/>
              </a:endParaRPr>
            </a:p>
          </p:txBody>
        </p:sp>
        <p:sp>
          <p:nvSpPr>
            <p:cNvPr id="120" name="Rectangle 60"/>
            <p:cNvSpPr>
              <a:spLocks noChangeArrowheads="1"/>
            </p:cNvSpPr>
            <p:nvPr/>
          </p:nvSpPr>
          <p:spPr bwMode="auto">
            <a:xfrm>
              <a:off x="1020" y="709"/>
              <a:ext cx="272" cy="27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FF0000"/>
                </a:solidFill>
                <a:effectLst/>
                <a:uLnTx/>
                <a:uFillTx/>
                <a:latin typeface="Arial" panose="020B0604020202020204" pitchFamily="34" charset="0"/>
                <a:ea typeface="宋体" panose="02010600030101010101" pitchFamily="2" charset="-122"/>
              </a:endParaRPr>
            </a:p>
          </p:txBody>
        </p:sp>
        <p:sp>
          <p:nvSpPr>
            <p:cNvPr id="121" name="Rectangle 61"/>
            <p:cNvSpPr>
              <a:spLocks noChangeArrowheads="1"/>
            </p:cNvSpPr>
            <p:nvPr/>
          </p:nvSpPr>
          <p:spPr bwMode="auto">
            <a:xfrm>
              <a:off x="1292" y="709"/>
              <a:ext cx="272" cy="27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FF0000"/>
                </a:solidFill>
                <a:effectLst/>
                <a:uLnTx/>
                <a:uFillTx/>
                <a:latin typeface="Arial" panose="020B0604020202020204" pitchFamily="34" charset="0"/>
                <a:ea typeface="宋体" panose="02010600030101010101" pitchFamily="2" charset="-122"/>
              </a:endParaRPr>
            </a:p>
          </p:txBody>
        </p:sp>
        <p:sp>
          <p:nvSpPr>
            <p:cNvPr id="122" name="Rectangle 62"/>
            <p:cNvSpPr>
              <a:spLocks noChangeArrowheads="1"/>
            </p:cNvSpPr>
            <p:nvPr/>
          </p:nvSpPr>
          <p:spPr bwMode="auto">
            <a:xfrm>
              <a:off x="476" y="981"/>
              <a:ext cx="272" cy="27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altLang="zh-CN" sz="1800" b="0" i="0" u="none" strike="noStrike" kern="0" cap="none" spc="0" normalizeH="0" baseline="0" noProof="0" smtClean="0">
                <a:ln>
                  <a:noFill/>
                </a:ln>
                <a:solidFill>
                  <a:srgbClr val="FF0000"/>
                </a:solidFill>
                <a:effectLst/>
                <a:uLnTx/>
                <a:uFillTx/>
                <a:latin typeface="Arial" panose="020B0604020202020204" pitchFamily="34" charset="0"/>
                <a:ea typeface="宋体" panose="02010600030101010101" pitchFamily="2" charset="-122"/>
                <a:cs typeface="Arial" panose="020B0604020202020204" pitchFamily="34" charset="0"/>
              </a:endParaRPr>
            </a:p>
          </p:txBody>
        </p:sp>
        <p:sp>
          <p:nvSpPr>
            <p:cNvPr id="123" name="Rectangle 63"/>
            <p:cNvSpPr>
              <a:spLocks noChangeArrowheads="1"/>
            </p:cNvSpPr>
            <p:nvPr/>
          </p:nvSpPr>
          <p:spPr bwMode="auto">
            <a:xfrm>
              <a:off x="748" y="981"/>
              <a:ext cx="272" cy="27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FF0000"/>
                </a:solidFill>
                <a:effectLst/>
                <a:uLnTx/>
                <a:uFillTx/>
                <a:latin typeface="Arial" panose="020B0604020202020204" pitchFamily="34" charset="0"/>
                <a:ea typeface="宋体" panose="02010600030101010101" pitchFamily="2" charset="-122"/>
              </a:endParaRPr>
            </a:p>
          </p:txBody>
        </p:sp>
        <p:sp>
          <p:nvSpPr>
            <p:cNvPr id="124" name="Rectangle 64"/>
            <p:cNvSpPr>
              <a:spLocks noChangeArrowheads="1"/>
            </p:cNvSpPr>
            <p:nvPr/>
          </p:nvSpPr>
          <p:spPr bwMode="auto">
            <a:xfrm>
              <a:off x="1020" y="981"/>
              <a:ext cx="272" cy="27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FF0000"/>
                </a:solidFill>
                <a:effectLst/>
                <a:uLnTx/>
                <a:uFillTx/>
                <a:latin typeface="Arial" panose="020B0604020202020204" pitchFamily="34" charset="0"/>
                <a:ea typeface="宋体" panose="02010600030101010101" pitchFamily="2" charset="-122"/>
              </a:endParaRPr>
            </a:p>
          </p:txBody>
        </p:sp>
        <p:sp>
          <p:nvSpPr>
            <p:cNvPr id="125" name="Rectangle 65"/>
            <p:cNvSpPr>
              <a:spLocks noChangeArrowheads="1"/>
            </p:cNvSpPr>
            <p:nvPr/>
          </p:nvSpPr>
          <p:spPr bwMode="auto">
            <a:xfrm>
              <a:off x="1292" y="981"/>
              <a:ext cx="272" cy="27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FF0000"/>
                </a:solidFill>
                <a:effectLst/>
                <a:uLnTx/>
                <a:uFillTx/>
                <a:latin typeface="Arial" panose="020B0604020202020204" pitchFamily="34" charset="0"/>
                <a:ea typeface="宋体" panose="02010600030101010101" pitchFamily="2" charset="-122"/>
              </a:endParaRPr>
            </a:p>
          </p:txBody>
        </p:sp>
        <p:sp>
          <p:nvSpPr>
            <p:cNvPr id="126" name="Rectangle 66"/>
            <p:cNvSpPr>
              <a:spLocks noChangeArrowheads="1"/>
            </p:cNvSpPr>
            <p:nvPr/>
          </p:nvSpPr>
          <p:spPr bwMode="auto">
            <a:xfrm>
              <a:off x="476" y="1254"/>
              <a:ext cx="272" cy="27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FF0000"/>
                </a:solidFill>
                <a:effectLst/>
                <a:uLnTx/>
                <a:uFillTx/>
                <a:latin typeface="Arial" panose="020B0604020202020204" pitchFamily="34" charset="0"/>
                <a:ea typeface="宋体" panose="02010600030101010101" pitchFamily="2" charset="-122"/>
              </a:endParaRPr>
            </a:p>
          </p:txBody>
        </p:sp>
        <p:sp>
          <p:nvSpPr>
            <p:cNvPr id="127" name="Rectangle 67"/>
            <p:cNvSpPr>
              <a:spLocks noChangeArrowheads="1"/>
            </p:cNvSpPr>
            <p:nvPr/>
          </p:nvSpPr>
          <p:spPr bwMode="auto">
            <a:xfrm>
              <a:off x="748" y="1254"/>
              <a:ext cx="272" cy="27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FF0000"/>
                </a:solidFill>
                <a:effectLst/>
                <a:uLnTx/>
                <a:uFillTx/>
                <a:latin typeface="Arial" panose="020B0604020202020204" pitchFamily="34" charset="0"/>
                <a:ea typeface="宋体" panose="02010600030101010101" pitchFamily="2" charset="-122"/>
              </a:endParaRPr>
            </a:p>
          </p:txBody>
        </p:sp>
        <p:sp>
          <p:nvSpPr>
            <p:cNvPr id="128" name="Rectangle 68"/>
            <p:cNvSpPr>
              <a:spLocks noChangeArrowheads="1"/>
            </p:cNvSpPr>
            <p:nvPr/>
          </p:nvSpPr>
          <p:spPr bwMode="auto">
            <a:xfrm>
              <a:off x="1020" y="1254"/>
              <a:ext cx="272" cy="27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altLang="zh-CN" sz="1800" b="0" i="0" u="none" strike="noStrike" kern="0" cap="none" spc="0" normalizeH="0" baseline="0" noProof="0" smtClean="0">
                <a:ln>
                  <a:noFill/>
                </a:ln>
                <a:solidFill>
                  <a:srgbClr val="FF0000"/>
                </a:solidFill>
                <a:effectLst/>
                <a:uLnTx/>
                <a:uFillTx/>
                <a:latin typeface="Arial" panose="020B0604020202020204" pitchFamily="34" charset="0"/>
                <a:ea typeface="宋体" panose="02010600030101010101" pitchFamily="2" charset="-122"/>
              </a:endParaRPr>
            </a:p>
          </p:txBody>
        </p:sp>
        <p:sp>
          <p:nvSpPr>
            <p:cNvPr id="129" name="Rectangle 69"/>
            <p:cNvSpPr>
              <a:spLocks noChangeArrowheads="1"/>
            </p:cNvSpPr>
            <p:nvPr/>
          </p:nvSpPr>
          <p:spPr bwMode="auto">
            <a:xfrm>
              <a:off x="1292" y="1254"/>
              <a:ext cx="272" cy="27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grpSp>
      <p:sp>
        <p:nvSpPr>
          <p:cNvPr id="130" name="AutoShape 70"/>
          <p:cNvSpPr>
            <a:spLocks noChangeArrowheads="1"/>
          </p:cNvSpPr>
          <p:nvPr/>
        </p:nvSpPr>
        <p:spPr bwMode="auto">
          <a:xfrm>
            <a:off x="2154999" y="3769107"/>
            <a:ext cx="340297" cy="647446"/>
          </a:xfrm>
          <a:prstGeom prst="downArrow">
            <a:avLst>
              <a:gd name="adj1" fmla="val 50000"/>
              <a:gd name="adj2" fmla="val 199451"/>
            </a:avLst>
          </a:prstGeom>
          <a:solidFill>
            <a:srgbClr val="CC9900"/>
          </a:solidFill>
          <a:ln w="9525">
            <a:solidFill>
              <a:srgbClr val="000000"/>
            </a:solidFill>
            <a:miter lim="800000"/>
            <a:headEnd/>
            <a:tailEnd/>
          </a:ln>
        </p:spPr>
        <p:txBody>
          <a:bodyPr vert="eaVert"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138" name="Rectangle 22"/>
          <p:cNvSpPr>
            <a:spLocks noChangeArrowheads="1"/>
          </p:cNvSpPr>
          <p:nvPr/>
        </p:nvSpPr>
        <p:spPr bwMode="auto">
          <a:xfrm>
            <a:off x="6775704" y="1580616"/>
            <a:ext cx="5030872" cy="4813263"/>
          </a:xfrm>
          <a:prstGeom prst="rect">
            <a:avLst/>
          </a:prstGeom>
          <a:solidFill>
            <a:srgbClr val="CDFFE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fontAlgn="base">
              <a:spcAft>
                <a:spcPct val="0"/>
              </a:spcAft>
              <a:buClr>
                <a:srgbClr val="CC9900"/>
              </a:buClr>
              <a:buFont typeface="Wingdings" panose="05000000000000000000" pitchFamily="2" charset="2"/>
              <a:buNone/>
            </a:pPr>
            <a:r>
              <a:rPr lang="zh-CN" altLang="en-US" sz="2400" dirty="0" smtClean="0">
                <a:solidFill>
                  <a:srgbClr val="000000"/>
                </a:solidFill>
                <a:latin typeface="微软雅黑" panose="020B0503020204020204" pitchFamily="34" charset="-122"/>
                <a:ea typeface="微软雅黑" panose="020B0503020204020204" pitchFamily="34" charset="-122"/>
              </a:rPr>
              <a:t>由结点</a:t>
            </a:r>
            <a:r>
              <a:rPr lang="en-US" altLang="zh-CN" sz="2400" dirty="0" smtClean="0">
                <a:solidFill>
                  <a:srgbClr val="000000"/>
                </a:solidFill>
                <a:latin typeface="微软雅黑" panose="020B0503020204020204" pitchFamily="34" charset="-122"/>
                <a:ea typeface="微软雅黑" panose="020B0503020204020204" pitchFamily="34" charset="-122"/>
              </a:rPr>
              <a:t>13</a:t>
            </a:r>
            <a:r>
              <a:rPr lang="zh-CN" altLang="en-US" sz="2400" dirty="0" smtClean="0">
                <a:solidFill>
                  <a:srgbClr val="000000"/>
                </a:solidFill>
                <a:latin typeface="微软雅黑" panose="020B0503020204020204" pitchFamily="34" charset="-122"/>
                <a:ea typeface="微软雅黑" panose="020B0503020204020204" pitchFamily="34" charset="-122"/>
              </a:rPr>
              <a:t>生成结点</a:t>
            </a:r>
            <a:r>
              <a:rPr lang="en-US" altLang="zh-CN" sz="2400" dirty="0" smtClean="0">
                <a:solidFill>
                  <a:srgbClr val="000000"/>
                </a:solidFill>
                <a:latin typeface="微软雅黑" panose="020B0503020204020204" pitchFamily="34" charset="-122"/>
                <a:ea typeface="微软雅黑" panose="020B0503020204020204" pitchFamily="34" charset="-122"/>
              </a:rPr>
              <a:t>16</a:t>
            </a:r>
            <a:r>
              <a:rPr lang="zh-CN" altLang="en-US" sz="2400" dirty="0" smtClean="0">
                <a:solidFill>
                  <a:srgbClr val="000000"/>
                </a:solidFill>
                <a:latin typeface="微软雅黑" panose="020B0503020204020204" pitchFamily="34" charset="-122"/>
                <a:ea typeface="微软雅黑" panose="020B0503020204020204" pitchFamily="34" charset="-122"/>
              </a:rPr>
              <a:t>，表示皇后</a:t>
            </a:r>
            <a:r>
              <a:rPr lang="en-US" altLang="zh-CN" sz="2400" dirty="0" smtClean="0">
                <a:solidFill>
                  <a:srgbClr val="000000"/>
                </a:solidFill>
                <a:latin typeface="微软雅黑" panose="020B0503020204020204" pitchFamily="34" charset="-122"/>
                <a:ea typeface="微软雅黑" panose="020B0503020204020204" pitchFamily="34" charset="-122"/>
              </a:rPr>
              <a:t>3</a:t>
            </a:r>
            <a:r>
              <a:rPr lang="zh-CN" altLang="en-US" sz="2400" dirty="0" smtClean="0">
                <a:solidFill>
                  <a:srgbClr val="000000"/>
                </a:solidFill>
                <a:latin typeface="微软雅黑" panose="020B0503020204020204" pitchFamily="34" charset="-122"/>
                <a:ea typeface="微软雅黑" panose="020B0503020204020204" pitchFamily="34" charset="-122"/>
              </a:rPr>
              <a:t>放到第</a:t>
            </a:r>
            <a:r>
              <a:rPr lang="en-US" altLang="zh-CN" sz="2400" dirty="0" smtClean="0">
                <a:solidFill>
                  <a:srgbClr val="000000"/>
                </a:solidFill>
                <a:latin typeface="微软雅黑" panose="020B0503020204020204" pitchFamily="34" charset="-122"/>
                <a:ea typeface="微软雅黑" panose="020B0503020204020204" pitchFamily="34" charset="-122"/>
              </a:rPr>
              <a:t>3</a:t>
            </a:r>
            <a:r>
              <a:rPr lang="zh-CN" altLang="en-US" sz="2400" dirty="0" smtClean="0">
                <a:solidFill>
                  <a:srgbClr val="000000"/>
                </a:solidFill>
                <a:latin typeface="微软雅黑" panose="020B0503020204020204" pitchFamily="34" charset="-122"/>
                <a:ea typeface="微软雅黑" panose="020B0503020204020204" pitchFamily="34" charset="-122"/>
              </a:rPr>
              <a:t>行第</a:t>
            </a:r>
            <a:r>
              <a:rPr lang="en-US" altLang="zh-CN" sz="2400" dirty="0" smtClean="0">
                <a:solidFill>
                  <a:srgbClr val="000000"/>
                </a:solidFill>
                <a:latin typeface="微软雅黑" panose="020B0503020204020204" pitchFamily="34" charset="-122"/>
                <a:ea typeface="微软雅黑" panose="020B0503020204020204" pitchFamily="34" charset="-122"/>
              </a:rPr>
              <a:t>3</a:t>
            </a:r>
            <a:r>
              <a:rPr lang="zh-CN" altLang="en-US" sz="2400" dirty="0" smtClean="0">
                <a:solidFill>
                  <a:srgbClr val="000000"/>
                </a:solidFill>
                <a:latin typeface="微软雅黑" panose="020B0503020204020204" pitchFamily="34" charset="-122"/>
                <a:ea typeface="微软雅黑" panose="020B0503020204020204" pitchFamily="34" charset="-122"/>
              </a:rPr>
              <a:t>列。</a:t>
            </a:r>
          </a:p>
          <a:p>
            <a:pPr fontAlgn="base">
              <a:spcAft>
                <a:spcPct val="0"/>
              </a:spcAft>
              <a:buClr>
                <a:srgbClr val="CC9900"/>
              </a:buClr>
              <a:buFont typeface="Wingdings" panose="05000000000000000000" pitchFamily="2" charset="2"/>
              <a:buNone/>
            </a:pPr>
            <a:r>
              <a:rPr lang="zh-CN" altLang="en-US" sz="2400" dirty="0" smtClean="0">
                <a:solidFill>
                  <a:srgbClr val="FF0000"/>
                </a:solidFill>
                <a:latin typeface="微软雅黑" panose="020B0503020204020204" pitchFamily="34" charset="-122"/>
                <a:ea typeface="微软雅黑" panose="020B0503020204020204" pitchFamily="34" charset="-122"/>
              </a:rPr>
              <a:t>利用限界函数杀死结点</a:t>
            </a:r>
            <a:r>
              <a:rPr lang="en-US" altLang="zh-CN" sz="2400" dirty="0" smtClean="0">
                <a:solidFill>
                  <a:srgbClr val="FF0000"/>
                </a:solidFill>
                <a:latin typeface="微软雅黑" panose="020B0503020204020204" pitchFamily="34" charset="-122"/>
                <a:ea typeface="微软雅黑" panose="020B0503020204020204" pitchFamily="34" charset="-122"/>
              </a:rPr>
              <a:t>16</a:t>
            </a:r>
            <a:r>
              <a:rPr lang="zh-CN" altLang="en-US" sz="2400" dirty="0" smtClean="0">
                <a:solidFill>
                  <a:srgbClr val="000000"/>
                </a:solidFill>
                <a:latin typeface="微软雅黑" panose="020B0503020204020204" pitchFamily="34" charset="-122"/>
                <a:ea typeface="微软雅黑" panose="020B0503020204020204" pitchFamily="34" charset="-122"/>
              </a:rPr>
              <a:t>。</a:t>
            </a:r>
          </a:p>
          <a:p>
            <a:pPr fontAlgn="base">
              <a:spcAft>
                <a:spcPct val="0"/>
              </a:spcAft>
              <a:buClr>
                <a:srgbClr val="CC9900"/>
              </a:buClr>
              <a:buFont typeface="Wingdings" panose="05000000000000000000" pitchFamily="2" charset="2"/>
              <a:buNone/>
            </a:pPr>
            <a:r>
              <a:rPr lang="zh-CN" altLang="en-US" sz="2400" dirty="0" smtClean="0">
                <a:solidFill>
                  <a:srgbClr val="000000"/>
                </a:solidFill>
                <a:latin typeface="微软雅黑" panose="020B0503020204020204" pitchFamily="34" charset="-122"/>
                <a:ea typeface="微软雅黑" panose="020B0503020204020204" pitchFamily="34" charset="-122"/>
              </a:rPr>
              <a:t>返回结点</a:t>
            </a:r>
            <a:r>
              <a:rPr lang="en-US" altLang="zh-CN" sz="2400" dirty="0" smtClean="0">
                <a:solidFill>
                  <a:srgbClr val="000000"/>
                </a:solidFill>
                <a:latin typeface="微软雅黑" panose="020B0503020204020204" pitchFamily="34" charset="-122"/>
                <a:ea typeface="微软雅黑" panose="020B0503020204020204" pitchFamily="34" charset="-122"/>
              </a:rPr>
              <a:t>13</a:t>
            </a:r>
            <a:r>
              <a:rPr lang="zh-CN" altLang="en-US" sz="2400" dirty="0" smtClean="0">
                <a:solidFill>
                  <a:srgbClr val="000000"/>
                </a:solidFill>
                <a:latin typeface="微软雅黑" panose="020B0503020204020204" pitchFamily="34" charset="-122"/>
                <a:ea typeface="微软雅黑" panose="020B0503020204020204" pitchFamily="34" charset="-122"/>
              </a:rPr>
              <a:t>，结点</a:t>
            </a:r>
            <a:r>
              <a:rPr lang="en-US" altLang="zh-CN" sz="2400" dirty="0" smtClean="0">
                <a:solidFill>
                  <a:srgbClr val="000000"/>
                </a:solidFill>
                <a:latin typeface="微软雅黑" panose="020B0503020204020204" pitchFamily="34" charset="-122"/>
                <a:ea typeface="微软雅黑" panose="020B0503020204020204" pitchFamily="34" charset="-122"/>
              </a:rPr>
              <a:t>13</a:t>
            </a:r>
            <a:r>
              <a:rPr lang="zh-CN" altLang="en-US" sz="2400" dirty="0" smtClean="0">
                <a:solidFill>
                  <a:srgbClr val="000000"/>
                </a:solidFill>
                <a:latin typeface="微软雅黑" panose="020B0503020204020204" pitchFamily="34" charset="-122"/>
                <a:ea typeface="微软雅黑" panose="020B0503020204020204" pitchFamily="34" charset="-122"/>
              </a:rPr>
              <a:t>不能导致答案结点，变成死结点，被杀死。</a:t>
            </a:r>
          </a:p>
          <a:p>
            <a:pPr fontAlgn="base">
              <a:spcAft>
                <a:spcPct val="0"/>
              </a:spcAft>
              <a:buClr>
                <a:srgbClr val="CC9900"/>
              </a:buClr>
              <a:buFont typeface="Wingdings" panose="05000000000000000000" pitchFamily="2" charset="2"/>
              <a:buNone/>
            </a:pPr>
            <a:r>
              <a:rPr lang="zh-CN" altLang="en-US" sz="2400" dirty="0" smtClean="0">
                <a:solidFill>
                  <a:srgbClr val="000000"/>
                </a:solidFill>
                <a:latin typeface="微软雅黑" panose="020B0503020204020204" pitchFamily="34" charset="-122"/>
                <a:ea typeface="微软雅黑" panose="020B0503020204020204" pitchFamily="34" charset="-122"/>
              </a:rPr>
              <a:t>返回结点</a:t>
            </a:r>
            <a:r>
              <a:rPr lang="en-US" altLang="zh-CN" sz="2400" dirty="0" smtClean="0">
                <a:solidFill>
                  <a:srgbClr val="000000"/>
                </a:solidFill>
                <a:latin typeface="微软雅黑" panose="020B0503020204020204" pitchFamily="34" charset="-122"/>
                <a:ea typeface="微软雅黑" panose="020B0503020204020204" pitchFamily="34" charset="-122"/>
              </a:rPr>
              <a:t>2</a:t>
            </a:r>
            <a:r>
              <a:rPr lang="zh-CN" altLang="en-US" sz="2400" dirty="0" smtClean="0">
                <a:solidFill>
                  <a:srgbClr val="000000"/>
                </a:solidFill>
                <a:latin typeface="微软雅黑" panose="020B0503020204020204" pitchFamily="34" charset="-122"/>
                <a:ea typeface="微软雅黑" panose="020B0503020204020204" pitchFamily="34" charset="-122"/>
              </a:rPr>
              <a:t>继续扩展。</a:t>
            </a:r>
          </a:p>
          <a:p>
            <a:pPr fontAlgn="base">
              <a:spcAft>
                <a:spcPct val="0"/>
              </a:spcAft>
              <a:buClr>
                <a:srgbClr val="CC9900"/>
              </a:buClr>
              <a:buFont typeface="Wingdings" panose="05000000000000000000" pitchFamily="2" charset="2"/>
              <a:buNone/>
            </a:pPr>
            <a:r>
              <a:rPr lang="zh-CN" altLang="en-US" sz="2400" dirty="0" smtClean="0">
                <a:solidFill>
                  <a:srgbClr val="FF0000"/>
                </a:solidFill>
                <a:latin typeface="微软雅黑" panose="020B0503020204020204" pitchFamily="34" charset="-122"/>
                <a:ea typeface="微软雅黑" panose="020B0503020204020204" pitchFamily="34" charset="-122"/>
              </a:rPr>
              <a:t>结点</a:t>
            </a:r>
            <a:r>
              <a:rPr lang="en-US" altLang="zh-CN" sz="2400" dirty="0" smtClean="0">
                <a:solidFill>
                  <a:srgbClr val="FF0000"/>
                </a:solidFill>
                <a:latin typeface="微软雅黑" panose="020B0503020204020204" pitchFamily="34" charset="-122"/>
                <a:ea typeface="微软雅黑" panose="020B0503020204020204" pitchFamily="34" charset="-122"/>
              </a:rPr>
              <a:t>2</a:t>
            </a:r>
            <a:r>
              <a:rPr lang="zh-CN" altLang="en-US" sz="2400" dirty="0" smtClean="0">
                <a:solidFill>
                  <a:srgbClr val="FF0000"/>
                </a:solidFill>
                <a:latin typeface="微软雅黑" panose="020B0503020204020204" pitchFamily="34" charset="-122"/>
                <a:ea typeface="微软雅黑" panose="020B0503020204020204" pitchFamily="34" charset="-122"/>
              </a:rPr>
              <a:t>不能导致答案结点，变成死结点，被杀死。</a:t>
            </a:r>
          </a:p>
          <a:p>
            <a:pPr fontAlgn="base">
              <a:spcAft>
                <a:spcPct val="0"/>
              </a:spcAft>
              <a:buClr>
                <a:srgbClr val="CC9900"/>
              </a:buClr>
              <a:buFont typeface="Wingdings" panose="05000000000000000000" pitchFamily="2" charset="2"/>
              <a:buNone/>
            </a:pPr>
            <a:r>
              <a:rPr lang="zh-CN" altLang="en-US" sz="2400" dirty="0" smtClean="0">
                <a:solidFill>
                  <a:srgbClr val="000000"/>
                </a:solidFill>
                <a:latin typeface="微软雅黑" panose="020B0503020204020204" pitchFamily="34" charset="-122"/>
                <a:ea typeface="微软雅黑" panose="020B0503020204020204" pitchFamily="34" charset="-122"/>
              </a:rPr>
              <a:t>返回结点</a:t>
            </a:r>
            <a:r>
              <a:rPr lang="en-US" altLang="zh-CN" sz="2400" dirty="0" smtClean="0">
                <a:solidFill>
                  <a:srgbClr val="000000"/>
                </a:solidFill>
                <a:latin typeface="微软雅黑" panose="020B0503020204020204" pitchFamily="34" charset="-122"/>
                <a:ea typeface="微软雅黑" panose="020B0503020204020204" pitchFamily="34" charset="-122"/>
              </a:rPr>
              <a:t>1</a:t>
            </a:r>
            <a:r>
              <a:rPr lang="zh-CN" altLang="en-US" sz="2400" dirty="0" smtClean="0">
                <a:solidFill>
                  <a:srgbClr val="000000"/>
                </a:solidFill>
                <a:latin typeface="微软雅黑" panose="020B0503020204020204" pitchFamily="34" charset="-122"/>
                <a:ea typeface="微软雅黑" panose="020B0503020204020204" pitchFamily="34" charset="-122"/>
              </a:rPr>
              <a:t>继续扩展。</a:t>
            </a:r>
          </a:p>
          <a:p>
            <a:pPr fontAlgn="base">
              <a:lnSpc>
                <a:spcPct val="150000"/>
              </a:lnSpc>
              <a:spcBef>
                <a:spcPct val="0"/>
              </a:spcBef>
              <a:spcAft>
                <a:spcPct val="0"/>
              </a:spcAft>
              <a:buClr>
                <a:srgbClr val="CC9900"/>
              </a:buClr>
              <a:buFont typeface="Wingdings" panose="05000000000000000000" pitchFamily="2" charset="2"/>
              <a:buNone/>
            </a:pPr>
            <a:r>
              <a:rPr lang="zh-CN" altLang="en-US" sz="2400" dirty="0" smtClean="0">
                <a:solidFill>
                  <a:srgbClr val="0000FF"/>
                </a:solidFill>
                <a:latin typeface="微软雅黑" panose="020B0503020204020204" pitchFamily="34" charset="-122"/>
                <a:ea typeface="微软雅黑" panose="020B0503020204020204" pitchFamily="34" charset="-122"/>
              </a:rPr>
              <a:t>由结点</a:t>
            </a:r>
            <a:r>
              <a:rPr lang="en-US" altLang="zh-CN" sz="2400" dirty="0" smtClean="0">
                <a:solidFill>
                  <a:srgbClr val="0000FF"/>
                </a:solidFill>
                <a:latin typeface="微软雅黑" panose="020B0503020204020204" pitchFamily="34" charset="-122"/>
                <a:ea typeface="微软雅黑" panose="020B0503020204020204" pitchFamily="34" charset="-122"/>
              </a:rPr>
              <a:t>1</a:t>
            </a:r>
            <a:r>
              <a:rPr lang="zh-CN" altLang="en-US" sz="2400" dirty="0" smtClean="0">
                <a:solidFill>
                  <a:srgbClr val="0000FF"/>
                </a:solidFill>
                <a:latin typeface="微软雅黑" panose="020B0503020204020204" pitchFamily="34" charset="-122"/>
                <a:ea typeface="微软雅黑" panose="020B0503020204020204" pitchFamily="34" charset="-122"/>
              </a:rPr>
              <a:t>生成结点</a:t>
            </a:r>
            <a:r>
              <a:rPr lang="en-US" altLang="zh-CN" sz="2400" dirty="0" smtClean="0">
                <a:solidFill>
                  <a:srgbClr val="0000FF"/>
                </a:solidFill>
                <a:latin typeface="微软雅黑" panose="020B0503020204020204" pitchFamily="34" charset="-122"/>
                <a:ea typeface="微软雅黑" panose="020B0503020204020204" pitchFamily="34" charset="-122"/>
              </a:rPr>
              <a:t>18</a:t>
            </a:r>
            <a:r>
              <a:rPr lang="zh-CN" altLang="en-US" sz="2400" dirty="0" smtClean="0">
                <a:solidFill>
                  <a:srgbClr val="0000FF"/>
                </a:solidFill>
                <a:latin typeface="微软雅黑" panose="020B0503020204020204" pitchFamily="34" charset="-122"/>
                <a:ea typeface="微软雅黑" panose="020B0503020204020204" pitchFamily="34" charset="-122"/>
              </a:rPr>
              <a:t>，即皇后</a:t>
            </a:r>
            <a:r>
              <a:rPr lang="en-US" altLang="zh-CN" sz="2400" dirty="0" smtClean="0">
                <a:solidFill>
                  <a:srgbClr val="0000FF"/>
                </a:solidFill>
                <a:latin typeface="微软雅黑" panose="020B0503020204020204" pitchFamily="34" charset="-122"/>
                <a:ea typeface="微软雅黑" panose="020B0503020204020204" pitchFamily="34" charset="-122"/>
              </a:rPr>
              <a:t>1</a:t>
            </a:r>
            <a:r>
              <a:rPr lang="zh-CN" altLang="en-US" sz="2400" dirty="0" smtClean="0">
                <a:solidFill>
                  <a:srgbClr val="0000FF"/>
                </a:solidFill>
                <a:latin typeface="微软雅黑" panose="020B0503020204020204" pitchFamily="34" charset="-122"/>
                <a:ea typeface="微软雅黑" panose="020B0503020204020204" pitchFamily="34" charset="-122"/>
              </a:rPr>
              <a:t>放到第</a:t>
            </a:r>
            <a:r>
              <a:rPr lang="en-US" altLang="zh-CN" sz="2400" dirty="0" smtClean="0">
                <a:solidFill>
                  <a:srgbClr val="0000FF"/>
                </a:solidFill>
                <a:latin typeface="微软雅黑" panose="020B0503020204020204" pitchFamily="34" charset="-122"/>
                <a:ea typeface="微软雅黑" panose="020B0503020204020204" pitchFamily="34" charset="-122"/>
              </a:rPr>
              <a:t>1</a:t>
            </a:r>
            <a:r>
              <a:rPr lang="zh-CN" altLang="en-US" sz="2400" dirty="0" smtClean="0">
                <a:solidFill>
                  <a:srgbClr val="0000FF"/>
                </a:solidFill>
                <a:latin typeface="微软雅黑" panose="020B0503020204020204" pitchFamily="34" charset="-122"/>
                <a:ea typeface="微软雅黑" panose="020B0503020204020204" pitchFamily="34" charset="-122"/>
              </a:rPr>
              <a:t>行第</a:t>
            </a:r>
            <a:r>
              <a:rPr lang="en-US" altLang="zh-CN" sz="2400" dirty="0" smtClean="0">
                <a:solidFill>
                  <a:srgbClr val="0000FF"/>
                </a:solidFill>
                <a:latin typeface="微软雅黑" panose="020B0503020204020204" pitchFamily="34" charset="-122"/>
                <a:ea typeface="微软雅黑" panose="020B0503020204020204" pitchFamily="34" charset="-122"/>
              </a:rPr>
              <a:t>2</a:t>
            </a:r>
            <a:r>
              <a:rPr lang="zh-CN" altLang="en-US" sz="2400" dirty="0" smtClean="0">
                <a:solidFill>
                  <a:srgbClr val="0000FF"/>
                </a:solidFill>
                <a:latin typeface="微软雅黑" panose="020B0503020204020204" pitchFamily="34" charset="-122"/>
                <a:ea typeface="微软雅黑" panose="020B0503020204020204" pitchFamily="34" charset="-122"/>
              </a:rPr>
              <a:t>列。</a:t>
            </a:r>
          </a:p>
        </p:txBody>
      </p:sp>
      <p:sp>
        <p:nvSpPr>
          <p:cNvPr id="139" name="Oval 19"/>
          <p:cNvSpPr>
            <a:spLocks noChangeArrowheads="1"/>
          </p:cNvSpPr>
          <p:nvPr/>
        </p:nvSpPr>
        <p:spPr bwMode="auto">
          <a:xfrm>
            <a:off x="5022809" y="2181667"/>
            <a:ext cx="433388" cy="431800"/>
          </a:xfrm>
          <a:prstGeom prst="ellipse">
            <a:avLst/>
          </a:prstGeom>
          <a:solidFill>
            <a:srgbClr val="AFBF39"/>
          </a:solidFill>
          <a:ln w="9525">
            <a:solidFill>
              <a:srgbClr val="000000"/>
            </a:solidFill>
            <a:round/>
            <a:headEnd/>
            <a:tailEnd/>
          </a:ln>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1</a:t>
            </a:r>
          </a:p>
        </p:txBody>
      </p:sp>
      <p:sp>
        <p:nvSpPr>
          <p:cNvPr id="140" name="Oval 20"/>
          <p:cNvSpPr>
            <a:spLocks noChangeArrowheads="1"/>
          </p:cNvSpPr>
          <p:nvPr/>
        </p:nvSpPr>
        <p:spPr bwMode="auto">
          <a:xfrm>
            <a:off x="4446547" y="2975417"/>
            <a:ext cx="433387" cy="431800"/>
          </a:xfrm>
          <a:prstGeom prst="ellipse">
            <a:avLst/>
          </a:prstGeom>
          <a:solidFill>
            <a:srgbClr val="AFBF39"/>
          </a:solidFill>
          <a:ln w="9525">
            <a:solidFill>
              <a:srgbClr val="000000"/>
            </a:solidFill>
            <a:round/>
            <a:headEnd/>
            <a:tailEnd/>
          </a:ln>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2</a:t>
            </a:r>
          </a:p>
        </p:txBody>
      </p:sp>
      <p:sp>
        <p:nvSpPr>
          <p:cNvPr id="141" name="Line 21"/>
          <p:cNvSpPr>
            <a:spLocks noChangeShapeType="1"/>
          </p:cNvSpPr>
          <p:nvPr/>
        </p:nvSpPr>
        <p:spPr bwMode="auto">
          <a:xfrm flipH="1">
            <a:off x="4735472" y="2613467"/>
            <a:ext cx="431800" cy="36036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142" name="Oval 23"/>
          <p:cNvSpPr>
            <a:spLocks noChangeArrowheads="1"/>
          </p:cNvSpPr>
          <p:nvPr/>
        </p:nvSpPr>
        <p:spPr bwMode="auto">
          <a:xfrm>
            <a:off x="3870284" y="3767579"/>
            <a:ext cx="433388" cy="431800"/>
          </a:xfrm>
          <a:prstGeom prst="ellipse">
            <a:avLst/>
          </a:prstGeom>
          <a:solidFill>
            <a:srgbClr val="AFBF39"/>
          </a:solidFill>
          <a:ln w="9525">
            <a:solidFill>
              <a:srgbClr val="000000"/>
            </a:solidFill>
            <a:round/>
            <a:headEnd/>
            <a:tailEnd/>
          </a:ln>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3</a:t>
            </a:r>
          </a:p>
        </p:txBody>
      </p:sp>
      <p:sp>
        <p:nvSpPr>
          <p:cNvPr id="143" name="Line 24"/>
          <p:cNvSpPr>
            <a:spLocks noChangeShapeType="1"/>
          </p:cNvSpPr>
          <p:nvPr/>
        </p:nvSpPr>
        <p:spPr bwMode="auto">
          <a:xfrm flipH="1">
            <a:off x="4159209" y="3405629"/>
            <a:ext cx="431800" cy="36036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144" name="Text Box 25"/>
          <p:cNvSpPr txBox="1">
            <a:spLocks noChangeArrowheads="1"/>
          </p:cNvSpPr>
          <p:nvPr/>
        </p:nvSpPr>
        <p:spPr bwMode="auto">
          <a:xfrm>
            <a:off x="4562434" y="2607117"/>
            <a:ext cx="576263"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2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x</a:t>
            </a:r>
            <a:r>
              <a:rPr kumimoji="0" lang="en-US" altLang="zh-CN" sz="1200" b="0" i="0" u="none" strike="noStrike" kern="0" cap="none" spc="0" normalizeH="0" baseline="-25000" noProof="0" smtClean="0">
                <a:ln>
                  <a:noFill/>
                </a:ln>
                <a:solidFill>
                  <a:srgbClr val="000000"/>
                </a:solidFill>
                <a:effectLst/>
                <a:uLnTx/>
                <a:uFillTx/>
                <a:latin typeface="Arial" panose="020B0604020202020204" pitchFamily="34" charset="0"/>
                <a:ea typeface="宋体" panose="02010600030101010101" pitchFamily="2" charset="-122"/>
              </a:rPr>
              <a:t>1</a:t>
            </a:r>
            <a:r>
              <a:rPr kumimoji="0" lang="en-US" altLang="zh-CN" sz="12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=1</a:t>
            </a:r>
          </a:p>
        </p:txBody>
      </p:sp>
      <p:sp>
        <p:nvSpPr>
          <p:cNvPr id="145" name="Text Box 26"/>
          <p:cNvSpPr txBox="1">
            <a:spLocks noChangeArrowheads="1"/>
          </p:cNvSpPr>
          <p:nvPr/>
        </p:nvSpPr>
        <p:spPr bwMode="auto">
          <a:xfrm>
            <a:off x="3924259" y="3404042"/>
            <a:ext cx="576263"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2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x</a:t>
            </a:r>
            <a:r>
              <a:rPr kumimoji="0" lang="en-US" altLang="zh-CN" sz="1200" b="0" i="0" u="none" strike="noStrike" kern="0" cap="none" spc="0" normalizeH="0" baseline="-25000" noProof="0" smtClean="0">
                <a:ln>
                  <a:noFill/>
                </a:ln>
                <a:solidFill>
                  <a:srgbClr val="000000"/>
                </a:solidFill>
                <a:effectLst/>
                <a:uLnTx/>
                <a:uFillTx/>
                <a:latin typeface="Arial" panose="020B0604020202020204" pitchFamily="34" charset="0"/>
                <a:ea typeface="宋体" panose="02010600030101010101" pitchFamily="2" charset="-122"/>
              </a:rPr>
              <a:t>2</a:t>
            </a:r>
            <a:r>
              <a:rPr kumimoji="0" lang="en-US" altLang="zh-CN" sz="12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=2</a:t>
            </a:r>
          </a:p>
        </p:txBody>
      </p:sp>
      <p:sp>
        <p:nvSpPr>
          <p:cNvPr id="146" name="Text Box 27"/>
          <p:cNvSpPr txBox="1">
            <a:spLocks noChangeArrowheads="1"/>
          </p:cNvSpPr>
          <p:nvPr/>
        </p:nvSpPr>
        <p:spPr bwMode="auto">
          <a:xfrm>
            <a:off x="3908384" y="4270817"/>
            <a:ext cx="576263"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2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B</a:t>
            </a:r>
          </a:p>
        </p:txBody>
      </p:sp>
      <p:sp>
        <p:nvSpPr>
          <p:cNvPr id="147" name="Oval 28"/>
          <p:cNvSpPr>
            <a:spLocks noChangeArrowheads="1"/>
          </p:cNvSpPr>
          <p:nvPr/>
        </p:nvSpPr>
        <p:spPr bwMode="auto">
          <a:xfrm>
            <a:off x="4483059" y="3765992"/>
            <a:ext cx="433388" cy="431800"/>
          </a:xfrm>
          <a:prstGeom prst="ellipse">
            <a:avLst/>
          </a:prstGeom>
          <a:solidFill>
            <a:srgbClr val="AFBF39"/>
          </a:solidFill>
          <a:ln w="9525">
            <a:solidFill>
              <a:srgbClr val="000000"/>
            </a:solidFill>
            <a:round/>
            <a:headEnd/>
            <a:tailEnd/>
          </a:ln>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8</a:t>
            </a:r>
          </a:p>
        </p:txBody>
      </p:sp>
      <p:sp>
        <p:nvSpPr>
          <p:cNvPr id="148" name="Line 29"/>
          <p:cNvSpPr>
            <a:spLocks noChangeShapeType="1"/>
          </p:cNvSpPr>
          <p:nvPr/>
        </p:nvSpPr>
        <p:spPr bwMode="auto">
          <a:xfrm>
            <a:off x="4698959" y="3407217"/>
            <a:ext cx="0" cy="35877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149" name="Text Box 30"/>
          <p:cNvSpPr txBox="1">
            <a:spLocks noChangeArrowheads="1"/>
          </p:cNvSpPr>
          <p:nvPr/>
        </p:nvSpPr>
        <p:spPr bwMode="auto">
          <a:xfrm>
            <a:off x="4633872" y="3451667"/>
            <a:ext cx="576262"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2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x</a:t>
            </a:r>
            <a:r>
              <a:rPr kumimoji="0" lang="en-US" altLang="zh-CN" sz="1200" b="0" i="0" u="none" strike="noStrike" kern="0" cap="none" spc="0" normalizeH="0" baseline="-25000" noProof="0" smtClean="0">
                <a:ln>
                  <a:noFill/>
                </a:ln>
                <a:solidFill>
                  <a:srgbClr val="000000"/>
                </a:solidFill>
                <a:effectLst/>
                <a:uLnTx/>
                <a:uFillTx/>
                <a:latin typeface="Arial" panose="020B0604020202020204" pitchFamily="34" charset="0"/>
                <a:ea typeface="宋体" panose="02010600030101010101" pitchFamily="2" charset="-122"/>
              </a:rPr>
              <a:t>2</a:t>
            </a:r>
            <a:r>
              <a:rPr kumimoji="0" lang="en-US" altLang="zh-CN" sz="12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=3</a:t>
            </a:r>
          </a:p>
        </p:txBody>
      </p:sp>
      <p:sp>
        <p:nvSpPr>
          <p:cNvPr id="150" name="Oval 31"/>
          <p:cNvSpPr>
            <a:spLocks noChangeArrowheads="1"/>
          </p:cNvSpPr>
          <p:nvPr/>
        </p:nvSpPr>
        <p:spPr bwMode="auto">
          <a:xfrm>
            <a:off x="3979822" y="4558154"/>
            <a:ext cx="433387" cy="431800"/>
          </a:xfrm>
          <a:prstGeom prst="ellipse">
            <a:avLst/>
          </a:prstGeom>
          <a:solidFill>
            <a:srgbClr val="AFBF39"/>
          </a:solidFill>
          <a:ln w="9525">
            <a:solidFill>
              <a:srgbClr val="000000"/>
            </a:solidFill>
            <a:round/>
            <a:headEnd/>
            <a:tailEnd/>
          </a:ln>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9</a:t>
            </a:r>
          </a:p>
        </p:txBody>
      </p:sp>
      <p:sp>
        <p:nvSpPr>
          <p:cNvPr id="151" name="Line 32"/>
          <p:cNvSpPr>
            <a:spLocks noChangeShapeType="1"/>
          </p:cNvSpPr>
          <p:nvPr/>
        </p:nvSpPr>
        <p:spPr bwMode="auto">
          <a:xfrm flipH="1">
            <a:off x="4268747" y="4196204"/>
            <a:ext cx="431800" cy="36036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152" name="Text Box 33"/>
          <p:cNvSpPr txBox="1">
            <a:spLocks noChangeArrowheads="1"/>
          </p:cNvSpPr>
          <p:nvPr/>
        </p:nvSpPr>
        <p:spPr bwMode="auto">
          <a:xfrm>
            <a:off x="4348122" y="4332729"/>
            <a:ext cx="576262"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2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x</a:t>
            </a:r>
            <a:r>
              <a:rPr kumimoji="0" lang="en-US" altLang="zh-CN" sz="1200" b="0" i="0" u="none" strike="noStrike" kern="0" cap="none" spc="0" normalizeH="0" baseline="-25000" noProof="0" smtClean="0">
                <a:ln>
                  <a:noFill/>
                </a:ln>
                <a:solidFill>
                  <a:srgbClr val="000000"/>
                </a:solidFill>
                <a:effectLst/>
                <a:uLnTx/>
                <a:uFillTx/>
                <a:latin typeface="Arial" panose="020B0604020202020204" pitchFamily="34" charset="0"/>
                <a:ea typeface="宋体" panose="02010600030101010101" pitchFamily="2" charset="-122"/>
              </a:rPr>
              <a:t>3</a:t>
            </a:r>
            <a:r>
              <a:rPr kumimoji="0" lang="en-US" altLang="zh-CN" sz="12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=2</a:t>
            </a:r>
          </a:p>
        </p:txBody>
      </p:sp>
      <p:sp>
        <p:nvSpPr>
          <p:cNvPr id="153" name="Oval 34"/>
          <p:cNvSpPr>
            <a:spLocks noChangeArrowheads="1"/>
          </p:cNvSpPr>
          <p:nvPr/>
        </p:nvSpPr>
        <p:spPr bwMode="auto">
          <a:xfrm>
            <a:off x="4843422" y="4559742"/>
            <a:ext cx="433387" cy="431800"/>
          </a:xfrm>
          <a:prstGeom prst="ellipse">
            <a:avLst/>
          </a:prstGeom>
          <a:solidFill>
            <a:srgbClr val="AFBF39"/>
          </a:solidFill>
          <a:ln w="9525">
            <a:solidFill>
              <a:srgbClr val="000000"/>
            </a:solidFill>
            <a:round/>
            <a:headEnd/>
            <a:tailEnd/>
          </a:ln>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11</a:t>
            </a:r>
          </a:p>
        </p:txBody>
      </p:sp>
      <p:sp>
        <p:nvSpPr>
          <p:cNvPr id="154" name="Text Box 35"/>
          <p:cNvSpPr txBox="1">
            <a:spLocks noChangeArrowheads="1"/>
          </p:cNvSpPr>
          <p:nvPr/>
        </p:nvSpPr>
        <p:spPr bwMode="auto">
          <a:xfrm>
            <a:off x="4843422" y="4118417"/>
            <a:ext cx="576262"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2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x</a:t>
            </a:r>
            <a:r>
              <a:rPr kumimoji="0" lang="en-US" altLang="zh-CN" sz="1200" b="0" i="0" u="none" strike="noStrike" kern="0" cap="none" spc="0" normalizeH="0" baseline="-25000" noProof="0" smtClean="0">
                <a:ln>
                  <a:noFill/>
                </a:ln>
                <a:solidFill>
                  <a:srgbClr val="000000"/>
                </a:solidFill>
                <a:effectLst/>
                <a:uLnTx/>
                <a:uFillTx/>
                <a:latin typeface="Arial" panose="020B0604020202020204" pitchFamily="34" charset="0"/>
                <a:ea typeface="宋体" panose="02010600030101010101" pitchFamily="2" charset="-122"/>
              </a:rPr>
              <a:t>3</a:t>
            </a:r>
            <a:r>
              <a:rPr kumimoji="0" lang="en-US" altLang="zh-CN" sz="12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=4</a:t>
            </a:r>
          </a:p>
        </p:txBody>
      </p:sp>
      <p:sp>
        <p:nvSpPr>
          <p:cNvPr id="155" name="Line 36"/>
          <p:cNvSpPr>
            <a:spLocks noChangeShapeType="1"/>
          </p:cNvSpPr>
          <p:nvPr/>
        </p:nvSpPr>
        <p:spPr bwMode="auto">
          <a:xfrm>
            <a:off x="4698959" y="4199379"/>
            <a:ext cx="431800" cy="36036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156" name="Oval 37"/>
          <p:cNvSpPr>
            <a:spLocks noChangeArrowheads="1"/>
          </p:cNvSpPr>
          <p:nvPr/>
        </p:nvSpPr>
        <p:spPr bwMode="auto">
          <a:xfrm>
            <a:off x="5635584" y="3812029"/>
            <a:ext cx="433388" cy="431800"/>
          </a:xfrm>
          <a:prstGeom prst="ellipse">
            <a:avLst/>
          </a:prstGeom>
          <a:solidFill>
            <a:srgbClr val="AFBF39"/>
          </a:solidFill>
          <a:ln w="9525">
            <a:solidFill>
              <a:srgbClr val="000000"/>
            </a:solidFill>
            <a:round/>
            <a:headEnd/>
            <a:tailEnd/>
          </a:ln>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13</a:t>
            </a:r>
          </a:p>
        </p:txBody>
      </p:sp>
      <p:sp>
        <p:nvSpPr>
          <p:cNvPr id="157" name="Text Box 38"/>
          <p:cNvSpPr txBox="1">
            <a:spLocks noChangeArrowheads="1"/>
          </p:cNvSpPr>
          <p:nvPr/>
        </p:nvSpPr>
        <p:spPr bwMode="auto">
          <a:xfrm>
            <a:off x="5205372" y="3380229"/>
            <a:ext cx="576262"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2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x</a:t>
            </a:r>
            <a:r>
              <a:rPr kumimoji="0" lang="en-US" altLang="zh-CN" sz="1200" b="0" i="0" u="none" strike="noStrike" kern="0" cap="none" spc="0" normalizeH="0" baseline="-25000" noProof="0" smtClean="0">
                <a:ln>
                  <a:noFill/>
                </a:ln>
                <a:solidFill>
                  <a:srgbClr val="000000"/>
                </a:solidFill>
                <a:effectLst/>
                <a:uLnTx/>
                <a:uFillTx/>
                <a:latin typeface="Arial" panose="020B0604020202020204" pitchFamily="34" charset="0"/>
                <a:ea typeface="宋体" panose="02010600030101010101" pitchFamily="2" charset="-122"/>
              </a:rPr>
              <a:t>2</a:t>
            </a:r>
            <a:r>
              <a:rPr kumimoji="0" lang="en-US" altLang="zh-CN" sz="12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=4</a:t>
            </a:r>
          </a:p>
        </p:txBody>
      </p:sp>
      <p:sp>
        <p:nvSpPr>
          <p:cNvPr id="158" name="Line 39"/>
          <p:cNvSpPr>
            <a:spLocks noChangeShapeType="1"/>
          </p:cNvSpPr>
          <p:nvPr/>
        </p:nvSpPr>
        <p:spPr bwMode="auto">
          <a:xfrm>
            <a:off x="4698959" y="3380229"/>
            <a:ext cx="1223963" cy="4318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159" name="Oval 40"/>
          <p:cNvSpPr>
            <a:spLocks noChangeArrowheads="1"/>
          </p:cNvSpPr>
          <p:nvPr/>
        </p:nvSpPr>
        <p:spPr bwMode="auto">
          <a:xfrm>
            <a:off x="5419684" y="4532754"/>
            <a:ext cx="433388" cy="431800"/>
          </a:xfrm>
          <a:prstGeom prst="ellipse">
            <a:avLst/>
          </a:prstGeom>
          <a:solidFill>
            <a:srgbClr val="AFBF39"/>
          </a:solidFill>
          <a:ln w="9525">
            <a:solidFill>
              <a:srgbClr val="000000"/>
            </a:solidFill>
            <a:round/>
            <a:headEnd/>
            <a:tailEnd/>
          </a:ln>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14</a:t>
            </a:r>
          </a:p>
        </p:txBody>
      </p:sp>
      <p:sp>
        <p:nvSpPr>
          <p:cNvPr id="160" name="Line 41"/>
          <p:cNvSpPr>
            <a:spLocks noChangeShapeType="1"/>
          </p:cNvSpPr>
          <p:nvPr/>
        </p:nvSpPr>
        <p:spPr bwMode="auto">
          <a:xfrm flipH="1">
            <a:off x="5635584" y="4243829"/>
            <a:ext cx="215900" cy="28892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161" name="Text Box 42"/>
          <p:cNvSpPr txBox="1">
            <a:spLocks noChangeArrowheads="1"/>
          </p:cNvSpPr>
          <p:nvPr/>
        </p:nvSpPr>
        <p:spPr bwMode="auto">
          <a:xfrm>
            <a:off x="5281572" y="4243829"/>
            <a:ext cx="576262"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2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x</a:t>
            </a:r>
            <a:r>
              <a:rPr kumimoji="0" lang="en-US" altLang="zh-CN" sz="1200" b="0" i="0" u="none" strike="noStrike" kern="0" cap="none" spc="0" normalizeH="0" baseline="-25000" noProof="0" smtClean="0">
                <a:ln>
                  <a:noFill/>
                </a:ln>
                <a:solidFill>
                  <a:srgbClr val="000000"/>
                </a:solidFill>
                <a:effectLst/>
                <a:uLnTx/>
                <a:uFillTx/>
                <a:latin typeface="Arial" panose="020B0604020202020204" pitchFamily="34" charset="0"/>
                <a:ea typeface="宋体" panose="02010600030101010101" pitchFamily="2" charset="-122"/>
              </a:rPr>
              <a:t>3</a:t>
            </a:r>
            <a:r>
              <a:rPr kumimoji="0" lang="en-US" altLang="zh-CN" sz="12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=2</a:t>
            </a:r>
          </a:p>
        </p:txBody>
      </p:sp>
      <p:sp>
        <p:nvSpPr>
          <p:cNvPr id="162" name="Text Box 43"/>
          <p:cNvSpPr txBox="1">
            <a:spLocks noChangeArrowheads="1"/>
          </p:cNvSpPr>
          <p:nvPr/>
        </p:nvSpPr>
        <p:spPr bwMode="auto">
          <a:xfrm>
            <a:off x="3906797" y="5035992"/>
            <a:ext cx="576262"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2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B</a:t>
            </a:r>
          </a:p>
        </p:txBody>
      </p:sp>
      <p:sp>
        <p:nvSpPr>
          <p:cNvPr id="163" name="Text Box 44"/>
          <p:cNvSpPr txBox="1">
            <a:spLocks noChangeArrowheads="1"/>
          </p:cNvSpPr>
          <p:nvPr/>
        </p:nvSpPr>
        <p:spPr bwMode="auto">
          <a:xfrm>
            <a:off x="4771984" y="5035992"/>
            <a:ext cx="576263"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2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B</a:t>
            </a:r>
          </a:p>
        </p:txBody>
      </p:sp>
      <p:sp>
        <p:nvSpPr>
          <p:cNvPr id="164" name="Oval 45"/>
          <p:cNvSpPr>
            <a:spLocks noChangeArrowheads="1"/>
          </p:cNvSpPr>
          <p:nvPr/>
        </p:nvSpPr>
        <p:spPr bwMode="auto">
          <a:xfrm>
            <a:off x="5419684" y="5612254"/>
            <a:ext cx="433388" cy="431800"/>
          </a:xfrm>
          <a:prstGeom prst="ellipse">
            <a:avLst/>
          </a:prstGeom>
          <a:solidFill>
            <a:srgbClr val="AFBF39"/>
          </a:solidFill>
          <a:ln w="9525">
            <a:solidFill>
              <a:srgbClr val="000000"/>
            </a:solidFill>
            <a:round/>
            <a:headEnd/>
            <a:tailEnd/>
          </a:ln>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15</a:t>
            </a:r>
          </a:p>
        </p:txBody>
      </p:sp>
      <p:sp>
        <p:nvSpPr>
          <p:cNvPr id="165" name="Line 46"/>
          <p:cNvSpPr>
            <a:spLocks noChangeShapeType="1"/>
          </p:cNvSpPr>
          <p:nvPr/>
        </p:nvSpPr>
        <p:spPr bwMode="auto">
          <a:xfrm>
            <a:off x="5635584" y="4962967"/>
            <a:ext cx="0" cy="64928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166" name="Text Box 47"/>
          <p:cNvSpPr txBox="1">
            <a:spLocks noChangeArrowheads="1"/>
          </p:cNvSpPr>
          <p:nvPr/>
        </p:nvSpPr>
        <p:spPr bwMode="auto">
          <a:xfrm>
            <a:off x="5203784" y="5178867"/>
            <a:ext cx="576263"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2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x</a:t>
            </a:r>
            <a:r>
              <a:rPr kumimoji="0" lang="en-US" altLang="zh-CN" sz="1200" b="0" i="0" u="none" strike="noStrike" kern="0" cap="none" spc="0" normalizeH="0" baseline="-25000" noProof="0" smtClean="0">
                <a:ln>
                  <a:noFill/>
                </a:ln>
                <a:solidFill>
                  <a:srgbClr val="000000"/>
                </a:solidFill>
                <a:effectLst/>
                <a:uLnTx/>
                <a:uFillTx/>
                <a:latin typeface="Arial" panose="020B0604020202020204" pitchFamily="34" charset="0"/>
                <a:ea typeface="宋体" panose="02010600030101010101" pitchFamily="2" charset="-122"/>
              </a:rPr>
              <a:t>4</a:t>
            </a:r>
            <a:r>
              <a:rPr kumimoji="0" lang="en-US" altLang="zh-CN" sz="12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=3</a:t>
            </a:r>
          </a:p>
        </p:txBody>
      </p:sp>
      <p:sp>
        <p:nvSpPr>
          <p:cNvPr id="167" name="Text Box 48"/>
          <p:cNvSpPr txBox="1">
            <a:spLocks noChangeArrowheads="1"/>
          </p:cNvSpPr>
          <p:nvPr/>
        </p:nvSpPr>
        <p:spPr bwMode="auto">
          <a:xfrm>
            <a:off x="5419684" y="6115492"/>
            <a:ext cx="576263"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2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B</a:t>
            </a:r>
          </a:p>
        </p:txBody>
      </p:sp>
      <p:sp>
        <p:nvSpPr>
          <p:cNvPr id="168" name="Oval 49"/>
          <p:cNvSpPr>
            <a:spLocks noChangeArrowheads="1"/>
          </p:cNvSpPr>
          <p:nvPr/>
        </p:nvSpPr>
        <p:spPr bwMode="auto">
          <a:xfrm>
            <a:off x="5995947" y="4531167"/>
            <a:ext cx="433387" cy="431800"/>
          </a:xfrm>
          <a:prstGeom prst="ellipse">
            <a:avLst/>
          </a:prstGeom>
          <a:solidFill>
            <a:srgbClr val="AFBF39"/>
          </a:solidFill>
          <a:ln w="9525">
            <a:solidFill>
              <a:srgbClr val="000000"/>
            </a:solidFill>
            <a:round/>
            <a:headEnd/>
            <a:tailEnd/>
          </a:ln>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16</a:t>
            </a:r>
          </a:p>
        </p:txBody>
      </p:sp>
      <p:sp>
        <p:nvSpPr>
          <p:cNvPr id="169" name="Line 50"/>
          <p:cNvSpPr>
            <a:spLocks noChangeShapeType="1"/>
          </p:cNvSpPr>
          <p:nvPr/>
        </p:nvSpPr>
        <p:spPr bwMode="auto">
          <a:xfrm>
            <a:off x="5851484" y="4243829"/>
            <a:ext cx="360363" cy="28733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170" name="Text Box 52"/>
          <p:cNvSpPr txBox="1">
            <a:spLocks noChangeArrowheads="1"/>
          </p:cNvSpPr>
          <p:nvPr/>
        </p:nvSpPr>
        <p:spPr bwMode="auto">
          <a:xfrm>
            <a:off x="5924509" y="4118417"/>
            <a:ext cx="576263"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2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x</a:t>
            </a:r>
            <a:r>
              <a:rPr kumimoji="0" lang="en-US" altLang="zh-CN" sz="1200" b="0" i="0" u="none" strike="noStrike" kern="0" cap="none" spc="0" normalizeH="0" baseline="-25000" noProof="0" smtClean="0">
                <a:ln>
                  <a:noFill/>
                </a:ln>
                <a:solidFill>
                  <a:srgbClr val="000000"/>
                </a:solidFill>
                <a:effectLst/>
                <a:uLnTx/>
                <a:uFillTx/>
                <a:latin typeface="Arial" panose="020B0604020202020204" pitchFamily="34" charset="0"/>
                <a:ea typeface="宋体" panose="02010600030101010101" pitchFamily="2" charset="-122"/>
              </a:rPr>
              <a:t>3</a:t>
            </a:r>
            <a:r>
              <a:rPr kumimoji="0" lang="en-US" altLang="zh-CN" sz="12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=3</a:t>
            </a:r>
          </a:p>
        </p:txBody>
      </p:sp>
    </p:spTree>
    <p:extLst>
      <p:ext uri="{BB962C8B-B14F-4D97-AF65-F5344CB8AC3E}">
        <p14:creationId xmlns:p14="http://schemas.microsoft.com/office/powerpoint/2010/main" val="3541698001"/>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3333" y="338667"/>
            <a:ext cx="2607733" cy="593644"/>
          </a:xfrm>
          <a:prstGeom prst="rect">
            <a:avLst/>
          </a:prstGeom>
        </p:spPr>
      </p:pic>
      <p:pic>
        <p:nvPicPr>
          <p:cNvPr id="3" name="图片 2"/>
          <p:cNvPicPr>
            <a:picLocks noChangeAspect="1"/>
          </p:cNvPicPr>
          <p:nvPr/>
        </p:nvPicPr>
        <p:blipFill rotWithShape="1">
          <a:blip r:embed="rId4">
            <a:alphaModFix amt="4000"/>
            <a:extLst>
              <a:ext uri="{28A0092B-C50C-407E-A947-70E740481C1C}">
                <a14:useLocalDpi xmlns:a14="http://schemas.microsoft.com/office/drawing/2010/main" val="0"/>
              </a:ext>
            </a:extLst>
          </a:blip>
          <a:srcRect t="4939" r="28793" b="22469"/>
          <a:stretch/>
        </p:blipFill>
        <p:spPr>
          <a:xfrm>
            <a:off x="2641601" y="902926"/>
            <a:ext cx="9550400" cy="5955074"/>
          </a:xfrm>
          <a:prstGeom prst="rect">
            <a:avLst/>
          </a:prstGeom>
        </p:spPr>
      </p:pic>
      <p:sp>
        <p:nvSpPr>
          <p:cNvPr id="6" name="矩形 5"/>
          <p:cNvSpPr/>
          <p:nvPr/>
        </p:nvSpPr>
        <p:spPr>
          <a:xfrm flipV="1">
            <a:off x="4726600" y="1312147"/>
            <a:ext cx="7079976" cy="45719"/>
          </a:xfrm>
          <a:prstGeom prst="rect">
            <a:avLst/>
          </a:prstGeom>
          <a:solidFill>
            <a:srgbClr val="239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矩形 9"/>
          <p:cNvSpPr/>
          <p:nvPr/>
        </p:nvSpPr>
        <p:spPr>
          <a:xfrm>
            <a:off x="9618453" y="383465"/>
            <a:ext cx="2206050" cy="523220"/>
          </a:xfrm>
          <a:prstGeom prst="rect">
            <a:avLst/>
          </a:prstGeom>
          <a:solidFill>
            <a:srgbClr val="239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矩形 10"/>
          <p:cNvSpPr/>
          <p:nvPr/>
        </p:nvSpPr>
        <p:spPr>
          <a:xfrm>
            <a:off x="9558068" y="352688"/>
            <a:ext cx="2359995" cy="584775"/>
          </a:xfrm>
          <a:prstGeom prst="rect">
            <a:avLst/>
          </a:prstGeom>
        </p:spPr>
        <p:txBody>
          <a:bodyPr wrap="square" anchor="ct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lnSpc>
                <a:spcPct val="100000"/>
              </a:lnSpc>
              <a:spcBef>
                <a:spcPts val="0"/>
              </a:spcBef>
              <a:spcAft>
                <a:spcPts val="0"/>
              </a:spcAft>
              <a:defRPr/>
            </a:pPr>
            <a:r>
              <a:rPr lang="zh-CN" altLang="en-US" sz="3200" b="1" dirty="0">
                <a:solidFill>
                  <a:schemeClr val="bg1"/>
                </a:solidFill>
                <a:latin typeface="微软雅黑" charset="-122"/>
                <a:ea typeface="微软雅黑" charset="-122"/>
                <a:sym typeface="+mn-ea"/>
              </a:rPr>
              <a:t>回溯法</a:t>
            </a:r>
          </a:p>
        </p:txBody>
      </p:sp>
      <p:sp>
        <p:nvSpPr>
          <p:cNvPr id="13" name="文本框 12"/>
          <p:cNvSpPr txBox="1"/>
          <p:nvPr/>
        </p:nvSpPr>
        <p:spPr>
          <a:xfrm>
            <a:off x="342670" y="1027613"/>
            <a:ext cx="4401858" cy="584775"/>
          </a:xfrm>
          <a:prstGeom prst="rect">
            <a:avLst/>
          </a:prstGeom>
          <a:noFill/>
        </p:spPr>
        <p:txBody>
          <a:bodyPr wrap="square" rtlCol="0">
            <a:spAutoFit/>
          </a:bodyPr>
          <a:lstStyle/>
          <a:p>
            <a:r>
              <a:rPr kumimoji="1" lang="en-US" altLang="zh-CN" sz="3200" b="1" i="1" dirty="0">
                <a:latin typeface="Microsoft YaHei" charset="-122"/>
                <a:ea typeface="Microsoft YaHei" charset="-122"/>
                <a:cs typeface="Microsoft YaHei" charset="-122"/>
              </a:rPr>
              <a:t>4</a:t>
            </a:r>
            <a:r>
              <a:rPr kumimoji="1" lang="zh-CN" altLang="en-US" sz="3200" b="1" i="1" dirty="0" smtClean="0">
                <a:latin typeface="Microsoft YaHei" charset="-122"/>
                <a:ea typeface="Microsoft YaHei" charset="-122"/>
                <a:cs typeface="Microsoft YaHei" charset="-122"/>
              </a:rPr>
              <a:t>皇后问题 回溯法求解</a:t>
            </a:r>
            <a:endParaRPr kumimoji="1" lang="zh-CN" altLang="en-US" sz="3200" b="1" i="1" dirty="0">
              <a:latin typeface="Microsoft YaHei" charset="-122"/>
              <a:ea typeface="Microsoft YaHei" charset="-122"/>
              <a:cs typeface="Microsoft YaHei" charset="-122"/>
            </a:endParaRPr>
          </a:p>
        </p:txBody>
      </p:sp>
      <p:grpSp>
        <p:nvGrpSpPr>
          <p:cNvPr id="216" name="Group 2"/>
          <p:cNvGrpSpPr>
            <a:grpSpLocks/>
          </p:cNvGrpSpPr>
          <p:nvPr/>
        </p:nvGrpSpPr>
        <p:grpSpPr bwMode="auto">
          <a:xfrm>
            <a:off x="6398865" y="3445626"/>
            <a:ext cx="1727200" cy="1731963"/>
            <a:chOff x="476" y="436"/>
            <a:chExt cx="1088" cy="1091"/>
          </a:xfrm>
        </p:grpSpPr>
        <p:sp>
          <p:nvSpPr>
            <p:cNvPr id="217" name="Rectangle 3"/>
            <p:cNvSpPr>
              <a:spLocks noChangeArrowheads="1"/>
            </p:cNvSpPr>
            <p:nvPr/>
          </p:nvSpPr>
          <p:spPr bwMode="auto">
            <a:xfrm>
              <a:off x="476" y="436"/>
              <a:ext cx="272" cy="27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218" name="Rectangle 4"/>
            <p:cNvSpPr>
              <a:spLocks noChangeArrowheads="1"/>
            </p:cNvSpPr>
            <p:nvPr/>
          </p:nvSpPr>
          <p:spPr bwMode="auto">
            <a:xfrm>
              <a:off x="748" y="436"/>
              <a:ext cx="272" cy="27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FF0000"/>
                  </a:solidFill>
                  <a:effectLst/>
                  <a:uLnTx/>
                  <a:uFillTx/>
                  <a:latin typeface="Arial" panose="020B0604020202020204" pitchFamily="34" charset="0"/>
                  <a:ea typeface="宋体" panose="02010600030101010101" pitchFamily="2" charset="-122"/>
                </a:rPr>
                <a:t>1</a:t>
              </a:r>
              <a:endParaRPr kumimoji="0" lang="zh-CN" altLang="en-US" sz="1800" b="0" i="0" u="none" strike="noStrike" kern="0" cap="none" spc="0" normalizeH="0" baseline="0" noProof="0" smtClean="0">
                <a:ln>
                  <a:noFill/>
                </a:ln>
                <a:solidFill>
                  <a:srgbClr val="FF0000"/>
                </a:solidFill>
                <a:effectLst/>
                <a:uLnTx/>
                <a:uFillTx/>
                <a:latin typeface="Arial" panose="020B0604020202020204" pitchFamily="34" charset="0"/>
                <a:ea typeface="宋体" panose="02010600030101010101" pitchFamily="2" charset="-122"/>
              </a:endParaRPr>
            </a:p>
          </p:txBody>
        </p:sp>
        <p:sp>
          <p:nvSpPr>
            <p:cNvPr id="219" name="Rectangle 5"/>
            <p:cNvSpPr>
              <a:spLocks noChangeArrowheads="1"/>
            </p:cNvSpPr>
            <p:nvPr/>
          </p:nvSpPr>
          <p:spPr bwMode="auto">
            <a:xfrm>
              <a:off x="1020" y="436"/>
              <a:ext cx="272" cy="27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220" name="Rectangle 6"/>
            <p:cNvSpPr>
              <a:spLocks noChangeArrowheads="1"/>
            </p:cNvSpPr>
            <p:nvPr/>
          </p:nvSpPr>
          <p:spPr bwMode="auto">
            <a:xfrm>
              <a:off x="1292" y="436"/>
              <a:ext cx="272" cy="27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221" name="Rectangle 7"/>
            <p:cNvSpPr>
              <a:spLocks noChangeArrowheads="1"/>
            </p:cNvSpPr>
            <p:nvPr/>
          </p:nvSpPr>
          <p:spPr bwMode="auto">
            <a:xfrm>
              <a:off x="476" y="709"/>
              <a:ext cx="272" cy="27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altLang="zh-CN" sz="1800" b="0" i="0" u="none" strike="noStrike" kern="0" cap="none" spc="0" normalizeH="0" baseline="0" noProof="0" smtClean="0">
                <a:ln>
                  <a:noFill/>
                </a:ln>
                <a:solidFill>
                  <a:srgbClr val="FF0000"/>
                </a:solidFill>
                <a:effectLst/>
                <a:uLnTx/>
                <a:uFillTx/>
                <a:latin typeface="Arial" panose="020B0604020202020204" pitchFamily="34" charset="0"/>
                <a:ea typeface="宋体" panose="02010600030101010101" pitchFamily="2" charset="-122"/>
                <a:cs typeface="Arial" panose="020B0604020202020204" pitchFamily="34" charset="0"/>
              </a:endParaRPr>
            </a:p>
          </p:txBody>
        </p:sp>
        <p:sp>
          <p:nvSpPr>
            <p:cNvPr id="222" name="Rectangle 8"/>
            <p:cNvSpPr>
              <a:spLocks noChangeArrowheads="1"/>
            </p:cNvSpPr>
            <p:nvPr/>
          </p:nvSpPr>
          <p:spPr bwMode="auto">
            <a:xfrm>
              <a:off x="748" y="709"/>
              <a:ext cx="272" cy="27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FF0000"/>
                </a:solidFill>
                <a:effectLst/>
                <a:uLnTx/>
                <a:uFillTx/>
                <a:latin typeface="Arial" panose="020B0604020202020204" pitchFamily="34" charset="0"/>
                <a:ea typeface="宋体" panose="02010600030101010101" pitchFamily="2" charset="-122"/>
              </a:endParaRPr>
            </a:p>
          </p:txBody>
        </p:sp>
        <p:sp>
          <p:nvSpPr>
            <p:cNvPr id="223" name="Rectangle 9"/>
            <p:cNvSpPr>
              <a:spLocks noChangeArrowheads="1"/>
            </p:cNvSpPr>
            <p:nvPr/>
          </p:nvSpPr>
          <p:spPr bwMode="auto">
            <a:xfrm>
              <a:off x="1020" y="709"/>
              <a:ext cx="272" cy="27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FF0000"/>
                </a:solidFill>
                <a:effectLst/>
                <a:uLnTx/>
                <a:uFillTx/>
                <a:latin typeface="Arial" panose="020B0604020202020204" pitchFamily="34" charset="0"/>
                <a:ea typeface="宋体" panose="02010600030101010101" pitchFamily="2" charset="-122"/>
              </a:endParaRPr>
            </a:p>
          </p:txBody>
        </p:sp>
        <p:sp>
          <p:nvSpPr>
            <p:cNvPr id="224" name="Rectangle 10"/>
            <p:cNvSpPr>
              <a:spLocks noChangeArrowheads="1"/>
            </p:cNvSpPr>
            <p:nvPr/>
          </p:nvSpPr>
          <p:spPr bwMode="auto">
            <a:xfrm>
              <a:off x="1292" y="709"/>
              <a:ext cx="272" cy="27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dirty="0" smtClean="0">
                <a:ln>
                  <a:noFill/>
                </a:ln>
                <a:solidFill>
                  <a:srgbClr val="FF0000"/>
                </a:solidFill>
                <a:effectLst/>
                <a:uLnTx/>
                <a:uFillTx/>
                <a:latin typeface="Arial" panose="020B0604020202020204" pitchFamily="34" charset="0"/>
                <a:ea typeface="宋体" panose="02010600030101010101" pitchFamily="2" charset="-122"/>
              </a:endParaRPr>
            </a:p>
          </p:txBody>
        </p:sp>
        <p:sp>
          <p:nvSpPr>
            <p:cNvPr id="225" name="Rectangle 11"/>
            <p:cNvSpPr>
              <a:spLocks noChangeArrowheads="1"/>
            </p:cNvSpPr>
            <p:nvPr/>
          </p:nvSpPr>
          <p:spPr bwMode="auto">
            <a:xfrm>
              <a:off x="476" y="981"/>
              <a:ext cx="272" cy="27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altLang="zh-CN" sz="1800" b="0" i="0" u="none" strike="noStrike" kern="0" cap="none" spc="0" normalizeH="0" baseline="0" noProof="0" dirty="0" smtClean="0">
                <a:ln>
                  <a:noFill/>
                </a:ln>
                <a:solidFill>
                  <a:srgbClr val="FF0000"/>
                </a:solidFill>
                <a:effectLst/>
                <a:uLnTx/>
                <a:uFillTx/>
                <a:latin typeface="Arial" panose="020B0604020202020204" pitchFamily="34" charset="0"/>
                <a:ea typeface="宋体" panose="02010600030101010101" pitchFamily="2" charset="-122"/>
                <a:cs typeface="Arial" panose="020B0604020202020204" pitchFamily="34" charset="0"/>
              </a:endParaRPr>
            </a:p>
          </p:txBody>
        </p:sp>
        <p:sp>
          <p:nvSpPr>
            <p:cNvPr id="226" name="Rectangle 12"/>
            <p:cNvSpPr>
              <a:spLocks noChangeArrowheads="1"/>
            </p:cNvSpPr>
            <p:nvPr/>
          </p:nvSpPr>
          <p:spPr bwMode="auto">
            <a:xfrm>
              <a:off x="748" y="981"/>
              <a:ext cx="272" cy="27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FF0000"/>
                </a:solidFill>
                <a:effectLst/>
                <a:uLnTx/>
                <a:uFillTx/>
                <a:latin typeface="Arial" panose="020B0604020202020204" pitchFamily="34" charset="0"/>
                <a:ea typeface="宋体" panose="02010600030101010101" pitchFamily="2" charset="-122"/>
              </a:endParaRPr>
            </a:p>
          </p:txBody>
        </p:sp>
        <p:sp>
          <p:nvSpPr>
            <p:cNvPr id="227" name="Rectangle 13"/>
            <p:cNvSpPr>
              <a:spLocks noChangeArrowheads="1"/>
            </p:cNvSpPr>
            <p:nvPr/>
          </p:nvSpPr>
          <p:spPr bwMode="auto">
            <a:xfrm>
              <a:off x="1020" y="981"/>
              <a:ext cx="272" cy="27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FF0000"/>
                </a:solidFill>
                <a:effectLst/>
                <a:uLnTx/>
                <a:uFillTx/>
                <a:latin typeface="Arial" panose="020B0604020202020204" pitchFamily="34" charset="0"/>
                <a:ea typeface="宋体" panose="02010600030101010101" pitchFamily="2" charset="-122"/>
              </a:endParaRPr>
            </a:p>
          </p:txBody>
        </p:sp>
        <p:sp>
          <p:nvSpPr>
            <p:cNvPr id="228" name="Rectangle 14"/>
            <p:cNvSpPr>
              <a:spLocks noChangeArrowheads="1"/>
            </p:cNvSpPr>
            <p:nvPr/>
          </p:nvSpPr>
          <p:spPr bwMode="auto">
            <a:xfrm>
              <a:off x="1292" y="981"/>
              <a:ext cx="272" cy="27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FF0000"/>
                </a:solidFill>
                <a:effectLst/>
                <a:uLnTx/>
                <a:uFillTx/>
                <a:latin typeface="Arial" panose="020B0604020202020204" pitchFamily="34" charset="0"/>
                <a:ea typeface="宋体" panose="02010600030101010101" pitchFamily="2" charset="-122"/>
              </a:endParaRPr>
            </a:p>
          </p:txBody>
        </p:sp>
        <p:sp>
          <p:nvSpPr>
            <p:cNvPr id="229" name="Rectangle 15"/>
            <p:cNvSpPr>
              <a:spLocks noChangeArrowheads="1"/>
            </p:cNvSpPr>
            <p:nvPr/>
          </p:nvSpPr>
          <p:spPr bwMode="auto">
            <a:xfrm>
              <a:off x="476" y="1254"/>
              <a:ext cx="272" cy="27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FF0000"/>
                </a:solidFill>
                <a:effectLst/>
                <a:uLnTx/>
                <a:uFillTx/>
                <a:latin typeface="Arial" panose="020B0604020202020204" pitchFamily="34" charset="0"/>
                <a:ea typeface="宋体" panose="02010600030101010101" pitchFamily="2" charset="-122"/>
              </a:endParaRPr>
            </a:p>
          </p:txBody>
        </p:sp>
        <p:sp>
          <p:nvSpPr>
            <p:cNvPr id="230" name="Rectangle 16"/>
            <p:cNvSpPr>
              <a:spLocks noChangeArrowheads="1"/>
            </p:cNvSpPr>
            <p:nvPr/>
          </p:nvSpPr>
          <p:spPr bwMode="auto">
            <a:xfrm>
              <a:off x="748" y="1254"/>
              <a:ext cx="272" cy="27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FF0000"/>
                </a:solidFill>
                <a:effectLst/>
                <a:uLnTx/>
                <a:uFillTx/>
                <a:latin typeface="Arial" panose="020B0604020202020204" pitchFamily="34" charset="0"/>
                <a:ea typeface="宋体" panose="02010600030101010101" pitchFamily="2" charset="-122"/>
              </a:endParaRPr>
            </a:p>
          </p:txBody>
        </p:sp>
        <p:sp>
          <p:nvSpPr>
            <p:cNvPr id="231" name="Rectangle 17"/>
            <p:cNvSpPr>
              <a:spLocks noChangeArrowheads="1"/>
            </p:cNvSpPr>
            <p:nvPr/>
          </p:nvSpPr>
          <p:spPr bwMode="auto">
            <a:xfrm>
              <a:off x="1020" y="1254"/>
              <a:ext cx="272" cy="27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altLang="zh-CN" sz="1800" b="0" i="0" u="none" strike="noStrike" kern="0" cap="none" spc="0" normalizeH="0" baseline="0" noProof="0" dirty="0" smtClean="0">
                <a:ln>
                  <a:noFill/>
                </a:ln>
                <a:solidFill>
                  <a:srgbClr val="FF0000"/>
                </a:solidFill>
                <a:effectLst/>
                <a:uLnTx/>
                <a:uFillTx/>
                <a:latin typeface="Arial" panose="020B0604020202020204" pitchFamily="34" charset="0"/>
                <a:ea typeface="宋体" panose="02010600030101010101" pitchFamily="2" charset="-122"/>
              </a:endParaRPr>
            </a:p>
          </p:txBody>
        </p:sp>
        <p:sp>
          <p:nvSpPr>
            <p:cNvPr id="232" name="Rectangle 18"/>
            <p:cNvSpPr>
              <a:spLocks noChangeArrowheads="1"/>
            </p:cNvSpPr>
            <p:nvPr/>
          </p:nvSpPr>
          <p:spPr bwMode="auto">
            <a:xfrm>
              <a:off x="1292" y="1254"/>
              <a:ext cx="272" cy="27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grpSp>
      <p:sp>
        <p:nvSpPr>
          <p:cNvPr id="233" name="Rectangle 22"/>
          <p:cNvSpPr>
            <a:spLocks noChangeArrowheads="1"/>
          </p:cNvSpPr>
          <p:nvPr/>
        </p:nvSpPr>
        <p:spPr bwMode="auto">
          <a:xfrm>
            <a:off x="9162288" y="1768348"/>
            <a:ext cx="2619994" cy="1282273"/>
          </a:xfrm>
          <a:prstGeom prst="rect">
            <a:avLst/>
          </a:prstGeom>
          <a:solidFill>
            <a:srgbClr val="CDFFE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fontAlgn="base">
              <a:spcAft>
                <a:spcPct val="0"/>
              </a:spcAft>
              <a:buClr>
                <a:srgbClr val="CC9900"/>
              </a:buClr>
              <a:buFont typeface="Wingdings" panose="05000000000000000000" pitchFamily="2" charset="2"/>
              <a:buNone/>
            </a:pPr>
            <a:r>
              <a:rPr lang="zh-CN" altLang="en-US" sz="2000" dirty="0" smtClean="0">
                <a:solidFill>
                  <a:srgbClr val="000000"/>
                </a:solidFill>
                <a:latin typeface="微软雅黑" panose="020B0503020204020204" pitchFamily="34" charset="-122"/>
                <a:ea typeface="微软雅黑" panose="020B0503020204020204" pitchFamily="34" charset="-122"/>
              </a:rPr>
              <a:t>由结点</a:t>
            </a:r>
            <a:r>
              <a:rPr lang="en-US" altLang="zh-CN" sz="2000" dirty="0" smtClean="0">
                <a:solidFill>
                  <a:srgbClr val="000000"/>
                </a:solidFill>
                <a:latin typeface="微软雅黑" panose="020B0503020204020204" pitchFamily="34" charset="-122"/>
                <a:ea typeface="微软雅黑" panose="020B0503020204020204" pitchFamily="34" charset="-122"/>
              </a:rPr>
              <a:t>1</a:t>
            </a:r>
            <a:r>
              <a:rPr lang="zh-CN" altLang="en-US" sz="2000" dirty="0" smtClean="0">
                <a:solidFill>
                  <a:srgbClr val="000000"/>
                </a:solidFill>
                <a:latin typeface="微软雅黑" panose="020B0503020204020204" pitchFamily="34" charset="-122"/>
                <a:ea typeface="微软雅黑" panose="020B0503020204020204" pitchFamily="34" charset="-122"/>
              </a:rPr>
              <a:t>生成结点</a:t>
            </a:r>
            <a:r>
              <a:rPr lang="en-US" altLang="zh-CN" sz="2000" dirty="0" smtClean="0">
                <a:solidFill>
                  <a:srgbClr val="000000"/>
                </a:solidFill>
                <a:latin typeface="微软雅黑" panose="020B0503020204020204" pitchFamily="34" charset="-122"/>
                <a:ea typeface="微软雅黑" panose="020B0503020204020204" pitchFamily="34" charset="-122"/>
              </a:rPr>
              <a:t>18</a:t>
            </a:r>
            <a:r>
              <a:rPr lang="zh-CN" altLang="en-US" sz="2000" dirty="0" smtClean="0">
                <a:solidFill>
                  <a:srgbClr val="000000"/>
                </a:solidFill>
                <a:latin typeface="微软雅黑" panose="020B0503020204020204" pitchFamily="34" charset="-122"/>
                <a:ea typeface="微软雅黑" panose="020B0503020204020204" pitchFamily="34" charset="-122"/>
              </a:rPr>
              <a:t>，即皇后</a:t>
            </a:r>
            <a:r>
              <a:rPr lang="en-US" altLang="zh-CN" sz="2000" dirty="0" smtClean="0">
                <a:solidFill>
                  <a:srgbClr val="000000"/>
                </a:solidFill>
                <a:latin typeface="微软雅黑" panose="020B0503020204020204" pitchFamily="34" charset="-122"/>
                <a:ea typeface="微软雅黑" panose="020B0503020204020204" pitchFamily="34" charset="-122"/>
              </a:rPr>
              <a:t>1</a:t>
            </a:r>
            <a:r>
              <a:rPr lang="zh-CN" altLang="en-US" sz="2000" dirty="0" smtClean="0">
                <a:solidFill>
                  <a:srgbClr val="000000"/>
                </a:solidFill>
                <a:latin typeface="微软雅黑" panose="020B0503020204020204" pitchFamily="34" charset="-122"/>
                <a:ea typeface="微软雅黑" panose="020B0503020204020204" pitchFamily="34" charset="-122"/>
              </a:rPr>
              <a:t>放到第</a:t>
            </a:r>
            <a:r>
              <a:rPr lang="en-US" altLang="zh-CN" sz="2000" dirty="0" smtClean="0">
                <a:solidFill>
                  <a:srgbClr val="000000"/>
                </a:solidFill>
                <a:latin typeface="微软雅黑" panose="020B0503020204020204" pitchFamily="34" charset="-122"/>
                <a:ea typeface="微软雅黑" panose="020B0503020204020204" pitchFamily="34" charset="-122"/>
              </a:rPr>
              <a:t>1</a:t>
            </a:r>
            <a:r>
              <a:rPr lang="zh-CN" altLang="en-US" sz="2000" dirty="0" smtClean="0">
                <a:solidFill>
                  <a:srgbClr val="000000"/>
                </a:solidFill>
                <a:latin typeface="微软雅黑" panose="020B0503020204020204" pitchFamily="34" charset="-122"/>
                <a:ea typeface="微软雅黑" panose="020B0503020204020204" pitchFamily="34" charset="-122"/>
              </a:rPr>
              <a:t>行第</a:t>
            </a:r>
            <a:r>
              <a:rPr lang="en-US" altLang="zh-CN" sz="2000" dirty="0" smtClean="0">
                <a:solidFill>
                  <a:srgbClr val="000000"/>
                </a:solidFill>
                <a:latin typeface="微软雅黑" panose="020B0503020204020204" pitchFamily="34" charset="-122"/>
                <a:ea typeface="微软雅黑" panose="020B0503020204020204" pitchFamily="34" charset="-122"/>
              </a:rPr>
              <a:t>2</a:t>
            </a:r>
            <a:r>
              <a:rPr lang="zh-CN" altLang="en-US" sz="2000" dirty="0" smtClean="0">
                <a:solidFill>
                  <a:srgbClr val="000000"/>
                </a:solidFill>
                <a:latin typeface="微软雅黑" panose="020B0503020204020204" pitchFamily="34" charset="-122"/>
                <a:ea typeface="微软雅黑" panose="020B0503020204020204" pitchFamily="34" charset="-122"/>
              </a:rPr>
              <a:t>列。结点</a:t>
            </a:r>
            <a:r>
              <a:rPr lang="en-US" altLang="zh-CN" sz="2000" dirty="0" smtClean="0">
                <a:solidFill>
                  <a:srgbClr val="000000"/>
                </a:solidFill>
                <a:latin typeface="微软雅黑" panose="020B0503020204020204" pitchFamily="34" charset="-122"/>
                <a:ea typeface="微软雅黑" panose="020B0503020204020204" pitchFamily="34" charset="-122"/>
              </a:rPr>
              <a:t>18</a:t>
            </a:r>
            <a:r>
              <a:rPr lang="zh-CN" altLang="en-US" sz="2000" dirty="0" smtClean="0">
                <a:solidFill>
                  <a:srgbClr val="000000"/>
                </a:solidFill>
                <a:latin typeface="微软雅黑" panose="020B0503020204020204" pitchFamily="34" charset="-122"/>
                <a:ea typeface="微软雅黑" panose="020B0503020204020204" pitchFamily="34" charset="-122"/>
              </a:rPr>
              <a:t>变成</a:t>
            </a:r>
            <a:r>
              <a:rPr lang="en-US" altLang="zh-CN" sz="2000" dirty="0" smtClean="0">
                <a:solidFill>
                  <a:srgbClr val="000000"/>
                </a:solidFill>
                <a:latin typeface="微软雅黑" panose="020B0503020204020204" pitchFamily="34" charset="-122"/>
                <a:ea typeface="微软雅黑" panose="020B0503020204020204" pitchFamily="34" charset="-122"/>
              </a:rPr>
              <a:t>E</a:t>
            </a:r>
            <a:r>
              <a:rPr lang="zh-CN" altLang="en-US" sz="2000" dirty="0" smtClean="0">
                <a:solidFill>
                  <a:srgbClr val="000000"/>
                </a:solidFill>
                <a:latin typeface="微软雅黑" panose="020B0503020204020204" pitchFamily="34" charset="-122"/>
                <a:ea typeface="微软雅黑" panose="020B0503020204020204" pitchFamily="34" charset="-122"/>
              </a:rPr>
              <a:t>结点。</a:t>
            </a:r>
          </a:p>
        </p:txBody>
      </p:sp>
      <p:grpSp>
        <p:nvGrpSpPr>
          <p:cNvPr id="234" name="Group 92"/>
          <p:cNvGrpSpPr>
            <a:grpSpLocks/>
          </p:cNvGrpSpPr>
          <p:nvPr/>
        </p:nvGrpSpPr>
        <p:grpSpPr bwMode="auto">
          <a:xfrm>
            <a:off x="633968" y="2070100"/>
            <a:ext cx="4824413" cy="4479925"/>
            <a:chOff x="1700" y="210"/>
            <a:chExt cx="3539" cy="2928"/>
          </a:xfrm>
        </p:grpSpPr>
        <p:sp>
          <p:nvSpPr>
            <p:cNvPr id="235" name="Oval 19"/>
            <p:cNvSpPr>
              <a:spLocks noChangeArrowheads="1"/>
            </p:cNvSpPr>
            <p:nvPr/>
          </p:nvSpPr>
          <p:spPr bwMode="auto">
            <a:xfrm>
              <a:off x="3152" y="210"/>
              <a:ext cx="273" cy="272"/>
            </a:xfrm>
            <a:prstGeom prst="ellipse">
              <a:avLst/>
            </a:prstGeom>
            <a:solidFill>
              <a:srgbClr val="AFBF39"/>
            </a:solidFill>
            <a:ln w="9525">
              <a:solidFill>
                <a:srgbClr val="000000"/>
              </a:solidFill>
              <a:round/>
              <a:headEnd/>
              <a:tailEnd/>
            </a:ln>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1</a:t>
              </a:r>
            </a:p>
          </p:txBody>
        </p:sp>
        <p:sp>
          <p:nvSpPr>
            <p:cNvPr id="236" name="Oval 20"/>
            <p:cNvSpPr>
              <a:spLocks noChangeArrowheads="1"/>
            </p:cNvSpPr>
            <p:nvPr/>
          </p:nvSpPr>
          <p:spPr bwMode="auto">
            <a:xfrm>
              <a:off x="2063" y="755"/>
              <a:ext cx="273" cy="272"/>
            </a:xfrm>
            <a:prstGeom prst="ellipse">
              <a:avLst/>
            </a:prstGeom>
            <a:solidFill>
              <a:srgbClr val="AFBF39"/>
            </a:solidFill>
            <a:ln w="9525">
              <a:solidFill>
                <a:srgbClr val="000000"/>
              </a:solidFill>
              <a:round/>
              <a:headEnd/>
              <a:tailEnd/>
            </a:ln>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2</a:t>
              </a:r>
            </a:p>
          </p:txBody>
        </p:sp>
        <p:sp>
          <p:nvSpPr>
            <p:cNvPr id="237" name="Line 21"/>
            <p:cNvSpPr>
              <a:spLocks noChangeShapeType="1"/>
            </p:cNvSpPr>
            <p:nvPr/>
          </p:nvSpPr>
          <p:spPr bwMode="auto">
            <a:xfrm flipH="1">
              <a:off x="2245" y="482"/>
              <a:ext cx="998" cy="27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238" name="Oval 23"/>
            <p:cNvSpPr>
              <a:spLocks noChangeArrowheads="1"/>
            </p:cNvSpPr>
            <p:nvPr/>
          </p:nvSpPr>
          <p:spPr bwMode="auto">
            <a:xfrm>
              <a:off x="1700" y="1254"/>
              <a:ext cx="273" cy="272"/>
            </a:xfrm>
            <a:prstGeom prst="ellipse">
              <a:avLst/>
            </a:prstGeom>
            <a:solidFill>
              <a:srgbClr val="AFBF39"/>
            </a:solidFill>
            <a:ln w="9525">
              <a:solidFill>
                <a:srgbClr val="000000"/>
              </a:solidFill>
              <a:round/>
              <a:headEnd/>
              <a:tailEnd/>
            </a:ln>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3</a:t>
              </a:r>
            </a:p>
          </p:txBody>
        </p:sp>
        <p:sp>
          <p:nvSpPr>
            <p:cNvPr id="239" name="Line 24"/>
            <p:cNvSpPr>
              <a:spLocks noChangeShapeType="1"/>
            </p:cNvSpPr>
            <p:nvPr/>
          </p:nvSpPr>
          <p:spPr bwMode="auto">
            <a:xfrm flipH="1">
              <a:off x="1882" y="1026"/>
              <a:ext cx="272" cy="22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240" name="Text Box 25"/>
            <p:cNvSpPr txBox="1">
              <a:spLocks noChangeArrowheads="1"/>
            </p:cNvSpPr>
            <p:nvPr/>
          </p:nvSpPr>
          <p:spPr bwMode="auto">
            <a:xfrm>
              <a:off x="2521" y="460"/>
              <a:ext cx="364" cy="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2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x</a:t>
              </a:r>
              <a:r>
                <a:rPr kumimoji="0" lang="en-US" altLang="zh-CN" sz="1200" b="0" i="0" u="none" strike="noStrike" kern="0" cap="none" spc="0" normalizeH="0" baseline="-25000" noProof="0" smtClean="0">
                  <a:ln>
                    <a:noFill/>
                  </a:ln>
                  <a:solidFill>
                    <a:srgbClr val="000000"/>
                  </a:solidFill>
                  <a:effectLst/>
                  <a:uLnTx/>
                  <a:uFillTx/>
                  <a:latin typeface="Arial" panose="020B0604020202020204" pitchFamily="34" charset="0"/>
                  <a:ea typeface="宋体" panose="02010600030101010101" pitchFamily="2" charset="-122"/>
                </a:rPr>
                <a:t>1</a:t>
              </a:r>
              <a:r>
                <a:rPr kumimoji="0" lang="en-US" altLang="zh-CN" sz="12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=1</a:t>
              </a:r>
            </a:p>
          </p:txBody>
        </p:sp>
        <p:sp>
          <p:nvSpPr>
            <p:cNvPr id="241" name="Text Box 26"/>
            <p:cNvSpPr txBox="1">
              <a:spLocks noChangeArrowheads="1"/>
            </p:cNvSpPr>
            <p:nvPr/>
          </p:nvSpPr>
          <p:spPr bwMode="auto">
            <a:xfrm>
              <a:off x="1736" y="1028"/>
              <a:ext cx="363" cy="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2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x</a:t>
              </a:r>
              <a:r>
                <a:rPr kumimoji="0" lang="en-US" altLang="zh-CN" sz="1200" b="0" i="0" u="none" strike="noStrike" kern="0" cap="none" spc="0" normalizeH="0" baseline="-25000" noProof="0" smtClean="0">
                  <a:ln>
                    <a:noFill/>
                  </a:ln>
                  <a:solidFill>
                    <a:srgbClr val="000000"/>
                  </a:solidFill>
                  <a:effectLst/>
                  <a:uLnTx/>
                  <a:uFillTx/>
                  <a:latin typeface="Arial" panose="020B0604020202020204" pitchFamily="34" charset="0"/>
                  <a:ea typeface="宋体" panose="02010600030101010101" pitchFamily="2" charset="-122"/>
                </a:rPr>
                <a:t>2</a:t>
              </a:r>
              <a:r>
                <a:rPr kumimoji="0" lang="en-US" altLang="zh-CN" sz="12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=2</a:t>
              </a:r>
            </a:p>
          </p:txBody>
        </p:sp>
        <p:sp>
          <p:nvSpPr>
            <p:cNvPr id="242" name="Text Box 27"/>
            <p:cNvSpPr txBox="1">
              <a:spLocks noChangeArrowheads="1"/>
            </p:cNvSpPr>
            <p:nvPr/>
          </p:nvSpPr>
          <p:spPr bwMode="auto">
            <a:xfrm>
              <a:off x="1724" y="1571"/>
              <a:ext cx="363" cy="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2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B</a:t>
              </a:r>
            </a:p>
          </p:txBody>
        </p:sp>
        <p:sp>
          <p:nvSpPr>
            <p:cNvPr id="243" name="Oval 28"/>
            <p:cNvSpPr>
              <a:spLocks noChangeArrowheads="1"/>
            </p:cNvSpPr>
            <p:nvPr/>
          </p:nvSpPr>
          <p:spPr bwMode="auto">
            <a:xfrm>
              <a:off x="2086" y="1253"/>
              <a:ext cx="273" cy="272"/>
            </a:xfrm>
            <a:prstGeom prst="ellipse">
              <a:avLst/>
            </a:prstGeom>
            <a:solidFill>
              <a:srgbClr val="AFBF39"/>
            </a:solidFill>
            <a:ln w="9525">
              <a:solidFill>
                <a:srgbClr val="000000"/>
              </a:solidFill>
              <a:round/>
              <a:headEnd/>
              <a:tailEnd/>
            </a:ln>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8</a:t>
              </a:r>
            </a:p>
          </p:txBody>
        </p:sp>
        <p:sp>
          <p:nvSpPr>
            <p:cNvPr id="244" name="Line 29"/>
            <p:cNvSpPr>
              <a:spLocks noChangeShapeType="1"/>
            </p:cNvSpPr>
            <p:nvPr/>
          </p:nvSpPr>
          <p:spPr bwMode="auto">
            <a:xfrm>
              <a:off x="2222" y="1027"/>
              <a:ext cx="0" cy="22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245" name="Text Box 30"/>
            <p:cNvSpPr txBox="1">
              <a:spLocks noChangeArrowheads="1"/>
            </p:cNvSpPr>
            <p:nvPr/>
          </p:nvSpPr>
          <p:spPr bwMode="auto">
            <a:xfrm>
              <a:off x="2207" y="1067"/>
              <a:ext cx="363" cy="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2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x</a:t>
              </a:r>
              <a:r>
                <a:rPr kumimoji="0" lang="en-US" altLang="zh-CN" sz="1200" b="0" i="0" u="none" strike="noStrike" kern="0" cap="none" spc="0" normalizeH="0" baseline="-25000" noProof="0" smtClean="0">
                  <a:ln>
                    <a:noFill/>
                  </a:ln>
                  <a:solidFill>
                    <a:srgbClr val="000000"/>
                  </a:solidFill>
                  <a:effectLst/>
                  <a:uLnTx/>
                  <a:uFillTx/>
                  <a:latin typeface="Arial" panose="020B0604020202020204" pitchFamily="34" charset="0"/>
                  <a:ea typeface="宋体" panose="02010600030101010101" pitchFamily="2" charset="-122"/>
                </a:rPr>
                <a:t>2</a:t>
              </a:r>
              <a:r>
                <a:rPr kumimoji="0" lang="en-US" altLang="zh-CN" sz="12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=3</a:t>
              </a:r>
            </a:p>
          </p:txBody>
        </p:sp>
        <p:sp>
          <p:nvSpPr>
            <p:cNvPr id="246" name="Oval 31"/>
            <p:cNvSpPr>
              <a:spLocks noChangeArrowheads="1"/>
            </p:cNvSpPr>
            <p:nvPr/>
          </p:nvSpPr>
          <p:spPr bwMode="auto">
            <a:xfrm>
              <a:off x="1769" y="1752"/>
              <a:ext cx="273" cy="272"/>
            </a:xfrm>
            <a:prstGeom prst="ellipse">
              <a:avLst/>
            </a:prstGeom>
            <a:solidFill>
              <a:srgbClr val="AFBF39"/>
            </a:solidFill>
            <a:ln w="9525">
              <a:solidFill>
                <a:srgbClr val="000000"/>
              </a:solidFill>
              <a:round/>
              <a:headEnd/>
              <a:tailEnd/>
            </a:ln>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9</a:t>
              </a:r>
            </a:p>
          </p:txBody>
        </p:sp>
        <p:sp>
          <p:nvSpPr>
            <p:cNvPr id="247" name="Line 32"/>
            <p:cNvSpPr>
              <a:spLocks noChangeShapeType="1"/>
            </p:cNvSpPr>
            <p:nvPr/>
          </p:nvSpPr>
          <p:spPr bwMode="auto">
            <a:xfrm flipH="1">
              <a:off x="1951" y="1524"/>
              <a:ext cx="272" cy="22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248" name="Text Box 33"/>
            <p:cNvSpPr txBox="1">
              <a:spLocks noChangeArrowheads="1"/>
            </p:cNvSpPr>
            <p:nvPr/>
          </p:nvSpPr>
          <p:spPr bwMode="auto">
            <a:xfrm>
              <a:off x="1998" y="1634"/>
              <a:ext cx="363" cy="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2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x</a:t>
              </a:r>
              <a:r>
                <a:rPr kumimoji="0" lang="en-US" altLang="zh-CN" sz="1200" b="0" i="0" u="none" strike="noStrike" kern="0" cap="none" spc="0" normalizeH="0" baseline="-25000" noProof="0" smtClean="0">
                  <a:ln>
                    <a:noFill/>
                  </a:ln>
                  <a:solidFill>
                    <a:srgbClr val="000000"/>
                  </a:solidFill>
                  <a:effectLst/>
                  <a:uLnTx/>
                  <a:uFillTx/>
                  <a:latin typeface="Arial" panose="020B0604020202020204" pitchFamily="34" charset="0"/>
                  <a:ea typeface="宋体" panose="02010600030101010101" pitchFamily="2" charset="-122"/>
                </a:rPr>
                <a:t>3</a:t>
              </a:r>
              <a:r>
                <a:rPr kumimoji="0" lang="en-US" altLang="zh-CN" sz="12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=2</a:t>
              </a:r>
            </a:p>
          </p:txBody>
        </p:sp>
        <p:sp>
          <p:nvSpPr>
            <p:cNvPr id="249" name="Oval 34"/>
            <p:cNvSpPr>
              <a:spLocks noChangeArrowheads="1"/>
            </p:cNvSpPr>
            <p:nvPr/>
          </p:nvSpPr>
          <p:spPr bwMode="auto">
            <a:xfrm>
              <a:off x="2313" y="1753"/>
              <a:ext cx="273" cy="272"/>
            </a:xfrm>
            <a:prstGeom prst="ellipse">
              <a:avLst/>
            </a:prstGeom>
            <a:solidFill>
              <a:srgbClr val="AFBF39"/>
            </a:solidFill>
            <a:ln w="9525">
              <a:solidFill>
                <a:srgbClr val="000000"/>
              </a:solidFill>
              <a:round/>
              <a:headEnd/>
              <a:tailEnd/>
            </a:ln>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11</a:t>
              </a:r>
            </a:p>
          </p:txBody>
        </p:sp>
        <p:sp>
          <p:nvSpPr>
            <p:cNvPr id="250" name="Text Box 35"/>
            <p:cNvSpPr txBox="1">
              <a:spLocks noChangeArrowheads="1"/>
            </p:cNvSpPr>
            <p:nvPr/>
          </p:nvSpPr>
          <p:spPr bwMode="auto">
            <a:xfrm>
              <a:off x="2312" y="1487"/>
              <a:ext cx="363" cy="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2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x</a:t>
              </a:r>
              <a:r>
                <a:rPr kumimoji="0" lang="en-US" altLang="zh-CN" sz="1200" b="0" i="0" u="none" strike="noStrike" kern="0" cap="none" spc="0" normalizeH="0" baseline="-25000" noProof="0" smtClean="0">
                  <a:ln>
                    <a:noFill/>
                  </a:ln>
                  <a:solidFill>
                    <a:srgbClr val="000000"/>
                  </a:solidFill>
                  <a:effectLst/>
                  <a:uLnTx/>
                  <a:uFillTx/>
                  <a:latin typeface="Arial" panose="020B0604020202020204" pitchFamily="34" charset="0"/>
                  <a:ea typeface="宋体" panose="02010600030101010101" pitchFamily="2" charset="-122"/>
                </a:rPr>
                <a:t>3</a:t>
              </a:r>
              <a:r>
                <a:rPr kumimoji="0" lang="en-US" altLang="zh-CN" sz="12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=4</a:t>
              </a:r>
            </a:p>
          </p:txBody>
        </p:sp>
        <p:sp>
          <p:nvSpPr>
            <p:cNvPr id="251" name="Line 36"/>
            <p:cNvSpPr>
              <a:spLocks noChangeShapeType="1"/>
            </p:cNvSpPr>
            <p:nvPr/>
          </p:nvSpPr>
          <p:spPr bwMode="auto">
            <a:xfrm>
              <a:off x="2222" y="1526"/>
              <a:ext cx="272" cy="22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252" name="Oval 37"/>
            <p:cNvSpPr>
              <a:spLocks noChangeArrowheads="1"/>
            </p:cNvSpPr>
            <p:nvPr/>
          </p:nvSpPr>
          <p:spPr bwMode="auto">
            <a:xfrm>
              <a:off x="2812" y="1282"/>
              <a:ext cx="273" cy="272"/>
            </a:xfrm>
            <a:prstGeom prst="ellipse">
              <a:avLst/>
            </a:prstGeom>
            <a:solidFill>
              <a:srgbClr val="AFBF39"/>
            </a:solidFill>
            <a:ln w="9525">
              <a:solidFill>
                <a:srgbClr val="000000"/>
              </a:solidFill>
              <a:round/>
              <a:headEnd/>
              <a:tailEnd/>
            </a:ln>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13</a:t>
              </a:r>
            </a:p>
          </p:txBody>
        </p:sp>
        <p:sp>
          <p:nvSpPr>
            <p:cNvPr id="253" name="Text Box 38"/>
            <p:cNvSpPr txBox="1">
              <a:spLocks noChangeArrowheads="1"/>
            </p:cNvSpPr>
            <p:nvPr/>
          </p:nvSpPr>
          <p:spPr bwMode="auto">
            <a:xfrm>
              <a:off x="2495" y="974"/>
              <a:ext cx="362" cy="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2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x</a:t>
              </a:r>
              <a:r>
                <a:rPr kumimoji="0" lang="en-US" altLang="zh-CN" sz="1200" b="0" i="0" u="none" strike="noStrike" kern="0" cap="none" spc="0" normalizeH="0" baseline="-25000" noProof="0" smtClean="0">
                  <a:ln>
                    <a:noFill/>
                  </a:ln>
                  <a:solidFill>
                    <a:srgbClr val="000000"/>
                  </a:solidFill>
                  <a:effectLst/>
                  <a:uLnTx/>
                  <a:uFillTx/>
                  <a:latin typeface="Arial" panose="020B0604020202020204" pitchFamily="34" charset="0"/>
                  <a:ea typeface="宋体" panose="02010600030101010101" pitchFamily="2" charset="-122"/>
                </a:rPr>
                <a:t>2</a:t>
              </a:r>
              <a:r>
                <a:rPr kumimoji="0" lang="en-US" altLang="zh-CN" sz="12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=4</a:t>
              </a:r>
            </a:p>
          </p:txBody>
        </p:sp>
        <p:sp>
          <p:nvSpPr>
            <p:cNvPr id="254" name="Line 39"/>
            <p:cNvSpPr>
              <a:spLocks noChangeShapeType="1"/>
            </p:cNvSpPr>
            <p:nvPr/>
          </p:nvSpPr>
          <p:spPr bwMode="auto">
            <a:xfrm>
              <a:off x="2222" y="1010"/>
              <a:ext cx="771" cy="27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255" name="Oval 40"/>
            <p:cNvSpPr>
              <a:spLocks noChangeArrowheads="1"/>
            </p:cNvSpPr>
            <p:nvPr/>
          </p:nvSpPr>
          <p:spPr bwMode="auto">
            <a:xfrm>
              <a:off x="2676" y="1736"/>
              <a:ext cx="273" cy="272"/>
            </a:xfrm>
            <a:prstGeom prst="ellipse">
              <a:avLst/>
            </a:prstGeom>
            <a:solidFill>
              <a:srgbClr val="AFBF39"/>
            </a:solidFill>
            <a:ln w="9525">
              <a:solidFill>
                <a:srgbClr val="000000"/>
              </a:solidFill>
              <a:round/>
              <a:headEnd/>
              <a:tailEnd/>
            </a:ln>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14</a:t>
              </a:r>
            </a:p>
          </p:txBody>
        </p:sp>
        <p:sp>
          <p:nvSpPr>
            <p:cNvPr id="256" name="Line 41"/>
            <p:cNvSpPr>
              <a:spLocks noChangeShapeType="1"/>
            </p:cNvSpPr>
            <p:nvPr/>
          </p:nvSpPr>
          <p:spPr bwMode="auto">
            <a:xfrm flipH="1">
              <a:off x="2812" y="1554"/>
              <a:ext cx="136" cy="18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257" name="Text Box 42"/>
            <p:cNvSpPr txBox="1">
              <a:spLocks noChangeArrowheads="1"/>
            </p:cNvSpPr>
            <p:nvPr/>
          </p:nvSpPr>
          <p:spPr bwMode="auto">
            <a:xfrm>
              <a:off x="2570" y="1554"/>
              <a:ext cx="363" cy="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2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x</a:t>
              </a:r>
              <a:r>
                <a:rPr kumimoji="0" lang="en-US" altLang="zh-CN" sz="1200" b="0" i="0" u="none" strike="noStrike" kern="0" cap="none" spc="0" normalizeH="0" baseline="-25000" noProof="0" smtClean="0">
                  <a:ln>
                    <a:noFill/>
                  </a:ln>
                  <a:solidFill>
                    <a:srgbClr val="000000"/>
                  </a:solidFill>
                  <a:effectLst/>
                  <a:uLnTx/>
                  <a:uFillTx/>
                  <a:latin typeface="Arial" panose="020B0604020202020204" pitchFamily="34" charset="0"/>
                  <a:ea typeface="宋体" panose="02010600030101010101" pitchFamily="2" charset="-122"/>
                </a:rPr>
                <a:t>3</a:t>
              </a:r>
              <a:r>
                <a:rPr kumimoji="0" lang="en-US" altLang="zh-CN" sz="12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=2</a:t>
              </a:r>
            </a:p>
          </p:txBody>
        </p:sp>
        <p:sp>
          <p:nvSpPr>
            <p:cNvPr id="258" name="Text Box 43"/>
            <p:cNvSpPr txBox="1">
              <a:spLocks noChangeArrowheads="1"/>
            </p:cNvSpPr>
            <p:nvPr/>
          </p:nvSpPr>
          <p:spPr bwMode="auto">
            <a:xfrm>
              <a:off x="1723" y="2053"/>
              <a:ext cx="363" cy="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2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B</a:t>
              </a:r>
            </a:p>
          </p:txBody>
        </p:sp>
        <p:sp>
          <p:nvSpPr>
            <p:cNvPr id="259" name="Text Box 44"/>
            <p:cNvSpPr txBox="1">
              <a:spLocks noChangeArrowheads="1"/>
            </p:cNvSpPr>
            <p:nvPr/>
          </p:nvSpPr>
          <p:spPr bwMode="auto">
            <a:xfrm>
              <a:off x="2267" y="2053"/>
              <a:ext cx="364" cy="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2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B</a:t>
              </a:r>
            </a:p>
          </p:txBody>
        </p:sp>
        <p:sp>
          <p:nvSpPr>
            <p:cNvPr id="260" name="Oval 45"/>
            <p:cNvSpPr>
              <a:spLocks noChangeArrowheads="1"/>
            </p:cNvSpPr>
            <p:nvPr/>
          </p:nvSpPr>
          <p:spPr bwMode="auto">
            <a:xfrm>
              <a:off x="2676" y="2416"/>
              <a:ext cx="273" cy="272"/>
            </a:xfrm>
            <a:prstGeom prst="ellipse">
              <a:avLst/>
            </a:prstGeom>
            <a:solidFill>
              <a:srgbClr val="AFBF39"/>
            </a:solidFill>
            <a:ln w="9525">
              <a:solidFill>
                <a:srgbClr val="000000"/>
              </a:solidFill>
              <a:round/>
              <a:headEnd/>
              <a:tailEnd/>
            </a:ln>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15</a:t>
              </a:r>
            </a:p>
          </p:txBody>
        </p:sp>
        <p:sp>
          <p:nvSpPr>
            <p:cNvPr id="261" name="Line 46"/>
            <p:cNvSpPr>
              <a:spLocks noChangeShapeType="1"/>
            </p:cNvSpPr>
            <p:nvPr/>
          </p:nvSpPr>
          <p:spPr bwMode="auto">
            <a:xfrm>
              <a:off x="2812" y="2007"/>
              <a:ext cx="0" cy="409"/>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262" name="Text Box 47"/>
            <p:cNvSpPr txBox="1">
              <a:spLocks noChangeArrowheads="1"/>
            </p:cNvSpPr>
            <p:nvPr/>
          </p:nvSpPr>
          <p:spPr bwMode="auto">
            <a:xfrm>
              <a:off x="2522" y="2143"/>
              <a:ext cx="363" cy="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2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x</a:t>
              </a:r>
              <a:r>
                <a:rPr kumimoji="0" lang="en-US" altLang="zh-CN" sz="1200" b="0" i="0" u="none" strike="noStrike" kern="0" cap="none" spc="0" normalizeH="0" baseline="-25000" noProof="0" smtClean="0">
                  <a:ln>
                    <a:noFill/>
                  </a:ln>
                  <a:solidFill>
                    <a:srgbClr val="000000"/>
                  </a:solidFill>
                  <a:effectLst/>
                  <a:uLnTx/>
                  <a:uFillTx/>
                  <a:latin typeface="Arial" panose="020B0604020202020204" pitchFamily="34" charset="0"/>
                  <a:ea typeface="宋体" panose="02010600030101010101" pitchFamily="2" charset="-122"/>
                </a:rPr>
                <a:t>4</a:t>
              </a:r>
              <a:r>
                <a:rPr kumimoji="0" lang="en-US" altLang="zh-CN" sz="12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=3</a:t>
              </a:r>
            </a:p>
          </p:txBody>
        </p:sp>
        <p:sp>
          <p:nvSpPr>
            <p:cNvPr id="263" name="Text Box 48"/>
            <p:cNvSpPr txBox="1">
              <a:spLocks noChangeArrowheads="1"/>
            </p:cNvSpPr>
            <p:nvPr/>
          </p:nvSpPr>
          <p:spPr bwMode="auto">
            <a:xfrm>
              <a:off x="2676" y="2733"/>
              <a:ext cx="363" cy="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2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B</a:t>
              </a:r>
            </a:p>
          </p:txBody>
        </p:sp>
        <p:sp>
          <p:nvSpPr>
            <p:cNvPr id="264" name="Oval 49"/>
            <p:cNvSpPr>
              <a:spLocks noChangeArrowheads="1"/>
            </p:cNvSpPr>
            <p:nvPr/>
          </p:nvSpPr>
          <p:spPr bwMode="auto">
            <a:xfrm>
              <a:off x="3039" y="1735"/>
              <a:ext cx="273" cy="272"/>
            </a:xfrm>
            <a:prstGeom prst="ellipse">
              <a:avLst/>
            </a:prstGeom>
            <a:solidFill>
              <a:srgbClr val="AFBF39"/>
            </a:solidFill>
            <a:ln w="9525">
              <a:solidFill>
                <a:srgbClr val="000000"/>
              </a:solidFill>
              <a:round/>
              <a:headEnd/>
              <a:tailEnd/>
            </a:ln>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16</a:t>
              </a:r>
            </a:p>
          </p:txBody>
        </p:sp>
        <p:sp>
          <p:nvSpPr>
            <p:cNvPr id="265" name="Line 50"/>
            <p:cNvSpPr>
              <a:spLocks noChangeShapeType="1"/>
            </p:cNvSpPr>
            <p:nvPr/>
          </p:nvSpPr>
          <p:spPr bwMode="auto">
            <a:xfrm>
              <a:off x="2948" y="1554"/>
              <a:ext cx="227" cy="18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266" name="Text Box 51"/>
            <p:cNvSpPr txBox="1">
              <a:spLocks noChangeArrowheads="1"/>
            </p:cNvSpPr>
            <p:nvPr/>
          </p:nvSpPr>
          <p:spPr bwMode="auto">
            <a:xfrm>
              <a:off x="3084" y="2098"/>
              <a:ext cx="363" cy="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2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B</a:t>
              </a:r>
            </a:p>
          </p:txBody>
        </p:sp>
        <p:sp>
          <p:nvSpPr>
            <p:cNvPr id="267" name="Text Box 52"/>
            <p:cNvSpPr txBox="1">
              <a:spLocks noChangeArrowheads="1"/>
            </p:cNvSpPr>
            <p:nvPr/>
          </p:nvSpPr>
          <p:spPr bwMode="auto">
            <a:xfrm>
              <a:off x="3046" y="1542"/>
              <a:ext cx="363" cy="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2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x</a:t>
              </a:r>
              <a:r>
                <a:rPr kumimoji="0" lang="en-US" altLang="zh-CN" sz="1200" b="0" i="0" u="none" strike="noStrike" kern="0" cap="none" spc="0" normalizeH="0" baseline="-25000" noProof="0" smtClean="0">
                  <a:ln>
                    <a:noFill/>
                  </a:ln>
                  <a:solidFill>
                    <a:srgbClr val="000000"/>
                  </a:solidFill>
                  <a:effectLst/>
                  <a:uLnTx/>
                  <a:uFillTx/>
                  <a:latin typeface="Arial" panose="020B0604020202020204" pitchFamily="34" charset="0"/>
                  <a:ea typeface="宋体" panose="02010600030101010101" pitchFamily="2" charset="-122"/>
                </a:rPr>
                <a:t>3</a:t>
              </a:r>
              <a:r>
                <a:rPr kumimoji="0" lang="en-US" altLang="zh-CN" sz="12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=3</a:t>
              </a:r>
            </a:p>
          </p:txBody>
        </p:sp>
        <p:sp>
          <p:nvSpPr>
            <p:cNvPr id="268" name="Oval 71"/>
            <p:cNvSpPr>
              <a:spLocks noChangeArrowheads="1"/>
            </p:cNvSpPr>
            <p:nvPr/>
          </p:nvSpPr>
          <p:spPr bwMode="auto">
            <a:xfrm>
              <a:off x="4286" y="799"/>
              <a:ext cx="273" cy="272"/>
            </a:xfrm>
            <a:prstGeom prst="ellipse">
              <a:avLst/>
            </a:prstGeom>
            <a:solidFill>
              <a:srgbClr val="AFBF39"/>
            </a:solidFill>
            <a:ln w="9525">
              <a:solidFill>
                <a:srgbClr val="000000"/>
              </a:solidFill>
              <a:round/>
              <a:headEnd/>
              <a:tailEnd/>
            </a:ln>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18</a:t>
              </a:r>
            </a:p>
          </p:txBody>
        </p:sp>
        <p:sp>
          <p:nvSpPr>
            <p:cNvPr id="269" name="Line 72"/>
            <p:cNvSpPr>
              <a:spLocks noChangeShapeType="1"/>
            </p:cNvSpPr>
            <p:nvPr/>
          </p:nvSpPr>
          <p:spPr bwMode="auto">
            <a:xfrm>
              <a:off x="3243" y="482"/>
              <a:ext cx="1179" cy="31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270" name="Text Box 73"/>
            <p:cNvSpPr txBox="1">
              <a:spLocks noChangeArrowheads="1"/>
            </p:cNvSpPr>
            <p:nvPr/>
          </p:nvSpPr>
          <p:spPr bwMode="auto">
            <a:xfrm>
              <a:off x="3671" y="460"/>
              <a:ext cx="363" cy="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2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x</a:t>
              </a:r>
              <a:r>
                <a:rPr kumimoji="0" lang="en-US" altLang="zh-CN" sz="1200" b="0" i="0" u="none" strike="noStrike" kern="0" cap="none" spc="0" normalizeH="0" baseline="-25000" noProof="0" smtClean="0">
                  <a:ln>
                    <a:noFill/>
                  </a:ln>
                  <a:solidFill>
                    <a:srgbClr val="000000"/>
                  </a:solidFill>
                  <a:effectLst/>
                  <a:uLnTx/>
                  <a:uFillTx/>
                  <a:latin typeface="Arial" panose="020B0604020202020204" pitchFamily="34" charset="0"/>
                  <a:ea typeface="宋体" panose="02010600030101010101" pitchFamily="2" charset="-122"/>
                </a:rPr>
                <a:t>1</a:t>
              </a:r>
              <a:r>
                <a:rPr kumimoji="0" lang="en-US" altLang="zh-CN" sz="12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=2</a:t>
              </a:r>
            </a:p>
          </p:txBody>
        </p:sp>
        <p:sp>
          <p:nvSpPr>
            <p:cNvPr id="271" name="Oval 74"/>
            <p:cNvSpPr>
              <a:spLocks noChangeArrowheads="1"/>
            </p:cNvSpPr>
            <p:nvPr/>
          </p:nvSpPr>
          <p:spPr bwMode="auto">
            <a:xfrm>
              <a:off x="3787" y="1299"/>
              <a:ext cx="273" cy="272"/>
            </a:xfrm>
            <a:prstGeom prst="ellipse">
              <a:avLst/>
            </a:prstGeom>
            <a:solidFill>
              <a:srgbClr val="AFBF39"/>
            </a:solidFill>
            <a:ln w="9525">
              <a:solidFill>
                <a:srgbClr val="000000"/>
              </a:solidFill>
              <a:round/>
              <a:headEnd/>
              <a:tailEnd/>
            </a:ln>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19</a:t>
              </a:r>
            </a:p>
          </p:txBody>
        </p:sp>
        <p:sp>
          <p:nvSpPr>
            <p:cNvPr id="272" name="Oval 75"/>
            <p:cNvSpPr>
              <a:spLocks noChangeArrowheads="1"/>
            </p:cNvSpPr>
            <p:nvPr/>
          </p:nvSpPr>
          <p:spPr bwMode="auto">
            <a:xfrm>
              <a:off x="4286" y="1299"/>
              <a:ext cx="273" cy="272"/>
            </a:xfrm>
            <a:prstGeom prst="ellipse">
              <a:avLst/>
            </a:prstGeom>
            <a:solidFill>
              <a:srgbClr val="AFBF39"/>
            </a:solidFill>
            <a:ln w="9525">
              <a:solidFill>
                <a:srgbClr val="000000"/>
              </a:solidFill>
              <a:round/>
              <a:headEnd/>
              <a:tailEnd/>
            </a:ln>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24</a:t>
              </a:r>
            </a:p>
          </p:txBody>
        </p:sp>
        <p:sp>
          <p:nvSpPr>
            <p:cNvPr id="273" name="Oval 76"/>
            <p:cNvSpPr>
              <a:spLocks noChangeArrowheads="1"/>
            </p:cNvSpPr>
            <p:nvPr/>
          </p:nvSpPr>
          <p:spPr bwMode="auto">
            <a:xfrm>
              <a:off x="4740" y="1299"/>
              <a:ext cx="273" cy="272"/>
            </a:xfrm>
            <a:prstGeom prst="ellipse">
              <a:avLst/>
            </a:prstGeom>
            <a:solidFill>
              <a:srgbClr val="AFBF39"/>
            </a:solidFill>
            <a:ln w="9525">
              <a:solidFill>
                <a:srgbClr val="000000"/>
              </a:solidFill>
              <a:round/>
              <a:headEnd/>
              <a:tailEnd/>
            </a:ln>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29</a:t>
              </a:r>
            </a:p>
          </p:txBody>
        </p:sp>
        <p:sp>
          <p:nvSpPr>
            <p:cNvPr id="274" name="Line 77"/>
            <p:cNvSpPr>
              <a:spLocks noChangeShapeType="1"/>
            </p:cNvSpPr>
            <p:nvPr/>
          </p:nvSpPr>
          <p:spPr bwMode="auto">
            <a:xfrm flipH="1">
              <a:off x="3924" y="1072"/>
              <a:ext cx="498" cy="22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275" name="Line 78"/>
            <p:cNvSpPr>
              <a:spLocks noChangeShapeType="1"/>
            </p:cNvSpPr>
            <p:nvPr/>
          </p:nvSpPr>
          <p:spPr bwMode="auto">
            <a:xfrm>
              <a:off x="4422" y="1072"/>
              <a:ext cx="0" cy="22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276" name="Line 79"/>
            <p:cNvSpPr>
              <a:spLocks noChangeShapeType="1"/>
            </p:cNvSpPr>
            <p:nvPr/>
          </p:nvSpPr>
          <p:spPr bwMode="auto">
            <a:xfrm>
              <a:off x="4422" y="1072"/>
              <a:ext cx="454" cy="22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277" name="Oval 80"/>
            <p:cNvSpPr>
              <a:spLocks noChangeArrowheads="1"/>
            </p:cNvSpPr>
            <p:nvPr/>
          </p:nvSpPr>
          <p:spPr bwMode="auto">
            <a:xfrm>
              <a:off x="4785" y="1797"/>
              <a:ext cx="273" cy="272"/>
            </a:xfrm>
            <a:prstGeom prst="ellipse">
              <a:avLst/>
            </a:prstGeom>
            <a:solidFill>
              <a:srgbClr val="AFBF39"/>
            </a:solidFill>
            <a:ln w="9525">
              <a:solidFill>
                <a:srgbClr val="000000"/>
              </a:solidFill>
              <a:round/>
              <a:headEnd/>
              <a:tailEnd/>
            </a:ln>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30</a:t>
              </a:r>
            </a:p>
          </p:txBody>
        </p:sp>
        <p:sp>
          <p:nvSpPr>
            <p:cNvPr id="278" name="Oval 81"/>
            <p:cNvSpPr>
              <a:spLocks noChangeArrowheads="1"/>
            </p:cNvSpPr>
            <p:nvPr/>
          </p:nvSpPr>
          <p:spPr bwMode="auto">
            <a:xfrm>
              <a:off x="4785" y="2477"/>
              <a:ext cx="273" cy="272"/>
            </a:xfrm>
            <a:prstGeom prst="ellipse">
              <a:avLst/>
            </a:prstGeom>
            <a:solidFill>
              <a:srgbClr val="AFBF39"/>
            </a:solidFill>
            <a:ln w="9525">
              <a:solidFill>
                <a:srgbClr val="000000"/>
              </a:solidFill>
              <a:round/>
              <a:headEnd/>
              <a:tailEnd/>
            </a:ln>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31</a:t>
              </a:r>
            </a:p>
          </p:txBody>
        </p:sp>
        <p:sp>
          <p:nvSpPr>
            <p:cNvPr id="279" name="Text Box 82"/>
            <p:cNvSpPr txBox="1">
              <a:spLocks noChangeArrowheads="1"/>
            </p:cNvSpPr>
            <p:nvPr/>
          </p:nvSpPr>
          <p:spPr bwMode="auto">
            <a:xfrm>
              <a:off x="4614" y="2241"/>
              <a:ext cx="363" cy="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2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x</a:t>
              </a:r>
              <a:r>
                <a:rPr kumimoji="0" lang="en-US" altLang="zh-CN" sz="1200" b="0" i="0" u="none" strike="noStrike" kern="0" cap="none" spc="0" normalizeH="0" baseline="-25000" noProof="0" smtClean="0">
                  <a:ln>
                    <a:noFill/>
                  </a:ln>
                  <a:solidFill>
                    <a:srgbClr val="000000"/>
                  </a:solidFill>
                  <a:effectLst/>
                  <a:uLnTx/>
                  <a:uFillTx/>
                  <a:latin typeface="Arial" panose="020B0604020202020204" pitchFamily="34" charset="0"/>
                  <a:ea typeface="宋体" panose="02010600030101010101" pitchFamily="2" charset="-122"/>
                </a:rPr>
                <a:t>4</a:t>
              </a:r>
              <a:r>
                <a:rPr kumimoji="0" lang="en-US" altLang="zh-CN" sz="12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=3</a:t>
              </a:r>
            </a:p>
          </p:txBody>
        </p:sp>
        <p:sp>
          <p:nvSpPr>
            <p:cNvPr id="280" name="Line 83"/>
            <p:cNvSpPr>
              <a:spLocks noChangeShapeType="1"/>
            </p:cNvSpPr>
            <p:nvPr/>
          </p:nvSpPr>
          <p:spPr bwMode="auto">
            <a:xfrm>
              <a:off x="4921" y="2070"/>
              <a:ext cx="0" cy="409"/>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281" name="Line 84"/>
            <p:cNvSpPr>
              <a:spLocks noChangeShapeType="1"/>
            </p:cNvSpPr>
            <p:nvPr/>
          </p:nvSpPr>
          <p:spPr bwMode="auto">
            <a:xfrm>
              <a:off x="4921" y="1571"/>
              <a:ext cx="0" cy="22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282" name="Text Box 85"/>
            <p:cNvSpPr txBox="1">
              <a:spLocks noChangeArrowheads="1"/>
            </p:cNvSpPr>
            <p:nvPr/>
          </p:nvSpPr>
          <p:spPr bwMode="auto">
            <a:xfrm>
              <a:off x="4876" y="1581"/>
              <a:ext cx="363" cy="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2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x</a:t>
              </a:r>
              <a:r>
                <a:rPr kumimoji="0" lang="en-US" altLang="zh-CN" sz="1200" b="0" i="0" u="none" strike="noStrike" kern="0" cap="none" spc="0" normalizeH="0" baseline="-25000" noProof="0" smtClean="0">
                  <a:ln>
                    <a:noFill/>
                  </a:ln>
                  <a:solidFill>
                    <a:srgbClr val="000000"/>
                  </a:solidFill>
                  <a:effectLst/>
                  <a:uLnTx/>
                  <a:uFillTx/>
                  <a:latin typeface="Arial" panose="020B0604020202020204" pitchFamily="34" charset="0"/>
                  <a:ea typeface="宋体" panose="02010600030101010101" pitchFamily="2" charset="-122"/>
                </a:rPr>
                <a:t>3</a:t>
              </a:r>
              <a:r>
                <a:rPr kumimoji="0" lang="en-US" altLang="zh-CN" sz="12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=1</a:t>
              </a:r>
            </a:p>
          </p:txBody>
        </p:sp>
        <p:sp>
          <p:nvSpPr>
            <p:cNvPr id="283" name="Text Box 86"/>
            <p:cNvSpPr txBox="1">
              <a:spLocks noChangeArrowheads="1"/>
            </p:cNvSpPr>
            <p:nvPr/>
          </p:nvSpPr>
          <p:spPr bwMode="auto">
            <a:xfrm>
              <a:off x="4614" y="1026"/>
              <a:ext cx="364" cy="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2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x</a:t>
              </a:r>
              <a:r>
                <a:rPr kumimoji="0" lang="en-US" altLang="zh-CN" sz="1200" b="0" i="0" u="none" strike="noStrike" kern="0" cap="none" spc="0" normalizeH="0" baseline="-25000" noProof="0" smtClean="0">
                  <a:ln>
                    <a:noFill/>
                  </a:ln>
                  <a:solidFill>
                    <a:srgbClr val="000000"/>
                  </a:solidFill>
                  <a:effectLst/>
                  <a:uLnTx/>
                  <a:uFillTx/>
                  <a:latin typeface="Arial" panose="020B0604020202020204" pitchFamily="34" charset="0"/>
                  <a:ea typeface="宋体" panose="02010600030101010101" pitchFamily="2" charset="-122"/>
                </a:rPr>
                <a:t>2</a:t>
              </a:r>
              <a:r>
                <a:rPr kumimoji="0" lang="en-US" altLang="zh-CN" sz="12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=4</a:t>
              </a:r>
            </a:p>
          </p:txBody>
        </p:sp>
        <p:sp>
          <p:nvSpPr>
            <p:cNvPr id="284" name="Text Box 87"/>
            <p:cNvSpPr txBox="1">
              <a:spLocks noChangeArrowheads="1"/>
            </p:cNvSpPr>
            <p:nvPr/>
          </p:nvSpPr>
          <p:spPr bwMode="auto">
            <a:xfrm>
              <a:off x="3884" y="1027"/>
              <a:ext cx="363" cy="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2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x</a:t>
              </a:r>
              <a:r>
                <a:rPr kumimoji="0" lang="en-US" altLang="zh-CN" sz="1200" b="0" i="0" u="none" strike="noStrike" kern="0" cap="none" spc="0" normalizeH="0" baseline="-25000" noProof="0" smtClean="0">
                  <a:ln>
                    <a:noFill/>
                  </a:ln>
                  <a:solidFill>
                    <a:srgbClr val="000000"/>
                  </a:solidFill>
                  <a:effectLst/>
                  <a:uLnTx/>
                  <a:uFillTx/>
                  <a:latin typeface="Arial" panose="020B0604020202020204" pitchFamily="34" charset="0"/>
                  <a:ea typeface="宋体" panose="02010600030101010101" pitchFamily="2" charset="-122"/>
                </a:rPr>
                <a:t>2</a:t>
              </a:r>
              <a:r>
                <a:rPr kumimoji="0" lang="en-US" altLang="zh-CN" sz="12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=1</a:t>
              </a:r>
            </a:p>
          </p:txBody>
        </p:sp>
        <p:sp>
          <p:nvSpPr>
            <p:cNvPr id="285" name="Text Box 88"/>
            <p:cNvSpPr txBox="1">
              <a:spLocks noChangeArrowheads="1"/>
            </p:cNvSpPr>
            <p:nvPr/>
          </p:nvSpPr>
          <p:spPr bwMode="auto">
            <a:xfrm>
              <a:off x="4394" y="1154"/>
              <a:ext cx="363" cy="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2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x</a:t>
              </a:r>
              <a:r>
                <a:rPr kumimoji="0" lang="en-US" altLang="zh-CN" sz="1200" b="0" i="0" u="none" strike="noStrike" kern="0" cap="none" spc="0" normalizeH="0" baseline="-25000" noProof="0" smtClean="0">
                  <a:ln>
                    <a:noFill/>
                  </a:ln>
                  <a:solidFill>
                    <a:srgbClr val="000000"/>
                  </a:solidFill>
                  <a:effectLst/>
                  <a:uLnTx/>
                  <a:uFillTx/>
                  <a:latin typeface="Arial" panose="020B0604020202020204" pitchFamily="34" charset="0"/>
                  <a:ea typeface="宋体" panose="02010600030101010101" pitchFamily="2" charset="-122"/>
                </a:rPr>
                <a:t>2</a:t>
              </a:r>
              <a:r>
                <a:rPr kumimoji="0" lang="en-US" altLang="zh-CN" sz="12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=3</a:t>
              </a:r>
            </a:p>
          </p:txBody>
        </p:sp>
        <p:sp>
          <p:nvSpPr>
            <p:cNvPr id="286" name="Text Box 89"/>
            <p:cNvSpPr txBox="1">
              <a:spLocks noChangeArrowheads="1"/>
            </p:cNvSpPr>
            <p:nvPr/>
          </p:nvSpPr>
          <p:spPr bwMode="auto">
            <a:xfrm>
              <a:off x="3696" y="1661"/>
              <a:ext cx="364" cy="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2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B</a:t>
              </a:r>
            </a:p>
          </p:txBody>
        </p:sp>
        <p:sp>
          <p:nvSpPr>
            <p:cNvPr id="287" name="Text Box 90"/>
            <p:cNvSpPr txBox="1">
              <a:spLocks noChangeArrowheads="1"/>
            </p:cNvSpPr>
            <p:nvPr/>
          </p:nvSpPr>
          <p:spPr bwMode="auto">
            <a:xfrm>
              <a:off x="4195" y="1661"/>
              <a:ext cx="363" cy="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2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B</a:t>
              </a:r>
            </a:p>
          </p:txBody>
        </p:sp>
        <p:sp>
          <p:nvSpPr>
            <p:cNvPr id="288" name="Text Box 91"/>
            <p:cNvSpPr txBox="1">
              <a:spLocks noChangeArrowheads="1"/>
            </p:cNvSpPr>
            <p:nvPr/>
          </p:nvSpPr>
          <p:spPr bwMode="auto">
            <a:xfrm>
              <a:off x="4694" y="2840"/>
              <a:ext cx="363" cy="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zh-CN" altLang="en-US" sz="12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答案结点</a:t>
              </a:r>
            </a:p>
          </p:txBody>
        </p:sp>
      </p:grpSp>
      <p:sp>
        <p:nvSpPr>
          <p:cNvPr id="289" name="Rectangle 93"/>
          <p:cNvSpPr>
            <a:spLocks noChangeArrowheads="1"/>
          </p:cNvSpPr>
          <p:nvPr/>
        </p:nvSpPr>
        <p:spPr bwMode="auto">
          <a:xfrm>
            <a:off x="9162288" y="3138679"/>
            <a:ext cx="2619994" cy="957199"/>
          </a:xfrm>
          <a:prstGeom prst="rect">
            <a:avLst/>
          </a:prstGeom>
          <a:solidFill>
            <a:srgbClr val="CDFFE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fontAlgn="base">
              <a:spcAft>
                <a:spcPct val="0"/>
              </a:spcAft>
              <a:buClr>
                <a:srgbClr val="CC9900"/>
              </a:buClr>
              <a:buFont typeface="Wingdings" panose="05000000000000000000" pitchFamily="2" charset="2"/>
              <a:buNone/>
            </a:pPr>
            <a:r>
              <a:rPr lang="zh-CN" altLang="en-US" sz="2000" smtClean="0">
                <a:solidFill>
                  <a:srgbClr val="000000"/>
                </a:solidFill>
                <a:latin typeface="微软雅黑" panose="020B0503020204020204" pitchFamily="34" charset="-122"/>
                <a:ea typeface="微软雅黑" panose="020B0503020204020204" pitchFamily="34" charset="-122"/>
              </a:rPr>
              <a:t>扩展结点</a:t>
            </a:r>
            <a:r>
              <a:rPr lang="en-US" altLang="zh-CN" sz="2000" smtClean="0">
                <a:solidFill>
                  <a:srgbClr val="000000"/>
                </a:solidFill>
                <a:latin typeface="微软雅黑" panose="020B0503020204020204" pitchFamily="34" charset="-122"/>
                <a:ea typeface="微软雅黑" panose="020B0503020204020204" pitchFamily="34" charset="-122"/>
              </a:rPr>
              <a:t>18</a:t>
            </a:r>
            <a:r>
              <a:rPr lang="zh-CN" altLang="en-US" sz="2000" smtClean="0">
                <a:solidFill>
                  <a:srgbClr val="000000"/>
                </a:solidFill>
                <a:latin typeface="微软雅黑" panose="020B0503020204020204" pitchFamily="34" charset="-122"/>
                <a:ea typeface="微软雅黑" panose="020B0503020204020204" pitchFamily="34" charset="-122"/>
              </a:rPr>
              <a:t>生成结点</a:t>
            </a:r>
            <a:r>
              <a:rPr lang="en-US" altLang="zh-CN" sz="2000" smtClean="0">
                <a:solidFill>
                  <a:srgbClr val="000000"/>
                </a:solidFill>
                <a:latin typeface="微软雅黑" panose="020B0503020204020204" pitchFamily="34" charset="-122"/>
                <a:ea typeface="微软雅黑" panose="020B0503020204020204" pitchFamily="34" charset="-122"/>
              </a:rPr>
              <a:t>19</a:t>
            </a:r>
            <a:r>
              <a:rPr lang="zh-CN" altLang="en-US" sz="2000" smtClean="0">
                <a:solidFill>
                  <a:srgbClr val="000000"/>
                </a:solidFill>
                <a:latin typeface="微软雅黑" panose="020B0503020204020204" pitchFamily="34" charset="-122"/>
                <a:ea typeface="微软雅黑" panose="020B0503020204020204" pitchFamily="34" charset="-122"/>
              </a:rPr>
              <a:t>，即皇后</a:t>
            </a:r>
            <a:r>
              <a:rPr lang="en-US" altLang="zh-CN" sz="2000" smtClean="0">
                <a:solidFill>
                  <a:srgbClr val="000000"/>
                </a:solidFill>
                <a:latin typeface="微软雅黑" panose="020B0503020204020204" pitchFamily="34" charset="-122"/>
                <a:ea typeface="微软雅黑" panose="020B0503020204020204" pitchFamily="34" charset="-122"/>
              </a:rPr>
              <a:t>2</a:t>
            </a:r>
            <a:r>
              <a:rPr lang="zh-CN" altLang="en-US" sz="2000" smtClean="0">
                <a:solidFill>
                  <a:srgbClr val="000000"/>
                </a:solidFill>
                <a:latin typeface="微软雅黑" panose="020B0503020204020204" pitchFamily="34" charset="-122"/>
                <a:ea typeface="微软雅黑" panose="020B0503020204020204" pitchFamily="34" charset="-122"/>
              </a:rPr>
              <a:t>放到第</a:t>
            </a:r>
            <a:r>
              <a:rPr lang="en-US" altLang="zh-CN" sz="2000" smtClean="0">
                <a:solidFill>
                  <a:srgbClr val="000000"/>
                </a:solidFill>
                <a:latin typeface="微软雅黑" panose="020B0503020204020204" pitchFamily="34" charset="-122"/>
                <a:ea typeface="微软雅黑" panose="020B0503020204020204" pitchFamily="34" charset="-122"/>
              </a:rPr>
              <a:t>2</a:t>
            </a:r>
            <a:r>
              <a:rPr lang="zh-CN" altLang="en-US" sz="2000" smtClean="0">
                <a:solidFill>
                  <a:srgbClr val="000000"/>
                </a:solidFill>
                <a:latin typeface="微软雅黑" panose="020B0503020204020204" pitchFamily="34" charset="-122"/>
                <a:ea typeface="微软雅黑" panose="020B0503020204020204" pitchFamily="34" charset="-122"/>
              </a:rPr>
              <a:t>行第</a:t>
            </a:r>
            <a:r>
              <a:rPr lang="en-US" altLang="zh-CN" sz="2000" smtClean="0">
                <a:solidFill>
                  <a:srgbClr val="000000"/>
                </a:solidFill>
                <a:latin typeface="微软雅黑" panose="020B0503020204020204" pitchFamily="34" charset="-122"/>
                <a:ea typeface="微软雅黑" panose="020B0503020204020204" pitchFamily="34" charset="-122"/>
              </a:rPr>
              <a:t>1</a:t>
            </a:r>
            <a:r>
              <a:rPr lang="zh-CN" altLang="en-US" sz="2000" smtClean="0">
                <a:solidFill>
                  <a:srgbClr val="000000"/>
                </a:solidFill>
                <a:latin typeface="微软雅黑" panose="020B0503020204020204" pitchFamily="34" charset="-122"/>
                <a:ea typeface="微软雅黑" panose="020B0503020204020204" pitchFamily="34" charset="-122"/>
              </a:rPr>
              <a:t>列。</a:t>
            </a:r>
          </a:p>
        </p:txBody>
      </p:sp>
      <p:sp>
        <p:nvSpPr>
          <p:cNvPr id="291" name="Rectangle 95"/>
          <p:cNvSpPr>
            <a:spLocks noChangeArrowheads="1"/>
          </p:cNvSpPr>
          <p:nvPr/>
        </p:nvSpPr>
        <p:spPr bwMode="auto">
          <a:xfrm>
            <a:off x="9170162" y="4179950"/>
            <a:ext cx="2612120" cy="682070"/>
          </a:xfrm>
          <a:prstGeom prst="rect">
            <a:avLst/>
          </a:prstGeom>
          <a:solidFill>
            <a:srgbClr val="CDFFE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fontAlgn="base">
              <a:spcAft>
                <a:spcPct val="0"/>
              </a:spcAft>
              <a:buClr>
                <a:srgbClr val="CC9900"/>
              </a:buClr>
              <a:buFont typeface="Wingdings" panose="05000000000000000000" pitchFamily="2" charset="2"/>
              <a:buNone/>
            </a:pPr>
            <a:r>
              <a:rPr lang="zh-CN" altLang="en-US" sz="2000" smtClean="0">
                <a:solidFill>
                  <a:srgbClr val="000000"/>
                </a:solidFill>
                <a:latin typeface="微软雅黑" panose="020B0503020204020204" pitchFamily="34" charset="-122"/>
                <a:ea typeface="微软雅黑" panose="020B0503020204020204" pitchFamily="34" charset="-122"/>
              </a:rPr>
              <a:t>利用限界函数杀死结点</a:t>
            </a:r>
            <a:r>
              <a:rPr lang="en-US" altLang="zh-CN" sz="2000" smtClean="0">
                <a:solidFill>
                  <a:srgbClr val="000000"/>
                </a:solidFill>
                <a:latin typeface="微软雅黑" panose="020B0503020204020204" pitchFamily="34" charset="-122"/>
                <a:ea typeface="微软雅黑" panose="020B0503020204020204" pitchFamily="34" charset="-122"/>
              </a:rPr>
              <a:t>19</a:t>
            </a:r>
            <a:r>
              <a:rPr lang="zh-CN" altLang="en-US" sz="2000" smtClean="0">
                <a:solidFill>
                  <a:srgbClr val="000000"/>
                </a:solidFill>
                <a:latin typeface="微软雅黑" panose="020B0503020204020204" pitchFamily="34" charset="-122"/>
                <a:ea typeface="微软雅黑" panose="020B0503020204020204" pitchFamily="34" charset="-122"/>
              </a:rPr>
              <a:t>。</a:t>
            </a:r>
          </a:p>
        </p:txBody>
      </p:sp>
      <p:sp>
        <p:nvSpPr>
          <p:cNvPr id="292" name="Rectangle 96"/>
          <p:cNvSpPr>
            <a:spLocks noChangeArrowheads="1"/>
          </p:cNvSpPr>
          <p:nvPr/>
        </p:nvSpPr>
        <p:spPr bwMode="auto">
          <a:xfrm>
            <a:off x="9160657" y="4950078"/>
            <a:ext cx="2621625" cy="1034711"/>
          </a:xfrm>
          <a:prstGeom prst="rect">
            <a:avLst/>
          </a:prstGeom>
          <a:solidFill>
            <a:srgbClr val="CDFFE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fontAlgn="base">
              <a:spcAft>
                <a:spcPct val="0"/>
              </a:spcAft>
              <a:buClr>
                <a:srgbClr val="CC9900"/>
              </a:buClr>
              <a:buFont typeface="Wingdings" panose="05000000000000000000" pitchFamily="2" charset="2"/>
              <a:buNone/>
            </a:pPr>
            <a:r>
              <a:rPr lang="zh-CN" altLang="en-US" sz="2000" dirty="0" smtClean="0">
                <a:solidFill>
                  <a:srgbClr val="000000"/>
                </a:solidFill>
                <a:latin typeface="微软雅黑" panose="020B0503020204020204" pitchFamily="34" charset="-122"/>
                <a:ea typeface="微软雅黑" panose="020B0503020204020204" pitchFamily="34" charset="-122"/>
              </a:rPr>
              <a:t>返回结点</a:t>
            </a:r>
            <a:r>
              <a:rPr lang="en-US" altLang="zh-CN" sz="2000" dirty="0" smtClean="0">
                <a:solidFill>
                  <a:srgbClr val="000000"/>
                </a:solidFill>
                <a:latin typeface="微软雅黑" panose="020B0503020204020204" pitchFamily="34" charset="-122"/>
                <a:ea typeface="微软雅黑" panose="020B0503020204020204" pitchFamily="34" charset="-122"/>
              </a:rPr>
              <a:t>18</a:t>
            </a:r>
            <a:r>
              <a:rPr lang="zh-CN" altLang="en-US" sz="2000" dirty="0" smtClean="0">
                <a:solidFill>
                  <a:srgbClr val="000000"/>
                </a:solidFill>
                <a:latin typeface="微软雅黑" panose="020B0503020204020204" pitchFamily="34" charset="-122"/>
                <a:ea typeface="微软雅黑" panose="020B0503020204020204" pitchFamily="34" charset="-122"/>
              </a:rPr>
              <a:t>，生成结点</a:t>
            </a:r>
            <a:r>
              <a:rPr lang="en-US" altLang="zh-CN" sz="2000" dirty="0" smtClean="0">
                <a:solidFill>
                  <a:srgbClr val="000000"/>
                </a:solidFill>
                <a:latin typeface="微软雅黑" panose="020B0503020204020204" pitchFamily="34" charset="-122"/>
                <a:ea typeface="微软雅黑" panose="020B0503020204020204" pitchFamily="34" charset="-122"/>
              </a:rPr>
              <a:t>24</a:t>
            </a:r>
            <a:r>
              <a:rPr lang="zh-CN" altLang="en-US" sz="2000" dirty="0" smtClean="0">
                <a:solidFill>
                  <a:srgbClr val="000000"/>
                </a:solidFill>
                <a:latin typeface="微软雅黑" panose="020B0503020204020204" pitchFamily="34" charset="-122"/>
                <a:ea typeface="微软雅黑" panose="020B0503020204020204" pitchFamily="34" charset="-122"/>
              </a:rPr>
              <a:t>，即皇后</a:t>
            </a:r>
            <a:r>
              <a:rPr lang="en-US" altLang="zh-CN" sz="2000" dirty="0" smtClean="0">
                <a:solidFill>
                  <a:srgbClr val="000000"/>
                </a:solidFill>
                <a:latin typeface="微软雅黑" panose="020B0503020204020204" pitchFamily="34" charset="-122"/>
                <a:ea typeface="微软雅黑" panose="020B0503020204020204" pitchFamily="34" charset="-122"/>
              </a:rPr>
              <a:t>2</a:t>
            </a:r>
            <a:r>
              <a:rPr lang="zh-CN" altLang="en-US" sz="2000" dirty="0" smtClean="0">
                <a:solidFill>
                  <a:srgbClr val="000000"/>
                </a:solidFill>
                <a:latin typeface="微软雅黑" panose="020B0503020204020204" pitchFamily="34" charset="-122"/>
                <a:ea typeface="微软雅黑" panose="020B0503020204020204" pitchFamily="34" charset="-122"/>
              </a:rPr>
              <a:t>放到第</a:t>
            </a:r>
            <a:r>
              <a:rPr lang="en-US" altLang="zh-CN" sz="2000" dirty="0" smtClean="0">
                <a:solidFill>
                  <a:srgbClr val="000000"/>
                </a:solidFill>
                <a:latin typeface="微软雅黑" panose="020B0503020204020204" pitchFamily="34" charset="-122"/>
                <a:ea typeface="微软雅黑" panose="020B0503020204020204" pitchFamily="34" charset="-122"/>
              </a:rPr>
              <a:t>2</a:t>
            </a:r>
            <a:r>
              <a:rPr lang="zh-CN" altLang="en-US" sz="2000" dirty="0" smtClean="0">
                <a:solidFill>
                  <a:srgbClr val="000000"/>
                </a:solidFill>
                <a:latin typeface="微软雅黑" panose="020B0503020204020204" pitchFamily="34" charset="-122"/>
                <a:ea typeface="微软雅黑" panose="020B0503020204020204" pitchFamily="34" charset="-122"/>
              </a:rPr>
              <a:t>行第</a:t>
            </a:r>
            <a:r>
              <a:rPr lang="en-US" altLang="zh-CN" sz="2000" dirty="0" smtClean="0">
                <a:solidFill>
                  <a:srgbClr val="000000"/>
                </a:solidFill>
                <a:latin typeface="微软雅黑" panose="020B0503020204020204" pitchFamily="34" charset="-122"/>
                <a:ea typeface="微软雅黑" panose="020B0503020204020204" pitchFamily="34" charset="-122"/>
              </a:rPr>
              <a:t>3</a:t>
            </a:r>
            <a:r>
              <a:rPr lang="zh-CN" altLang="en-US" sz="2000" dirty="0" smtClean="0">
                <a:solidFill>
                  <a:srgbClr val="000000"/>
                </a:solidFill>
                <a:latin typeface="微软雅黑" panose="020B0503020204020204" pitchFamily="34" charset="-122"/>
                <a:ea typeface="微软雅黑" panose="020B0503020204020204" pitchFamily="34" charset="-122"/>
              </a:rPr>
              <a:t>列。</a:t>
            </a:r>
          </a:p>
        </p:txBody>
      </p:sp>
      <p:sp>
        <p:nvSpPr>
          <p:cNvPr id="297" name="Line 102"/>
          <p:cNvSpPr>
            <a:spLocks noChangeShapeType="1"/>
          </p:cNvSpPr>
          <p:nvPr/>
        </p:nvSpPr>
        <p:spPr bwMode="auto">
          <a:xfrm flipH="1">
            <a:off x="6749662" y="3655210"/>
            <a:ext cx="2410993" cy="393588"/>
          </a:xfrm>
          <a:prstGeom prst="line">
            <a:avLst/>
          </a:prstGeom>
          <a:noFill/>
          <a:ln w="34925">
            <a:solidFill>
              <a:srgbClr val="FF0000"/>
            </a:solidFill>
            <a:prstDash val="dash"/>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sz="9600" smtClean="0">
              <a:solidFill>
                <a:srgbClr val="000000"/>
              </a:solidFill>
              <a:latin typeface="Arial" panose="020B0604020202020204" pitchFamily="34" charset="0"/>
              <a:ea typeface="宋体" panose="02010600030101010101" pitchFamily="2" charset="-122"/>
            </a:endParaRPr>
          </a:p>
        </p:txBody>
      </p:sp>
      <p:grpSp>
        <p:nvGrpSpPr>
          <p:cNvPr id="298" name="Group 105"/>
          <p:cNvGrpSpPr>
            <a:grpSpLocks/>
          </p:cNvGrpSpPr>
          <p:nvPr/>
        </p:nvGrpSpPr>
        <p:grpSpPr bwMode="auto">
          <a:xfrm>
            <a:off x="6398865" y="3877426"/>
            <a:ext cx="431800" cy="431800"/>
            <a:chOff x="113" y="3022"/>
            <a:chExt cx="272" cy="272"/>
          </a:xfrm>
        </p:grpSpPr>
        <p:sp>
          <p:nvSpPr>
            <p:cNvPr id="299" name="Line 103"/>
            <p:cNvSpPr>
              <a:spLocks noChangeShapeType="1"/>
            </p:cNvSpPr>
            <p:nvPr/>
          </p:nvSpPr>
          <p:spPr bwMode="auto">
            <a:xfrm>
              <a:off x="113" y="3022"/>
              <a:ext cx="272" cy="272"/>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sz="9600" smtClean="0">
                <a:solidFill>
                  <a:srgbClr val="000000"/>
                </a:solidFill>
                <a:latin typeface="Arial" panose="020B0604020202020204" pitchFamily="34" charset="0"/>
                <a:ea typeface="宋体" panose="02010600030101010101" pitchFamily="2" charset="-122"/>
              </a:endParaRPr>
            </a:p>
          </p:txBody>
        </p:sp>
        <p:sp>
          <p:nvSpPr>
            <p:cNvPr id="300" name="Line 104"/>
            <p:cNvSpPr>
              <a:spLocks noChangeShapeType="1"/>
            </p:cNvSpPr>
            <p:nvPr/>
          </p:nvSpPr>
          <p:spPr bwMode="auto">
            <a:xfrm flipH="1">
              <a:off x="113" y="3022"/>
              <a:ext cx="272" cy="272"/>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sz="9600" smtClean="0">
                <a:solidFill>
                  <a:srgbClr val="000000"/>
                </a:solidFill>
                <a:latin typeface="Arial" panose="020B0604020202020204" pitchFamily="34" charset="0"/>
                <a:ea typeface="宋体" panose="02010600030101010101" pitchFamily="2" charset="-122"/>
              </a:endParaRPr>
            </a:p>
          </p:txBody>
        </p:sp>
      </p:grpSp>
      <p:sp>
        <p:nvSpPr>
          <p:cNvPr id="301" name="Line 106"/>
          <p:cNvSpPr>
            <a:spLocks noChangeShapeType="1"/>
          </p:cNvSpPr>
          <p:nvPr/>
        </p:nvSpPr>
        <p:spPr bwMode="auto">
          <a:xfrm flipH="1" flipV="1">
            <a:off x="7541631" y="4248862"/>
            <a:ext cx="1620656" cy="1216466"/>
          </a:xfrm>
          <a:prstGeom prst="line">
            <a:avLst/>
          </a:prstGeom>
          <a:noFill/>
          <a:ln w="34925">
            <a:solidFill>
              <a:srgbClr val="FF0000"/>
            </a:solidFill>
            <a:prstDash val="dash"/>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sz="9600" smtClean="0">
              <a:solidFill>
                <a:srgbClr val="000000"/>
              </a:solidFill>
              <a:latin typeface="Arial" panose="020B0604020202020204" pitchFamily="34" charset="0"/>
              <a:ea typeface="宋体" panose="02010600030101010101" pitchFamily="2" charset="-122"/>
            </a:endParaRPr>
          </a:p>
        </p:txBody>
      </p:sp>
      <p:grpSp>
        <p:nvGrpSpPr>
          <p:cNvPr id="302" name="Group 107"/>
          <p:cNvGrpSpPr>
            <a:grpSpLocks/>
          </p:cNvGrpSpPr>
          <p:nvPr/>
        </p:nvGrpSpPr>
        <p:grpSpPr bwMode="auto">
          <a:xfrm>
            <a:off x="7262465" y="3877426"/>
            <a:ext cx="431800" cy="431800"/>
            <a:chOff x="113" y="3022"/>
            <a:chExt cx="272" cy="272"/>
          </a:xfrm>
        </p:grpSpPr>
        <p:sp>
          <p:nvSpPr>
            <p:cNvPr id="303" name="Line 108"/>
            <p:cNvSpPr>
              <a:spLocks noChangeShapeType="1"/>
            </p:cNvSpPr>
            <p:nvPr/>
          </p:nvSpPr>
          <p:spPr bwMode="auto">
            <a:xfrm>
              <a:off x="113" y="3022"/>
              <a:ext cx="272" cy="272"/>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sz="9600" smtClean="0">
                <a:solidFill>
                  <a:srgbClr val="000000"/>
                </a:solidFill>
                <a:latin typeface="Arial" panose="020B0604020202020204" pitchFamily="34" charset="0"/>
                <a:ea typeface="宋体" panose="02010600030101010101" pitchFamily="2" charset="-122"/>
              </a:endParaRPr>
            </a:p>
          </p:txBody>
        </p:sp>
        <p:sp>
          <p:nvSpPr>
            <p:cNvPr id="304" name="Line 109"/>
            <p:cNvSpPr>
              <a:spLocks noChangeShapeType="1"/>
            </p:cNvSpPr>
            <p:nvPr/>
          </p:nvSpPr>
          <p:spPr bwMode="auto">
            <a:xfrm flipH="1">
              <a:off x="113" y="3022"/>
              <a:ext cx="272" cy="272"/>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sz="9600" smtClean="0">
                <a:solidFill>
                  <a:srgbClr val="000000"/>
                </a:solidFill>
                <a:latin typeface="Arial" panose="020B0604020202020204" pitchFamily="34" charset="0"/>
                <a:ea typeface="宋体" panose="02010600030101010101" pitchFamily="2" charset="-122"/>
              </a:endParaRPr>
            </a:p>
          </p:txBody>
        </p:sp>
      </p:grpSp>
    </p:spTree>
    <p:extLst>
      <p:ext uri="{BB962C8B-B14F-4D97-AF65-F5344CB8AC3E}">
        <p14:creationId xmlns:p14="http://schemas.microsoft.com/office/powerpoint/2010/main" val="2416164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33"/>
                                        </p:tgtEl>
                                        <p:attrNameLst>
                                          <p:attrName>style.visibility</p:attrName>
                                        </p:attrNameLst>
                                      </p:cBhvr>
                                      <p:to>
                                        <p:strVal val="visible"/>
                                      </p:to>
                                    </p:set>
                                    <p:anim calcmode="lin" valueType="num">
                                      <p:cBhvr additive="base">
                                        <p:cTn id="7" dur="500" fill="hold"/>
                                        <p:tgtEl>
                                          <p:spTgt spid="233"/>
                                        </p:tgtEl>
                                        <p:attrNameLst>
                                          <p:attrName>ppt_x</p:attrName>
                                        </p:attrNameLst>
                                      </p:cBhvr>
                                      <p:tavLst>
                                        <p:tav tm="0">
                                          <p:val>
                                            <p:strVal val="#ppt_x"/>
                                          </p:val>
                                        </p:tav>
                                        <p:tav tm="100000">
                                          <p:val>
                                            <p:strVal val="#ppt_x"/>
                                          </p:val>
                                        </p:tav>
                                      </p:tavLst>
                                    </p:anim>
                                    <p:anim calcmode="lin" valueType="num">
                                      <p:cBhvr additive="base">
                                        <p:cTn id="8" dur="500" fill="hold"/>
                                        <p:tgtEl>
                                          <p:spTgt spid="23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89"/>
                                        </p:tgtEl>
                                        <p:attrNameLst>
                                          <p:attrName>style.visibility</p:attrName>
                                        </p:attrNameLst>
                                      </p:cBhvr>
                                      <p:to>
                                        <p:strVal val="visible"/>
                                      </p:to>
                                    </p:set>
                                    <p:anim calcmode="lin" valueType="num">
                                      <p:cBhvr additive="base">
                                        <p:cTn id="13" dur="500" fill="hold"/>
                                        <p:tgtEl>
                                          <p:spTgt spid="289"/>
                                        </p:tgtEl>
                                        <p:attrNameLst>
                                          <p:attrName>ppt_x</p:attrName>
                                        </p:attrNameLst>
                                      </p:cBhvr>
                                      <p:tavLst>
                                        <p:tav tm="0">
                                          <p:val>
                                            <p:strVal val="#ppt_x"/>
                                          </p:val>
                                        </p:tav>
                                        <p:tav tm="100000">
                                          <p:val>
                                            <p:strVal val="#ppt_x"/>
                                          </p:val>
                                        </p:tav>
                                      </p:tavLst>
                                    </p:anim>
                                    <p:anim calcmode="lin" valueType="num">
                                      <p:cBhvr additive="base">
                                        <p:cTn id="14" dur="500" fill="hold"/>
                                        <p:tgtEl>
                                          <p:spTgt spid="289"/>
                                        </p:tgtEl>
                                        <p:attrNameLst>
                                          <p:attrName>ppt_y</p:attrName>
                                        </p:attrNameLst>
                                      </p:cBhvr>
                                      <p:tavLst>
                                        <p:tav tm="0">
                                          <p:val>
                                            <p:strVal val="1+#ppt_h/2"/>
                                          </p:val>
                                        </p:tav>
                                        <p:tav tm="100000">
                                          <p:val>
                                            <p:strVal val="#ppt_y"/>
                                          </p:val>
                                        </p:tav>
                                      </p:tavLst>
                                    </p:anim>
                                  </p:childTnLst>
                                </p:cTn>
                              </p:par>
                              <p:par>
                                <p:cTn id="15" presetID="1" presetClass="entr" presetSubtype="0" fill="hold" nodeType="withEffect">
                                  <p:stCondLst>
                                    <p:cond delay="0"/>
                                  </p:stCondLst>
                                  <p:childTnLst>
                                    <p:set>
                                      <p:cBhvr>
                                        <p:cTn id="16" dur="1" fill="hold">
                                          <p:stCondLst>
                                            <p:cond delay="0"/>
                                          </p:stCondLst>
                                        </p:cTn>
                                        <p:tgtEl>
                                          <p:spTgt spid="29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291"/>
                                        </p:tgtEl>
                                        <p:attrNameLst>
                                          <p:attrName>style.visibility</p:attrName>
                                        </p:attrNameLst>
                                      </p:cBhvr>
                                      <p:to>
                                        <p:strVal val="visible"/>
                                      </p:to>
                                    </p:set>
                                    <p:anim calcmode="lin" valueType="num">
                                      <p:cBhvr additive="base">
                                        <p:cTn id="21" dur="500" fill="hold"/>
                                        <p:tgtEl>
                                          <p:spTgt spid="291"/>
                                        </p:tgtEl>
                                        <p:attrNameLst>
                                          <p:attrName>ppt_x</p:attrName>
                                        </p:attrNameLst>
                                      </p:cBhvr>
                                      <p:tavLst>
                                        <p:tav tm="0">
                                          <p:val>
                                            <p:strVal val="#ppt_x"/>
                                          </p:val>
                                        </p:tav>
                                        <p:tav tm="100000">
                                          <p:val>
                                            <p:strVal val="#ppt_x"/>
                                          </p:val>
                                        </p:tav>
                                      </p:tavLst>
                                    </p:anim>
                                    <p:anim calcmode="lin" valueType="num">
                                      <p:cBhvr additive="base">
                                        <p:cTn id="22" dur="500" fill="hold"/>
                                        <p:tgtEl>
                                          <p:spTgt spid="291"/>
                                        </p:tgtEl>
                                        <p:attrNameLst>
                                          <p:attrName>ppt_y</p:attrName>
                                        </p:attrNameLst>
                                      </p:cBhvr>
                                      <p:tavLst>
                                        <p:tav tm="0">
                                          <p:val>
                                            <p:strVal val="1+#ppt_h/2"/>
                                          </p:val>
                                        </p:tav>
                                        <p:tav tm="100000">
                                          <p:val>
                                            <p:strVal val="#ppt_y"/>
                                          </p:val>
                                        </p:tav>
                                      </p:tavLst>
                                    </p:anim>
                                  </p:childTnLst>
                                </p:cTn>
                              </p:par>
                              <p:par>
                                <p:cTn id="23" presetID="1" presetClass="exit" presetSubtype="0" fill="hold" nodeType="withEffect">
                                  <p:stCondLst>
                                    <p:cond delay="0"/>
                                  </p:stCondLst>
                                  <p:childTnLst>
                                    <p:set>
                                      <p:cBhvr>
                                        <p:cTn id="24" dur="1" fill="hold">
                                          <p:stCondLst>
                                            <p:cond delay="0"/>
                                          </p:stCondLst>
                                        </p:cTn>
                                        <p:tgtEl>
                                          <p:spTgt spid="297"/>
                                        </p:tgtEl>
                                        <p:attrNameLst>
                                          <p:attrName>style.visibility</p:attrName>
                                        </p:attrNameLst>
                                      </p:cBhvr>
                                      <p:to>
                                        <p:strVal val="hidden"/>
                                      </p:to>
                                    </p:set>
                                  </p:childTnLst>
                                </p:cTn>
                              </p:par>
                              <p:par>
                                <p:cTn id="25" presetID="1" presetClass="entr" presetSubtype="0" fill="hold" nodeType="withEffect">
                                  <p:stCondLst>
                                    <p:cond delay="0"/>
                                  </p:stCondLst>
                                  <p:childTnLst>
                                    <p:set>
                                      <p:cBhvr>
                                        <p:cTn id="26" dur="1" fill="hold">
                                          <p:stCondLst>
                                            <p:cond delay="0"/>
                                          </p:stCondLst>
                                        </p:cTn>
                                        <p:tgtEl>
                                          <p:spTgt spid="29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292"/>
                                        </p:tgtEl>
                                        <p:attrNameLst>
                                          <p:attrName>style.visibility</p:attrName>
                                        </p:attrNameLst>
                                      </p:cBhvr>
                                      <p:to>
                                        <p:strVal val="visible"/>
                                      </p:to>
                                    </p:set>
                                    <p:anim calcmode="lin" valueType="num">
                                      <p:cBhvr additive="base">
                                        <p:cTn id="31" dur="500" fill="hold"/>
                                        <p:tgtEl>
                                          <p:spTgt spid="292"/>
                                        </p:tgtEl>
                                        <p:attrNameLst>
                                          <p:attrName>ppt_x</p:attrName>
                                        </p:attrNameLst>
                                      </p:cBhvr>
                                      <p:tavLst>
                                        <p:tav tm="0">
                                          <p:val>
                                            <p:strVal val="#ppt_x"/>
                                          </p:val>
                                        </p:tav>
                                        <p:tav tm="100000">
                                          <p:val>
                                            <p:strVal val="#ppt_x"/>
                                          </p:val>
                                        </p:tav>
                                      </p:tavLst>
                                    </p:anim>
                                    <p:anim calcmode="lin" valueType="num">
                                      <p:cBhvr additive="base">
                                        <p:cTn id="32" dur="500" fill="hold"/>
                                        <p:tgtEl>
                                          <p:spTgt spid="292"/>
                                        </p:tgtEl>
                                        <p:attrNameLst>
                                          <p:attrName>ppt_y</p:attrName>
                                        </p:attrNameLst>
                                      </p:cBhvr>
                                      <p:tavLst>
                                        <p:tav tm="0">
                                          <p:val>
                                            <p:strVal val="1+#ppt_h/2"/>
                                          </p:val>
                                        </p:tav>
                                        <p:tav tm="100000">
                                          <p:val>
                                            <p:strVal val="#ppt_y"/>
                                          </p:val>
                                        </p:tav>
                                      </p:tavLst>
                                    </p:anim>
                                  </p:childTnLst>
                                </p:cTn>
                              </p:par>
                              <p:par>
                                <p:cTn id="33" presetID="1" presetClass="entr" presetSubtype="0" fill="hold" nodeType="withEffect">
                                  <p:stCondLst>
                                    <p:cond delay="0"/>
                                  </p:stCondLst>
                                  <p:childTnLst>
                                    <p:set>
                                      <p:cBhvr>
                                        <p:cTn id="34" dur="1" fill="hold">
                                          <p:stCondLst>
                                            <p:cond delay="0"/>
                                          </p:stCondLst>
                                        </p:cTn>
                                        <p:tgtEl>
                                          <p:spTgt spid="301"/>
                                        </p:tgtEl>
                                        <p:attrNameLst>
                                          <p:attrName>style.visibility</p:attrName>
                                        </p:attrNameLst>
                                      </p:cBhvr>
                                      <p:to>
                                        <p:strVal val="visible"/>
                                      </p:to>
                                    </p:set>
                                  </p:childTnLst>
                                </p:cTn>
                              </p:par>
                              <p:par>
                                <p:cTn id="35" presetID="1" presetClass="exit" presetSubtype="0" fill="hold" nodeType="withEffect">
                                  <p:stCondLst>
                                    <p:cond delay="0"/>
                                  </p:stCondLst>
                                  <p:childTnLst>
                                    <p:set>
                                      <p:cBhvr>
                                        <p:cTn id="36" dur="1" fill="hold">
                                          <p:stCondLst>
                                            <p:cond delay="0"/>
                                          </p:stCondLst>
                                        </p:cTn>
                                        <p:tgtEl>
                                          <p:spTgt spid="301"/>
                                        </p:tgtEl>
                                        <p:attrNameLst>
                                          <p:attrName>style.visibility</p:attrName>
                                        </p:attrNameLst>
                                      </p:cBhvr>
                                      <p:to>
                                        <p:strVal val="hidden"/>
                                      </p:to>
                                    </p:set>
                                  </p:childTnLst>
                                </p:cTn>
                              </p:par>
                              <p:par>
                                <p:cTn id="37" presetID="1" presetClass="entr" presetSubtype="0" fill="hold" nodeType="withEffect">
                                  <p:stCondLst>
                                    <p:cond delay="0"/>
                                  </p:stCondLst>
                                  <p:childTnLst>
                                    <p:set>
                                      <p:cBhvr>
                                        <p:cTn id="38" dur="1" fill="hold">
                                          <p:stCondLst>
                                            <p:cond delay="0"/>
                                          </p:stCondLst>
                                        </p:cTn>
                                        <p:tgtEl>
                                          <p:spTgt spid="3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3" grpId="0" animBg="1"/>
      <p:bldP spid="289" grpId="0" animBg="1"/>
      <p:bldP spid="291" grpId="0" animBg="1"/>
      <p:bldP spid="292"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3333" y="338667"/>
            <a:ext cx="2607733" cy="593644"/>
          </a:xfrm>
          <a:prstGeom prst="rect">
            <a:avLst/>
          </a:prstGeom>
        </p:spPr>
      </p:pic>
      <p:pic>
        <p:nvPicPr>
          <p:cNvPr id="3" name="图片 2"/>
          <p:cNvPicPr>
            <a:picLocks noChangeAspect="1"/>
          </p:cNvPicPr>
          <p:nvPr/>
        </p:nvPicPr>
        <p:blipFill rotWithShape="1">
          <a:blip r:embed="rId4">
            <a:alphaModFix amt="4000"/>
            <a:extLst>
              <a:ext uri="{28A0092B-C50C-407E-A947-70E740481C1C}">
                <a14:useLocalDpi xmlns:a14="http://schemas.microsoft.com/office/drawing/2010/main" val="0"/>
              </a:ext>
            </a:extLst>
          </a:blip>
          <a:srcRect t="4939" r="28793" b="22469"/>
          <a:stretch/>
        </p:blipFill>
        <p:spPr>
          <a:xfrm>
            <a:off x="2641601" y="902926"/>
            <a:ext cx="9550400" cy="5955074"/>
          </a:xfrm>
          <a:prstGeom prst="rect">
            <a:avLst/>
          </a:prstGeom>
        </p:spPr>
      </p:pic>
      <p:sp>
        <p:nvSpPr>
          <p:cNvPr id="6" name="矩形 5"/>
          <p:cNvSpPr/>
          <p:nvPr/>
        </p:nvSpPr>
        <p:spPr>
          <a:xfrm flipV="1">
            <a:off x="4726600" y="1312147"/>
            <a:ext cx="7079976" cy="45719"/>
          </a:xfrm>
          <a:prstGeom prst="rect">
            <a:avLst/>
          </a:prstGeom>
          <a:solidFill>
            <a:srgbClr val="239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矩形 9"/>
          <p:cNvSpPr/>
          <p:nvPr/>
        </p:nvSpPr>
        <p:spPr>
          <a:xfrm>
            <a:off x="9618453" y="383465"/>
            <a:ext cx="2206050" cy="523220"/>
          </a:xfrm>
          <a:prstGeom prst="rect">
            <a:avLst/>
          </a:prstGeom>
          <a:solidFill>
            <a:srgbClr val="239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矩形 10"/>
          <p:cNvSpPr/>
          <p:nvPr/>
        </p:nvSpPr>
        <p:spPr>
          <a:xfrm>
            <a:off x="9558068" y="352688"/>
            <a:ext cx="2359995" cy="584775"/>
          </a:xfrm>
          <a:prstGeom prst="rect">
            <a:avLst/>
          </a:prstGeom>
        </p:spPr>
        <p:txBody>
          <a:bodyPr wrap="square" anchor="ct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lnSpc>
                <a:spcPct val="100000"/>
              </a:lnSpc>
              <a:spcBef>
                <a:spcPts val="0"/>
              </a:spcBef>
              <a:spcAft>
                <a:spcPts val="0"/>
              </a:spcAft>
              <a:defRPr/>
            </a:pPr>
            <a:r>
              <a:rPr lang="zh-CN" altLang="en-US" sz="3200" b="1" dirty="0">
                <a:solidFill>
                  <a:schemeClr val="bg1"/>
                </a:solidFill>
                <a:latin typeface="微软雅黑" charset="-122"/>
                <a:ea typeface="微软雅黑" charset="-122"/>
                <a:sym typeface="+mn-ea"/>
              </a:rPr>
              <a:t>回溯法</a:t>
            </a:r>
          </a:p>
        </p:txBody>
      </p:sp>
      <p:sp>
        <p:nvSpPr>
          <p:cNvPr id="13" name="文本框 12"/>
          <p:cNvSpPr txBox="1"/>
          <p:nvPr/>
        </p:nvSpPr>
        <p:spPr>
          <a:xfrm>
            <a:off x="342670" y="1027613"/>
            <a:ext cx="4401858" cy="584775"/>
          </a:xfrm>
          <a:prstGeom prst="rect">
            <a:avLst/>
          </a:prstGeom>
          <a:noFill/>
        </p:spPr>
        <p:txBody>
          <a:bodyPr wrap="square" rtlCol="0">
            <a:spAutoFit/>
          </a:bodyPr>
          <a:lstStyle/>
          <a:p>
            <a:r>
              <a:rPr kumimoji="1" lang="en-US" altLang="zh-CN" sz="3200" b="1" i="1" dirty="0">
                <a:latin typeface="Microsoft YaHei" charset="-122"/>
                <a:ea typeface="Microsoft YaHei" charset="-122"/>
                <a:cs typeface="Microsoft YaHei" charset="-122"/>
              </a:rPr>
              <a:t>4</a:t>
            </a:r>
            <a:r>
              <a:rPr kumimoji="1" lang="zh-CN" altLang="en-US" sz="3200" b="1" i="1" dirty="0" smtClean="0">
                <a:latin typeface="Microsoft YaHei" charset="-122"/>
                <a:ea typeface="Microsoft YaHei" charset="-122"/>
                <a:cs typeface="Microsoft YaHei" charset="-122"/>
              </a:rPr>
              <a:t>皇后问题 回溯法求解</a:t>
            </a:r>
            <a:endParaRPr kumimoji="1" lang="zh-CN" altLang="en-US" sz="3200" b="1" i="1" dirty="0">
              <a:latin typeface="Microsoft YaHei" charset="-122"/>
              <a:ea typeface="Microsoft YaHei" charset="-122"/>
              <a:cs typeface="Microsoft YaHei" charset="-122"/>
            </a:endParaRPr>
          </a:p>
        </p:txBody>
      </p:sp>
      <p:grpSp>
        <p:nvGrpSpPr>
          <p:cNvPr id="216" name="Group 2"/>
          <p:cNvGrpSpPr>
            <a:grpSpLocks/>
          </p:cNvGrpSpPr>
          <p:nvPr/>
        </p:nvGrpSpPr>
        <p:grpSpPr bwMode="auto">
          <a:xfrm>
            <a:off x="6398865" y="3445626"/>
            <a:ext cx="1727200" cy="1731963"/>
            <a:chOff x="476" y="436"/>
            <a:chExt cx="1088" cy="1091"/>
          </a:xfrm>
        </p:grpSpPr>
        <p:sp>
          <p:nvSpPr>
            <p:cNvPr id="217" name="Rectangle 3"/>
            <p:cNvSpPr>
              <a:spLocks noChangeArrowheads="1"/>
            </p:cNvSpPr>
            <p:nvPr/>
          </p:nvSpPr>
          <p:spPr bwMode="auto">
            <a:xfrm>
              <a:off x="476" y="436"/>
              <a:ext cx="272" cy="27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218" name="Rectangle 4"/>
            <p:cNvSpPr>
              <a:spLocks noChangeArrowheads="1"/>
            </p:cNvSpPr>
            <p:nvPr/>
          </p:nvSpPr>
          <p:spPr bwMode="auto">
            <a:xfrm>
              <a:off x="748" y="436"/>
              <a:ext cx="272" cy="27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FF0000"/>
                  </a:solidFill>
                  <a:effectLst/>
                  <a:uLnTx/>
                  <a:uFillTx/>
                  <a:latin typeface="Arial" panose="020B0604020202020204" pitchFamily="34" charset="0"/>
                  <a:ea typeface="宋体" panose="02010600030101010101" pitchFamily="2" charset="-122"/>
                </a:rPr>
                <a:t>1</a:t>
              </a:r>
              <a:endParaRPr kumimoji="0" lang="zh-CN" altLang="en-US" sz="1800" b="0" i="0" u="none" strike="noStrike" kern="0" cap="none" spc="0" normalizeH="0" baseline="0" noProof="0" smtClean="0">
                <a:ln>
                  <a:noFill/>
                </a:ln>
                <a:solidFill>
                  <a:srgbClr val="FF0000"/>
                </a:solidFill>
                <a:effectLst/>
                <a:uLnTx/>
                <a:uFillTx/>
                <a:latin typeface="Arial" panose="020B0604020202020204" pitchFamily="34" charset="0"/>
                <a:ea typeface="宋体" panose="02010600030101010101" pitchFamily="2" charset="-122"/>
              </a:endParaRPr>
            </a:p>
          </p:txBody>
        </p:sp>
        <p:sp>
          <p:nvSpPr>
            <p:cNvPr id="219" name="Rectangle 5"/>
            <p:cNvSpPr>
              <a:spLocks noChangeArrowheads="1"/>
            </p:cNvSpPr>
            <p:nvPr/>
          </p:nvSpPr>
          <p:spPr bwMode="auto">
            <a:xfrm>
              <a:off x="1020" y="436"/>
              <a:ext cx="272" cy="27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220" name="Rectangle 6"/>
            <p:cNvSpPr>
              <a:spLocks noChangeArrowheads="1"/>
            </p:cNvSpPr>
            <p:nvPr/>
          </p:nvSpPr>
          <p:spPr bwMode="auto">
            <a:xfrm>
              <a:off x="1292" y="436"/>
              <a:ext cx="272" cy="27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221" name="Rectangle 7"/>
            <p:cNvSpPr>
              <a:spLocks noChangeArrowheads="1"/>
            </p:cNvSpPr>
            <p:nvPr/>
          </p:nvSpPr>
          <p:spPr bwMode="auto">
            <a:xfrm>
              <a:off x="476" y="709"/>
              <a:ext cx="272" cy="27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altLang="zh-CN" sz="1800" b="0" i="0" u="none" strike="noStrike" kern="0" cap="none" spc="0" normalizeH="0" baseline="0" noProof="0" smtClean="0">
                <a:ln>
                  <a:noFill/>
                </a:ln>
                <a:solidFill>
                  <a:srgbClr val="FF0000"/>
                </a:solidFill>
                <a:effectLst/>
                <a:uLnTx/>
                <a:uFillTx/>
                <a:latin typeface="Arial" panose="020B0604020202020204" pitchFamily="34" charset="0"/>
                <a:ea typeface="宋体" panose="02010600030101010101" pitchFamily="2" charset="-122"/>
                <a:cs typeface="Arial" panose="020B0604020202020204" pitchFamily="34" charset="0"/>
              </a:endParaRPr>
            </a:p>
          </p:txBody>
        </p:sp>
        <p:sp>
          <p:nvSpPr>
            <p:cNvPr id="222" name="Rectangle 8"/>
            <p:cNvSpPr>
              <a:spLocks noChangeArrowheads="1"/>
            </p:cNvSpPr>
            <p:nvPr/>
          </p:nvSpPr>
          <p:spPr bwMode="auto">
            <a:xfrm>
              <a:off x="748" y="709"/>
              <a:ext cx="272" cy="27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FF0000"/>
                </a:solidFill>
                <a:effectLst/>
                <a:uLnTx/>
                <a:uFillTx/>
                <a:latin typeface="Arial" panose="020B0604020202020204" pitchFamily="34" charset="0"/>
                <a:ea typeface="宋体" panose="02010600030101010101" pitchFamily="2" charset="-122"/>
              </a:endParaRPr>
            </a:p>
          </p:txBody>
        </p:sp>
        <p:sp>
          <p:nvSpPr>
            <p:cNvPr id="223" name="Rectangle 9"/>
            <p:cNvSpPr>
              <a:spLocks noChangeArrowheads="1"/>
            </p:cNvSpPr>
            <p:nvPr/>
          </p:nvSpPr>
          <p:spPr bwMode="auto">
            <a:xfrm>
              <a:off x="1020" y="709"/>
              <a:ext cx="272" cy="27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FF0000"/>
                </a:solidFill>
                <a:effectLst/>
                <a:uLnTx/>
                <a:uFillTx/>
                <a:latin typeface="Arial" panose="020B0604020202020204" pitchFamily="34" charset="0"/>
                <a:ea typeface="宋体" panose="02010600030101010101" pitchFamily="2" charset="-122"/>
              </a:endParaRPr>
            </a:p>
          </p:txBody>
        </p:sp>
        <p:sp>
          <p:nvSpPr>
            <p:cNvPr id="224" name="Rectangle 10"/>
            <p:cNvSpPr>
              <a:spLocks noChangeArrowheads="1"/>
            </p:cNvSpPr>
            <p:nvPr/>
          </p:nvSpPr>
          <p:spPr bwMode="auto">
            <a:xfrm>
              <a:off x="1292" y="709"/>
              <a:ext cx="272" cy="27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dirty="0" smtClean="0">
                <a:ln>
                  <a:noFill/>
                </a:ln>
                <a:solidFill>
                  <a:srgbClr val="FF0000"/>
                </a:solidFill>
                <a:effectLst/>
                <a:uLnTx/>
                <a:uFillTx/>
                <a:latin typeface="Arial" panose="020B0604020202020204" pitchFamily="34" charset="0"/>
                <a:ea typeface="宋体" panose="02010600030101010101" pitchFamily="2" charset="-122"/>
              </a:endParaRPr>
            </a:p>
          </p:txBody>
        </p:sp>
        <p:sp>
          <p:nvSpPr>
            <p:cNvPr id="225" name="Rectangle 11"/>
            <p:cNvSpPr>
              <a:spLocks noChangeArrowheads="1"/>
            </p:cNvSpPr>
            <p:nvPr/>
          </p:nvSpPr>
          <p:spPr bwMode="auto">
            <a:xfrm>
              <a:off x="476" y="981"/>
              <a:ext cx="272" cy="27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altLang="zh-CN" sz="1800" b="0" i="0" u="none" strike="noStrike" kern="0" cap="none" spc="0" normalizeH="0" baseline="0" noProof="0" dirty="0" smtClean="0">
                <a:ln>
                  <a:noFill/>
                </a:ln>
                <a:solidFill>
                  <a:srgbClr val="FF0000"/>
                </a:solidFill>
                <a:effectLst/>
                <a:uLnTx/>
                <a:uFillTx/>
                <a:latin typeface="Arial" panose="020B0604020202020204" pitchFamily="34" charset="0"/>
                <a:ea typeface="宋体" panose="02010600030101010101" pitchFamily="2" charset="-122"/>
                <a:cs typeface="Arial" panose="020B0604020202020204" pitchFamily="34" charset="0"/>
              </a:endParaRPr>
            </a:p>
          </p:txBody>
        </p:sp>
        <p:sp>
          <p:nvSpPr>
            <p:cNvPr id="226" name="Rectangle 12"/>
            <p:cNvSpPr>
              <a:spLocks noChangeArrowheads="1"/>
            </p:cNvSpPr>
            <p:nvPr/>
          </p:nvSpPr>
          <p:spPr bwMode="auto">
            <a:xfrm>
              <a:off x="748" y="981"/>
              <a:ext cx="272" cy="27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FF0000"/>
                </a:solidFill>
                <a:effectLst/>
                <a:uLnTx/>
                <a:uFillTx/>
                <a:latin typeface="Arial" panose="020B0604020202020204" pitchFamily="34" charset="0"/>
                <a:ea typeface="宋体" panose="02010600030101010101" pitchFamily="2" charset="-122"/>
              </a:endParaRPr>
            </a:p>
          </p:txBody>
        </p:sp>
        <p:sp>
          <p:nvSpPr>
            <p:cNvPr id="227" name="Rectangle 13"/>
            <p:cNvSpPr>
              <a:spLocks noChangeArrowheads="1"/>
            </p:cNvSpPr>
            <p:nvPr/>
          </p:nvSpPr>
          <p:spPr bwMode="auto">
            <a:xfrm>
              <a:off x="1020" y="981"/>
              <a:ext cx="272" cy="27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FF0000"/>
                </a:solidFill>
                <a:effectLst/>
                <a:uLnTx/>
                <a:uFillTx/>
                <a:latin typeface="Arial" panose="020B0604020202020204" pitchFamily="34" charset="0"/>
                <a:ea typeface="宋体" panose="02010600030101010101" pitchFamily="2" charset="-122"/>
              </a:endParaRPr>
            </a:p>
          </p:txBody>
        </p:sp>
        <p:sp>
          <p:nvSpPr>
            <p:cNvPr id="228" name="Rectangle 14"/>
            <p:cNvSpPr>
              <a:spLocks noChangeArrowheads="1"/>
            </p:cNvSpPr>
            <p:nvPr/>
          </p:nvSpPr>
          <p:spPr bwMode="auto">
            <a:xfrm>
              <a:off x="1292" y="981"/>
              <a:ext cx="272" cy="27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FF0000"/>
                </a:solidFill>
                <a:effectLst/>
                <a:uLnTx/>
                <a:uFillTx/>
                <a:latin typeface="Arial" panose="020B0604020202020204" pitchFamily="34" charset="0"/>
                <a:ea typeface="宋体" panose="02010600030101010101" pitchFamily="2" charset="-122"/>
              </a:endParaRPr>
            </a:p>
          </p:txBody>
        </p:sp>
        <p:sp>
          <p:nvSpPr>
            <p:cNvPr id="229" name="Rectangle 15"/>
            <p:cNvSpPr>
              <a:spLocks noChangeArrowheads="1"/>
            </p:cNvSpPr>
            <p:nvPr/>
          </p:nvSpPr>
          <p:spPr bwMode="auto">
            <a:xfrm>
              <a:off x="476" y="1254"/>
              <a:ext cx="272" cy="27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FF0000"/>
                </a:solidFill>
                <a:effectLst/>
                <a:uLnTx/>
                <a:uFillTx/>
                <a:latin typeface="Arial" panose="020B0604020202020204" pitchFamily="34" charset="0"/>
                <a:ea typeface="宋体" panose="02010600030101010101" pitchFamily="2" charset="-122"/>
              </a:endParaRPr>
            </a:p>
          </p:txBody>
        </p:sp>
        <p:sp>
          <p:nvSpPr>
            <p:cNvPr id="230" name="Rectangle 16"/>
            <p:cNvSpPr>
              <a:spLocks noChangeArrowheads="1"/>
            </p:cNvSpPr>
            <p:nvPr/>
          </p:nvSpPr>
          <p:spPr bwMode="auto">
            <a:xfrm>
              <a:off x="748" y="1254"/>
              <a:ext cx="272" cy="27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FF0000"/>
                </a:solidFill>
                <a:effectLst/>
                <a:uLnTx/>
                <a:uFillTx/>
                <a:latin typeface="Arial" panose="020B0604020202020204" pitchFamily="34" charset="0"/>
                <a:ea typeface="宋体" panose="02010600030101010101" pitchFamily="2" charset="-122"/>
              </a:endParaRPr>
            </a:p>
          </p:txBody>
        </p:sp>
        <p:sp>
          <p:nvSpPr>
            <p:cNvPr id="231" name="Rectangle 17"/>
            <p:cNvSpPr>
              <a:spLocks noChangeArrowheads="1"/>
            </p:cNvSpPr>
            <p:nvPr/>
          </p:nvSpPr>
          <p:spPr bwMode="auto">
            <a:xfrm>
              <a:off x="1020" y="1254"/>
              <a:ext cx="272" cy="27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altLang="zh-CN" sz="1800" b="0" i="0" u="none" strike="noStrike" kern="0" cap="none" spc="0" normalizeH="0" baseline="0" noProof="0" dirty="0" smtClean="0">
                <a:ln>
                  <a:noFill/>
                </a:ln>
                <a:solidFill>
                  <a:srgbClr val="FF0000"/>
                </a:solidFill>
                <a:effectLst/>
                <a:uLnTx/>
                <a:uFillTx/>
                <a:latin typeface="Arial" panose="020B0604020202020204" pitchFamily="34" charset="0"/>
                <a:ea typeface="宋体" panose="02010600030101010101" pitchFamily="2" charset="-122"/>
              </a:endParaRPr>
            </a:p>
          </p:txBody>
        </p:sp>
        <p:sp>
          <p:nvSpPr>
            <p:cNvPr id="232" name="Rectangle 18"/>
            <p:cNvSpPr>
              <a:spLocks noChangeArrowheads="1"/>
            </p:cNvSpPr>
            <p:nvPr/>
          </p:nvSpPr>
          <p:spPr bwMode="auto">
            <a:xfrm>
              <a:off x="1292" y="1254"/>
              <a:ext cx="272" cy="27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grpSp>
      <p:grpSp>
        <p:nvGrpSpPr>
          <p:cNvPr id="234" name="Group 92"/>
          <p:cNvGrpSpPr>
            <a:grpSpLocks/>
          </p:cNvGrpSpPr>
          <p:nvPr/>
        </p:nvGrpSpPr>
        <p:grpSpPr bwMode="auto">
          <a:xfrm>
            <a:off x="633968" y="2070100"/>
            <a:ext cx="4824413" cy="4479925"/>
            <a:chOff x="1700" y="210"/>
            <a:chExt cx="3539" cy="2928"/>
          </a:xfrm>
        </p:grpSpPr>
        <p:sp>
          <p:nvSpPr>
            <p:cNvPr id="235" name="Oval 19"/>
            <p:cNvSpPr>
              <a:spLocks noChangeArrowheads="1"/>
            </p:cNvSpPr>
            <p:nvPr/>
          </p:nvSpPr>
          <p:spPr bwMode="auto">
            <a:xfrm>
              <a:off x="3152" y="210"/>
              <a:ext cx="273" cy="272"/>
            </a:xfrm>
            <a:prstGeom prst="ellipse">
              <a:avLst/>
            </a:prstGeom>
            <a:solidFill>
              <a:srgbClr val="AFBF39"/>
            </a:solidFill>
            <a:ln w="9525">
              <a:solidFill>
                <a:srgbClr val="000000"/>
              </a:solidFill>
              <a:round/>
              <a:headEnd/>
              <a:tailEnd/>
            </a:ln>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1</a:t>
              </a:r>
            </a:p>
          </p:txBody>
        </p:sp>
        <p:sp>
          <p:nvSpPr>
            <p:cNvPr id="236" name="Oval 20"/>
            <p:cNvSpPr>
              <a:spLocks noChangeArrowheads="1"/>
            </p:cNvSpPr>
            <p:nvPr/>
          </p:nvSpPr>
          <p:spPr bwMode="auto">
            <a:xfrm>
              <a:off x="2063" y="755"/>
              <a:ext cx="273" cy="272"/>
            </a:xfrm>
            <a:prstGeom prst="ellipse">
              <a:avLst/>
            </a:prstGeom>
            <a:solidFill>
              <a:srgbClr val="AFBF39"/>
            </a:solidFill>
            <a:ln w="9525">
              <a:solidFill>
                <a:srgbClr val="000000"/>
              </a:solidFill>
              <a:round/>
              <a:headEnd/>
              <a:tailEnd/>
            </a:ln>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2</a:t>
              </a:r>
            </a:p>
          </p:txBody>
        </p:sp>
        <p:sp>
          <p:nvSpPr>
            <p:cNvPr id="237" name="Line 21"/>
            <p:cNvSpPr>
              <a:spLocks noChangeShapeType="1"/>
            </p:cNvSpPr>
            <p:nvPr/>
          </p:nvSpPr>
          <p:spPr bwMode="auto">
            <a:xfrm flipH="1">
              <a:off x="2245" y="482"/>
              <a:ext cx="998" cy="27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238" name="Oval 23"/>
            <p:cNvSpPr>
              <a:spLocks noChangeArrowheads="1"/>
            </p:cNvSpPr>
            <p:nvPr/>
          </p:nvSpPr>
          <p:spPr bwMode="auto">
            <a:xfrm>
              <a:off x="1700" y="1254"/>
              <a:ext cx="273" cy="272"/>
            </a:xfrm>
            <a:prstGeom prst="ellipse">
              <a:avLst/>
            </a:prstGeom>
            <a:solidFill>
              <a:srgbClr val="AFBF39"/>
            </a:solidFill>
            <a:ln w="9525">
              <a:solidFill>
                <a:srgbClr val="000000"/>
              </a:solidFill>
              <a:round/>
              <a:headEnd/>
              <a:tailEnd/>
            </a:ln>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3</a:t>
              </a:r>
            </a:p>
          </p:txBody>
        </p:sp>
        <p:sp>
          <p:nvSpPr>
            <p:cNvPr id="239" name="Line 24"/>
            <p:cNvSpPr>
              <a:spLocks noChangeShapeType="1"/>
            </p:cNvSpPr>
            <p:nvPr/>
          </p:nvSpPr>
          <p:spPr bwMode="auto">
            <a:xfrm flipH="1">
              <a:off x="1882" y="1026"/>
              <a:ext cx="272" cy="22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240" name="Text Box 25"/>
            <p:cNvSpPr txBox="1">
              <a:spLocks noChangeArrowheads="1"/>
            </p:cNvSpPr>
            <p:nvPr/>
          </p:nvSpPr>
          <p:spPr bwMode="auto">
            <a:xfrm>
              <a:off x="2521" y="460"/>
              <a:ext cx="364" cy="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2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x</a:t>
              </a:r>
              <a:r>
                <a:rPr kumimoji="0" lang="en-US" altLang="zh-CN" sz="1200" b="0" i="0" u="none" strike="noStrike" kern="0" cap="none" spc="0" normalizeH="0" baseline="-25000" noProof="0" smtClean="0">
                  <a:ln>
                    <a:noFill/>
                  </a:ln>
                  <a:solidFill>
                    <a:srgbClr val="000000"/>
                  </a:solidFill>
                  <a:effectLst/>
                  <a:uLnTx/>
                  <a:uFillTx/>
                  <a:latin typeface="Arial" panose="020B0604020202020204" pitchFamily="34" charset="0"/>
                  <a:ea typeface="宋体" panose="02010600030101010101" pitchFamily="2" charset="-122"/>
                </a:rPr>
                <a:t>1</a:t>
              </a:r>
              <a:r>
                <a:rPr kumimoji="0" lang="en-US" altLang="zh-CN" sz="12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=1</a:t>
              </a:r>
            </a:p>
          </p:txBody>
        </p:sp>
        <p:sp>
          <p:nvSpPr>
            <p:cNvPr id="241" name="Text Box 26"/>
            <p:cNvSpPr txBox="1">
              <a:spLocks noChangeArrowheads="1"/>
            </p:cNvSpPr>
            <p:nvPr/>
          </p:nvSpPr>
          <p:spPr bwMode="auto">
            <a:xfrm>
              <a:off x="1736" y="1028"/>
              <a:ext cx="363" cy="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2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x</a:t>
              </a:r>
              <a:r>
                <a:rPr kumimoji="0" lang="en-US" altLang="zh-CN" sz="1200" b="0" i="0" u="none" strike="noStrike" kern="0" cap="none" spc="0" normalizeH="0" baseline="-25000" noProof="0" smtClean="0">
                  <a:ln>
                    <a:noFill/>
                  </a:ln>
                  <a:solidFill>
                    <a:srgbClr val="000000"/>
                  </a:solidFill>
                  <a:effectLst/>
                  <a:uLnTx/>
                  <a:uFillTx/>
                  <a:latin typeface="Arial" panose="020B0604020202020204" pitchFamily="34" charset="0"/>
                  <a:ea typeface="宋体" panose="02010600030101010101" pitchFamily="2" charset="-122"/>
                </a:rPr>
                <a:t>2</a:t>
              </a:r>
              <a:r>
                <a:rPr kumimoji="0" lang="en-US" altLang="zh-CN" sz="12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=2</a:t>
              </a:r>
            </a:p>
          </p:txBody>
        </p:sp>
        <p:sp>
          <p:nvSpPr>
            <p:cNvPr id="242" name="Text Box 27"/>
            <p:cNvSpPr txBox="1">
              <a:spLocks noChangeArrowheads="1"/>
            </p:cNvSpPr>
            <p:nvPr/>
          </p:nvSpPr>
          <p:spPr bwMode="auto">
            <a:xfrm>
              <a:off x="1724" y="1571"/>
              <a:ext cx="363" cy="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2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B</a:t>
              </a:r>
            </a:p>
          </p:txBody>
        </p:sp>
        <p:sp>
          <p:nvSpPr>
            <p:cNvPr id="243" name="Oval 28"/>
            <p:cNvSpPr>
              <a:spLocks noChangeArrowheads="1"/>
            </p:cNvSpPr>
            <p:nvPr/>
          </p:nvSpPr>
          <p:spPr bwMode="auto">
            <a:xfrm>
              <a:off x="2086" y="1253"/>
              <a:ext cx="273" cy="272"/>
            </a:xfrm>
            <a:prstGeom prst="ellipse">
              <a:avLst/>
            </a:prstGeom>
            <a:solidFill>
              <a:srgbClr val="AFBF39"/>
            </a:solidFill>
            <a:ln w="9525">
              <a:solidFill>
                <a:srgbClr val="000000"/>
              </a:solidFill>
              <a:round/>
              <a:headEnd/>
              <a:tailEnd/>
            </a:ln>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8</a:t>
              </a:r>
            </a:p>
          </p:txBody>
        </p:sp>
        <p:sp>
          <p:nvSpPr>
            <p:cNvPr id="244" name="Line 29"/>
            <p:cNvSpPr>
              <a:spLocks noChangeShapeType="1"/>
            </p:cNvSpPr>
            <p:nvPr/>
          </p:nvSpPr>
          <p:spPr bwMode="auto">
            <a:xfrm>
              <a:off x="2222" y="1027"/>
              <a:ext cx="0" cy="22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245" name="Text Box 30"/>
            <p:cNvSpPr txBox="1">
              <a:spLocks noChangeArrowheads="1"/>
            </p:cNvSpPr>
            <p:nvPr/>
          </p:nvSpPr>
          <p:spPr bwMode="auto">
            <a:xfrm>
              <a:off x="2207" y="1067"/>
              <a:ext cx="363" cy="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2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x</a:t>
              </a:r>
              <a:r>
                <a:rPr kumimoji="0" lang="en-US" altLang="zh-CN" sz="1200" b="0" i="0" u="none" strike="noStrike" kern="0" cap="none" spc="0" normalizeH="0" baseline="-25000" noProof="0" smtClean="0">
                  <a:ln>
                    <a:noFill/>
                  </a:ln>
                  <a:solidFill>
                    <a:srgbClr val="000000"/>
                  </a:solidFill>
                  <a:effectLst/>
                  <a:uLnTx/>
                  <a:uFillTx/>
                  <a:latin typeface="Arial" panose="020B0604020202020204" pitchFamily="34" charset="0"/>
                  <a:ea typeface="宋体" panose="02010600030101010101" pitchFamily="2" charset="-122"/>
                </a:rPr>
                <a:t>2</a:t>
              </a:r>
              <a:r>
                <a:rPr kumimoji="0" lang="en-US" altLang="zh-CN" sz="12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=3</a:t>
              </a:r>
            </a:p>
          </p:txBody>
        </p:sp>
        <p:sp>
          <p:nvSpPr>
            <p:cNvPr id="246" name="Oval 31"/>
            <p:cNvSpPr>
              <a:spLocks noChangeArrowheads="1"/>
            </p:cNvSpPr>
            <p:nvPr/>
          </p:nvSpPr>
          <p:spPr bwMode="auto">
            <a:xfrm>
              <a:off x="1769" y="1752"/>
              <a:ext cx="273" cy="272"/>
            </a:xfrm>
            <a:prstGeom prst="ellipse">
              <a:avLst/>
            </a:prstGeom>
            <a:solidFill>
              <a:srgbClr val="AFBF39"/>
            </a:solidFill>
            <a:ln w="9525">
              <a:solidFill>
                <a:srgbClr val="000000"/>
              </a:solidFill>
              <a:round/>
              <a:headEnd/>
              <a:tailEnd/>
            </a:ln>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9</a:t>
              </a:r>
            </a:p>
          </p:txBody>
        </p:sp>
        <p:sp>
          <p:nvSpPr>
            <p:cNvPr id="247" name="Line 32"/>
            <p:cNvSpPr>
              <a:spLocks noChangeShapeType="1"/>
            </p:cNvSpPr>
            <p:nvPr/>
          </p:nvSpPr>
          <p:spPr bwMode="auto">
            <a:xfrm flipH="1">
              <a:off x="1951" y="1524"/>
              <a:ext cx="272" cy="22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248" name="Text Box 33"/>
            <p:cNvSpPr txBox="1">
              <a:spLocks noChangeArrowheads="1"/>
            </p:cNvSpPr>
            <p:nvPr/>
          </p:nvSpPr>
          <p:spPr bwMode="auto">
            <a:xfrm>
              <a:off x="1998" y="1634"/>
              <a:ext cx="363" cy="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2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x</a:t>
              </a:r>
              <a:r>
                <a:rPr kumimoji="0" lang="en-US" altLang="zh-CN" sz="1200" b="0" i="0" u="none" strike="noStrike" kern="0" cap="none" spc="0" normalizeH="0" baseline="-25000" noProof="0" smtClean="0">
                  <a:ln>
                    <a:noFill/>
                  </a:ln>
                  <a:solidFill>
                    <a:srgbClr val="000000"/>
                  </a:solidFill>
                  <a:effectLst/>
                  <a:uLnTx/>
                  <a:uFillTx/>
                  <a:latin typeface="Arial" panose="020B0604020202020204" pitchFamily="34" charset="0"/>
                  <a:ea typeface="宋体" panose="02010600030101010101" pitchFamily="2" charset="-122"/>
                </a:rPr>
                <a:t>3</a:t>
              </a:r>
              <a:r>
                <a:rPr kumimoji="0" lang="en-US" altLang="zh-CN" sz="12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=2</a:t>
              </a:r>
            </a:p>
          </p:txBody>
        </p:sp>
        <p:sp>
          <p:nvSpPr>
            <p:cNvPr id="249" name="Oval 34"/>
            <p:cNvSpPr>
              <a:spLocks noChangeArrowheads="1"/>
            </p:cNvSpPr>
            <p:nvPr/>
          </p:nvSpPr>
          <p:spPr bwMode="auto">
            <a:xfrm>
              <a:off x="2313" y="1753"/>
              <a:ext cx="273" cy="272"/>
            </a:xfrm>
            <a:prstGeom prst="ellipse">
              <a:avLst/>
            </a:prstGeom>
            <a:solidFill>
              <a:srgbClr val="AFBF39"/>
            </a:solidFill>
            <a:ln w="9525">
              <a:solidFill>
                <a:srgbClr val="000000"/>
              </a:solidFill>
              <a:round/>
              <a:headEnd/>
              <a:tailEnd/>
            </a:ln>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11</a:t>
              </a:r>
            </a:p>
          </p:txBody>
        </p:sp>
        <p:sp>
          <p:nvSpPr>
            <p:cNvPr id="250" name="Text Box 35"/>
            <p:cNvSpPr txBox="1">
              <a:spLocks noChangeArrowheads="1"/>
            </p:cNvSpPr>
            <p:nvPr/>
          </p:nvSpPr>
          <p:spPr bwMode="auto">
            <a:xfrm>
              <a:off x="2312" y="1487"/>
              <a:ext cx="363" cy="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2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x</a:t>
              </a:r>
              <a:r>
                <a:rPr kumimoji="0" lang="en-US" altLang="zh-CN" sz="1200" b="0" i="0" u="none" strike="noStrike" kern="0" cap="none" spc="0" normalizeH="0" baseline="-25000" noProof="0" smtClean="0">
                  <a:ln>
                    <a:noFill/>
                  </a:ln>
                  <a:solidFill>
                    <a:srgbClr val="000000"/>
                  </a:solidFill>
                  <a:effectLst/>
                  <a:uLnTx/>
                  <a:uFillTx/>
                  <a:latin typeface="Arial" panose="020B0604020202020204" pitchFamily="34" charset="0"/>
                  <a:ea typeface="宋体" panose="02010600030101010101" pitchFamily="2" charset="-122"/>
                </a:rPr>
                <a:t>3</a:t>
              </a:r>
              <a:r>
                <a:rPr kumimoji="0" lang="en-US" altLang="zh-CN" sz="12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=4</a:t>
              </a:r>
            </a:p>
          </p:txBody>
        </p:sp>
        <p:sp>
          <p:nvSpPr>
            <p:cNvPr id="251" name="Line 36"/>
            <p:cNvSpPr>
              <a:spLocks noChangeShapeType="1"/>
            </p:cNvSpPr>
            <p:nvPr/>
          </p:nvSpPr>
          <p:spPr bwMode="auto">
            <a:xfrm>
              <a:off x="2222" y="1526"/>
              <a:ext cx="272" cy="22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252" name="Oval 37"/>
            <p:cNvSpPr>
              <a:spLocks noChangeArrowheads="1"/>
            </p:cNvSpPr>
            <p:nvPr/>
          </p:nvSpPr>
          <p:spPr bwMode="auto">
            <a:xfrm>
              <a:off x="2812" y="1282"/>
              <a:ext cx="273" cy="272"/>
            </a:xfrm>
            <a:prstGeom prst="ellipse">
              <a:avLst/>
            </a:prstGeom>
            <a:solidFill>
              <a:srgbClr val="AFBF39"/>
            </a:solidFill>
            <a:ln w="9525">
              <a:solidFill>
                <a:srgbClr val="000000"/>
              </a:solidFill>
              <a:round/>
              <a:headEnd/>
              <a:tailEnd/>
            </a:ln>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13</a:t>
              </a:r>
            </a:p>
          </p:txBody>
        </p:sp>
        <p:sp>
          <p:nvSpPr>
            <p:cNvPr id="253" name="Text Box 38"/>
            <p:cNvSpPr txBox="1">
              <a:spLocks noChangeArrowheads="1"/>
            </p:cNvSpPr>
            <p:nvPr/>
          </p:nvSpPr>
          <p:spPr bwMode="auto">
            <a:xfrm>
              <a:off x="2495" y="974"/>
              <a:ext cx="362" cy="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2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x</a:t>
              </a:r>
              <a:r>
                <a:rPr kumimoji="0" lang="en-US" altLang="zh-CN" sz="1200" b="0" i="0" u="none" strike="noStrike" kern="0" cap="none" spc="0" normalizeH="0" baseline="-25000" noProof="0" smtClean="0">
                  <a:ln>
                    <a:noFill/>
                  </a:ln>
                  <a:solidFill>
                    <a:srgbClr val="000000"/>
                  </a:solidFill>
                  <a:effectLst/>
                  <a:uLnTx/>
                  <a:uFillTx/>
                  <a:latin typeface="Arial" panose="020B0604020202020204" pitchFamily="34" charset="0"/>
                  <a:ea typeface="宋体" panose="02010600030101010101" pitchFamily="2" charset="-122"/>
                </a:rPr>
                <a:t>2</a:t>
              </a:r>
              <a:r>
                <a:rPr kumimoji="0" lang="en-US" altLang="zh-CN" sz="12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=4</a:t>
              </a:r>
            </a:p>
          </p:txBody>
        </p:sp>
        <p:sp>
          <p:nvSpPr>
            <p:cNvPr id="254" name="Line 39"/>
            <p:cNvSpPr>
              <a:spLocks noChangeShapeType="1"/>
            </p:cNvSpPr>
            <p:nvPr/>
          </p:nvSpPr>
          <p:spPr bwMode="auto">
            <a:xfrm>
              <a:off x="2222" y="1010"/>
              <a:ext cx="771" cy="27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255" name="Oval 40"/>
            <p:cNvSpPr>
              <a:spLocks noChangeArrowheads="1"/>
            </p:cNvSpPr>
            <p:nvPr/>
          </p:nvSpPr>
          <p:spPr bwMode="auto">
            <a:xfrm>
              <a:off x="2676" y="1736"/>
              <a:ext cx="273" cy="272"/>
            </a:xfrm>
            <a:prstGeom prst="ellipse">
              <a:avLst/>
            </a:prstGeom>
            <a:solidFill>
              <a:srgbClr val="AFBF39"/>
            </a:solidFill>
            <a:ln w="9525">
              <a:solidFill>
                <a:srgbClr val="000000"/>
              </a:solidFill>
              <a:round/>
              <a:headEnd/>
              <a:tailEnd/>
            </a:ln>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14</a:t>
              </a:r>
            </a:p>
          </p:txBody>
        </p:sp>
        <p:sp>
          <p:nvSpPr>
            <p:cNvPr id="256" name="Line 41"/>
            <p:cNvSpPr>
              <a:spLocks noChangeShapeType="1"/>
            </p:cNvSpPr>
            <p:nvPr/>
          </p:nvSpPr>
          <p:spPr bwMode="auto">
            <a:xfrm flipH="1">
              <a:off x="2812" y="1554"/>
              <a:ext cx="136" cy="18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257" name="Text Box 42"/>
            <p:cNvSpPr txBox="1">
              <a:spLocks noChangeArrowheads="1"/>
            </p:cNvSpPr>
            <p:nvPr/>
          </p:nvSpPr>
          <p:spPr bwMode="auto">
            <a:xfrm>
              <a:off x="2570" y="1554"/>
              <a:ext cx="363" cy="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2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x</a:t>
              </a:r>
              <a:r>
                <a:rPr kumimoji="0" lang="en-US" altLang="zh-CN" sz="1200" b="0" i="0" u="none" strike="noStrike" kern="0" cap="none" spc="0" normalizeH="0" baseline="-25000" noProof="0" smtClean="0">
                  <a:ln>
                    <a:noFill/>
                  </a:ln>
                  <a:solidFill>
                    <a:srgbClr val="000000"/>
                  </a:solidFill>
                  <a:effectLst/>
                  <a:uLnTx/>
                  <a:uFillTx/>
                  <a:latin typeface="Arial" panose="020B0604020202020204" pitchFamily="34" charset="0"/>
                  <a:ea typeface="宋体" panose="02010600030101010101" pitchFamily="2" charset="-122"/>
                </a:rPr>
                <a:t>3</a:t>
              </a:r>
              <a:r>
                <a:rPr kumimoji="0" lang="en-US" altLang="zh-CN" sz="12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=2</a:t>
              </a:r>
            </a:p>
          </p:txBody>
        </p:sp>
        <p:sp>
          <p:nvSpPr>
            <p:cNvPr id="258" name="Text Box 43"/>
            <p:cNvSpPr txBox="1">
              <a:spLocks noChangeArrowheads="1"/>
            </p:cNvSpPr>
            <p:nvPr/>
          </p:nvSpPr>
          <p:spPr bwMode="auto">
            <a:xfrm>
              <a:off x="1723" y="2053"/>
              <a:ext cx="363" cy="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2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B</a:t>
              </a:r>
            </a:p>
          </p:txBody>
        </p:sp>
        <p:sp>
          <p:nvSpPr>
            <p:cNvPr id="259" name="Text Box 44"/>
            <p:cNvSpPr txBox="1">
              <a:spLocks noChangeArrowheads="1"/>
            </p:cNvSpPr>
            <p:nvPr/>
          </p:nvSpPr>
          <p:spPr bwMode="auto">
            <a:xfrm>
              <a:off x="2267" y="2053"/>
              <a:ext cx="364" cy="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2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B</a:t>
              </a:r>
            </a:p>
          </p:txBody>
        </p:sp>
        <p:sp>
          <p:nvSpPr>
            <p:cNvPr id="260" name="Oval 45"/>
            <p:cNvSpPr>
              <a:spLocks noChangeArrowheads="1"/>
            </p:cNvSpPr>
            <p:nvPr/>
          </p:nvSpPr>
          <p:spPr bwMode="auto">
            <a:xfrm>
              <a:off x="2676" y="2416"/>
              <a:ext cx="273" cy="272"/>
            </a:xfrm>
            <a:prstGeom prst="ellipse">
              <a:avLst/>
            </a:prstGeom>
            <a:solidFill>
              <a:srgbClr val="AFBF39"/>
            </a:solidFill>
            <a:ln w="9525">
              <a:solidFill>
                <a:srgbClr val="000000"/>
              </a:solidFill>
              <a:round/>
              <a:headEnd/>
              <a:tailEnd/>
            </a:ln>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15</a:t>
              </a:r>
            </a:p>
          </p:txBody>
        </p:sp>
        <p:sp>
          <p:nvSpPr>
            <p:cNvPr id="261" name="Line 46"/>
            <p:cNvSpPr>
              <a:spLocks noChangeShapeType="1"/>
            </p:cNvSpPr>
            <p:nvPr/>
          </p:nvSpPr>
          <p:spPr bwMode="auto">
            <a:xfrm>
              <a:off x="2812" y="2007"/>
              <a:ext cx="0" cy="409"/>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262" name="Text Box 47"/>
            <p:cNvSpPr txBox="1">
              <a:spLocks noChangeArrowheads="1"/>
            </p:cNvSpPr>
            <p:nvPr/>
          </p:nvSpPr>
          <p:spPr bwMode="auto">
            <a:xfrm>
              <a:off x="2522" y="2143"/>
              <a:ext cx="363" cy="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2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x</a:t>
              </a:r>
              <a:r>
                <a:rPr kumimoji="0" lang="en-US" altLang="zh-CN" sz="1200" b="0" i="0" u="none" strike="noStrike" kern="0" cap="none" spc="0" normalizeH="0" baseline="-25000" noProof="0" smtClean="0">
                  <a:ln>
                    <a:noFill/>
                  </a:ln>
                  <a:solidFill>
                    <a:srgbClr val="000000"/>
                  </a:solidFill>
                  <a:effectLst/>
                  <a:uLnTx/>
                  <a:uFillTx/>
                  <a:latin typeface="Arial" panose="020B0604020202020204" pitchFamily="34" charset="0"/>
                  <a:ea typeface="宋体" panose="02010600030101010101" pitchFamily="2" charset="-122"/>
                </a:rPr>
                <a:t>4</a:t>
              </a:r>
              <a:r>
                <a:rPr kumimoji="0" lang="en-US" altLang="zh-CN" sz="12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=3</a:t>
              </a:r>
            </a:p>
          </p:txBody>
        </p:sp>
        <p:sp>
          <p:nvSpPr>
            <p:cNvPr id="263" name="Text Box 48"/>
            <p:cNvSpPr txBox="1">
              <a:spLocks noChangeArrowheads="1"/>
            </p:cNvSpPr>
            <p:nvPr/>
          </p:nvSpPr>
          <p:spPr bwMode="auto">
            <a:xfrm>
              <a:off x="2676" y="2733"/>
              <a:ext cx="363" cy="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2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B</a:t>
              </a:r>
            </a:p>
          </p:txBody>
        </p:sp>
        <p:sp>
          <p:nvSpPr>
            <p:cNvPr id="264" name="Oval 49"/>
            <p:cNvSpPr>
              <a:spLocks noChangeArrowheads="1"/>
            </p:cNvSpPr>
            <p:nvPr/>
          </p:nvSpPr>
          <p:spPr bwMode="auto">
            <a:xfrm>
              <a:off x="3039" y="1735"/>
              <a:ext cx="273" cy="272"/>
            </a:xfrm>
            <a:prstGeom prst="ellipse">
              <a:avLst/>
            </a:prstGeom>
            <a:solidFill>
              <a:srgbClr val="AFBF39"/>
            </a:solidFill>
            <a:ln w="9525">
              <a:solidFill>
                <a:srgbClr val="000000"/>
              </a:solidFill>
              <a:round/>
              <a:headEnd/>
              <a:tailEnd/>
            </a:ln>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16</a:t>
              </a:r>
            </a:p>
          </p:txBody>
        </p:sp>
        <p:sp>
          <p:nvSpPr>
            <p:cNvPr id="265" name="Line 50"/>
            <p:cNvSpPr>
              <a:spLocks noChangeShapeType="1"/>
            </p:cNvSpPr>
            <p:nvPr/>
          </p:nvSpPr>
          <p:spPr bwMode="auto">
            <a:xfrm>
              <a:off x="2948" y="1554"/>
              <a:ext cx="227" cy="18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266" name="Text Box 51"/>
            <p:cNvSpPr txBox="1">
              <a:spLocks noChangeArrowheads="1"/>
            </p:cNvSpPr>
            <p:nvPr/>
          </p:nvSpPr>
          <p:spPr bwMode="auto">
            <a:xfrm>
              <a:off x="3084" y="2098"/>
              <a:ext cx="363" cy="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2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B</a:t>
              </a:r>
            </a:p>
          </p:txBody>
        </p:sp>
        <p:sp>
          <p:nvSpPr>
            <p:cNvPr id="267" name="Text Box 52"/>
            <p:cNvSpPr txBox="1">
              <a:spLocks noChangeArrowheads="1"/>
            </p:cNvSpPr>
            <p:nvPr/>
          </p:nvSpPr>
          <p:spPr bwMode="auto">
            <a:xfrm>
              <a:off x="3046" y="1542"/>
              <a:ext cx="363" cy="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2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x</a:t>
              </a:r>
              <a:r>
                <a:rPr kumimoji="0" lang="en-US" altLang="zh-CN" sz="1200" b="0" i="0" u="none" strike="noStrike" kern="0" cap="none" spc="0" normalizeH="0" baseline="-25000" noProof="0" smtClean="0">
                  <a:ln>
                    <a:noFill/>
                  </a:ln>
                  <a:solidFill>
                    <a:srgbClr val="000000"/>
                  </a:solidFill>
                  <a:effectLst/>
                  <a:uLnTx/>
                  <a:uFillTx/>
                  <a:latin typeface="Arial" panose="020B0604020202020204" pitchFamily="34" charset="0"/>
                  <a:ea typeface="宋体" panose="02010600030101010101" pitchFamily="2" charset="-122"/>
                </a:rPr>
                <a:t>3</a:t>
              </a:r>
              <a:r>
                <a:rPr kumimoji="0" lang="en-US" altLang="zh-CN" sz="12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=3</a:t>
              </a:r>
            </a:p>
          </p:txBody>
        </p:sp>
        <p:sp>
          <p:nvSpPr>
            <p:cNvPr id="268" name="Oval 71"/>
            <p:cNvSpPr>
              <a:spLocks noChangeArrowheads="1"/>
            </p:cNvSpPr>
            <p:nvPr/>
          </p:nvSpPr>
          <p:spPr bwMode="auto">
            <a:xfrm>
              <a:off x="4286" y="799"/>
              <a:ext cx="273" cy="272"/>
            </a:xfrm>
            <a:prstGeom prst="ellipse">
              <a:avLst/>
            </a:prstGeom>
            <a:solidFill>
              <a:srgbClr val="AFBF39"/>
            </a:solidFill>
            <a:ln w="9525">
              <a:solidFill>
                <a:srgbClr val="000000"/>
              </a:solidFill>
              <a:round/>
              <a:headEnd/>
              <a:tailEnd/>
            </a:ln>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18</a:t>
              </a:r>
            </a:p>
          </p:txBody>
        </p:sp>
        <p:sp>
          <p:nvSpPr>
            <p:cNvPr id="269" name="Line 72"/>
            <p:cNvSpPr>
              <a:spLocks noChangeShapeType="1"/>
            </p:cNvSpPr>
            <p:nvPr/>
          </p:nvSpPr>
          <p:spPr bwMode="auto">
            <a:xfrm>
              <a:off x="3243" y="482"/>
              <a:ext cx="1179" cy="31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270" name="Text Box 73"/>
            <p:cNvSpPr txBox="1">
              <a:spLocks noChangeArrowheads="1"/>
            </p:cNvSpPr>
            <p:nvPr/>
          </p:nvSpPr>
          <p:spPr bwMode="auto">
            <a:xfrm>
              <a:off x="3671" y="460"/>
              <a:ext cx="363" cy="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2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x</a:t>
              </a:r>
              <a:r>
                <a:rPr kumimoji="0" lang="en-US" altLang="zh-CN" sz="1200" b="0" i="0" u="none" strike="noStrike" kern="0" cap="none" spc="0" normalizeH="0" baseline="-25000" noProof="0" smtClean="0">
                  <a:ln>
                    <a:noFill/>
                  </a:ln>
                  <a:solidFill>
                    <a:srgbClr val="000000"/>
                  </a:solidFill>
                  <a:effectLst/>
                  <a:uLnTx/>
                  <a:uFillTx/>
                  <a:latin typeface="Arial" panose="020B0604020202020204" pitchFamily="34" charset="0"/>
                  <a:ea typeface="宋体" panose="02010600030101010101" pitchFamily="2" charset="-122"/>
                </a:rPr>
                <a:t>1</a:t>
              </a:r>
              <a:r>
                <a:rPr kumimoji="0" lang="en-US" altLang="zh-CN" sz="12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=2</a:t>
              </a:r>
            </a:p>
          </p:txBody>
        </p:sp>
        <p:sp>
          <p:nvSpPr>
            <p:cNvPr id="271" name="Oval 74"/>
            <p:cNvSpPr>
              <a:spLocks noChangeArrowheads="1"/>
            </p:cNvSpPr>
            <p:nvPr/>
          </p:nvSpPr>
          <p:spPr bwMode="auto">
            <a:xfrm>
              <a:off x="3787" y="1299"/>
              <a:ext cx="273" cy="272"/>
            </a:xfrm>
            <a:prstGeom prst="ellipse">
              <a:avLst/>
            </a:prstGeom>
            <a:solidFill>
              <a:srgbClr val="AFBF39"/>
            </a:solidFill>
            <a:ln w="9525">
              <a:solidFill>
                <a:srgbClr val="000000"/>
              </a:solidFill>
              <a:round/>
              <a:headEnd/>
              <a:tailEnd/>
            </a:ln>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19</a:t>
              </a:r>
            </a:p>
          </p:txBody>
        </p:sp>
        <p:sp>
          <p:nvSpPr>
            <p:cNvPr id="272" name="Oval 75"/>
            <p:cNvSpPr>
              <a:spLocks noChangeArrowheads="1"/>
            </p:cNvSpPr>
            <p:nvPr/>
          </p:nvSpPr>
          <p:spPr bwMode="auto">
            <a:xfrm>
              <a:off x="4286" y="1299"/>
              <a:ext cx="273" cy="272"/>
            </a:xfrm>
            <a:prstGeom prst="ellipse">
              <a:avLst/>
            </a:prstGeom>
            <a:solidFill>
              <a:srgbClr val="AFBF39"/>
            </a:solidFill>
            <a:ln w="9525">
              <a:solidFill>
                <a:srgbClr val="000000"/>
              </a:solidFill>
              <a:round/>
              <a:headEnd/>
              <a:tailEnd/>
            </a:ln>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24</a:t>
              </a:r>
            </a:p>
          </p:txBody>
        </p:sp>
        <p:sp>
          <p:nvSpPr>
            <p:cNvPr id="273" name="Oval 76"/>
            <p:cNvSpPr>
              <a:spLocks noChangeArrowheads="1"/>
            </p:cNvSpPr>
            <p:nvPr/>
          </p:nvSpPr>
          <p:spPr bwMode="auto">
            <a:xfrm>
              <a:off x="4740" y="1299"/>
              <a:ext cx="273" cy="272"/>
            </a:xfrm>
            <a:prstGeom prst="ellipse">
              <a:avLst/>
            </a:prstGeom>
            <a:solidFill>
              <a:srgbClr val="AFBF39"/>
            </a:solidFill>
            <a:ln w="9525">
              <a:solidFill>
                <a:srgbClr val="000000"/>
              </a:solidFill>
              <a:round/>
              <a:headEnd/>
              <a:tailEnd/>
            </a:ln>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29</a:t>
              </a:r>
            </a:p>
          </p:txBody>
        </p:sp>
        <p:sp>
          <p:nvSpPr>
            <p:cNvPr id="274" name="Line 77"/>
            <p:cNvSpPr>
              <a:spLocks noChangeShapeType="1"/>
            </p:cNvSpPr>
            <p:nvPr/>
          </p:nvSpPr>
          <p:spPr bwMode="auto">
            <a:xfrm flipH="1">
              <a:off x="3924" y="1072"/>
              <a:ext cx="498" cy="22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275" name="Line 78"/>
            <p:cNvSpPr>
              <a:spLocks noChangeShapeType="1"/>
            </p:cNvSpPr>
            <p:nvPr/>
          </p:nvSpPr>
          <p:spPr bwMode="auto">
            <a:xfrm>
              <a:off x="4422" y="1072"/>
              <a:ext cx="0" cy="22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276" name="Line 79"/>
            <p:cNvSpPr>
              <a:spLocks noChangeShapeType="1"/>
            </p:cNvSpPr>
            <p:nvPr/>
          </p:nvSpPr>
          <p:spPr bwMode="auto">
            <a:xfrm>
              <a:off x="4422" y="1072"/>
              <a:ext cx="454" cy="22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277" name="Oval 80"/>
            <p:cNvSpPr>
              <a:spLocks noChangeArrowheads="1"/>
            </p:cNvSpPr>
            <p:nvPr/>
          </p:nvSpPr>
          <p:spPr bwMode="auto">
            <a:xfrm>
              <a:off x="4785" y="1797"/>
              <a:ext cx="273" cy="272"/>
            </a:xfrm>
            <a:prstGeom prst="ellipse">
              <a:avLst/>
            </a:prstGeom>
            <a:solidFill>
              <a:srgbClr val="AFBF39"/>
            </a:solidFill>
            <a:ln w="9525">
              <a:solidFill>
                <a:srgbClr val="000000"/>
              </a:solidFill>
              <a:round/>
              <a:headEnd/>
              <a:tailEnd/>
            </a:ln>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30</a:t>
              </a:r>
            </a:p>
          </p:txBody>
        </p:sp>
        <p:sp>
          <p:nvSpPr>
            <p:cNvPr id="278" name="Oval 81"/>
            <p:cNvSpPr>
              <a:spLocks noChangeArrowheads="1"/>
            </p:cNvSpPr>
            <p:nvPr/>
          </p:nvSpPr>
          <p:spPr bwMode="auto">
            <a:xfrm>
              <a:off x="4785" y="2477"/>
              <a:ext cx="273" cy="272"/>
            </a:xfrm>
            <a:prstGeom prst="ellipse">
              <a:avLst/>
            </a:prstGeom>
            <a:solidFill>
              <a:srgbClr val="AFBF39"/>
            </a:solidFill>
            <a:ln w="9525">
              <a:solidFill>
                <a:srgbClr val="000000"/>
              </a:solidFill>
              <a:round/>
              <a:headEnd/>
              <a:tailEnd/>
            </a:ln>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31</a:t>
              </a:r>
            </a:p>
          </p:txBody>
        </p:sp>
        <p:sp>
          <p:nvSpPr>
            <p:cNvPr id="279" name="Text Box 82"/>
            <p:cNvSpPr txBox="1">
              <a:spLocks noChangeArrowheads="1"/>
            </p:cNvSpPr>
            <p:nvPr/>
          </p:nvSpPr>
          <p:spPr bwMode="auto">
            <a:xfrm>
              <a:off x="4614" y="2241"/>
              <a:ext cx="363" cy="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2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x</a:t>
              </a:r>
              <a:r>
                <a:rPr kumimoji="0" lang="en-US" altLang="zh-CN" sz="1200" b="0" i="0" u="none" strike="noStrike" kern="0" cap="none" spc="0" normalizeH="0" baseline="-25000" noProof="0" smtClean="0">
                  <a:ln>
                    <a:noFill/>
                  </a:ln>
                  <a:solidFill>
                    <a:srgbClr val="000000"/>
                  </a:solidFill>
                  <a:effectLst/>
                  <a:uLnTx/>
                  <a:uFillTx/>
                  <a:latin typeface="Arial" panose="020B0604020202020204" pitchFamily="34" charset="0"/>
                  <a:ea typeface="宋体" panose="02010600030101010101" pitchFamily="2" charset="-122"/>
                </a:rPr>
                <a:t>4</a:t>
              </a:r>
              <a:r>
                <a:rPr kumimoji="0" lang="en-US" altLang="zh-CN" sz="12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=3</a:t>
              </a:r>
            </a:p>
          </p:txBody>
        </p:sp>
        <p:sp>
          <p:nvSpPr>
            <p:cNvPr id="280" name="Line 83"/>
            <p:cNvSpPr>
              <a:spLocks noChangeShapeType="1"/>
            </p:cNvSpPr>
            <p:nvPr/>
          </p:nvSpPr>
          <p:spPr bwMode="auto">
            <a:xfrm>
              <a:off x="4921" y="2070"/>
              <a:ext cx="0" cy="409"/>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281" name="Line 84"/>
            <p:cNvSpPr>
              <a:spLocks noChangeShapeType="1"/>
            </p:cNvSpPr>
            <p:nvPr/>
          </p:nvSpPr>
          <p:spPr bwMode="auto">
            <a:xfrm>
              <a:off x="4921" y="1571"/>
              <a:ext cx="0" cy="22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282" name="Text Box 85"/>
            <p:cNvSpPr txBox="1">
              <a:spLocks noChangeArrowheads="1"/>
            </p:cNvSpPr>
            <p:nvPr/>
          </p:nvSpPr>
          <p:spPr bwMode="auto">
            <a:xfrm>
              <a:off x="4876" y="1581"/>
              <a:ext cx="363" cy="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2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x</a:t>
              </a:r>
              <a:r>
                <a:rPr kumimoji="0" lang="en-US" altLang="zh-CN" sz="1200" b="0" i="0" u="none" strike="noStrike" kern="0" cap="none" spc="0" normalizeH="0" baseline="-25000" noProof="0" smtClean="0">
                  <a:ln>
                    <a:noFill/>
                  </a:ln>
                  <a:solidFill>
                    <a:srgbClr val="000000"/>
                  </a:solidFill>
                  <a:effectLst/>
                  <a:uLnTx/>
                  <a:uFillTx/>
                  <a:latin typeface="Arial" panose="020B0604020202020204" pitchFamily="34" charset="0"/>
                  <a:ea typeface="宋体" panose="02010600030101010101" pitchFamily="2" charset="-122"/>
                </a:rPr>
                <a:t>3</a:t>
              </a:r>
              <a:r>
                <a:rPr kumimoji="0" lang="en-US" altLang="zh-CN" sz="12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=1</a:t>
              </a:r>
            </a:p>
          </p:txBody>
        </p:sp>
        <p:sp>
          <p:nvSpPr>
            <p:cNvPr id="283" name="Text Box 86"/>
            <p:cNvSpPr txBox="1">
              <a:spLocks noChangeArrowheads="1"/>
            </p:cNvSpPr>
            <p:nvPr/>
          </p:nvSpPr>
          <p:spPr bwMode="auto">
            <a:xfrm>
              <a:off x="4614" y="1026"/>
              <a:ext cx="364" cy="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2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x</a:t>
              </a:r>
              <a:r>
                <a:rPr kumimoji="0" lang="en-US" altLang="zh-CN" sz="1200" b="0" i="0" u="none" strike="noStrike" kern="0" cap="none" spc="0" normalizeH="0" baseline="-25000" noProof="0" smtClean="0">
                  <a:ln>
                    <a:noFill/>
                  </a:ln>
                  <a:solidFill>
                    <a:srgbClr val="000000"/>
                  </a:solidFill>
                  <a:effectLst/>
                  <a:uLnTx/>
                  <a:uFillTx/>
                  <a:latin typeface="Arial" panose="020B0604020202020204" pitchFamily="34" charset="0"/>
                  <a:ea typeface="宋体" panose="02010600030101010101" pitchFamily="2" charset="-122"/>
                </a:rPr>
                <a:t>2</a:t>
              </a:r>
              <a:r>
                <a:rPr kumimoji="0" lang="en-US" altLang="zh-CN" sz="12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=4</a:t>
              </a:r>
            </a:p>
          </p:txBody>
        </p:sp>
        <p:sp>
          <p:nvSpPr>
            <p:cNvPr id="284" name="Text Box 87"/>
            <p:cNvSpPr txBox="1">
              <a:spLocks noChangeArrowheads="1"/>
            </p:cNvSpPr>
            <p:nvPr/>
          </p:nvSpPr>
          <p:spPr bwMode="auto">
            <a:xfrm>
              <a:off x="3884" y="1027"/>
              <a:ext cx="363" cy="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2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x</a:t>
              </a:r>
              <a:r>
                <a:rPr kumimoji="0" lang="en-US" altLang="zh-CN" sz="1200" b="0" i="0" u="none" strike="noStrike" kern="0" cap="none" spc="0" normalizeH="0" baseline="-25000" noProof="0" smtClean="0">
                  <a:ln>
                    <a:noFill/>
                  </a:ln>
                  <a:solidFill>
                    <a:srgbClr val="000000"/>
                  </a:solidFill>
                  <a:effectLst/>
                  <a:uLnTx/>
                  <a:uFillTx/>
                  <a:latin typeface="Arial" panose="020B0604020202020204" pitchFamily="34" charset="0"/>
                  <a:ea typeface="宋体" panose="02010600030101010101" pitchFamily="2" charset="-122"/>
                </a:rPr>
                <a:t>2</a:t>
              </a:r>
              <a:r>
                <a:rPr kumimoji="0" lang="en-US" altLang="zh-CN" sz="12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=1</a:t>
              </a:r>
            </a:p>
          </p:txBody>
        </p:sp>
        <p:sp>
          <p:nvSpPr>
            <p:cNvPr id="285" name="Text Box 88"/>
            <p:cNvSpPr txBox="1">
              <a:spLocks noChangeArrowheads="1"/>
            </p:cNvSpPr>
            <p:nvPr/>
          </p:nvSpPr>
          <p:spPr bwMode="auto">
            <a:xfrm>
              <a:off x="4394" y="1154"/>
              <a:ext cx="363" cy="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2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x</a:t>
              </a:r>
              <a:r>
                <a:rPr kumimoji="0" lang="en-US" altLang="zh-CN" sz="1200" b="0" i="0" u="none" strike="noStrike" kern="0" cap="none" spc="0" normalizeH="0" baseline="-25000" noProof="0" smtClean="0">
                  <a:ln>
                    <a:noFill/>
                  </a:ln>
                  <a:solidFill>
                    <a:srgbClr val="000000"/>
                  </a:solidFill>
                  <a:effectLst/>
                  <a:uLnTx/>
                  <a:uFillTx/>
                  <a:latin typeface="Arial" panose="020B0604020202020204" pitchFamily="34" charset="0"/>
                  <a:ea typeface="宋体" panose="02010600030101010101" pitchFamily="2" charset="-122"/>
                </a:rPr>
                <a:t>2</a:t>
              </a:r>
              <a:r>
                <a:rPr kumimoji="0" lang="en-US" altLang="zh-CN" sz="12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=3</a:t>
              </a:r>
            </a:p>
          </p:txBody>
        </p:sp>
        <p:sp>
          <p:nvSpPr>
            <p:cNvPr id="286" name="Text Box 89"/>
            <p:cNvSpPr txBox="1">
              <a:spLocks noChangeArrowheads="1"/>
            </p:cNvSpPr>
            <p:nvPr/>
          </p:nvSpPr>
          <p:spPr bwMode="auto">
            <a:xfrm>
              <a:off x="3696" y="1661"/>
              <a:ext cx="364" cy="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2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B</a:t>
              </a:r>
            </a:p>
          </p:txBody>
        </p:sp>
        <p:sp>
          <p:nvSpPr>
            <p:cNvPr id="287" name="Text Box 90"/>
            <p:cNvSpPr txBox="1">
              <a:spLocks noChangeArrowheads="1"/>
            </p:cNvSpPr>
            <p:nvPr/>
          </p:nvSpPr>
          <p:spPr bwMode="auto">
            <a:xfrm>
              <a:off x="4195" y="1661"/>
              <a:ext cx="363" cy="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2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B</a:t>
              </a:r>
            </a:p>
          </p:txBody>
        </p:sp>
        <p:sp>
          <p:nvSpPr>
            <p:cNvPr id="288" name="Text Box 91"/>
            <p:cNvSpPr txBox="1">
              <a:spLocks noChangeArrowheads="1"/>
            </p:cNvSpPr>
            <p:nvPr/>
          </p:nvSpPr>
          <p:spPr bwMode="auto">
            <a:xfrm>
              <a:off x="4694" y="2840"/>
              <a:ext cx="363" cy="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zh-CN" altLang="en-US" sz="12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答案结点</a:t>
              </a:r>
            </a:p>
          </p:txBody>
        </p:sp>
      </p:grpSp>
      <p:grpSp>
        <p:nvGrpSpPr>
          <p:cNvPr id="298" name="Group 105"/>
          <p:cNvGrpSpPr>
            <a:grpSpLocks/>
          </p:cNvGrpSpPr>
          <p:nvPr/>
        </p:nvGrpSpPr>
        <p:grpSpPr bwMode="auto">
          <a:xfrm>
            <a:off x="6398865" y="3877426"/>
            <a:ext cx="431800" cy="431800"/>
            <a:chOff x="113" y="3022"/>
            <a:chExt cx="272" cy="272"/>
          </a:xfrm>
        </p:grpSpPr>
        <p:sp>
          <p:nvSpPr>
            <p:cNvPr id="299" name="Line 103"/>
            <p:cNvSpPr>
              <a:spLocks noChangeShapeType="1"/>
            </p:cNvSpPr>
            <p:nvPr/>
          </p:nvSpPr>
          <p:spPr bwMode="auto">
            <a:xfrm>
              <a:off x="113" y="3022"/>
              <a:ext cx="272" cy="272"/>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sz="9600" smtClean="0">
                <a:solidFill>
                  <a:srgbClr val="000000"/>
                </a:solidFill>
                <a:latin typeface="Arial" panose="020B0604020202020204" pitchFamily="34" charset="0"/>
                <a:ea typeface="宋体" panose="02010600030101010101" pitchFamily="2" charset="-122"/>
              </a:endParaRPr>
            </a:p>
          </p:txBody>
        </p:sp>
        <p:sp>
          <p:nvSpPr>
            <p:cNvPr id="300" name="Line 104"/>
            <p:cNvSpPr>
              <a:spLocks noChangeShapeType="1"/>
            </p:cNvSpPr>
            <p:nvPr/>
          </p:nvSpPr>
          <p:spPr bwMode="auto">
            <a:xfrm flipH="1">
              <a:off x="113" y="3022"/>
              <a:ext cx="272" cy="272"/>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sz="9600" smtClean="0">
                <a:solidFill>
                  <a:srgbClr val="000000"/>
                </a:solidFill>
                <a:latin typeface="Arial" panose="020B0604020202020204" pitchFamily="34" charset="0"/>
                <a:ea typeface="宋体" panose="02010600030101010101" pitchFamily="2" charset="-122"/>
              </a:endParaRPr>
            </a:p>
          </p:txBody>
        </p:sp>
      </p:grpSp>
      <p:grpSp>
        <p:nvGrpSpPr>
          <p:cNvPr id="302" name="Group 107"/>
          <p:cNvGrpSpPr>
            <a:grpSpLocks/>
          </p:cNvGrpSpPr>
          <p:nvPr/>
        </p:nvGrpSpPr>
        <p:grpSpPr bwMode="auto">
          <a:xfrm>
            <a:off x="7262465" y="3877426"/>
            <a:ext cx="431800" cy="431800"/>
            <a:chOff x="113" y="3022"/>
            <a:chExt cx="272" cy="272"/>
          </a:xfrm>
        </p:grpSpPr>
        <p:sp>
          <p:nvSpPr>
            <p:cNvPr id="303" name="Line 108"/>
            <p:cNvSpPr>
              <a:spLocks noChangeShapeType="1"/>
            </p:cNvSpPr>
            <p:nvPr/>
          </p:nvSpPr>
          <p:spPr bwMode="auto">
            <a:xfrm>
              <a:off x="113" y="3022"/>
              <a:ext cx="272" cy="272"/>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sz="9600" smtClean="0">
                <a:solidFill>
                  <a:srgbClr val="000000"/>
                </a:solidFill>
                <a:latin typeface="Arial" panose="020B0604020202020204" pitchFamily="34" charset="0"/>
                <a:ea typeface="宋体" panose="02010600030101010101" pitchFamily="2" charset="-122"/>
              </a:endParaRPr>
            </a:p>
          </p:txBody>
        </p:sp>
        <p:sp>
          <p:nvSpPr>
            <p:cNvPr id="304" name="Line 109"/>
            <p:cNvSpPr>
              <a:spLocks noChangeShapeType="1"/>
            </p:cNvSpPr>
            <p:nvPr/>
          </p:nvSpPr>
          <p:spPr bwMode="auto">
            <a:xfrm flipH="1">
              <a:off x="113" y="3022"/>
              <a:ext cx="272" cy="272"/>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sz="9600" smtClean="0">
                <a:solidFill>
                  <a:srgbClr val="000000"/>
                </a:solidFill>
                <a:latin typeface="Arial" panose="020B0604020202020204" pitchFamily="34" charset="0"/>
                <a:ea typeface="宋体" panose="02010600030101010101" pitchFamily="2" charset="-122"/>
              </a:endParaRPr>
            </a:p>
          </p:txBody>
        </p:sp>
      </p:grpSp>
      <p:sp>
        <p:nvSpPr>
          <p:cNvPr id="92" name="Rectangle 94"/>
          <p:cNvSpPr>
            <a:spLocks noChangeArrowheads="1"/>
          </p:cNvSpPr>
          <p:nvPr/>
        </p:nvSpPr>
        <p:spPr bwMode="auto">
          <a:xfrm>
            <a:off x="9290304" y="2545762"/>
            <a:ext cx="2516272" cy="1328102"/>
          </a:xfrm>
          <a:prstGeom prst="rect">
            <a:avLst/>
          </a:prstGeom>
          <a:solidFill>
            <a:srgbClr val="CDFFE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fontAlgn="base">
              <a:spcAft>
                <a:spcPct val="0"/>
              </a:spcAft>
              <a:buClr>
                <a:srgbClr val="CC9900"/>
              </a:buClr>
              <a:buFont typeface="Wingdings" panose="05000000000000000000" pitchFamily="2" charset="2"/>
              <a:buNone/>
            </a:pPr>
            <a:r>
              <a:rPr lang="zh-CN" altLang="en-US" sz="2000" dirty="0" smtClean="0">
                <a:solidFill>
                  <a:srgbClr val="000000"/>
                </a:solidFill>
                <a:latin typeface="微软雅黑" panose="020B0503020204020204" pitchFamily="34" charset="-122"/>
                <a:ea typeface="微软雅黑" panose="020B0503020204020204" pitchFamily="34" charset="-122"/>
              </a:rPr>
              <a:t>返回结点</a:t>
            </a:r>
            <a:r>
              <a:rPr lang="en-US" altLang="zh-CN" sz="2000" dirty="0" smtClean="0">
                <a:solidFill>
                  <a:srgbClr val="000000"/>
                </a:solidFill>
                <a:latin typeface="微软雅黑" panose="020B0503020204020204" pitchFamily="34" charset="-122"/>
                <a:ea typeface="微软雅黑" panose="020B0503020204020204" pitchFamily="34" charset="-122"/>
              </a:rPr>
              <a:t>18</a:t>
            </a:r>
            <a:r>
              <a:rPr lang="zh-CN" altLang="en-US" sz="2000" dirty="0" smtClean="0">
                <a:solidFill>
                  <a:srgbClr val="000000"/>
                </a:solidFill>
                <a:latin typeface="微软雅黑" panose="020B0503020204020204" pitchFamily="34" charset="-122"/>
                <a:ea typeface="微软雅黑" panose="020B0503020204020204" pitchFamily="34" charset="-122"/>
              </a:rPr>
              <a:t>，生成结点</a:t>
            </a:r>
            <a:r>
              <a:rPr lang="en-US" altLang="zh-CN" sz="2000" dirty="0" smtClean="0">
                <a:solidFill>
                  <a:srgbClr val="000000"/>
                </a:solidFill>
                <a:latin typeface="微软雅黑" panose="020B0503020204020204" pitchFamily="34" charset="-122"/>
                <a:ea typeface="微软雅黑" panose="020B0503020204020204" pitchFamily="34" charset="-122"/>
              </a:rPr>
              <a:t>29</a:t>
            </a:r>
            <a:r>
              <a:rPr lang="zh-CN" altLang="en-US" sz="2000" dirty="0" smtClean="0">
                <a:solidFill>
                  <a:srgbClr val="000000"/>
                </a:solidFill>
                <a:latin typeface="微软雅黑" panose="020B0503020204020204" pitchFamily="34" charset="-122"/>
                <a:ea typeface="微软雅黑" panose="020B0503020204020204" pitchFamily="34" charset="-122"/>
              </a:rPr>
              <a:t>，即皇后</a:t>
            </a:r>
            <a:r>
              <a:rPr lang="en-US" altLang="zh-CN" sz="2000" dirty="0" smtClean="0">
                <a:solidFill>
                  <a:srgbClr val="000000"/>
                </a:solidFill>
                <a:latin typeface="微软雅黑" panose="020B0503020204020204" pitchFamily="34" charset="-122"/>
                <a:ea typeface="微软雅黑" panose="020B0503020204020204" pitchFamily="34" charset="-122"/>
              </a:rPr>
              <a:t>2</a:t>
            </a:r>
            <a:r>
              <a:rPr lang="zh-CN" altLang="en-US" sz="2000" dirty="0" smtClean="0">
                <a:solidFill>
                  <a:srgbClr val="000000"/>
                </a:solidFill>
                <a:latin typeface="微软雅黑" panose="020B0503020204020204" pitchFamily="34" charset="-122"/>
                <a:ea typeface="微软雅黑" panose="020B0503020204020204" pitchFamily="34" charset="-122"/>
              </a:rPr>
              <a:t>放到第</a:t>
            </a:r>
            <a:r>
              <a:rPr lang="en-US" altLang="zh-CN" sz="2000" dirty="0" smtClean="0">
                <a:solidFill>
                  <a:srgbClr val="000000"/>
                </a:solidFill>
                <a:latin typeface="微软雅黑" panose="020B0503020204020204" pitchFamily="34" charset="-122"/>
                <a:ea typeface="微软雅黑" panose="020B0503020204020204" pitchFamily="34" charset="-122"/>
              </a:rPr>
              <a:t>2</a:t>
            </a:r>
            <a:r>
              <a:rPr lang="zh-CN" altLang="en-US" sz="2000" dirty="0" smtClean="0">
                <a:solidFill>
                  <a:srgbClr val="000000"/>
                </a:solidFill>
                <a:latin typeface="微软雅黑" panose="020B0503020204020204" pitchFamily="34" charset="-122"/>
                <a:ea typeface="微软雅黑" panose="020B0503020204020204" pitchFamily="34" charset="-122"/>
              </a:rPr>
              <a:t>行第</a:t>
            </a:r>
            <a:r>
              <a:rPr lang="en-US" altLang="zh-CN" sz="2000" dirty="0" smtClean="0">
                <a:solidFill>
                  <a:srgbClr val="000000"/>
                </a:solidFill>
                <a:latin typeface="微软雅黑" panose="020B0503020204020204" pitchFamily="34" charset="-122"/>
                <a:ea typeface="微软雅黑" panose="020B0503020204020204" pitchFamily="34" charset="-122"/>
              </a:rPr>
              <a:t>4</a:t>
            </a:r>
            <a:r>
              <a:rPr lang="zh-CN" altLang="en-US" sz="2000" dirty="0" smtClean="0">
                <a:solidFill>
                  <a:srgbClr val="000000"/>
                </a:solidFill>
                <a:latin typeface="微软雅黑" panose="020B0503020204020204" pitchFamily="34" charset="-122"/>
                <a:ea typeface="微软雅黑" panose="020B0503020204020204" pitchFamily="34" charset="-122"/>
              </a:rPr>
              <a:t>列。</a:t>
            </a:r>
            <a:r>
              <a:rPr lang="zh-CN" altLang="en-US" sz="2000" b="1" dirty="0" smtClean="0">
                <a:solidFill>
                  <a:srgbClr val="0000FF"/>
                </a:solidFill>
                <a:latin typeface="微软雅黑" panose="020B0503020204020204" pitchFamily="34" charset="-122"/>
                <a:ea typeface="微软雅黑" panose="020B0503020204020204" pitchFamily="34" charset="-122"/>
              </a:rPr>
              <a:t>结点</a:t>
            </a:r>
            <a:r>
              <a:rPr lang="en-US" altLang="zh-CN" sz="2000" b="1" dirty="0" smtClean="0">
                <a:solidFill>
                  <a:srgbClr val="0000FF"/>
                </a:solidFill>
                <a:latin typeface="微软雅黑" panose="020B0503020204020204" pitchFamily="34" charset="-122"/>
                <a:ea typeface="微软雅黑" panose="020B0503020204020204" pitchFamily="34" charset="-122"/>
              </a:rPr>
              <a:t>29</a:t>
            </a:r>
            <a:r>
              <a:rPr lang="zh-CN" altLang="en-US" sz="2000" b="1" dirty="0" smtClean="0">
                <a:solidFill>
                  <a:srgbClr val="0000FF"/>
                </a:solidFill>
                <a:latin typeface="微软雅黑" panose="020B0503020204020204" pitchFamily="34" charset="-122"/>
                <a:ea typeface="微软雅黑" panose="020B0503020204020204" pitchFamily="34" charset="-122"/>
              </a:rPr>
              <a:t>变成</a:t>
            </a:r>
            <a:r>
              <a:rPr lang="en-US" altLang="zh-CN" sz="2000" b="1" dirty="0" smtClean="0">
                <a:solidFill>
                  <a:srgbClr val="0000FF"/>
                </a:solidFill>
                <a:latin typeface="微软雅黑" panose="020B0503020204020204" pitchFamily="34" charset="-122"/>
                <a:ea typeface="微软雅黑" panose="020B0503020204020204" pitchFamily="34" charset="-122"/>
              </a:rPr>
              <a:t>E</a:t>
            </a:r>
            <a:r>
              <a:rPr lang="zh-CN" altLang="en-US" sz="2000" b="1" dirty="0" smtClean="0">
                <a:solidFill>
                  <a:srgbClr val="0000FF"/>
                </a:solidFill>
                <a:latin typeface="微软雅黑" panose="020B0503020204020204" pitchFamily="34" charset="-122"/>
                <a:ea typeface="微软雅黑" panose="020B0503020204020204" pitchFamily="34" charset="-122"/>
              </a:rPr>
              <a:t>结点。</a:t>
            </a:r>
          </a:p>
        </p:txBody>
      </p:sp>
      <p:sp>
        <p:nvSpPr>
          <p:cNvPr id="93" name="Rectangle 97"/>
          <p:cNvSpPr>
            <a:spLocks noChangeArrowheads="1"/>
          </p:cNvSpPr>
          <p:nvPr/>
        </p:nvSpPr>
        <p:spPr bwMode="auto">
          <a:xfrm>
            <a:off x="9290304" y="1830498"/>
            <a:ext cx="2516272" cy="655770"/>
          </a:xfrm>
          <a:prstGeom prst="rect">
            <a:avLst/>
          </a:prstGeom>
          <a:solidFill>
            <a:srgbClr val="CDFFE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fontAlgn="base">
              <a:spcAft>
                <a:spcPct val="0"/>
              </a:spcAft>
              <a:buClr>
                <a:srgbClr val="CC9900"/>
              </a:buClr>
              <a:buFont typeface="Wingdings" panose="05000000000000000000" pitchFamily="2" charset="2"/>
              <a:buNone/>
            </a:pPr>
            <a:r>
              <a:rPr lang="zh-CN" altLang="en-US" sz="2000" smtClean="0">
                <a:solidFill>
                  <a:srgbClr val="000000"/>
                </a:solidFill>
                <a:latin typeface="微软雅黑" panose="020B0503020204020204" pitchFamily="34" charset="-122"/>
                <a:ea typeface="微软雅黑" panose="020B0503020204020204" pitchFamily="34" charset="-122"/>
              </a:rPr>
              <a:t>利用限界函数杀死结点</a:t>
            </a:r>
            <a:r>
              <a:rPr lang="en-US" altLang="zh-CN" sz="2000" smtClean="0">
                <a:solidFill>
                  <a:srgbClr val="000000"/>
                </a:solidFill>
                <a:latin typeface="微软雅黑" panose="020B0503020204020204" pitchFamily="34" charset="-122"/>
                <a:ea typeface="微软雅黑" panose="020B0503020204020204" pitchFamily="34" charset="-122"/>
              </a:rPr>
              <a:t>24</a:t>
            </a:r>
            <a:r>
              <a:rPr lang="zh-CN" altLang="en-US" sz="2000" smtClean="0">
                <a:solidFill>
                  <a:srgbClr val="000000"/>
                </a:solidFill>
                <a:latin typeface="微软雅黑" panose="020B0503020204020204" pitchFamily="34" charset="-122"/>
                <a:ea typeface="微软雅黑" panose="020B0503020204020204" pitchFamily="34" charset="-122"/>
              </a:rPr>
              <a:t>。</a:t>
            </a:r>
          </a:p>
        </p:txBody>
      </p:sp>
      <p:sp>
        <p:nvSpPr>
          <p:cNvPr id="94" name="Rectangle 100"/>
          <p:cNvSpPr>
            <a:spLocks noChangeArrowheads="1"/>
          </p:cNvSpPr>
          <p:nvPr/>
        </p:nvSpPr>
        <p:spPr bwMode="auto">
          <a:xfrm>
            <a:off x="9290304" y="3947016"/>
            <a:ext cx="2516272" cy="1303725"/>
          </a:xfrm>
          <a:prstGeom prst="rect">
            <a:avLst/>
          </a:prstGeom>
          <a:solidFill>
            <a:srgbClr val="CDFFE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fontAlgn="base">
              <a:spcAft>
                <a:spcPct val="0"/>
              </a:spcAft>
              <a:buClr>
                <a:srgbClr val="CC9900"/>
              </a:buClr>
              <a:buFont typeface="Wingdings" panose="05000000000000000000" pitchFamily="2" charset="2"/>
              <a:buNone/>
            </a:pPr>
            <a:r>
              <a:rPr lang="zh-CN" altLang="en-US" sz="2000" dirty="0" smtClean="0">
                <a:solidFill>
                  <a:srgbClr val="000000"/>
                </a:solidFill>
                <a:latin typeface="微软雅黑" panose="020B0503020204020204" pitchFamily="34" charset="-122"/>
                <a:ea typeface="微软雅黑" panose="020B0503020204020204" pitchFamily="34" charset="-122"/>
              </a:rPr>
              <a:t>扩展结点</a:t>
            </a:r>
            <a:r>
              <a:rPr lang="en-US" altLang="zh-CN" sz="2000" dirty="0" smtClean="0">
                <a:solidFill>
                  <a:srgbClr val="000000"/>
                </a:solidFill>
                <a:latin typeface="微软雅黑" panose="020B0503020204020204" pitchFamily="34" charset="-122"/>
                <a:ea typeface="微软雅黑" panose="020B0503020204020204" pitchFamily="34" charset="-122"/>
              </a:rPr>
              <a:t>29</a:t>
            </a:r>
            <a:r>
              <a:rPr lang="zh-CN" altLang="en-US" sz="2000" dirty="0" smtClean="0">
                <a:solidFill>
                  <a:srgbClr val="000000"/>
                </a:solidFill>
                <a:latin typeface="微软雅黑" panose="020B0503020204020204" pitchFamily="34" charset="-122"/>
                <a:ea typeface="微软雅黑" panose="020B0503020204020204" pitchFamily="34" charset="-122"/>
              </a:rPr>
              <a:t>生成结点</a:t>
            </a:r>
            <a:r>
              <a:rPr lang="en-US" altLang="zh-CN" sz="2000" dirty="0" smtClean="0">
                <a:solidFill>
                  <a:srgbClr val="000000"/>
                </a:solidFill>
                <a:latin typeface="微软雅黑" panose="020B0503020204020204" pitchFamily="34" charset="-122"/>
                <a:ea typeface="微软雅黑" panose="020B0503020204020204" pitchFamily="34" charset="-122"/>
              </a:rPr>
              <a:t>30</a:t>
            </a:r>
            <a:r>
              <a:rPr lang="zh-CN" altLang="en-US" sz="2000" dirty="0" smtClean="0">
                <a:solidFill>
                  <a:srgbClr val="000000"/>
                </a:solidFill>
                <a:latin typeface="微软雅黑" panose="020B0503020204020204" pitchFamily="34" charset="-122"/>
                <a:ea typeface="微软雅黑" panose="020B0503020204020204" pitchFamily="34" charset="-122"/>
              </a:rPr>
              <a:t>，即皇后</a:t>
            </a:r>
            <a:r>
              <a:rPr lang="en-US" altLang="zh-CN" sz="2000" dirty="0" smtClean="0">
                <a:solidFill>
                  <a:srgbClr val="000000"/>
                </a:solidFill>
                <a:latin typeface="微软雅黑" panose="020B0503020204020204" pitchFamily="34" charset="-122"/>
                <a:ea typeface="微软雅黑" panose="020B0503020204020204" pitchFamily="34" charset="-122"/>
              </a:rPr>
              <a:t>3</a:t>
            </a:r>
            <a:r>
              <a:rPr lang="zh-CN" altLang="en-US" sz="2000" dirty="0" smtClean="0">
                <a:solidFill>
                  <a:srgbClr val="000000"/>
                </a:solidFill>
                <a:latin typeface="微软雅黑" panose="020B0503020204020204" pitchFamily="34" charset="-122"/>
                <a:ea typeface="微软雅黑" panose="020B0503020204020204" pitchFamily="34" charset="-122"/>
              </a:rPr>
              <a:t>放到第</a:t>
            </a:r>
            <a:r>
              <a:rPr lang="en-US" altLang="zh-CN" sz="2000" dirty="0" smtClean="0">
                <a:solidFill>
                  <a:srgbClr val="000000"/>
                </a:solidFill>
                <a:latin typeface="微软雅黑" panose="020B0503020204020204" pitchFamily="34" charset="-122"/>
                <a:ea typeface="微软雅黑" panose="020B0503020204020204" pitchFamily="34" charset="-122"/>
              </a:rPr>
              <a:t>3</a:t>
            </a:r>
            <a:r>
              <a:rPr lang="zh-CN" altLang="en-US" sz="2000" dirty="0" smtClean="0">
                <a:solidFill>
                  <a:srgbClr val="000000"/>
                </a:solidFill>
                <a:latin typeface="微软雅黑" panose="020B0503020204020204" pitchFamily="34" charset="-122"/>
                <a:ea typeface="微软雅黑" panose="020B0503020204020204" pitchFamily="34" charset="-122"/>
              </a:rPr>
              <a:t>行第</a:t>
            </a:r>
            <a:r>
              <a:rPr lang="en-US" altLang="zh-CN" sz="2000" dirty="0" smtClean="0">
                <a:solidFill>
                  <a:srgbClr val="000000"/>
                </a:solidFill>
                <a:latin typeface="微软雅黑" panose="020B0503020204020204" pitchFamily="34" charset="-122"/>
                <a:ea typeface="微软雅黑" panose="020B0503020204020204" pitchFamily="34" charset="-122"/>
              </a:rPr>
              <a:t>1</a:t>
            </a:r>
            <a:r>
              <a:rPr lang="zh-CN" altLang="en-US" sz="2000" dirty="0" smtClean="0">
                <a:solidFill>
                  <a:srgbClr val="000000"/>
                </a:solidFill>
                <a:latin typeface="微软雅黑" panose="020B0503020204020204" pitchFamily="34" charset="-122"/>
                <a:ea typeface="微软雅黑" panose="020B0503020204020204" pitchFamily="34" charset="-122"/>
              </a:rPr>
              <a:t>列。结点</a:t>
            </a:r>
            <a:r>
              <a:rPr lang="en-US" altLang="zh-CN" sz="2000" dirty="0" smtClean="0">
                <a:solidFill>
                  <a:srgbClr val="000000"/>
                </a:solidFill>
                <a:latin typeface="微软雅黑" panose="020B0503020204020204" pitchFamily="34" charset="-122"/>
                <a:ea typeface="微软雅黑" panose="020B0503020204020204" pitchFamily="34" charset="-122"/>
              </a:rPr>
              <a:t>30</a:t>
            </a:r>
            <a:r>
              <a:rPr lang="zh-CN" altLang="en-US" sz="2000" dirty="0" smtClean="0">
                <a:solidFill>
                  <a:srgbClr val="000000"/>
                </a:solidFill>
                <a:latin typeface="微软雅黑" panose="020B0503020204020204" pitchFamily="34" charset="-122"/>
                <a:ea typeface="微软雅黑" panose="020B0503020204020204" pitchFamily="34" charset="-122"/>
              </a:rPr>
              <a:t>变成</a:t>
            </a:r>
            <a:r>
              <a:rPr lang="en-US" altLang="zh-CN" sz="2000" dirty="0" smtClean="0">
                <a:solidFill>
                  <a:srgbClr val="000000"/>
                </a:solidFill>
                <a:latin typeface="微软雅黑" panose="020B0503020204020204" pitchFamily="34" charset="-122"/>
                <a:ea typeface="微软雅黑" panose="020B0503020204020204" pitchFamily="34" charset="-122"/>
              </a:rPr>
              <a:t>E</a:t>
            </a:r>
            <a:r>
              <a:rPr lang="zh-CN" altLang="en-US" sz="2000" dirty="0" smtClean="0">
                <a:solidFill>
                  <a:srgbClr val="000000"/>
                </a:solidFill>
                <a:latin typeface="微软雅黑" panose="020B0503020204020204" pitchFamily="34" charset="-122"/>
                <a:ea typeface="微软雅黑" panose="020B0503020204020204" pitchFamily="34" charset="-122"/>
              </a:rPr>
              <a:t>结点。</a:t>
            </a:r>
          </a:p>
        </p:txBody>
      </p:sp>
      <p:sp>
        <p:nvSpPr>
          <p:cNvPr id="95" name="Rectangle 101"/>
          <p:cNvSpPr>
            <a:spLocks noChangeArrowheads="1"/>
          </p:cNvSpPr>
          <p:nvPr/>
        </p:nvSpPr>
        <p:spPr bwMode="auto">
          <a:xfrm>
            <a:off x="9290304" y="5309980"/>
            <a:ext cx="2516272" cy="1001480"/>
          </a:xfrm>
          <a:prstGeom prst="rect">
            <a:avLst/>
          </a:prstGeom>
          <a:solidFill>
            <a:srgbClr val="CDFFE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fontAlgn="base">
              <a:spcAft>
                <a:spcPct val="0"/>
              </a:spcAft>
              <a:buClr>
                <a:srgbClr val="CC9900"/>
              </a:buClr>
              <a:buFont typeface="Wingdings" panose="05000000000000000000" pitchFamily="2" charset="2"/>
              <a:buNone/>
            </a:pPr>
            <a:r>
              <a:rPr lang="zh-CN" altLang="en-US" sz="2000" dirty="0" smtClean="0">
                <a:solidFill>
                  <a:srgbClr val="000000"/>
                </a:solidFill>
                <a:latin typeface="微软雅黑" panose="020B0503020204020204" pitchFamily="34" charset="-122"/>
                <a:ea typeface="微软雅黑" panose="020B0503020204020204" pitchFamily="34" charset="-122"/>
              </a:rPr>
              <a:t>扩展结点</a:t>
            </a:r>
            <a:r>
              <a:rPr lang="en-US" altLang="zh-CN" sz="2000" dirty="0" smtClean="0">
                <a:solidFill>
                  <a:srgbClr val="000000"/>
                </a:solidFill>
                <a:latin typeface="微软雅黑" panose="020B0503020204020204" pitchFamily="34" charset="-122"/>
                <a:ea typeface="微软雅黑" panose="020B0503020204020204" pitchFamily="34" charset="-122"/>
              </a:rPr>
              <a:t>30</a:t>
            </a:r>
            <a:r>
              <a:rPr lang="zh-CN" altLang="en-US" sz="2000" dirty="0" smtClean="0">
                <a:solidFill>
                  <a:srgbClr val="000000"/>
                </a:solidFill>
                <a:latin typeface="微软雅黑" panose="020B0503020204020204" pitchFamily="34" charset="-122"/>
                <a:ea typeface="微软雅黑" panose="020B0503020204020204" pitchFamily="34" charset="-122"/>
              </a:rPr>
              <a:t>生成结点</a:t>
            </a:r>
            <a:r>
              <a:rPr lang="en-US" altLang="zh-CN" sz="2000" dirty="0" smtClean="0">
                <a:solidFill>
                  <a:srgbClr val="000000"/>
                </a:solidFill>
                <a:latin typeface="微软雅黑" panose="020B0503020204020204" pitchFamily="34" charset="-122"/>
                <a:ea typeface="微软雅黑" panose="020B0503020204020204" pitchFamily="34" charset="-122"/>
              </a:rPr>
              <a:t>31</a:t>
            </a:r>
            <a:r>
              <a:rPr lang="zh-CN" altLang="en-US" sz="2000" dirty="0" smtClean="0">
                <a:solidFill>
                  <a:srgbClr val="000000"/>
                </a:solidFill>
                <a:latin typeface="微软雅黑" panose="020B0503020204020204" pitchFamily="34" charset="-122"/>
                <a:ea typeface="微软雅黑" panose="020B0503020204020204" pitchFamily="34" charset="-122"/>
              </a:rPr>
              <a:t>，即皇后</a:t>
            </a:r>
            <a:r>
              <a:rPr lang="en-US" altLang="zh-CN" sz="2000" dirty="0" smtClean="0">
                <a:solidFill>
                  <a:srgbClr val="000000"/>
                </a:solidFill>
                <a:latin typeface="微软雅黑" panose="020B0503020204020204" pitchFamily="34" charset="-122"/>
                <a:ea typeface="微软雅黑" panose="020B0503020204020204" pitchFamily="34" charset="-122"/>
              </a:rPr>
              <a:t>4</a:t>
            </a:r>
            <a:r>
              <a:rPr lang="zh-CN" altLang="en-US" sz="2000" dirty="0" smtClean="0">
                <a:solidFill>
                  <a:srgbClr val="000000"/>
                </a:solidFill>
                <a:latin typeface="微软雅黑" panose="020B0503020204020204" pitchFamily="34" charset="-122"/>
                <a:ea typeface="微软雅黑" panose="020B0503020204020204" pitchFamily="34" charset="-122"/>
              </a:rPr>
              <a:t>放到第</a:t>
            </a:r>
            <a:r>
              <a:rPr lang="en-US" altLang="zh-CN" sz="2000" dirty="0" smtClean="0">
                <a:solidFill>
                  <a:srgbClr val="000000"/>
                </a:solidFill>
                <a:latin typeface="微软雅黑" panose="020B0503020204020204" pitchFamily="34" charset="-122"/>
                <a:ea typeface="微软雅黑" panose="020B0503020204020204" pitchFamily="34" charset="-122"/>
              </a:rPr>
              <a:t>4</a:t>
            </a:r>
            <a:r>
              <a:rPr lang="zh-CN" altLang="en-US" sz="2000" dirty="0" smtClean="0">
                <a:solidFill>
                  <a:srgbClr val="000000"/>
                </a:solidFill>
                <a:latin typeface="微软雅黑" panose="020B0503020204020204" pitchFamily="34" charset="-122"/>
                <a:ea typeface="微软雅黑" panose="020B0503020204020204" pitchFamily="34" charset="-122"/>
              </a:rPr>
              <a:t>行第</a:t>
            </a:r>
            <a:r>
              <a:rPr lang="en-US" altLang="zh-CN" sz="2000" dirty="0" smtClean="0">
                <a:solidFill>
                  <a:srgbClr val="000000"/>
                </a:solidFill>
                <a:latin typeface="微软雅黑" panose="020B0503020204020204" pitchFamily="34" charset="-122"/>
                <a:ea typeface="微软雅黑" panose="020B0503020204020204" pitchFamily="34" charset="-122"/>
              </a:rPr>
              <a:t>3</a:t>
            </a:r>
            <a:r>
              <a:rPr lang="zh-CN" altLang="en-US" sz="2000" dirty="0" smtClean="0">
                <a:solidFill>
                  <a:srgbClr val="000000"/>
                </a:solidFill>
                <a:latin typeface="微软雅黑" panose="020B0503020204020204" pitchFamily="34" charset="-122"/>
                <a:ea typeface="微软雅黑" panose="020B0503020204020204" pitchFamily="34" charset="-122"/>
              </a:rPr>
              <a:t>列。</a:t>
            </a:r>
          </a:p>
        </p:txBody>
      </p:sp>
      <p:sp>
        <p:nvSpPr>
          <p:cNvPr id="96" name="Rectangle 10"/>
          <p:cNvSpPr>
            <a:spLocks noChangeArrowheads="1"/>
          </p:cNvSpPr>
          <p:nvPr/>
        </p:nvSpPr>
        <p:spPr bwMode="auto">
          <a:xfrm>
            <a:off x="7692708" y="3875469"/>
            <a:ext cx="431800" cy="43338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en-US" altLang="zh-CN" sz="1800" dirty="0">
                <a:solidFill>
                  <a:srgbClr val="FF0000"/>
                </a:solidFill>
              </a:rPr>
              <a:t>2</a:t>
            </a:r>
            <a:endParaRPr lang="zh-CN" altLang="en-US" sz="1800" dirty="0">
              <a:solidFill>
                <a:srgbClr val="FF0000"/>
              </a:solidFill>
            </a:endParaRPr>
          </a:p>
        </p:txBody>
      </p:sp>
      <p:sp>
        <p:nvSpPr>
          <p:cNvPr id="97" name="Rectangle 11"/>
          <p:cNvSpPr>
            <a:spLocks noChangeArrowheads="1"/>
          </p:cNvSpPr>
          <p:nvPr/>
        </p:nvSpPr>
        <p:spPr bwMode="auto">
          <a:xfrm>
            <a:off x="6406452" y="4316413"/>
            <a:ext cx="431800" cy="43338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FF0000"/>
                </a:solidFill>
                <a:effectLst/>
                <a:uLnTx/>
                <a:uFillTx/>
                <a:latin typeface="Arial" panose="020B0604020202020204" pitchFamily="34" charset="0"/>
                <a:ea typeface="宋体" panose="02010600030101010101" pitchFamily="2" charset="-122"/>
              </a:rPr>
              <a:t>3</a:t>
            </a:r>
            <a:endParaRPr kumimoji="0" lang="en-US" altLang="zh-CN" sz="1800" b="0" i="0" u="none" strike="noStrike" kern="0" cap="none" spc="0" normalizeH="0" baseline="0" noProof="0" smtClean="0">
              <a:ln>
                <a:noFill/>
              </a:ln>
              <a:solidFill>
                <a:srgbClr val="FF0000"/>
              </a:solidFill>
              <a:effectLst/>
              <a:uLnTx/>
              <a:uFillTx/>
              <a:latin typeface="Arial" panose="020B0604020202020204" pitchFamily="34" charset="0"/>
              <a:ea typeface="宋体" panose="02010600030101010101" pitchFamily="2" charset="-122"/>
              <a:cs typeface="Arial" panose="020B0604020202020204" pitchFamily="34" charset="0"/>
            </a:endParaRPr>
          </a:p>
        </p:txBody>
      </p:sp>
      <p:sp>
        <p:nvSpPr>
          <p:cNvPr id="98" name="Rectangle 17"/>
          <p:cNvSpPr>
            <a:spLocks noChangeArrowheads="1"/>
          </p:cNvSpPr>
          <p:nvPr/>
        </p:nvSpPr>
        <p:spPr bwMode="auto">
          <a:xfrm>
            <a:off x="7270052" y="4749800"/>
            <a:ext cx="431800" cy="43338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FF0000"/>
                </a:solidFill>
                <a:effectLst/>
                <a:uLnTx/>
                <a:uFillTx/>
                <a:latin typeface="Arial" panose="020B0604020202020204" pitchFamily="34" charset="0"/>
                <a:ea typeface="宋体" panose="02010600030101010101" pitchFamily="2" charset="-122"/>
              </a:rPr>
              <a:t>4</a:t>
            </a:r>
          </a:p>
        </p:txBody>
      </p:sp>
      <p:sp>
        <p:nvSpPr>
          <p:cNvPr id="99" name="Line 110"/>
          <p:cNvSpPr>
            <a:spLocks noChangeShapeType="1"/>
          </p:cNvSpPr>
          <p:nvPr/>
        </p:nvSpPr>
        <p:spPr bwMode="auto">
          <a:xfrm flipH="1">
            <a:off x="8079236" y="3209534"/>
            <a:ext cx="1211068" cy="814413"/>
          </a:xfrm>
          <a:prstGeom prst="line">
            <a:avLst/>
          </a:prstGeom>
          <a:noFill/>
          <a:ln w="34925">
            <a:solidFill>
              <a:srgbClr val="FF0000"/>
            </a:solidFill>
            <a:prstDash val="dash"/>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sz="9600" smtClean="0">
              <a:solidFill>
                <a:srgbClr val="000000"/>
              </a:solidFill>
              <a:latin typeface="Arial" panose="020B0604020202020204" pitchFamily="34" charset="0"/>
              <a:ea typeface="宋体" panose="02010600030101010101" pitchFamily="2" charset="-122"/>
            </a:endParaRPr>
          </a:p>
        </p:txBody>
      </p:sp>
      <p:sp>
        <p:nvSpPr>
          <p:cNvPr id="100" name="Line 110"/>
          <p:cNvSpPr>
            <a:spLocks noChangeShapeType="1"/>
          </p:cNvSpPr>
          <p:nvPr/>
        </p:nvSpPr>
        <p:spPr bwMode="auto">
          <a:xfrm flipH="1">
            <a:off x="6748300" y="4518146"/>
            <a:ext cx="2542003" cy="45901"/>
          </a:xfrm>
          <a:prstGeom prst="line">
            <a:avLst/>
          </a:prstGeom>
          <a:noFill/>
          <a:ln w="34925">
            <a:solidFill>
              <a:srgbClr val="FF0000"/>
            </a:solidFill>
            <a:prstDash val="dash"/>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sz="9600" smtClean="0">
              <a:solidFill>
                <a:srgbClr val="000000"/>
              </a:solidFill>
              <a:latin typeface="Arial" panose="020B0604020202020204" pitchFamily="34" charset="0"/>
              <a:ea typeface="宋体" panose="02010600030101010101" pitchFamily="2" charset="-122"/>
            </a:endParaRPr>
          </a:p>
        </p:txBody>
      </p:sp>
      <p:sp>
        <p:nvSpPr>
          <p:cNvPr id="101" name="Line 110"/>
          <p:cNvSpPr>
            <a:spLocks noChangeShapeType="1"/>
          </p:cNvSpPr>
          <p:nvPr/>
        </p:nvSpPr>
        <p:spPr bwMode="auto">
          <a:xfrm flipH="1" flipV="1">
            <a:off x="7654688" y="5083508"/>
            <a:ext cx="1635614" cy="707623"/>
          </a:xfrm>
          <a:prstGeom prst="line">
            <a:avLst/>
          </a:prstGeom>
          <a:noFill/>
          <a:ln w="34925">
            <a:solidFill>
              <a:srgbClr val="FF0000"/>
            </a:solidFill>
            <a:prstDash val="dash"/>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sz="9600" smtClean="0">
              <a:solidFill>
                <a:srgbClr val="000000"/>
              </a:solidFill>
              <a:latin typeface="Arial" panose="020B0604020202020204" pitchFamily="34" charset="0"/>
              <a:ea typeface="宋体" panose="02010600030101010101" pitchFamily="2" charset="-122"/>
            </a:endParaRPr>
          </a:p>
        </p:txBody>
      </p:sp>
      <p:sp>
        <p:nvSpPr>
          <p:cNvPr id="102" name="Rectangle 99"/>
          <p:cNvSpPr>
            <a:spLocks noChangeArrowheads="1"/>
          </p:cNvSpPr>
          <p:nvPr/>
        </p:nvSpPr>
        <p:spPr bwMode="auto">
          <a:xfrm>
            <a:off x="5652027" y="5729301"/>
            <a:ext cx="3455987" cy="1079500"/>
          </a:xfrm>
          <a:prstGeom prst="rect">
            <a:avLst/>
          </a:prstGeom>
          <a:solidFill>
            <a:srgbClr val="3B812F">
              <a:lumMod val="20000"/>
              <a:lumOff val="80000"/>
            </a:srgbClr>
          </a:solidFill>
          <a:ln>
            <a:noFill/>
          </a:ln>
        </p:spPr>
        <p:txBody>
          <a:bodyPr/>
          <a:lstStyle>
            <a:lvl1pPr eaLnBrk="0" hangingPunct="0">
              <a:spcBef>
                <a:spcPct val="20000"/>
              </a:spcBef>
              <a:buClr>
                <a:schemeClr val="accent1"/>
              </a:buClr>
              <a:buSzPct val="65000"/>
              <a:buFont typeface="Wingdings" pitchFamily="2" charset="2"/>
              <a:buChar char="n"/>
              <a:defRPr sz="3000">
                <a:solidFill>
                  <a:schemeClr val="tx1"/>
                </a:solidFill>
                <a:latin typeface="Arial" charset="0"/>
                <a:ea typeface="宋体" charset="-122"/>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Arial" charset="0"/>
                <a:ea typeface="宋体" charset="-122"/>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Arial" charset="0"/>
                <a:ea typeface="宋体" charset="-122"/>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Arial" charset="0"/>
                <a:ea typeface="宋体" charset="-122"/>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9pPr>
          </a:lstStyle>
          <a:p>
            <a:pPr marL="0" marR="0" lvl="0" indent="0" defTabSz="914400" eaLnBrk="1" fontAlgn="base" latinLnBrk="0" hangingPunct="1">
              <a:lnSpc>
                <a:spcPct val="100000"/>
              </a:lnSpc>
              <a:spcBef>
                <a:spcPct val="20000"/>
              </a:spcBef>
              <a:spcAft>
                <a:spcPct val="0"/>
              </a:spcAft>
              <a:buClr>
                <a:srgbClr val="CC9900"/>
              </a:buClr>
              <a:buSzPct val="65000"/>
              <a:buFont typeface="Wingdings" pitchFamily="2" charset="2"/>
              <a:buNone/>
              <a:tabLst/>
              <a:defRPr/>
            </a:pPr>
            <a:r>
              <a:rPr kumimoji="0" lang="zh-CN" altLang="en-US" sz="20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结点</a:t>
            </a:r>
            <a:r>
              <a:rPr kumimoji="0" lang="en-US" altLang="zh-CN" sz="20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31</a:t>
            </a:r>
            <a:r>
              <a:rPr kumimoji="0" lang="zh-CN" altLang="en-US" sz="20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是答案结点。</a:t>
            </a:r>
          </a:p>
          <a:p>
            <a:pPr marL="0" marR="0" lvl="0" indent="0" defTabSz="914400" eaLnBrk="1" fontAlgn="base" latinLnBrk="0" hangingPunct="1">
              <a:lnSpc>
                <a:spcPct val="100000"/>
              </a:lnSpc>
              <a:spcBef>
                <a:spcPct val="20000"/>
              </a:spcBef>
              <a:spcAft>
                <a:spcPct val="0"/>
              </a:spcAft>
              <a:buClr>
                <a:srgbClr val="CC9900"/>
              </a:buClr>
              <a:buSzPct val="65000"/>
              <a:buFont typeface="Wingdings" pitchFamily="2" charset="2"/>
              <a:buNone/>
              <a:tabLst/>
              <a:defRPr/>
            </a:pPr>
            <a:r>
              <a:rPr kumimoji="0" lang="zh-CN" altLang="en-US" sz="20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解向量：（</a:t>
            </a:r>
            <a:r>
              <a:rPr kumimoji="0" lang="en-US" altLang="zh-CN" sz="20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2</a:t>
            </a:r>
            <a:r>
              <a:rPr kumimoji="0" lang="zh-CN" altLang="en-US" sz="20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a:t>
            </a:r>
            <a:r>
              <a:rPr kumimoji="0" lang="en-US" altLang="zh-CN" sz="20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4</a:t>
            </a:r>
            <a:r>
              <a:rPr kumimoji="0" lang="zh-CN" altLang="en-US" sz="20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a:t>
            </a:r>
            <a:r>
              <a:rPr kumimoji="0" lang="en-US" altLang="zh-CN" sz="20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1</a:t>
            </a:r>
            <a:r>
              <a:rPr kumimoji="0" lang="zh-CN" altLang="en-US" sz="20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a:t>
            </a:r>
            <a:r>
              <a:rPr kumimoji="0" lang="en-US" altLang="zh-CN" sz="20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3</a:t>
            </a:r>
            <a:r>
              <a:rPr kumimoji="0" lang="zh-CN" altLang="en-US" sz="20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a:t>
            </a:r>
          </a:p>
          <a:p>
            <a:pPr marL="0" marR="0" lvl="0" indent="0" defTabSz="914400" eaLnBrk="1" fontAlgn="base" latinLnBrk="0" hangingPunct="1">
              <a:lnSpc>
                <a:spcPct val="100000"/>
              </a:lnSpc>
              <a:spcBef>
                <a:spcPct val="20000"/>
              </a:spcBef>
              <a:spcAft>
                <a:spcPct val="0"/>
              </a:spcAft>
              <a:buClr>
                <a:srgbClr val="CC9900"/>
              </a:buClr>
              <a:buSzPct val="65000"/>
              <a:buFont typeface="Wingdings" pitchFamily="2" charset="2"/>
              <a:buNone/>
              <a:tabLst/>
              <a:defRPr/>
            </a:pPr>
            <a:r>
              <a:rPr kumimoji="0" lang="zh-CN" altLang="en-US" sz="20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算法终止</a:t>
            </a:r>
            <a:r>
              <a:rPr kumimoji="0" lang="en-US" altLang="zh-CN" sz="20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a:t>
            </a:r>
            <a:r>
              <a:rPr kumimoji="0" lang="zh-CN" altLang="en-US" sz="20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找到了一个解</a:t>
            </a:r>
            <a:r>
              <a:rPr kumimoji="0" lang="en-US" altLang="zh-CN" sz="20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a:t>
            </a:r>
            <a:r>
              <a:rPr kumimoji="0" lang="zh-CN" altLang="en-US" sz="20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a:t>
            </a:r>
          </a:p>
        </p:txBody>
      </p:sp>
    </p:spTree>
    <p:extLst>
      <p:ext uri="{BB962C8B-B14F-4D97-AF65-F5344CB8AC3E}">
        <p14:creationId xmlns:p14="http://schemas.microsoft.com/office/powerpoint/2010/main" val="1096478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9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0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93"/>
                                        </p:tgtEl>
                                        <p:attrNameLst>
                                          <p:attrName>style.visibility</p:attrName>
                                        </p:attrNameLst>
                                      </p:cBhvr>
                                      <p:to>
                                        <p:strVal val="visible"/>
                                      </p:to>
                                    </p:set>
                                    <p:anim calcmode="lin" valueType="num">
                                      <p:cBhvr additive="base">
                                        <p:cTn id="13" dur="500" fill="hold"/>
                                        <p:tgtEl>
                                          <p:spTgt spid="93"/>
                                        </p:tgtEl>
                                        <p:attrNameLst>
                                          <p:attrName>ppt_x</p:attrName>
                                        </p:attrNameLst>
                                      </p:cBhvr>
                                      <p:tavLst>
                                        <p:tav tm="0">
                                          <p:val>
                                            <p:strVal val="#ppt_x"/>
                                          </p:val>
                                        </p:tav>
                                        <p:tav tm="100000">
                                          <p:val>
                                            <p:strVal val="#ppt_x"/>
                                          </p:val>
                                        </p:tav>
                                      </p:tavLst>
                                    </p:anim>
                                    <p:anim calcmode="lin" valueType="num">
                                      <p:cBhvr additive="base">
                                        <p:cTn id="14" dur="500" fill="hold"/>
                                        <p:tgtEl>
                                          <p:spTgt spid="9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92"/>
                                        </p:tgtEl>
                                        <p:attrNameLst>
                                          <p:attrName>style.visibility</p:attrName>
                                        </p:attrNameLst>
                                      </p:cBhvr>
                                      <p:to>
                                        <p:strVal val="visible"/>
                                      </p:to>
                                    </p:set>
                                    <p:anim calcmode="lin" valueType="num">
                                      <p:cBhvr additive="base">
                                        <p:cTn id="19" dur="500" fill="hold"/>
                                        <p:tgtEl>
                                          <p:spTgt spid="92"/>
                                        </p:tgtEl>
                                        <p:attrNameLst>
                                          <p:attrName>ppt_x</p:attrName>
                                        </p:attrNameLst>
                                      </p:cBhvr>
                                      <p:tavLst>
                                        <p:tav tm="0">
                                          <p:val>
                                            <p:strVal val="#ppt_x"/>
                                          </p:val>
                                        </p:tav>
                                        <p:tav tm="100000">
                                          <p:val>
                                            <p:strVal val="#ppt_x"/>
                                          </p:val>
                                        </p:tav>
                                      </p:tavLst>
                                    </p:anim>
                                    <p:anim calcmode="lin" valueType="num">
                                      <p:cBhvr additive="base">
                                        <p:cTn id="20" dur="500" fill="hold"/>
                                        <p:tgtEl>
                                          <p:spTgt spid="92"/>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94"/>
                                        </p:tgtEl>
                                        <p:attrNameLst>
                                          <p:attrName>style.visibility</p:attrName>
                                        </p:attrNameLst>
                                      </p:cBhvr>
                                      <p:to>
                                        <p:strVal val="visible"/>
                                      </p:to>
                                    </p:set>
                                    <p:anim calcmode="lin" valueType="num">
                                      <p:cBhvr additive="base">
                                        <p:cTn id="25" dur="500" fill="hold"/>
                                        <p:tgtEl>
                                          <p:spTgt spid="94"/>
                                        </p:tgtEl>
                                        <p:attrNameLst>
                                          <p:attrName>ppt_x</p:attrName>
                                        </p:attrNameLst>
                                      </p:cBhvr>
                                      <p:tavLst>
                                        <p:tav tm="0">
                                          <p:val>
                                            <p:strVal val="#ppt_x"/>
                                          </p:val>
                                        </p:tav>
                                        <p:tav tm="100000">
                                          <p:val>
                                            <p:strVal val="#ppt_x"/>
                                          </p:val>
                                        </p:tav>
                                      </p:tavLst>
                                    </p:anim>
                                    <p:anim calcmode="lin" valueType="num">
                                      <p:cBhvr additive="base">
                                        <p:cTn id="26" dur="500" fill="hold"/>
                                        <p:tgtEl>
                                          <p:spTgt spid="94"/>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95"/>
                                        </p:tgtEl>
                                        <p:attrNameLst>
                                          <p:attrName>style.visibility</p:attrName>
                                        </p:attrNameLst>
                                      </p:cBhvr>
                                      <p:to>
                                        <p:strVal val="visible"/>
                                      </p:to>
                                    </p:set>
                                    <p:anim calcmode="lin" valueType="num">
                                      <p:cBhvr additive="base">
                                        <p:cTn id="31" dur="500" fill="hold"/>
                                        <p:tgtEl>
                                          <p:spTgt spid="95"/>
                                        </p:tgtEl>
                                        <p:attrNameLst>
                                          <p:attrName>ppt_x</p:attrName>
                                        </p:attrNameLst>
                                      </p:cBhvr>
                                      <p:tavLst>
                                        <p:tav tm="0">
                                          <p:val>
                                            <p:strVal val="#ppt_x"/>
                                          </p:val>
                                        </p:tav>
                                        <p:tav tm="100000">
                                          <p:val>
                                            <p:strVal val="#ppt_x"/>
                                          </p:val>
                                        </p:tav>
                                      </p:tavLst>
                                    </p:anim>
                                    <p:anim calcmode="lin" valueType="num">
                                      <p:cBhvr additive="base">
                                        <p:cTn id="32" dur="500" fill="hold"/>
                                        <p:tgtEl>
                                          <p:spTgt spid="95"/>
                                        </p:tgtEl>
                                        <p:attrNameLst>
                                          <p:attrName>ppt_y</p:attrName>
                                        </p:attrNameLst>
                                      </p:cBhvr>
                                      <p:tavLst>
                                        <p:tav tm="0">
                                          <p:val>
                                            <p:strVal val="1+#ppt_h/2"/>
                                          </p:val>
                                        </p:tav>
                                        <p:tav tm="100000">
                                          <p:val>
                                            <p:strVal val="#ppt_y"/>
                                          </p:val>
                                        </p:tav>
                                      </p:tavLst>
                                    </p:anim>
                                  </p:childTnLst>
                                </p:cTn>
                              </p:par>
                              <p:par>
                                <p:cTn id="33" presetID="1" presetClass="entr" presetSubtype="0" fill="hold" nodeType="withEffect">
                                  <p:stCondLst>
                                    <p:cond delay="0"/>
                                  </p:stCondLst>
                                  <p:childTnLst>
                                    <p:set>
                                      <p:cBhvr>
                                        <p:cTn id="34" dur="1" fill="hold">
                                          <p:stCondLst>
                                            <p:cond delay="0"/>
                                          </p:stCondLst>
                                        </p:cTn>
                                        <p:tgtEl>
                                          <p:spTgt spid="9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0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0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102"/>
                                        </p:tgtEl>
                                        <p:attrNameLst>
                                          <p:attrName>style.visibility</p:attrName>
                                        </p:attrNameLst>
                                      </p:cBhvr>
                                      <p:to>
                                        <p:strVal val="visible"/>
                                      </p:to>
                                    </p:set>
                                    <p:anim calcmode="lin" valueType="num">
                                      <p:cBhvr additive="base">
                                        <p:cTn id="43" dur="500" fill="hold"/>
                                        <p:tgtEl>
                                          <p:spTgt spid="102"/>
                                        </p:tgtEl>
                                        <p:attrNameLst>
                                          <p:attrName>ppt_x</p:attrName>
                                        </p:attrNameLst>
                                      </p:cBhvr>
                                      <p:tavLst>
                                        <p:tav tm="0">
                                          <p:val>
                                            <p:strVal val="#ppt_x"/>
                                          </p:val>
                                        </p:tav>
                                        <p:tav tm="100000">
                                          <p:val>
                                            <p:strVal val="#ppt_x"/>
                                          </p:val>
                                        </p:tav>
                                      </p:tavLst>
                                    </p:anim>
                                    <p:anim calcmode="lin" valueType="num">
                                      <p:cBhvr additive="base">
                                        <p:cTn id="44" dur="500" fill="hold"/>
                                        <p:tgtEl>
                                          <p:spTgt spid="10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 grpId="0" animBg="1"/>
      <p:bldP spid="93" grpId="0" animBg="1"/>
      <p:bldP spid="94" grpId="0" animBg="1"/>
      <p:bldP spid="95" grpId="0" animBg="1"/>
      <p:bldP spid="102"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3333" y="338667"/>
            <a:ext cx="2607733" cy="593644"/>
          </a:xfrm>
          <a:prstGeom prst="rect">
            <a:avLst/>
          </a:prstGeom>
        </p:spPr>
      </p:pic>
      <p:sp>
        <p:nvSpPr>
          <p:cNvPr id="6" name="矩形 5"/>
          <p:cNvSpPr/>
          <p:nvPr/>
        </p:nvSpPr>
        <p:spPr>
          <a:xfrm flipV="1">
            <a:off x="4726600" y="1312147"/>
            <a:ext cx="7079976" cy="45719"/>
          </a:xfrm>
          <a:prstGeom prst="rect">
            <a:avLst/>
          </a:prstGeom>
          <a:solidFill>
            <a:srgbClr val="239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矩形 9"/>
          <p:cNvSpPr/>
          <p:nvPr/>
        </p:nvSpPr>
        <p:spPr>
          <a:xfrm>
            <a:off x="9618453" y="383465"/>
            <a:ext cx="2206050" cy="523220"/>
          </a:xfrm>
          <a:prstGeom prst="rect">
            <a:avLst/>
          </a:prstGeom>
          <a:solidFill>
            <a:srgbClr val="239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矩形 10"/>
          <p:cNvSpPr/>
          <p:nvPr/>
        </p:nvSpPr>
        <p:spPr>
          <a:xfrm>
            <a:off x="9558068" y="352688"/>
            <a:ext cx="2359995" cy="584775"/>
          </a:xfrm>
          <a:prstGeom prst="rect">
            <a:avLst/>
          </a:prstGeom>
        </p:spPr>
        <p:txBody>
          <a:bodyPr wrap="square" anchor="ct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lnSpc>
                <a:spcPct val="100000"/>
              </a:lnSpc>
              <a:spcBef>
                <a:spcPts val="0"/>
              </a:spcBef>
              <a:spcAft>
                <a:spcPts val="0"/>
              </a:spcAft>
              <a:defRPr/>
            </a:pPr>
            <a:r>
              <a:rPr lang="zh-CN" altLang="en-US" sz="3200" b="1" dirty="0">
                <a:solidFill>
                  <a:schemeClr val="bg1"/>
                </a:solidFill>
                <a:latin typeface="微软雅黑" charset="-122"/>
                <a:ea typeface="微软雅黑" charset="-122"/>
                <a:sym typeface="+mn-ea"/>
              </a:rPr>
              <a:t>回溯法</a:t>
            </a:r>
          </a:p>
        </p:txBody>
      </p:sp>
      <p:sp>
        <p:nvSpPr>
          <p:cNvPr id="13" name="文本框 12"/>
          <p:cNvSpPr txBox="1"/>
          <p:nvPr/>
        </p:nvSpPr>
        <p:spPr>
          <a:xfrm>
            <a:off x="342670" y="1027613"/>
            <a:ext cx="4401858" cy="584775"/>
          </a:xfrm>
          <a:prstGeom prst="rect">
            <a:avLst/>
          </a:prstGeom>
          <a:noFill/>
        </p:spPr>
        <p:txBody>
          <a:bodyPr wrap="square" rtlCol="0">
            <a:spAutoFit/>
          </a:bodyPr>
          <a:lstStyle/>
          <a:p>
            <a:r>
              <a:rPr kumimoji="1" lang="en-US" altLang="zh-CN" sz="3200" b="1" i="1" dirty="0">
                <a:latin typeface="Microsoft YaHei" charset="-122"/>
                <a:ea typeface="Microsoft YaHei" charset="-122"/>
                <a:cs typeface="Microsoft YaHei" charset="-122"/>
              </a:rPr>
              <a:t>4</a:t>
            </a:r>
            <a:r>
              <a:rPr kumimoji="1" lang="zh-CN" altLang="en-US" sz="3200" b="1" i="1" dirty="0" smtClean="0">
                <a:latin typeface="Microsoft YaHei" charset="-122"/>
                <a:ea typeface="Microsoft YaHei" charset="-122"/>
                <a:cs typeface="Microsoft YaHei" charset="-122"/>
              </a:rPr>
              <a:t>皇后问题 回溯法求解</a:t>
            </a:r>
            <a:endParaRPr kumimoji="1" lang="zh-CN" altLang="en-US" sz="3200" b="1" i="1" dirty="0">
              <a:latin typeface="Microsoft YaHei" charset="-122"/>
              <a:ea typeface="Microsoft YaHei" charset="-122"/>
              <a:cs typeface="Microsoft YaHei" charset="-122"/>
            </a:endParaRPr>
          </a:p>
        </p:txBody>
      </p:sp>
      <p:graphicFrame>
        <p:nvGraphicFramePr>
          <p:cNvPr id="12" name="Group 92"/>
          <p:cNvGraphicFramePr>
            <a:graphicFrameLocks/>
          </p:cNvGraphicFramePr>
          <p:nvPr>
            <p:extLst>
              <p:ext uri="{D42A27DB-BD31-4B8C-83A1-F6EECF244321}">
                <p14:modId xmlns:p14="http://schemas.microsoft.com/office/powerpoint/2010/main" val="3546787"/>
              </p:ext>
            </p:extLst>
          </p:nvPr>
        </p:nvGraphicFramePr>
        <p:xfrm>
          <a:off x="3629398" y="2205268"/>
          <a:ext cx="5472113" cy="4464050"/>
        </p:xfrm>
        <a:graphic>
          <a:graphicData uri="http://schemas.openxmlformats.org/drawingml/2006/table">
            <a:tbl>
              <a:tblPr/>
              <a:tblGrid>
                <a:gridCol w="1366838">
                  <a:extLst>
                    <a:ext uri="{9D8B030D-6E8A-4147-A177-3AD203B41FA5}">
                      <a16:colId xmlns:a16="http://schemas.microsoft.com/office/drawing/2014/main" val="20000"/>
                    </a:ext>
                  </a:extLst>
                </a:gridCol>
                <a:gridCol w="1368425">
                  <a:extLst>
                    <a:ext uri="{9D8B030D-6E8A-4147-A177-3AD203B41FA5}">
                      <a16:colId xmlns:a16="http://schemas.microsoft.com/office/drawing/2014/main" val="20001"/>
                    </a:ext>
                  </a:extLst>
                </a:gridCol>
                <a:gridCol w="1366837">
                  <a:extLst>
                    <a:ext uri="{9D8B030D-6E8A-4147-A177-3AD203B41FA5}">
                      <a16:colId xmlns:a16="http://schemas.microsoft.com/office/drawing/2014/main" val="20002"/>
                    </a:ext>
                  </a:extLst>
                </a:gridCol>
                <a:gridCol w="1370013">
                  <a:extLst>
                    <a:ext uri="{9D8B030D-6E8A-4147-A177-3AD203B41FA5}">
                      <a16:colId xmlns:a16="http://schemas.microsoft.com/office/drawing/2014/main" val="20003"/>
                    </a:ext>
                  </a:extLst>
                </a:gridCol>
              </a:tblGrid>
              <a:tr h="1114425">
                <a:tc>
                  <a:txBody>
                    <a:bodyPr/>
                    <a:lstStyle>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endParaRPr kumimoji="0" lang="zh-CN" altLang="en-US" sz="2600" b="1" i="0" u="none" strike="noStrike" cap="none" normalizeH="0" baseline="0" smtClean="0">
                        <a:ln>
                          <a:noFill/>
                        </a:ln>
                        <a:solidFill>
                          <a:srgbClr val="CC0000"/>
                        </a:solidFill>
                        <a:effectLst/>
                        <a:latin typeface="Arial" charset="0"/>
                        <a:ea typeface="宋体" pitchFamily="2" charset="-122"/>
                      </a:endParaRPr>
                    </a:p>
                  </a:txBody>
                  <a:tcPr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endParaRPr kumimoji="0" lang="zh-CN" altLang="en-US" sz="2600" b="1" i="0" u="none" strike="noStrike" cap="none" normalizeH="0" baseline="0" smtClean="0">
                        <a:ln>
                          <a:noFill/>
                        </a:ln>
                        <a:solidFill>
                          <a:srgbClr val="CC0000"/>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endParaRPr kumimoji="0" lang="zh-CN" altLang="en-US" sz="2600" b="1" i="0" u="none" strike="noStrike" cap="none" normalizeH="0" baseline="0" smtClean="0">
                        <a:ln>
                          <a:noFill/>
                        </a:ln>
                        <a:solidFill>
                          <a:srgbClr val="CC0000"/>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endParaRPr kumimoji="0" lang="en-US" altLang="zh-CN" sz="2600" b="1" i="0" u="none" strike="noStrike" cap="none" normalizeH="0" baseline="0" smtClean="0">
                        <a:ln>
                          <a:noFill/>
                        </a:ln>
                        <a:solidFill>
                          <a:srgbClr val="CC0000"/>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1117600">
                <a:tc>
                  <a:txBody>
                    <a:bodyPr/>
                    <a:lstStyle>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endParaRPr kumimoji="0" lang="zh-CN" altLang="en-US" sz="2600" b="1" i="0" u="none" strike="noStrike" cap="none" normalizeH="0" baseline="0" smtClean="0">
                        <a:ln>
                          <a:noFill/>
                        </a:ln>
                        <a:solidFill>
                          <a:srgbClr val="CC0000"/>
                        </a:solidFill>
                        <a:effectLst/>
                        <a:latin typeface="Arial" charset="0"/>
                        <a:ea typeface="宋体" pitchFamily="2" charset="-122"/>
                      </a:endParaRPr>
                    </a:p>
                  </a:txBody>
                  <a:tcPr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endParaRPr kumimoji="0" lang="zh-CN" altLang="en-US" sz="2600" b="1" i="0" u="none" strike="noStrike" cap="none" normalizeH="0" baseline="0" smtClean="0">
                        <a:ln>
                          <a:noFill/>
                        </a:ln>
                        <a:solidFill>
                          <a:srgbClr val="CC0000"/>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endParaRPr kumimoji="0" lang="zh-CN" altLang="en-US" sz="2600" b="1" i="0" u="none" strike="noStrike" cap="none" normalizeH="0" baseline="0" smtClean="0">
                        <a:ln>
                          <a:noFill/>
                        </a:ln>
                        <a:solidFill>
                          <a:srgbClr val="CC0000"/>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endParaRPr kumimoji="0" lang="zh-CN" altLang="en-US" sz="2600" b="1" i="0" u="none" strike="noStrike" cap="none" normalizeH="0" baseline="0" smtClean="0">
                        <a:ln>
                          <a:noFill/>
                        </a:ln>
                        <a:solidFill>
                          <a:srgbClr val="CC0000"/>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114425">
                <a:tc>
                  <a:txBody>
                    <a:bodyPr/>
                    <a:lstStyle>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endParaRPr kumimoji="0" lang="zh-CN" altLang="en-US" sz="2600" b="1" i="0" u="none" strike="noStrike" cap="none" normalizeH="0" baseline="0" smtClean="0">
                        <a:ln>
                          <a:noFill/>
                        </a:ln>
                        <a:solidFill>
                          <a:srgbClr val="CC0000"/>
                        </a:solidFill>
                        <a:effectLst/>
                        <a:latin typeface="Arial" charset="0"/>
                        <a:ea typeface="宋体" pitchFamily="2" charset="-122"/>
                      </a:endParaRPr>
                    </a:p>
                  </a:txBody>
                  <a:tcPr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endParaRPr kumimoji="0" lang="zh-CN" altLang="en-US" sz="2600" b="1" i="0" u="none" strike="noStrike" cap="none" normalizeH="0" baseline="0" smtClean="0">
                        <a:ln>
                          <a:noFill/>
                        </a:ln>
                        <a:solidFill>
                          <a:srgbClr val="CC0000"/>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endParaRPr kumimoji="0" lang="zh-CN" altLang="en-US" sz="2600" b="1" i="0" u="none" strike="noStrike" cap="none" normalizeH="0" baseline="0" dirty="0" smtClean="0">
                        <a:ln>
                          <a:noFill/>
                        </a:ln>
                        <a:solidFill>
                          <a:srgbClr val="CC0000"/>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endParaRPr kumimoji="0" lang="zh-CN" altLang="en-US" sz="2600" b="1" i="0" u="none" strike="noStrike" cap="none" normalizeH="0" baseline="0" dirty="0" smtClean="0">
                        <a:ln>
                          <a:noFill/>
                        </a:ln>
                        <a:solidFill>
                          <a:srgbClr val="CC0000"/>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1117600">
                <a:tc>
                  <a:txBody>
                    <a:bodyPr/>
                    <a:lstStyle>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endParaRPr kumimoji="0" lang="zh-CN" altLang="en-US" sz="2600" b="1" i="0" u="none" strike="noStrike" cap="none" normalizeH="0" baseline="0" smtClean="0">
                        <a:ln>
                          <a:noFill/>
                        </a:ln>
                        <a:solidFill>
                          <a:srgbClr val="CC0000"/>
                        </a:solidFill>
                        <a:effectLst/>
                        <a:latin typeface="Arial" charset="0"/>
                        <a:ea typeface="宋体" pitchFamily="2" charset="-122"/>
                      </a:endParaRPr>
                    </a:p>
                  </a:txBody>
                  <a:tcPr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endParaRPr kumimoji="0" lang="en-US" altLang="zh-CN" sz="2600" b="1" i="0" u="none" strike="noStrike" cap="none" normalizeH="0" baseline="0" smtClean="0">
                        <a:ln>
                          <a:noFill/>
                        </a:ln>
                        <a:solidFill>
                          <a:srgbClr val="CC0000"/>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endParaRPr kumimoji="0" lang="zh-CN" altLang="en-US" sz="2600" b="1" i="0" u="none" strike="noStrike" cap="none" normalizeH="0" baseline="0" smtClean="0">
                        <a:ln>
                          <a:noFill/>
                        </a:ln>
                        <a:solidFill>
                          <a:srgbClr val="CC0000"/>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endParaRPr kumimoji="0" lang="zh-CN" altLang="en-US" sz="2600" b="1" i="0" u="none" strike="noStrike" cap="none" normalizeH="0" baseline="0" dirty="0" smtClean="0">
                        <a:ln>
                          <a:noFill/>
                        </a:ln>
                        <a:solidFill>
                          <a:srgbClr val="CC0000"/>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pic>
        <p:nvPicPr>
          <p:cNvPr id="14" name="Picture 96" descr="MCj02326680000[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09540" y="2421168"/>
            <a:ext cx="461963" cy="763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100" descr="MCj02326680000[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09540" y="3499080"/>
            <a:ext cx="461963" cy="763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Box 93"/>
          <p:cNvSpPr txBox="1">
            <a:spLocks noChangeArrowheads="1"/>
          </p:cNvSpPr>
          <p:nvPr/>
        </p:nvSpPr>
        <p:spPr bwMode="auto">
          <a:xfrm>
            <a:off x="3556373" y="1557568"/>
            <a:ext cx="540067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buClrTx/>
              <a:buSzTx/>
              <a:buFontTx/>
              <a:buNone/>
            </a:pPr>
            <a:r>
              <a:rPr kumimoji="1" lang="zh-CN" altLang="en-US" sz="2400" smtClean="0">
                <a:solidFill>
                  <a:srgbClr val="000000"/>
                </a:solidFill>
                <a:latin typeface="Times New Roman" panose="02020603050405020304" pitchFamily="18" charset="0"/>
              </a:rPr>
              <a:t>    </a:t>
            </a:r>
            <a:r>
              <a:rPr kumimoji="1" lang="en-US" altLang="zh-CN" sz="2800" b="1" smtClean="0">
                <a:solidFill>
                  <a:srgbClr val="FFCC00"/>
                </a:solidFill>
                <a:latin typeface="Times New Roman" panose="02020603050405020304" pitchFamily="18" charset="0"/>
              </a:rPr>
              <a:t>1              2                3              4</a:t>
            </a:r>
          </a:p>
        </p:txBody>
      </p:sp>
      <p:sp>
        <p:nvSpPr>
          <p:cNvPr id="17" name="Text Box 95"/>
          <p:cNvSpPr txBox="1">
            <a:spLocks noChangeArrowheads="1"/>
          </p:cNvSpPr>
          <p:nvPr/>
        </p:nvSpPr>
        <p:spPr bwMode="auto">
          <a:xfrm>
            <a:off x="2837236" y="2278293"/>
            <a:ext cx="457200" cy="4367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buClrTx/>
              <a:buSzTx/>
              <a:buFontTx/>
              <a:buNone/>
            </a:pPr>
            <a:r>
              <a:rPr kumimoji="1" lang="en-US" altLang="zh-CN" sz="2800" b="1" smtClean="0">
                <a:solidFill>
                  <a:srgbClr val="FFCC00"/>
                </a:solidFill>
                <a:latin typeface="Times New Roman" panose="02020603050405020304" pitchFamily="18" charset="0"/>
              </a:rPr>
              <a:t>1</a:t>
            </a:r>
          </a:p>
          <a:p>
            <a:pPr fontAlgn="base">
              <a:spcBef>
                <a:spcPct val="50000"/>
              </a:spcBef>
              <a:spcAft>
                <a:spcPct val="0"/>
              </a:spcAft>
              <a:buClrTx/>
              <a:buSzTx/>
              <a:buFontTx/>
              <a:buNone/>
            </a:pPr>
            <a:endParaRPr kumimoji="1" lang="en-US" altLang="zh-CN" sz="2800" b="1" smtClean="0">
              <a:solidFill>
                <a:srgbClr val="FFCC00"/>
              </a:solidFill>
              <a:latin typeface="Times New Roman" panose="02020603050405020304" pitchFamily="18" charset="0"/>
            </a:endParaRPr>
          </a:p>
          <a:p>
            <a:pPr fontAlgn="base">
              <a:spcBef>
                <a:spcPct val="50000"/>
              </a:spcBef>
              <a:spcAft>
                <a:spcPct val="0"/>
              </a:spcAft>
              <a:buClrTx/>
              <a:buSzTx/>
              <a:buFontTx/>
              <a:buNone/>
            </a:pPr>
            <a:r>
              <a:rPr kumimoji="1" lang="en-US" altLang="zh-CN" sz="2800" b="1" smtClean="0">
                <a:solidFill>
                  <a:srgbClr val="FFCC00"/>
                </a:solidFill>
                <a:latin typeface="Times New Roman" panose="02020603050405020304" pitchFamily="18" charset="0"/>
              </a:rPr>
              <a:t>2</a:t>
            </a:r>
          </a:p>
          <a:p>
            <a:pPr fontAlgn="base">
              <a:spcBef>
                <a:spcPct val="50000"/>
              </a:spcBef>
              <a:spcAft>
                <a:spcPct val="0"/>
              </a:spcAft>
              <a:buClrTx/>
              <a:buSzTx/>
              <a:buFontTx/>
              <a:buNone/>
            </a:pPr>
            <a:endParaRPr kumimoji="1" lang="en-US" altLang="zh-CN" sz="2800" b="1" smtClean="0">
              <a:solidFill>
                <a:srgbClr val="FFCC00"/>
              </a:solidFill>
              <a:latin typeface="Times New Roman" panose="02020603050405020304" pitchFamily="18" charset="0"/>
            </a:endParaRPr>
          </a:p>
          <a:p>
            <a:pPr fontAlgn="base">
              <a:spcBef>
                <a:spcPct val="50000"/>
              </a:spcBef>
              <a:spcAft>
                <a:spcPct val="0"/>
              </a:spcAft>
              <a:buClrTx/>
              <a:buSzTx/>
              <a:buFontTx/>
              <a:buNone/>
            </a:pPr>
            <a:r>
              <a:rPr kumimoji="1" lang="en-US" altLang="zh-CN" sz="2800" b="1" smtClean="0">
                <a:solidFill>
                  <a:srgbClr val="FFCC00"/>
                </a:solidFill>
                <a:latin typeface="Times New Roman" panose="02020603050405020304" pitchFamily="18" charset="0"/>
              </a:rPr>
              <a:t>3</a:t>
            </a:r>
          </a:p>
          <a:p>
            <a:pPr fontAlgn="base">
              <a:spcBef>
                <a:spcPct val="50000"/>
              </a:spcBef>
              <a:spcAft>
                <a:spcPct val="0"/>
              </a:spcAft>
              <a:buClrTx/>
              <a:buSzTx/>
              <a:buFontTx/>
              <a:buNone/>
            </a:pPr>
            <a:endParaRPr kumimoji="1" lang="en-US" altLang="zh-CN" sz="2800" b="1" smtClean="0">
              <a:solidFill>
                <a:srgbClr val="FFCC00"/>
              </a:solidFill>
              <a:latin typeface="Times New Roman" panose="02020603050405020304" pitchFamily="18" charset="0"/>
            </a:endParaRPr>
          </a:p>
          <a:p>
            <a:pPr fontAlgn="base">
              <a:spcBef>
                <a:spcPct val="50000"/>
              </a:spcBef>
              <a:spcAft>
                <a:spcPct val="0"/>
              </a:spcAft>
              <a:buClrTx/>
              <a:buSzTx/>
              <a:buFontTx/>
              <a:buNone/>
            </a:pPr>
            <a:r>
              <a:rPr kumimoji="1" lang="en-US" altLang="zh-CN" sz="2800" b="1" smtClean="0">
                <a:solidFill>
                  <a:srgbClr val="FFCC00"/>
                </a:solidFill>
                <a:latin typeface="Times New Roman" panose="02020603050405020304" pitchFamily="18" charset="0"/>
              </a:rPr>
              <a:t>4</a:t>
            </a:r>
          </a:p>
        </p:txBody>
      </p:sp>
      <p:pic>
        <p:nvPicPr>
          <p:cNvPr id="18" name="Picture 102" descr="MCj02326680000[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09540" y="4651605"/>
            <a:ext cx="461963"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104" descr="MCj02326680000[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09540" y="5732693"/>
            <a:ext cx="461963"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图片 19"/>
          <p:cNvPicPr>
            <a:picLocks noChangeAspect="1"/>
          </p:cNvPicPr>
          <p:nvPr/>
        </p:nvPicPr>
        <p:blipFill rotWithShape="1">
          <a:blip r:embed="rId5">
            <a:alphaModFix amt="4000"/>
            <a:extLst>
              <a:ext uri="{28A0092B-C50C-407E-A947-70E740481C1C}">
                <a14:useLocalDpi xmlns:a14="http://schemas.microsoft.com/office/drawing/2010/main" val="0"/>
              </a:ext>
            </a:extLst>
          </a:blip>
          <a:srcRect t="4939" r="28793" b="22469"/>
          <a:stretch/>
        </p:blipFill>
        <p:spPr>
          <a:xfrm>
            <a:off x="2641601" y="902926"/>
            <a:ext cx="9550400" cy="5955074"/>
          </a:xfrm>
          <a:prstGeom prst="rect">
            <a:avLst/>
          </a:prstGeom>
        </p:spPr>
      </p:pic>
    </p:spTree>
    <p:extLst>
      <p:ext uri="{BB962C8B-B14F-4D97-AF65-F5344CB8AC3E}">
        <p14:creationId xmlns:p14="http://schemas.microsoft.com/office/powerpoint/2010/main" val="2214475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checkerboard(across)">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checkerboard(across)">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63" presetClass="path" presetSubtype="0" accel="50000" decel="50000" fill="hold" nodeType="clickEffect">
                                  <p:stCondLst>
                                    <p:cond delay="0"/>
                                  </p:stCondLst>
                                  <p:childTnLst>
                                    <p:animMotion origin="layout" path="M -3.33333E-6 -7.40741E-7 L 0.14011 -0.00324 " pathEditMode="relative" rAng="0" ptsTypes="AA">
                                      <p:cBhvr>
                                        <p:cTn id="16" dur="2000" fill="hold"/>
                                        <p:tgtEl>
                                          <p:spTgt spid="15"/>
                                        </p:tgtEl>
                                        <p:attrNameLst>
                                          <p:attrName>ppt_x</p:attrName>
                                          <p:attrName>ppt_y</p:attrName>
                                        </p:attrNameLst>
                                      </p:cBhvr>
                                      <p:rCtr x="6094" y="-278"/>
                                    </p:animMotion>
                                  </p:childTnLst>
                                </p:cTn>
                              </p:par>
                            </p:childTnLst>
                          </p:cTn>
                        </p:par>
                      </p:childTnLst>
                    </p:cTn>
                  </p:par>
                  <p:par>
                    <p:cTn id="17" fill="hold">
                      <p:stCondLst>
                        <p:cond delay="indefinite"/>
                      </p:stCondLst>
                      <p:childTnLst>
                        <p:par>
                          <p:cTn id="18" fill="hold">
                            <p:stCondLst>
                              <p:cond delay="0"/>
                            </p:stCondLst>
                            <p:childTnLst>
                              <p:par>
                                <p:cTn id="19" presetID="63" presetClass="path" presetSubtype="0" accel="50000" decel="50000" fill="hold" nodeType="clickEffect">
                                  <p:stCondLst>
                                    <p:cond delay="0"/>
                                  </p:stCondLst>
                                  <p:childTnLst>
                                    <p:animMotion origin="layout" path="M 0.14011 -0.00324 L 0.22981 -0.00324 " pathEditMode="relative" rAng="0" ptsTypes="AA">
                                      <p:cBhvr>
                                        <p:cTn id="20" dur="2000" fill="hold"/>
                                        <p:tgtEl>
                                          <p:spTgt spid="15"/>
                                        </p:tgtEl>
                                        <p:attrNameLst>
                                          <p:attrName>ppt_x</p:attrName>
                                          <p:attrName>ppt_y</p:attrName>
                                        </p:attrNameLst>
                                      </p:cBhvr>
                                      <p:rCtr x="5521" y="23"/>
                                    </p:animMotion>
                                  </p:childTnLst>
                                </p:cTn>
                              </p:par>
                            </p:childTnLst>
                          </p:cTn>
                        </p:par>
                      </p:childTnLst>
                    </p:cTn>
                  </p:par>
                  <p:par>
                    <p:cTn id="21" fill="hold">
                      <p:stCondLst>
                        <p:cond delay="indefinite"/>
                      </p:stCondLst>
                      <p:childTnLst>
                        <p:par>
                          <p:cTn id="22" fill="hold">
                            <p:stCondLst>
                              <p:cond delay="0"/>
                            </p:stCondLst>
                            <p:childTnLst>
                              <p:par>
                                <p:cTn id="23" presetID="5" presetClass="entr" presetSubtype="10" fill="hold" nodeType="click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checkerboard(across)">
                                      <p:cBhvr>
                                        <p:cTn id="25" dur="500"/>
                                        <p:tgtEl>
                                          <p:spTgt spid="18"/>
                                        </p:tgtEl>
                                      </p:cBhvr>
                                    </p:animEffect>
                                  </p:childTnLst>
                                </p:cTn>
                              </p:par>
                            </p:childTnLst>
                          </p:cTn>
                        </p:par>
                      </p:childTnLst>
                    </p:cTn>
                  </p:par>
                  <p:par>
                    <p:cTn id="26" fill="hold">
                      <p:stCondLst>
                        <p:cond delay="indefinite"/>
                      </p:stCondLst>
                      <p:childTnLst>
                        <p:par>
                          <p:cTn id="27" fill="hold">
                            <p:stCondLst>
                              <p:cond delay="0"/>
                            </p:stCondLst>
                            <p:childTnLst>
                              <p:par>
                                <p:cTn id="28" presetID="63" presetClass="path" presetSubtype="0" accel="50000" decel="50000" fill="hold" nodeType="clickEffect">
                                  <p:stCondLst>
                                    <p:cond delay="0"/>
                                  </p:stCondLst>
                                  <p:childTnLst>
                                    <p:animMotion origin="layout" path="M -3.33333E-6 2.22222E-6 L 0.1323 -0.00324 " pathEditMode="relative" rAng="0" ptsTypes="AA">
                                      <p:cBhvr>
                                        <p:cTn id="29" dur="2000" fill="hold"/>
                                        <p:tgtEl>
                                          <p:spTgt spid="18"/>
                                        </p:tgtEl>
                                        <p:attrNameLst>
                                          <p:attrName>ppt_x</p:attrName>
                                          <p:attrName>ppt_y</p:attrName>
                                        </p:attrNameLst>
                                      </p:cBhvr>
                                      <p:rCtr x="6615" y="-162"/>
                                    </p:animMotion>
                                  </p:childTnLst>
                                </p:cTn>
                              </p:par>
                            </p:childTnLst>
                          </p:cTn>
                        </p:par>
                      </p:childTnLst>
                    </p:cTn>
                  </p:par>
                  <p:par>
                    <p:cTn id="30" fill="hold">
                      <p:stCondLst>
                        <p:cond delay="indefinite"/>
                      </p:stCondLst>
                      <p:childTnLst>
                        <p:par>
                          <p:cTn id="31" fill="hold">
                            <p:stCondLst>
                              <p:cond delay="0"/>
                            </p:stCondLst>
                            <p:childTnLst>
                              <p:par>
                                <p:cTn id="32" presetID="63" presetClass="path" presetSubtype="0" accel="50000" decel="50000" fill="hold" nodeType="clickEffect">
                                  <p:stCondLst>
                                    <p:cond delay="0"/>
                                  </p:stCondLst>
                                  <p:childTnLst>
                                    <p:animMotion origin="layout" path="M 0.1323 -0.00324 L 0.23854 -0.00162 " pathEditMode="relative" rAng="0" ptsTypes="AA">
                                      <p:cBhvr>
                                        <p:cTn id="33" dur="2000" fill="hold"/>
                                        <p:tgtEl>
                                          <p:spTgt spid="18"/>
                                        </p:tgtEl>
                                        <p:attrNameLst>
                                          <p:attrName>ppt_x</p:attrName>
                                          <p:attrName>ppt_y</p:attrName>
                                        </p:attrNameLst>
                                      </p:cBhvr>
                                      <p:rCtr x="5521" y="-23"/>
                                    </p:animMotion>
                                  </p:childTnLst>
                                </p:cTn>
                              </p:par>
                            </p:childTnLst>
                          </p:cTn>
                        </p:par>
                      </p:childTnLst>
                    </p:cTn>
                  </p:par>
                  <p:par>
                    <p:cTn id="34" fill="hold">
                      <p:stCondLst>
                        <p:cond delay="indefinite"/>
                      </p:stCondLst>
                      <p:childTnLst>
                        <p:par>
                          <p:cTn id="35" fill="hold">
                            <p:stCondLst>
                              <p:cond delay="0"/>
                            </p:stCondLst>
                            <p:childTnLst>
                              <p:par>
                                <p:cTn id="36" presetID="63" presetClass="path" presetSubtype="0" accel="50000" decel="50000" fill="hold" nodeType="clickEffect">
                                  <p:stCondLst>
                                    <p:cond delay="0"/>
                                  </p:stCondLst>
                                  <p:childTnLst>
                                    <p:animMotion origin="layout" path="M 0.23855 -0.00162 L 0.36185 -0.00186 " pathEditMode="relative" rAng="0" ptsTypes="AA">
                                      <p:cBhvr>
                                        <p:cTn id="37" dur="2000" fill="hold"/>
                                        <p:tgtEl>
                                          <p:spTgt spid="18"/>
                                        </p:tgtEl>
                                        <p:attrNameLst>
                                          <p:attrName>ppt_x</p:attrName>
                                          <p:attrName>ppt_y</p:attrName>
                                        </p:attrNameLst>
                                      </p:cBhvr>
                                      <p:rCtr x="6302" y="-185"/>
                                    </p:animMotion>
                                  </p:childTnLst>
                                </p:cTn>
                              </p:par>
                            </p:childTnLst>
                          </p:cTn>
                        </p:par>
                      </p:childTnLst>
                    </p:cTn>
                  </p:par>
                  <p:par>
                    <p:cTn id="38" fill="hold">
                      <p:stCondLst>
                        <p:cond delay="indefinite"/>
                      </p:stCondLst>
                      <p:childTnLst>
                        <p:par>
                          <p:cTn id="39" fill="hold">
                            <p:stCondLst>
                              <p:cond delay="0"/>
                            </p:stCondLst>
                            <p:childTnLst>
                              <p:par>
                                <p:cTn id="40" presetID="5" presetClass="exit" presetSubtype="10" fill="hold" nodeType="clickEffect">
                                  <p:stCondLst>
                                    <p:cond delay="0"/>
                                  </p:stCondLst>
                                  <p:childTnLst>
                                    <p:animEffect transition="out" filter="checkerboard(across)">
                                      <p:cBhvr>
                                        <p:cTn id="41" dur="500"/>
                                        <p:tgtEl>
                                          <p:spTgt spid="18"/>
                                        </p:tgtEl>
                                      </p:cBhvr>
                                    </p:animEffect>
                                    <p:set>
                                      <p:cBhvr>
                                        <p:cTn id="42" dur="1" fill="hold">
                                          <p:stCondLst>
                                            <p:cond delay="499"/>
                                          </p:stCondLst>
                                        </p:cTn>
                                        <p:tgtEl>
                                          <p:spTgt spid="18"/>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8" presetClass="emph" presetSubtype="0" fill="hold" nodeType="clickEffect">
                                  <p:stCondLst>
                                    <p:cond delay="0"/>
                                  </p:stCondLst>
                                  <p:childTnLst>
                                    <p:animRot by="21600000">
                                      <p:cBhvr>
                                        <p:cTn id="46" dur="2000" fill="hold"/>
                                        <p:tgtEl>
                                          <p:spTgt spid="15"/>
                                        </p:tgtEl>
                                        <p:attrNameLst>
                                          <p:attrName>r</p:attrName>
                                        </p:attrNameLst>
                                      </p:cBhvr>
                                    </p:animRot>
                                  </p:childTnLst>
                                </p:cTn>
                              </p:par>
                            </p:childTnLst>
                          </p:cTn>
                        </p:par>
                      </p:childTnLst>
                    </p:cTn>
                  </p:par>
                  <p:par>
                    <p:cTn id="47" fill="hold">
                      <p:stCondLst>
                        <p:cond delay="indefinite"/>
                      </p:stCondLst>
                      <p:childTnLst>
                        <p:par>
                          <p:cTn id="48" fill="hold">
                            <p:stCondLst>
                              <p:cond delay="0"/>
                            </p:stCondLst>
                            <p:childTnLst>
                              <p:par>
                                <p:cTn id="49" presetID="63" presetClass="path" presetSubtype="0" accel="50000" decel="50000" fill="hold" nodeType="clickEffect">
                                  <p:stCondLst>
                                    <p:cond delay="0"/>
                                  </p:stCondLst>
                                  <p:childTnLst>
                                    <p:animMotion origin="layout" path="M 0.22982 -0.00324 L 0.35365 -0.0037 " pathEditMode="relative" rAng="0" ptsTypes="AA">
                                      <p:cBhvr>
                                        <p:cTn id="50" dur="2000" fill="hold"/>
                                        <p:tgtEl>
                                          <p:spTgt spid="15"/>
                                        </p:tgtEl>
                                        <p:attrNameLst>
                                          <p:attrName>ppt_x</p:attrName>
                                          <p:attrName>ppt_y</p:attrName>
                                        </p:attrNameLst>
                                      </p:cBhvr>
                                      <p:rCtr x="6185" y="-23"/>
                                    </p:animMotion>
                                  </p:childTnLst>
                                </p:cTn>
                              </p:par>
                            </p:childTnLst>
                          </p:cTn>
                        </p:par>
                      </p:childTnLst>
                    </p:cTn>
                  </p:par>
                  <p:par>
                    <p:cTn id="51" fill="hold">
                      <p:stCondLst>
                        <p:cond delay="indefinite"/>
                      </p:stCondLst>
                      <p:childTnLst>
                        <p:par>
                          <p:cTn id="52" fill="hold">
                            <p:stCondLst>
                              <p:cond delay="0"/>
                            </p:stCondLst>
                            <p:childTnLst>
                              <p:par>
                                <p:cTn id="53" presetID="5" presetClass="entr" presetSubtype="10" fill="hold" nodeType="clickEffect">
                                  <p:stCondLst>
                                    <p:cond delay="0"/>
                                  </p:stCondLst>
                                  <p:childTnLst>
                                    <p:set>
                                      <p:cBhvr>
                                        <p:cTn id="54" dur="1" fill="hold">
                                          <p:stCondLst>
                                            <p:cond delay="0"/>
                                          </p:stCondLst>
                                        </p:cTn>
                                        <p:tgtEl>
                                          <p:spTgt spid="18"/>
                                        </p:tgtEl>
                                        <p:attrNameLst>
                                          <p:attrName>style.visibility</p:attrName>
                                        </p:attrNameLst>
                                      </p:cBhvr>
                                      <p:to>
                                        <p:strVal val="visible"/>
                                      </p:to>
                                    </p:set>
                                    <p:animEffect transition="in" filter="checkerboard(across)">
                                      <p:cBhvr>
                                        <p:cTn id="55" dur="500"/>
                                        <p:tgtEl>
                                          <p:spTgt spid="18"/>
                                        </p:tgtEl>
                                      </p:cBhvr>
                                    </p:animEffect>
                                  </p:childTnLst>
                                </p:cTn>
                              </p:par>
                            </p:childTnLst>
                          </p:cTn>
                        </p:par>
                        <p:par>
                          <p:cTn id="56" fill="hold">
                            <p:stCondLst>
                              <p:cond delay="500"/>
                            </p:stCondLst>
                            <p:childTnLst>
                              <p:par>
                                <p:cTn id="57" presetID="35" presetClass="path" presetSubtype="0" accel="50000" decel="50000" fill="hold" nodeType="afterEffect">
                                  <p:stCondLst>
                                    <p:cond delay="0"/>
                                  </p:stCondLst>
                                  <p:childTnLst>
                                    <p:animMotion origin="layout" path="M 0.36185 -0.00185 L 0.00052 2.22222E-6 " pathEditMode="relative" rAng="0" ptsTypes="AA">
                                      <p:cBhvr>
                                        <p:cTn id="58" dur="2000" fill="hold"/>
                                        <p:tgtEl>
                                          <p:spTgt spid="18"/>
                                        </p:tgtEl>
                                        <p:attrNameLst>
                                          <p:attrName>ppt_x</p:attrName>
                                          <p:attrName>ppt_y</p:attrName>
                                        </p:attrNameLst>
                                      </p:cBhvr>
                                      <p:rCtr x="-17969" y="-69"/>
                                    </p:animMotion>
                                  </p:childTnLst>
                                </p:cTn>
                              </p:par>
                            </p:childTnLst>
                          </p:cTn>
                        </p:par>
                      </p:childTnLst>
                    </p:cTn>
                  </p:par>
                  <p:par>
                    <p:cTn id="59" fill="hold">
                      <p:stCondLst>
                        <p:cond delay="indefinite"/>
                      </p:stCondLst>
                      <p:childTnLst>
                        <p:par>
                          <p:cTn id="60" fill="hold">
                            <p:stCondLst>
                              <p:cond delay="0"/>
                            </p:stCondLst>
                            <p:childTnLst>
                              <p:par>
                                <p:cTn id="61" presetID="63" presetClass="path" presetSubtype="0" accel="50000" decel="50000" fill="hold" nodeType="clickEffect">
                                  <p:stCondLst>
                                    <p:cond delay="0"/>
                                  </p:stCondLst>
                                  <p:childTnLst>
                                    <p:animMotion origin="layout" path="M -0.0026 2.22222E-6 L 0.12969 -0.00324 " pathEditMode="relative" rAng="0" ptsTypes="AA">
                                      <p:cBhvr>
                                        <p:cTn id="62" dur="2000" fill="hold"/>
                                        <p:tgtEl>
                                          <p:spTgt spid="18"/>
                                        </p:tgtEl>
                                        <p:attrNameLst>
                                          <p:attrName>ppt_x</p:attrName>
                                          <p:attrName>ppt_y</p:attrName>
                                        </p:attrNameLst>
                                      </p:cBhvr>
                                      <p:rCtr x="6615" y="-162"/>
                                    </p:animMotion>
                                  </p:childTnLst>
                                </p:cTn>
                              </p:par>
                            </p:childTnLst>
                          </p:cTn>
                        </p:par>
                      </p:childTnLst>
                    </p:cTn>
                  </p:par>
                  <p:par>
                    <p:cTn id="63" fill="hold">
                      <p:stCondLst>
                        <p:cond delay="indefinite"/>
                      </p:stCondLst>
                      <p:childTnLst>
                        <p:par>
                          <p:cTn id="64" fill="hold">
                            <p:stCondLst>
                              <p:cond delay="0"/>
                            </p:stCondLst>
                            <p:childTnLst>
                              <p:par>
                                <p:cTn id="65" presetID="5" presetClass="entr" presetSubtype="10" fill="hold" nodeType="clickEffect">
                                  <p:stCondLst>
                                    <p:cond delay="0"/>
                                  </p:stCondLst>
                                  <p:childTnLst>
                                    <p:set>
                                      <p:cBhvr>
                                        <p:cTn id="66" dur="1" fill="hold">
                                          <p:stCondLst>
                                            <p:cond delay="0"/>
                                          </p:stCondLst>
                                        </p:cTn>
                                        <p:tgtEl>
                                          <p:spTgt spid="19"/>
                                        </p:tgtEl>
                                        <p:attrNameLst>
                                          <p:attrName>style.visibility</p:attrName>
                                        </p:attrNameLst>
                                      </p:cBhvr>
                                      <p:to>
                                        <p:strVal val="visible"/>
                                      </p:to>
                                    </p:set>
                                    <p:animEffect transition="in" filter="checkerboard(across)">
                                      <p:cBhvr>
                                        <p:cTn id="67" dur="500"/>
                                        <p:tgtEl>
                                          <p:spTgt spid="19"/>
                                        </p:tgtEl>
                                      </p:cBhvr>
                                    </p:animEffect>
                                  </p:childTnLst>
                                </p:cTn>
                              </p:par>
                            </p:childTnLst>
                          </p:cTn>
                        </p:par>
                      </p:childTnLst>
                    </p:cTn>
                  </p:par>
                  <p:par>
                    <p:cTn id="68" fill="hold">
                      <p:stCondLst>
                        <p:cond delay="indefinite"/>
                      </p:stCondLst>
                      <p:childTnLst>
                        <p:par>
                          <p:cTn id="69" fill="hold">
                            <p:stCondLst>
                              <p:cond delay="0"/>
                            </p:stCondLst>
                            <p:childTnLst>
                              <p:par>
                                <p:cTn id="70" presetID="63" presetClass="path" presetSubtype="0" accel="50000" decel="50000" fill="hold" nodeType="clickEffect">
                                  <p:stCondLst>
                                    <p:cond delay="0"/>
                                  </p:stCondLst>
                                  <p:childTnLst>
                                    <p:animMotion origin="layout" path="M -3.33333E-6 3.33333E-6 L 0.1323 -0.00324 " pathEditMode="relative" rAng="0" ptsTypes="AA">
                                      <p:cBhvr>
                                        <p:cTn id="71" dur="2000" fill="hold"/>
                                        <p:tgtEl>
                                          <p:spTgt spid="19"/>
                                        </p:tgtEl>
                                        <p:attrNameLst>
                                          <p:attrName>ppt_x</p:attrName>
                                          <p:attrName>ppt_y</p:attrName>
                                        </p:attrNameLst>
                                      </p:cBhvr>
                                      <p:rCtr x="6615" y="-162"/>
                                    </p:animMotion>
                                  </p:childTnLst>
                                </p:cTn>
                              </p:par>
                            </p:childTnLst>
                          </p:cTn>
                        </p:par>
                      </p:childTnLst>
                    </p:cTn>
                  </p:par>
                  <p:par>
                    <p:cTn id="72" fill="hold">
                      <p:stCondLst>
                        <p:cond delay="indefinite"/>
                      </p:stCondLst>
                      <p:childTnLst>
                        <p:par>
                          <p:cTn id="73" fill="hold">
                            <p:stCondLst>
                              <p:cond delay="0"/>
                            </p:stCondLst>
                            <p:childTnLst>
                              <p:par>
                                <p:cTn id="74" presetID="63" presetClass="path" presetSubtype="0" accel="50000" decel="50000" fill="hold" nodeType="clickEffect">
                                  <p:stCondLst>
                                    <p:cond delay="0"/>
                                  </p:stCondLst>
                                  <p:childTnLst>
                                    <p:animMotion origin="layout" path="M 0.1323 -0.00324 L 0.24323 0.00185 " pathEditMode="relative" rAng="0" ptsTypes="AA">
                                      <p:cBhvr>
                                        <p:cTn id="75" dur="2000" fill="hold"/>
                                        <p:tgtEl>
                                          <p:spTgt spid="19"/>
                                        </p:tgtEl>
                                        <p:attrNameLst>
                                          <p:attrName>ppt_x</p:attrName>
                                          <p:attrName>ppt_y</p:attrName>
                                        </p:attrNameLst>
                                      </p:cBhvr>
                                      <p:rCtr x="5547" y="255"/>
                                    </p:animMotion>
                                  </p:childTnLst>
                                </p:cTn>
                              </p:par>
                            </p:childTnLst>
                          </p:cTn>
                        </p:par>
                      </p:childTnLst>
                    </p:cTn>
                  </p:par>
                  <p:par>
                    <p:cTn id="76" fill="hold">
                      <p:stCondLst>
                        <p:cond delay="indefinite"/>
                      </p:stCondLst>
                      <p:childTnLst>
                        <p:par>
                          <p:cTn id="77" fill="hold">
                            <p:stCondLst>
                              <p:cond delay="0"/>
                            </p:stCondLst>
                            <p:childTnLst>
                              <p:par>
                                <p:cTn id="78" presetID="63" presetClass="path" presetSubtype="0" accel="50000" decel="50000" fill="hold" nodeType="clickEffect">
                                  <p:stCondLst>
                                    <p:cond delay="0"/>
                                  </p:stCondLst>
                                  <p:childTnLst>
                                    <p:animMotion origin="layout" path="M 0.24323 0.00185 L 0.36407 -0.00324 " pathEditMode="relative" rAng="0" ptsTypes="AA">
                                      <p:cBhvr>
                                        <p:cTn id="79" dur="2000" fill="hold"/>
                                        <p:tgtEl>
                                          <p:spTgt spid="19"/>
                                        </p:tgtEl>
                                        <p:attrNameLst>
                                          <p:attrName>ppt_x</p:attrName>
                                          <p:attrName>ppt_y</p:attrName>
                                        </p:attrNameLst>
                                      </p:cBhvr>
                                      <p:rCtr x="5833" y="-23"/>
                                    </p:animMotion>
                                  </p:childTnLst>
                                </p:cTn>
                              </p:par>
                            </p:childTnLst>
                          </p:cTn>
                        </p:par>
                      </p:childTnLst>
                    </p:cTn>
                  </p:par>
                  <p:par>
                    <p:cTn id="80" fill="hold">
                      <p:stCondLst>
                        <p:cond delay="indefinite"/>
                      </p:stCondLst>
                      <p:childTnLst>
                        <p:par>
                          <p:cTn id="81" fill="hold">
                            <p:stCondLst>
                              <p:cond delay="0"/>
                            </p:stCondLst>
                            <p:childTnLst>
                              <p:par>
                                <p:cTn id="82" presetID="5" presetClass="exit" presetSubtype="10" fill="hold" nodeType="clickEffect">
                                  <p:stCondLst>
                                    <p:cond delay="0"/>
                                  </p:stCondLst>
                                  <p:childTnLst>
                                    <p:animEffect transition="out" filter="checkerboard(across)">
                                      <p:cBhvr>
                                        <p:cTn id="83" dur="500"/>
                                        <p:tgtEl>
                                          <p:spTgt spid="19"/>
                                        </p:tgtEl>
                                      </p:cBhvr>
                                    </p:animEffect>
                                    <p:set>
                                      <p:cBhvr>
                                        <p:cTn id="84" dur="1" fill="hold">
                                          <p:stCondLst>
                                            <p:cond delay="499"/>
                                          </p:stCondLst>
                                        </p:cTn>
                                        <p:tgtEl>
                                          <p:spTgt spid="19"/>
                                        </p:tgtEl>
                                        <p:attrNameLst>
                                          <p:attrName>style.visibility</p:attrName>
                                        </p:attrNameLst>
                                      </p:cBhvr>
                                      <p:to>
                                        <p:strVal val="hidden"/>
                                      </p:to>
                                    </p:set>
                                  </p:childTnLst>
                                </p:cTn>
                              </p:par>
                            </p:childTnLst>
                          </p:cTn>
                        </p:par>
                      </p:childTnLst>
                    </p:cTn>
                  </p:par>
                  <p:par>
                    <p:cTn id="85" fill="hold">
                      <p:stCondLst>
                        <p:cond delay="indefinite"/>
                      </p:stCondLst>
                      <p:childTnLst>
                        <p:par>
                          <p:cTn id="86" fill="hold">
                            <p:stCondLst>
                              <p:cond delay="0"/>
                            </p:stCondLst>
                            <p:childTnLst>
                              <p:par>
                                <p:cTn id="87" presetID="8" presetClass="emph" presetSubtype="0" fill="hold" nodeType="clickEffect">
                                  <p:stCondLst>
                                    <p:cond delay="0"/>
                                  </p:stCondLst>
                                  <p:childTnLst>
                                    <p:animRot by="21600000">
                                      <p:cBhvr>
                                        <p:cTn id="88" dur="2000" fill="hold"/>
                                        <p:tgtEl>
                                          <p:spTgt spid="18"/>
                                        </p:tgtEl>
                                        <p:attrNameLst>
                                          <p:attrName>r</p:attrName>
                                        </p:attrNameLst>
                                      </p:cBhvr>
                                    </p:animRot>
                                  </p:childTnLst>
                                </p:cTn>
                              </p:par>
                            </p:childTnLst>
                          </p:cTn>
                        </p:par>
                      </p:childTnLst>
                    </p:cTn>
                  </p:par>
                  <p:par>
                    <p:cTn id="89" fill="hold">
                      <p:stCondLst>
                        <p:cond delay="indefinite"/>
                      </p:stCondLst>
                      <p:childTnLst>
                        <p:par>
                          <p:cTn id="90" fill="hold">
                            <p:stCondLst>
                              <p:cond delay="0"/>
                            </p:stCondLst>
                            <p:childTnLst>
                              <p:par>
                                <p:cTn id="91" presetID="63" presetClass="path" presetSubtype="0" accel="50000" decel="50000" fill="hold" nodeType="clickEffect">
                                  <p:stCondLst>
                                    <p:cond delay="0"/>
                                  </p:stCondLst>
                                  <p:childTnLst>
                                    <p:animMotion origin="layout" path="M 0.12969 -0.00324 L 0.23854 -0.00162 " pathEditMode="relative" rAng="0" ptsTypes="AA">
                                      <p:cBhvr>
                                        <p:cTn id="92" dur="2000" fill="hold"/>
                                        <p:tgtEl>
                                          <p:spTgt spid="18"/>
                                        </p:tgtEl>
                                        <p:attrNameLst>
                                          <p:attrName>ppt_x</p:attrName>
                                          <p:attrName>ppt_y</p:attrName>
                                        </p:attrNameLst>
                                      </p:cBhvr>
                                      <p:rCtr x="5990" y="-23"/>
                                    </p:animMotion>
                                  </p:childTnLst>
                                </p:cTn>
                              </p:par>
                            </p:childTnLst>
                          </p:cTn>
                        </p:par>
                      </p:childTnLst>
                    </p:cTn>
                  </p:par>
                  <p:par>
                    <p:cTn id="93" fill="hold">
                      <p:stCondLst>
                        <p:cond delay="indefinite"/>
                      </p:stCondLst>
                      <p:childTnLst>
                        <p:par>
                          <p:cTn id="94" fill="hold">
                            <p:stCondLst>
                              <p:cond delay="0"/>
                            </p:stCondLst>
                            <p:childTnLst>
                              <p:par>
                                <p:cTn id="95" presetID="63" presetClass="path" presetSubtype="0" accel="50000" decel="50000" fill="hold" nodeType="clickEffect">
                                  <p:stCondLst>
                                    <p:cond delay="0"/>
                                  </p:stCondLst>
                                  <p:childTnLst>
                                    <p:animMotion origin="layout" path="M 0.23855 -0.00162 L 0.36185 -0.00185 " pathEditMode="relative" rAng="0" ptsTypes="AA">
                                      <p:cBhvr>
                                        <p:cTn id="96" dur="2000" fill="hold"/>
                                        <p:tgtEl>
                                          <p:spTgt spid="18"/>
                                        </p:tgtEl>
                                        <p:attrNameLst>
                                          <p:attrName>ppt_x</p:attrName>
                                          <p:attrName>ppt_y</p:attrName>
                                        </p:attrNameLst>
                                      </p:cBhvr>
                                      <p:rCtr x="6159" y="-23"/>
                                    </p:animMotion>
                                  </p:childTnLst>
                                </p:cTn>
                              </p:par>
                            </p:childTnLst>
                          </p:cTn>
                        </p:par>
                      </p:childTnLst>
                    </p:cTn>
                  </p:par>
                  <p:par>
                    <p:cTn id="97" fill="hold">
                      <p:stCondLst>
                        <p:cond delay="indefinite"/>
                      </p:stCondLst>
                      <p:childTnLst>
                        <p:par>
                          <p:cTn id="98" fill="hold">
                            <p:stCondLst>
                              <p:cond delay="0"/>
                            </p:stCondLst>
                            <p:childTnLst>
                              <p:par>
                                <p:cTn id="99" presetID="5" presetClass="exit" presetSubtype="10" fill="hold" nodeType="clickEffect">
                                  <p:stCondLst>
                                    <p:cond delay="0"/>
                                  </p:stCondLst>
                                  <p:childTnLst>
                                    <p:animEffect transition="out" filter="checkerboard(across)">
                                      <p:cBhvr>
                                        <p:cTn id="100" dur="500"/>
                                        <p:tgtEl>
                                          <p:spTgt spid="18"/>
                                        </p:tgtEl>
                                      </p:cBhvr>
                                    </p:animEffect>
                                    <p:set>
                                      <p:cBhvr>
                                        <p:cTn id="101" dur="1" fill="hold">
                                          <p:stCondLst>
                                            <p:cond delay="499"/>
                                          </p:stCondLst>
                                        </p:cTn>
                                        <p:tgtEl>
                                          <p:spTgt spid="18"/>
                                        </p:tgtEl>
                                        <p:attrNameLst>
                                          <p:attrName>style.visibility</p:attrName>
                                        </p:attrNameLst>
                                      </p:cBhvr>
                                      <p:to>
                                        <p:strVal val="hidden"/>
                                      </p:to>
                                    </p:set>
                                  </p:childTnLst>
                                </p:cTn>
                              </p:par>
                            </p:childTnLst>
                          </p:cTn>
                        </p:par>
                      </p:childTnLst>
                    </p:cTn>
                  </p:par>
                  <p:par>
                    <p:cTn id="102" fill="hold">
                      <p:stCondLst>
                        <p:cond delay="indefinite"/>
                      </p:stCondLst>
                      <p:childTnLst>
                        <p:par>
                          <p:cTn id="103" fill="hold">
                            <p:stCondLst>
                              <p:cond delay="0"/>
                            </p:stCondLst>
                            <p:childTnLst>
                              <p:par>
                                <p:cTn id="104" presetID="8" presetClass="emph" presetSubtype="0" fill="hold" nodeType="clickEffect">
                                  <p:stCondLst>
                                    <p:cond delay="0"/>
                                  </p:stCondLst>
                                  <p:childTnLst>
                                    <p:animRot by="21600000">
                                      <p:cBhvr>
                                        <p:cTn id="105" dur="2000" fill="hold"/>
                                        <p:tgtEl>
                                          <p:spTgt spid="15"/>
                                        </p:tgtEl>
                                        <p:attrNameLst>
                                          <p:attrName>r</p:attrName>
                                        </p:attrNameLst>
                                      </p:cBhvr>
                                    </p:animRot>
                                  </p:childTnLst>
                                </p:cTn>
                              </p:par>
                            </p:childTnLst>
                          </p:cTn>
                        </p:par>
                      </p:childTnLst>
                    </p:cTn>
                  </p:par>
                  <p:par>
                    <p:cTn id="106" fill="hold">
                      <p:stCondLst>
                        <p:cond delay="indefinite"/>
                      </p:stCondLst>
                      <p:childTnLst>
                        <p:par>
                          <p:cTn id="107" fill="hold">
                            <p:stCondLst>
                              <p:cond delay="0"/>
                            </p:stCondLst>
                            <p:childTnLst>
                              <p:par>
                                <p:cTn id="108" presetID="5" presetClass="exit" presetSubtype="10" fill="hold" nodeType="clickEffect">
                                  <p:stCondLst>
                                    <p:cond delay="0"/>
                                  </p:stCondLst>
                                  <p:childTnLst>
                                    <p:animEffect transition="out" filter="checkerboard(across)">
                                      <p:cBhvr>
                                        <p:cTn id="109" dur="500"/>
                                        <p:tgtEl>
                                          <p:spTgt spid="15"/>
                                        </p:tgtEl>
                                      </p:cBhvr>
                                    </p:animEffect>
                                    <p:set>
                                      <p:cBhvr>
                                        <p:cTn id="110" dur="1" fill="hold">
                                          <p:stCondLst>
                                            <p:cond delay="499"/>
                                          </p:stCondLst>
                                        </p:cTn>
                                        <p:tgtEl>
                                          <p:spTgt spid="15"/>
                                        </p:tgtEl>
                                        <p:attrNameLst>
                                          <p:attrName>style.visibility</p:attrName>
                                        </p:attrNameLst>
                                      </p:cBhvr>
                                      <p:to>
                                        <p:strVal val="hidden"/>
                                      </p:to>
                                    </p:set>
                                  </p:childTnLst>
                                </p:cTn>
                              </p:par>
                            </p:childTnLst>
                          </p:cTn>
                        </p:par>
                      </p:childTnLst>
                    </p:cTn>
                  </p:par>
                  <p:par>
                    <p:cTn id="111" fill="hold">
                      <p:stCondLst>
                        <p:cond delay="indefinite"/>
                      </p:stCondLst>
                      <p:childTnLst>
                        <p:par>
                          <p:cTn id="112" fill="hold">
                            <p:stCondLst>
                              <p:cond delay="0"/>
                            </p:stCondLst>
                            <p:childTnLst>
                              <p:par>
                                <p:cTn id="113" presetID="8" presetClass="emph" presetSubtype="0" fill="hold" nodeType="clickEffect">
                                  <p:stCondLst>
                                    <p:cond delay="0"/>
                                  </p:stCondLst>
                                  <p:childTnLst>
                                    <p:animRot by="21600000">
                                      <p:cBhvr>
                                        <p:cTn id="114" dur="2000" fill="hold"/>
                                        <p:tgtEl>
                                          <p:spTgt spid="14"/>
                                        </p:tgtEl>
                                        <p:attrNameLst>
                                          <p:attrName>r</p:attrName>
                                        </p:attrNameLst>
                                      </p:cBhvr>
                                    </p:animRot>
                                  </p:childTnLst>
                                </p:cTn>
                              </p:par>
                            </p:childTnLst>
                          </p:cTn>
                        </p:par>
                      </p:childTnLst>
                    </p:cTn>
                  </p:par>
                  <p:par>
                    <p:cTn id="115" fill="hold">
                      <p:stCondLst>
                        <p:cond delay="indefinite"/>
                      </p:stCondLst>
                      <p:childTnLst>
                        <p:par>
                          <p:cTn id="116" fill="hold">
                            <p:stCondLst>
                              <p:cond delay="0"/>
                            </p:stCondLst>
                            <p:childTnLst>
                              <p:par>
                                <p:cTn id="117" presetID="63" presetClass="path" presetSubtype="0" accel="50000" decel="50000" fill="hold" nodeType="clickEffect">
                                  <p:stCondLst>
                                    <p:cond delay="0"/>
                                  </p:stCondLst>
                                  <p:childTnLst>
                                    <p:animMotion origin="layout" path="M -3.33333E-6 -4.81481E-6 L 0.12448 -0.00324 " pathEditMode="relative" rAng="0" ptsTypes="AA">
                                      <p:cBhvr>
                                        <p:cTn id="118" dur="2000" fill="hold"/>
                                        <p:tgtEl>
                                          <p:spTgt spid="14"/>
                                        </p:tgtEl>
                                        <p:attrNameLst>
                                          <p:attrName>ppt_x</p:attrName>
                                          <p:attrName>ppt_y</p:attrName>
                                        </p:attrNameLst>
                                      </p:cBhvr>
                                      <p:rCtr x="6224" y="-162"/>
                                    </p:animMotion>
                                  </p:childTnLst>
                                </p:cTn>
                              </p:par>
                            </p:childTnLst>
                          </p:cTn>
                        </p:par>
                      </p:childTnLst>
                    </p:cTn>
                  </p:par>
                  <p:par>
                    <p:cTn id="119" fill="hold">
                      <p:stCondLst>
                        <p:cond delay="indefinite"/>
                      </p:stCondLst>
                      <p:childTnLst>
                        <p:par>
                          <p:cTn id="120" fill="hold">
                            <p:stCondLst>
                              <p:cond delay="0"/>
                            </p:stCondLst>
                            <p:childTnLst>
                              <p:par>
                                <p:cTn id="121" presetID="5" presetClass="entr" presetSubtype="10" fill="hold" nodeType="clickEffect">
                                  <p:stCondLst>
                                    <p:cond delay="0"/>
                                  </p:stCondLst>
                                  <p:childTnLst>
                                    <p:set>
                                      <p:cBhvr>
                                        <p:cTn id="122" dur="1" fill="hold">
                                          <p:stCondLst>
                                            <p:cond delay="0"/>
                                          </p:stCondLst>
                                        </p:cTn>
                                        <p:tgtEl>
                                          <p:spTgt spid="15"/>
                                        </p:tgtEl>
                                        <p:attrNameLst>
                                          <p:attrName>style.visibility</p:attrName>
                                        </p:attrNameLst>
                                      </p:cBhvr>
                                      <p:to>
                                        <p:strVal val="visible"/>
                                      </p:to>
                                    </p:set>
                                    <p:animEffect transition="in" filter="checkerboard(across)">
                                      <p:cBhvr>
                                        <p:cTn id="123" dur="500"/>
                                        <p:tgtEl>
                                          <p:spTgt spid="15"/>
                                        </p:tgtEl>
                                      </p:cBhvr>
                                    </p:animEffect>
                                  </p:childTnLst>
                                </p:cTn>
                              </p:par>
                            </p:childTnLst>
                          </p:cTn>
                        </p:par>
                        <p:par>
                          <p:cTn id="124" fill="hold">
                            <p:stCondLst>
                              <p:cond delay="500"/>
                            </p:stCondLst>
                            <p:childTnLst>
                              <p:par>
                                <p:cTn id="125" presetID="35" presetClass="path" presetSubtype="0" accel="50000" decel="50000" fill="hold" nodeType="afterEffect">
                                  <p:stCondLst>
                                    <p:cond delay="0"/>
                                  </p:stCondLst>
                                  <p:childTnLst>
                                    <p:animMotion origin="layout" path="M 0.35365 -0.0037 L -0.00156 -0.00324 " pathEditMode="relative" rAng="0" ptsTypes="AA">
                                      <p:cBhvr>
                                        <p:cTn id="126" dur="2000" fill="hold"/>
                                        <p:tgtEl>
                                          <p:spTgt spid="15"/>
                                        </p:tgtEl>
                                        <p:attrNameLst>
                                          <p:attrName>ppt_x</p:attrName>
                                          <p:attrName>ppt_y</p:attrName>
                                        </p:attrNameLst>
                                      </p:cBhvr>
                                      <p:rCtr x="-17995" y="69"/>
                                    </p:animMotion>
                                  </p:childTnLst>
                                </p:cTn>
                              </p:par>
                            </p:childTnLst>
                          </p:cTn>
                        </p:par>
                      </p:childTnLst>
                    </p:cTn>
                  </p:par>
                  <p:par>
                    <p:cTn id="127" fill="hold">
                      <p:stCondLst>
                        <p:cond delay="indefinite"/>
                      </p:stCondLst>
                      <p:childTnLst>
                        <p:par>
                          <p:cTn id="128" fill="hold">
                            <p:stCondLst>
                              <p:cond delay="0"/>
                            </p:stCondLst>
                            <p:childTnLst>
                              <p:par>
                                <p:cTn id="129" presetID="63" presetClass="path" presetSubtype="0" accel="50000" decel="50000" fill="hold" nodeType="clickEffect">
                                  <p:stCondLst>
                                    <p:cond delay="0"/>
                                  </p:stCondLst>
                                  <p:childTnLst>
                                    <p:animMotion origin="layout" path="M -0.00156 -0.00324 L 0.1401 -0.00324 " pathEditMode="relative" rAng="0" ptsTypes="AA">
                                      <p:cBhvr>
                                        <p:cTn id="130" dur="2000" fill="hold"/>
                                        <p:tgtEl>
                                          <p:spTgt spid="15"/>
                                        </p:tgtEl>
                                        <p:attrNameLst>
                                          <p:attrName>ppt_x</p:attrName>
                                          <p:attrName>ppt_y</p:attrName>
                                        </p:attrNameLst>
                                      </p:cBhvr>
                                      <p:rCtr x="6328" y="23"/>
                                    </p:animMotion>
                                  </p:childTnLst>
                                </p:cTn>
                              </p:par>
                            </p:childTnLst>
                          </p:cTn>
                        </p:par>
                      </p:childTnLst>
                    </p:cTn>
                  </p:par>
                  <p:par>
                    <p:cTn id="131" fill="hold">
                      <p:stCondLst>
                        <p:cond delay="indefinite"/>
                      </p:stCondLst>
                      <p:childTnLst>
                        <p:par>
                          <p:cTn id="132" fill="hold">
                            <p:stCondLst>
                              <p:cond delay="0"/>
                            </p:stCondLst>
                            <p:childTnLst>
                              <p:par>
                                <p:cTn id="133" presetID="63" presetClass="path" presetSubtype="0" accel="50000" decel="50000" fill="hold" nodeType="clickEffect">
                                  <p:stCondLst>
                                    <p:cond delay="0"/>
                                  </p:stCondLst>
                                  <p:childTnLst>
                                    <p:animMotion origin="layout" path="M 0.14011 -0.00324 L 0.22982 -0.00324 " pathEditMode="relative" rAng="0" ptsTypes="AA">
                                      <p:cBhvr>
                                        <p:cTn id="134" dur="2000" fill="hold"/>
                                        <p:tgtEl>
                                          <p:spTgt spid="15"/>
                                        </p:tgtEl>
                                        <p:attrNameLst>
                                          <p:attrName>ppt_x</p:attrName>
                                          <p:attrName>ppt_y</p:attrName>
                                        </p:attrNameLst>
                                      </p:cBhvr>
                                      <p:rCtr x="4922" y="-69"/>
                                    </p:animMotion>
                                  </p:childTnLst>
                                </p:cTn>
                              </p:par>
                            </p:childTnLst>
                          </p:cTn>
                        </p:par>
                      </p:childTnLst>
                    </p:cTn>
                  </p:par>
                  <p:par>
                    <p:cTn id="135" fill="hold">
                      <p:stCondLst>
                        <p:cond delay="indefinite"/>
                      </p:stCondLst>
                      <p:childTnLst>
                        <p:par>
                          <p:cTn id="136" fill="hold">
                            <p:stCondLst>
                              <p:cond delay="0"/>
                            </p:stCondLst>
                            <p:childTnLst>
                              <p:par>
                                <p:cTn id="137" presetID="63" presetClass="path" presetSubtype="0" accel="50000" decel="50000" fill="hold" nodeType="clickEffect">
                                  <p:stCondLst>
                                    <p:cond delay="0"/>
                                  </p:stCondLst>
                                  <p:childTnLst>
                                    <p:animMotion origin="layout" path="M 0.23047 -0.00185 L 0.35365 -0.0037 " pathEditMode="relative" rAng="0" ptsTypes="AA">
                                      <p:cBhvr>
                                        <p:cTn id="138" dur="2000" fill="hold"/>
                                        <p:tgtEl>
                                          <p:spTgt spid="15"/>
                                        </p:tgtEl>
                                        <p:attrNameLst>
                                          <p:attrName>ppt_x</p:attrName>
                                          <p:attrName>ppt_y</p:attrName>
                                        </p:attrNameLst>
                                      </p:cBhvr>
                                      <p:rCtr x="6081" y="-139"/>
                                    </p:animMotion>
                                  </p:childTnLst>
                                </p:cTn>
                              </p:par>
                            </p:childTnLst>
                          </p:cTn>
                        </p:par>
                      </p:childTnLst>
                    </p:cTn>
                  </p:par>
                  <p:par>
                    <p:cTn id="139" fill="hold">
                      <p:stCondLst>
                        <p:cond delay="indefinite"/>
                      </p:stCondLst>
                      <p:childTnLst>
                        <p:par>
                          <p:cTn id="140" fill="hold">
                            <p:stCondLst>
                              <p:cond delay="0"/>
                            </p:stCondLst>
                            <p:childTnLst>
                              <p:par>
                                <p:cTn id="141" presetID="5" presetClass="entr" presetSubtype="10" fill="hold" nodeType="clickEffect">
                                  <p:stCondLst>
                                    <p:cond delay="0"/>
                                  </p:stCondLst>
                                  <p:childTnLst>
                                    <p:set>
                                      <p:cBhvr>
                                        <p:cTn id="142" dur="1" fill="hold">
                                          <p:stCondLst>
                                            <p:cond delay="0"/>
                                          </p:stCondLst>
                                        </p:cTn>
                                        <p:tgtEl>
                                          <p:spTgt spid="18"/>
                                        </p:tgtEl>
                                        <p:attrNameLst>
                                          <p:attrName>style.visibility</p:attrName>
                                        </p:attrNameLst>
                                      </p:cBhvr>
                                      <p:to>
                                        <p:strVal val="visible"/>
                                      </p:to>
                                    </p:set>
                                    <p:animEffect transition="in" filter="checkerboard(across)">
                                      <p:cBhvr>
                                        <p:cTn id="143" dur="500"/>
                                        <p:tgtEl>
                                          <p:spTgt spid="18"/>
                                        </p:tgtEl>
                                      </p:cBhvr>
                                    </p:animEffect>
                                  </p:childTnLst>
                                </p:cTn>
                              </p:par>
                            </p:childTnLst>
                          </p:cTn>
                        </p:par>
                        <p:par>
                          <p:cTn id="144" fill="hold">
                            <p:stCondLst>
                              <p:cond delay="500"/>
                            </p:stCondLst>
                            <p:childTnLst>
                              <p:par>
                                <p:cTn id="145" presetID="35" presetClass="path" presetSubtype="0" accel="50000" decel="50000" fill="hold" nodeType="afterEffect">
                                  <p:stCondLst>
                                    <p:cond delay="0"/>
                                  </p:stCondLst>
                                  <p:childTnLst>
                                    <p:animMotion origin="layout" path="M 0.36211 -0.00324 L 8.33333E-7 2.59259E-6 " pathEditMode="relative" rAng="0" ptsTypes="AA">
                                      <p:cBhvr>
                                        <p:cTn id="146" dur="2000" fill="hold"/>
                                        <p:tgtEl>
                                          <p:spTgt spid="18"/>
                                        </p:tgtEl>
                                        <p:attrNameLst>
                                          <p:attrName>ppt_x</p:attrName>
                                          <p:attrName>ppt_y</p:attrName>
                                        </p:attrNameLst>
                                      </p:cBhvr>
                                      <p:rCtr x="-17930" y="69"/>
                                    </p:animMotion>
                                  </p:childTnLst>
                                </p:cTn>
                              </p:par>
                            </p:childTnLst>
                          </p:cTn>
                        </p:par>
                      </p:childTnLst>
                    </p:cTn>
                  </p:par>
                  <p:par>
                    <p:cTn id="147" fill="hold">
                      <p:stCondLst>
                        <p:cond delay="indefinite"/>
                      </p:stCondLst>
                      <p:childTnLst>
                        <p:par>
                          <p:cTn id="148" fill="hold">
                            <p:stCondLst>
                              <p:cond delay="0"/>
                            </p:stCondLst>
                            <p:childTnLst>
                              <p:par>
                                <p:cTn id="149" presetID="5" presetClass="entr" presetSubtype="10" fill="hold" nodeType="clickEffect">
                                  <p:stCondLst>
                                    <p:cond delay="0"/>
                                  </p:stCondLst>
                                  <p:childTnLst>
                                    <p:set>
                                      <p:cBhvr>
                                        <p:cTn id="150" dur="1" fill="hold">
                                          <p:stCondLst>
                                            <p:cond delay="0"/>
                                          </p:stCondLst>
                                        </p:cTn>
                                        <p:tgtEl>
                                          <p:spTgt spid="19"/>
                                        </p:tgtEl>
                                        <p:attrNameLst>
                                          <p:attrName>style.visibility</p:attrName>
                                        </p:attrNameLst>
                                      </p:cBhvr>
                                      <p:to>
                                        <p:strVal val="visible"/>
                                      </p:to>
                                    </p:set>
                                    <p:animEffect transition="in" filter="checkerboard(across)">
                                      <p:cBhvr>
                                        <p:cTn id="151" dur="500"/>
                                        <p:tgtEl>
                                          <p:spTgt spid="19"/>
                                        </p:tgtEl>
                                      </p:cBhvr>
                                    </p:animEffect>
                                  </p:childTnLst>
                                </p:cTn>
                              </p:par>
                            </p:childTnLst>
                          </p:cTn>
                        </p:par>
                        <p:par>
                          <p:cTn id="152" fill="hold">
                            <p:stCondLst>
                              <p:cond delay="500"/>
                            </p:stCondLst>
                            <p:childTnLst>
                              <p:par>
                                <p:cTn id="153" presetID="35" presetClass="path" presetSubtype="0" accel="50000" decel="50000" fill="hold" nodeType="afterEffect">
                                  <p:stCondLst>
                                    <p:cond delay="0"/>
                                  </p:stCondLst>
                                  <p:childTnLst>
                                    <p:animMotion origin="layout" path="M 0.36407 -0.00324 L 3.33333E-6 1.48148E-6 " pathEditMode="relative" rAng="0" ptsTypes="AA">
                                      <p:cBhvr>
                                        <p:cTn id="154" dur="2000" fill="hold"/>
                                        <p:tgtEl>
                                          <p:spTgt spid="19"/>
                                        </p:tgtEl>
                                        <p:attrNameLst>
                                          <p:attrName>ppt_x</p:attrName>
                                          <p:attrName>ppt_y</p:attrName>
                                        </p:attrNameLst>
                                      </p:cBhvr>
                                      <p:rCtr x="-18099" y="255"/>
                                    </p:animMotion>
                                  </p:childTnLst>
                                </p:cTn>
                              </p:par>
                            </p:childTnLst>
                          </p:cTn>
                        </p:par>
                      </p:childTnLst>
                    </p:cTn>
                  </p:par>
                  <p:par>
                    <p:cTn id="155" fill="hold">
                      <p:stCondLst>
                        <p:cond delay="indefinite"/>
                      </p:stCondLst>
                      <p:childTnLst>
                        <p:par>
                          <p:cTn id="156" fill="hold">
                            <p:stCondLst>
                              <p:cond delay="0"/>
                            </p:stCondLst>
                            <p:childTnLst>
                              <p:par>
                                <p:cTn id="157" presetID="63" presetClass="path" presetSubtype="0" accel="50000" decel="50000" fill="hold" nodeType="clickEffect">
                                  <p:stCondLst>
                                    <p:cond delay="0"/>
                                  </p:stCondLst>
                                  <p:childTnLst>
                                    <p:animMotion origin="layout" path="M 0.00625 -0.00324 L 0.13855 -0.00648 " pathEditMode="relative" rAng="0" ptsTypes="AA">
                                      <p:cBhvr>
                                        <p:cTn id="158" dur="2000" fill="hold"/>
                                        <p:tgtEl>
                                          <p:spTgt spid="19"/>
                                        </p:tgtEl>
                                        <p:attrNameLst>
                                          <p:attrName>ppt_x</p:attrName>
                                          <p:attrName>ppt_y</p:attrName>
                                        </p:attrNameLst>
                                      </p:cBhvr>
                                      <p:rCtr x="6615" y="-162"/>
                                    </p:animMotion>
                                  </p:childTnLst>
                                </p:cTn>
                              </p:par>
                            </p:childTnLst>
                          </p:cTn>
                        </p:par>
                      </p:childTnLst>
                    </p:cTn>
                  </p:par>
                  <p:par>
                    <p:cTn id="159" fill="hold">
                      <p:stCondLst>
                        <p:cond delay="indefinite"/>
                      </p:stCondLst>
                      <p:childTnLst>
                        <p:par>
                          <p:cTn id="160" fill="hold">
                            <p:stCondLst>
                              <p:cond delay="0"/>
                            </p:stCondLst>
                            <p:childTnLst>
                              <p:par>
                                <p:cTn id="161" presetID="63" presetClass="path" presetSubtype="0" accel="50000" decel="50000" fill="hold" nodeType="clickEffect">
                                  <p:stCondLst>
                                    <p:cond delay="0"/>
                                  </p:stCondLst>
                                  <p:childTnLst>
                                    <p:animMotion origin="layout" path="M 0.1323 -0.00324 L 0.24323 0.00185 " pathEditMode="relative" rAng="0" ptsTypes="AA">
                                      <p:cBhvr>
                                        <p:cTn id="162" dur="2000" fill="hold"/>
                                        <p:tgtEl>
                                          <p:spTgt spid="19"/>
                                        </p:tgtEl>
                                        <p:attrNameLst>
                                          <p:attrName>ppt_x</p:attrName>
                                          <p:attrName>ppt_y</p:attrName>
                                        </p:attrNameLst>
                                      </p:cBhvr>
                                      <p:rCtr x="6068" y="116"/>
                                    </p:animMotion>
                                  </p:childTnLst>
                                </p:cTn>
                              </p:par>
                            </p:childTnLst>
                          </p:cTn>
                        </p:par>
                        <p:par>
                          <p:cTn id="163" fill="hold">
                            <p:stCondLst>
                              <p:cond delay="2000"/>
                            </p:stCondLst>
                            <p:childTnLst>
                              <p:par>
                                <p:cTn id="164" presetID="26" presetClass="emph" presetSubtype="0" fill="hold" nodeType="afterEffect">
                                  <p:stCondLst>
                                    <p:cond delay="0"/>
                                  </p:stCondLst>
                                  <p:childTnLst>
                                    <p:animEffect transition="out" filter="fade">
                                      <p:cBhvr>
                                        <p:cTn id="165" dur="500" tmFilter="0, 0; .2, .5; .8, .5; 1, 0"/>
                                        <p:tgtEl>
                                          <p:spTgt spid="12"/>
                                        </p:tgtEl>
                                      </p:cBhvr>
                                    </p:animEffect>
                                    <p:animScale>
                                      <p:cBhvr>
                                        <p:cTn id="166" dur="250" autoRev="1" fill="hold"/>
                                        <p:tgtEl>
                                          <p:spTgt spid="1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3333" y="338667"/>
            <a:ext cx="2607733" cy="593644"/>
          </a:xfrm>
          <a:prstGeom prst="rect">
            <a:avLst/>
          </a:prstGeom>
        </p:spPr>
      </p:pic>
      <p:pic>
        <p:nvPicPr>
          <p:cNvPr id="3" name="图片 2"/>
          <p:cNvPicPr>
            <a:picLocks noChangeAspect="1"/>
          </p:cNvPicPr>
          <p:nvPr/>
        </p:nvPicPr>
        <p:blipFill rotWithShape="1">
          <a:blip r:embed="rId4">
            <a:alphaModFix amt="4000"/>
            <a:extLst>
              <a:ext uri="{28A0092B-C50C-407E-A947-70E740481C1C}">
                <a14:useLocalDpi xmlns:a14="http://schemas.microsoft.com/office/drawing/2010/main" val="0"/>
              </a:ext>
            </a:extLst>
          </a:blip>
          <a:srcRect t="4939" r="28793" b="22469"/>
          <a:stretch/>
        </p:blipFill>
        <p:spPr>
          <a:xfrm>
            <a:off x="2641601" y="902926"/>
            <a:ext cx="9550400" cy="5955074"/>
          </a:xfrm>
          <a:prstGeom prst="rect">
            <a:avLst/>
          </a:prstGeom>
        </p:spPr>
      </p:pic>
      <p:sp>
        <p:nvSpPr>
          <p:cNvPr id="6" name="矩形 5"/>
          <p:cNvSpPr/>
          <p:nvPr/>
        </p:nvSpPr>
        <p:spPr>
          <a:xfrm flipV="1">
            <a:off x="4726600" y="1312147"/>
            <a:ext cx="7079976" cy="45719"/>
          </a:xfrm>
          <a:prstGeom prst="rect">
            <a:avLst/>
          </a:prstGeom>
          <a:solidFill>
            <a:srgbClr val="239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矩形 9"/>
          <p:cNvSpPr/>
          <p:nvPr/>
        </p:nvSpPr>
        <p:spPr>
          <a:xfrm>
            <a:off x="9618453" y="383465"/>
            <a:ext cx="2206050" cy="523220"/>
          </a:xfrm>
          <a:prstGeom prst="rect">
            <a:avLst/>
          </a:prstGeom>
          <a:solidFill>
            <a:srgbClr val="239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矩形 10"/>
          <p:cNvSpPr/>
          <p:nvPr/>
        </p:nvSpPr>
        <p:spPr>
          <a:xfrm>
            <a:off x="9558068" y="352688"/>
            <a:ext cx="2359995" cy="584775"/>
          </a:xfrm>
          <a:prstGeom prst="rect">
            <a:avLst/>
          </a:prstGeom>
        </p:spPr>
        <p:txBody>
          <a:bodyPr wrap="square" anchor="ct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lnSpc>
                <a:spcPct val="100000"/>
              </a:lnSpc>
              <a:spcBef>
                <a:spcPts val="0"/>
              </a:spcBef>
              <a:spcAft>
                <a:spcPts val="0"/>
              </a:spcAft>
              <a:defRPr/>
            </a:pPr>
            <a:r>
              <a:rPr lang="zh-CN" altLang="en-US" sz="3200" b="1" dirty="0">
                <a:solidFill>
                  <a:schemeClr val="bg1"/>
                </a:solidFill>
                <a:latin typeface="微软雅黑" charset="-122"/>
                <a:ea typeface="微软雅黑" charset="-122"/>
                <a:sym typeface="+mn-ea"/>
              </a:rPr>
              <a:t>回溯法</a:t>
            </a:r>
          </a:p>
        </p:txBody>
      </p:sp>
      <p:sp>
        <p:nvSpPr>
          <p:cNvPr id="13" name="文本框 12"/>
          <p:cNvSpPr txBox="1"/>
          <p:nvPr/>
        </p:nvSpPr>
        <p:spPr>
          <a:xfrm>
            <a:off x="342670" y="1027613"/>
            <a:ext cx="4401858" cy="584775"/>
          </a:xfrm>
          <a:prstGeom prst="rect">
            <a:avLst/>
          </a:prstGeom>
          <a:noFill/>
        </p:spPr>
        <p:txBody>
          <a:bodyPr wrap="square" rtlCol="0">
            <a:spAutoFit/>
          </a:bodyPr>
          <a:lstStyle/>
          <a:p>
            <a:r>
              <a:rPr kumimoji="1" lang="en-US" altLang="zh-CN" sz="3200" b="1" i="1" dirty="0">
                <a:latin typeface="Microsoft YaHei" charset="-122"/>
                <a:ea typeface="Microsoft YaHei" charset="-122"/>
                <a:cs typeface="Microsoft YaHei" charset="-122"/>
              </a:rPr>
              <a:t>4</a:t>
            </a:r>
            <a:r>
              <a:rPr kumimoji="1" lang="zh-CN" altLang="en-US" sz="3200" b="1" i="1" dirty="0" smtClean="0">
                <a:latin typeface="Microsoft YaHei" charset="-122"/>
                <a:ea typeface="Microsoft YaHei" charset="-122"/>
                <a:cs typeface="Microsoft YaHei" charset="-122"/>
              </a:rPr>
              <a:t>皇后问题 回溯法求解</a:t>
            </a:r>
            <a:endParaRPr kumimoji="1" lang="zh-CN" altLang="en-US" sz="3200" b="1" i="1" dirty="0">
              <a:latin typeface="Microsoft YaHei" charset="-122"/>
              <a:ea typeface="Microsoft YaHei" charset="-122"/>
              <a:cs typeface="Microsoft YaHei" charset="-122"/>
            </a:endParaRPr>
          </a:p>
        </p:txBody>
      </p:sp>
      <p:pic>
        <p:nvPicPr>
          <p:cNvPr id="103"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3333" y="1707690"/>
            <a:ext cx="7424822" cy="47983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 name="Rectangle 99"/>
          <p:cNvSpPr>
            <a:spLocks noChangeArrowheads="1"/>
          </p:cNvSpPr>
          <p:nvPr/>
        </p:nvSpPr>
        <p:spPr bwMode="auto">
          <a:xfrm>
            <a:off x="8368516" y="3443301"/>
            <a:ext cx="3455987" cy="1079500"/>
          </a:xfrm>
          <a:prstGeom prst="rect">
            <a:avLst/>
          </a:prstGeom>
          <a:solidFill>
            <a:srgbClr val="3B812F">
              <a:lumMod val="20000"/>
              <a:lumOff val="80000"/>
            </a:srgbClr>
          </a:solidFill>
          <a:ln>
            <a:noFill/>
          </a:ln>
        </p:spPr>
        <p:txBody>
          <a:bodyPr/>
          <a:lstStyle>
            <a:lvl1pPr eaLnBrk="0" hangingPunct="0">
              <a:spcBef>
                <a:spcPct val="20000"/>
              </a:spcBef>
              <a:buClr>
                <a:schemeClr val="accent1"/>
              </a:buClr>
              <a:buSzPct val="65000"/>
              <a:buFont typeface="Wingdings" pitchFamily="2" charset="2"/>
              <a:buChar char="n"/>
              <a:defRPr sz="3000">
                <a:solidFill>
                  <a:schemeClr val="tx1"/>
                </a:solidFill>
                <a:latin typeface="Arial" charset="0"/>
                <a:ea typeface="宋体" charset="-122"/>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Arial" charset="0"/>
                <a:ea typeface="宋体" charset="-122"/>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Arial" charset="0"/>
                <a:ea typeface="宋体" charset="-122"/>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Arial" charset="0"/>
                <a:ea typeface="宋体" charset="-122"/>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9pPr>
          </a:lstStyle>
          <a:p>
            <a:pPr marL="0" marR="0" lvl="0" indent="0" defTabSz="914400" eaLnBrk="1" fontAlgn="base" latinLnBrk="0" hangingPunct="1">
              <a:lnSpc>
                <a:spcPct val="100000"/>
              </a:lnSpc>
              <a:spcBef>
                <a:spcPct val="20000"/>
              </a:spcBef>
              <a:spcAft>
                <a:spcPct val="0"/>
              </a:spcAft>
              <a:buClr>
                <a:srgbClr val="CC9900"/>
              </a:buClr>
              <a:buSzPct val="65000"/>
              <a:buFont typeface="Wingdings" pitchFamily="2" charset="2"/>
              <a:buNone/>
              <a:tabLst/>
              <a:defRPr/>
            </a:pPr>
            <a:r>
              <a:rPr kumimoji="0" lang="zh-CN" altLang="en-US" sz="20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结点</a:t>
            </a:r>
            <a:r>
              <a:rPr kumimoji="0" lang="en-US" altLang="zh-CN" sz="20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31</a:t>
            </a:r>
            <a:r>
              <a:rPr kumimoji="0" lang="zh-CN" altLang="en-US" sz="20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是答案结点。</a:t>
            </a:r>
          </a:p>
          <a:p>
            <a:pPr marL="0" marR="0" lvl="0" indent="0" defTabSz="914400" eaLnBrk="1" fontAlgn="base" latinLnBrk="0" hangingPunct="1">
              <a:lnSpc>
                <a:spcPct val="100000"/>
              </a:lnSpc>
              <a:spcBef>
                <a:spcPct val="20000"/>
              </a:spcBef>
              <a:spcAft>
                <a:spcPct val="0"/>
              </a:spcAft>
              <a:buClr>
                <a:srgbClr val="CC9900"/>
              </a:buClr>
              <a:buSzPct val="65000"/>
              <a:buFont typeface="Wingdings" pitchFamily="2" charset="2"/>
              <a:buNone/>
              <a:tabLst/>
              <a:defRPr/>
            </a:pPr>
            <a:r>
              <a:rPr kumimoji="0" lang="zh-CN" altLang="en-US" sz="20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解向量：（</a:t>
            </a:r>
            <a:r>
              <a:rPr kumimoji="0" lang="en-US" altLang="zh-CN" sz="20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2</a:t>
            </a:r>
            <a:r>
              <a:rPr kumimoji="0" lang="zh-CN" altLang="en-US" sz="20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a:t>
            </a:r>
            <a:r>
              <a:rPr kumimoji="0" lang="en-US" altLang="zh-CN" sz="20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4</a:t>
            </a:r>
            <a:r>
              <a:rPr kumimoji="0" lang="zh-CN" altLang="en-US" sz="20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a:t>
            </a:r>
            <a:r>
              <a:rPr kumimoji="0" lang="en-US" altLang="zh-CN" sz="20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1</a:t>
            </a:r>
            <a:r>
              <a:rPr kumimoji="0" lang="zh-CN" altLang="en-US" sz="20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a:t>
            </a:r>
            <a:r>
              <a:rPr kumimoji="0" lang="en-US" altLang="zh-CN" sz="20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3</a:t>
            </a:r>
            <a:r>
              <a:rPr kumimoji="0" lang="zh-CN" altLang="en-US" sz="20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a:t>
            </a:r>
          </a:p>
          <a:p>
            <a:pPr marL="0" marR="0" lvl="0" indent="0" defTabSz="914400" eaLnBrk="1" fontAlgn="base" latinLnBrk="0" hangingPunct="1">
              <a:lnSpc>
                <a:spcPct val="100000"/>
              </a:lnSpc>
              <a:spcBef>
                <a:spcPct val="20000"/>
              </a:spcBef>
              <a:spcAft>
                <a:spcPct val="0"/>
              </a:spcAft>
              <a:buClr>
                <a:srgbClr val="CC9900"/>
              </a:buClr>
              <a:buSzPct val="65000"/>
              <a:buFont typeface="Wingdings" pitchFamily="2" charset="2"/>
              <a:buNone/>
              <a:tabLst/>
              <a:defRPr/>
            </a:pPr>
            <a:r>
              <a:rPr kumimoji="0" lang="zh-CN" altLang="en-US" sz="20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算法终止</a:t>
            </a:r>
            <a:r>
              <a:rPr kumimoji="0" lang="en-US" altLang="zh-CN" sz="20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a:t>
            </a:r>
            <a:r>
              <a:rPr kumimoji="0" lang="zh-CN" altLang="en-US" sz="20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找到了一个解</a:t>
            </a:r>
            <a:r>
              <a:rPr kumimoji="0" lang="en-US" altLang="zh-CN" sz="20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a:t>
            </a:r>
            <a:r>
              <a:rPr kumimoji="0" lang="zh-CN" altLang="en-US" sz="20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a:t>
            </a:r>
          </a:p>
        </p:txBody>
      </p:sp>
    </p:spTree>
    <p:extLst>
      <p:ext uri="{BB962C8B-B14F-4D97-AF65-F5344CB8AC3E}">
        <p14:creationId xmlns:p14="http://schemas.microsoft.com/office/powerpoint/2010/main" val="109486038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3333" y="338667"/>
            <a:ext cx="2607733" cy="593644"/>
          </a:xfrm>
          <a:prstGeom prst="rect">
            <a:avLst/>
          </a:prstGeom>
        </p:spPr>
      </p:pic>
      <p:pic>
        <p:nvPicPr>
          <p:cNvPr id="3" name="图片 2"/>
          <p:cNvPicPr>
            <a:picLocks noChangeAspect="1"/>
          </p:cNvPicPr>
          <p:nvPr/>
        </p:nvPicPr>
        <p:blipFill rotWithShape="1">
          <a:blip r:embed="rId4">
            <a:alphaModFix amt="4000"/>
            <a:extLst>
              <a:ext uri="{28A0092B-C50C-407E-A947-70E740481C1C}">
                <a14:useLocalDpi xmlns:a14="http://schemas.microsoft.com/office/drawing/2010/main" val="0"/>
              </a:ext>
            </a:extLst>
          </a:blip>
          <a:srcRect t="4939" r="28793" b="22469"/>
          <a:stretch/>
        </p:blipFill>
        <p:spPr>
          <a:xfrm>
            <a:off x="2641601" y="902926"/>
            <a:ext cx="9550400" cy="5955074"/>
          </a:xfrm>
          <a:prstGeom prst="rect">
            <a:avLst/>
          </a:prstGeom>
        </p:spPr>
      </p:pic>
      <p:sp>
        <p:nvSpPr>
          <p:cNvPr id="6" name="矩形 5"/>
          <p:cNvSpPr/>
          <p:nvPr/>
        </p:nvSpPr>
        <p:spPr>
          <a:xfrm>
            <a:off x="2274104" y="1316835"/>
            <a:ext cx="9550400" cy="45719"/>
          </a:xfrm>
          <a:prstGeom prst="rect">
            <a:avLst/>
          </a:prstGeom>
          <a:solidFill>
            <a:srgbClr val="239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矩形 9"/>
          <p:cNvSpPr/>
          <p:nvPr/>
        </p:nvSpPr>
        <p:spPr>
          <a:xfrm>
            <a:off x="9618453" y="383465"/>
            <a:ext cx="2206050" cy="523220"/>
          </a:xfrm>
          <a:prstGeom prst="rect">
            <a:avLst/>
          </a:prstGeom>
          <a:solidFill>
            <a:srgbClr val="239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矩形 10"/>
          <p:cNvSpPr/>
          <p:nvPr/>
        </p:nvSpPr>
        <p:spPr>
          <a:xfrm>
            <a:off x="9558068" y="352688"/>
            <a:ext cx="2359995" cy="584775"/>
          </a:xfrm>
          <a:prstGeom prst="rect">
            <a:avLst/>
          </a:prstGeom>
        </p:spPr>
        <p:txBody>
          <a:bodyPr wrap="square" anchor="ct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lnSpc>
                <a:spcPct val="100000"/>
              </a:lnSpc>
              <a:spcBef>
                <a:spcPts val="0"/>
              </a:spcBef>
              <a:spcAft>
                <a:spcPts val="0"/>
              </a:spcAft>
              <a:defRPr/>
            </a:pPr>
            <a:r>
              <a:rPr lang="zh-CN" altLang="en-US" sz="3200" b="1" dirty="0" smtClean="0">
                <a:solidFill>
                  <a:schemeClr val="bg1"/>
                </a:solidFill>
                <a:latin typeface="微软雅黑" charset="-122"/>
                <a:ea typeface="微软雅黑" charset="-122"/>
                <a:sym typeface="+mn-ea"/>
              </a:rPr>
              <a:t>图算法</a:t>
            </a:r>
            <a:endParaRPr lang="zh-CN" altLang="en-US" sz="3200" b="1" dirty="0">
              <a:solidFill>
                <a:schemeClr val="bg1"/>
              </a:solidFill>
              <a:latin typeface="微软雅黑" charset="-122"/>
              <a:ea typeface="微软雅黑" charset="-122"/>
              <a:sym typeface="+mn-ea"/>
            </a:endParaRPr>
          </a:p>
        </p:txBody>
      </p:sp>
      <p:sp>
        <p:nvSpPr>
          <p:cNvPr id="13" name="文本框 12"/>
          <p:cNvSpPr txBox="1"/>
          <p:nvPr/>
        </p:nvSpPr>
        <p:spPr>
          <a:xfrm>
            <a:off x="423333" y="1058791"/>
            <a:ext cx="1850771" cy="584775"/>
          </a:xfrm>
          <a:prstGeom prst="rect">
            <a:avLst/>
          </a:prstGeom>
          <a:noFill/>
        </p:spPr>
        <p:txBody>
          <a:bodyPr wrap="square" rtlCol="0">
            <a:spAutoFit/>
          </a:bodyPr>
          <a:lstStyle/>
          <a:p>
            <a:r>
              <a:rPr kumimoji="1" lang="zh-CN" altLang="en-US" sz="3200" b="1" dirty="0" smtClean="0">
                <a:latin typeface="Microsoft YaHei" charset="-122"/>
                <a:ea typeface="Microsoft YaHei" charset="-122"/>
                <a:cs typeface="Microsoft YaHei" charset="-122"/>
              </a:rPr>
              <a:t>图的表示</a:t>
            </a:r>
            <a:endParaRPr kumimoji="1" lang="zh-CN" altLang="en-US" sz="3200" b="1" dirty="0">
              <a:latin typeface="Microsoft YaHei" charset="-122"/>
              <a:ea typeface="Microsoft YaHei" charset="-122"/>
              <a:cs typeface="Microsoft YaHei" charset="-122"/>
            </a:endParaRPr>
          </a:p>
        </p:txBody>
      </p:sp>
      <p:sp>
        <p:nvSpPr>
          <p:cNvPr id="5" name="矩形 4"/>
          <p:cNvSpPr/>
          <p:nvPr/>
        </p:nvSpPr>
        <p:spPr>
          <a:xfrm>
            <a:off x="2303250" y="1476589"/>
            <a:ext cx="9368288" cy="523220"/>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28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对于图</a:t>
            </a:r>
            <a:r>
              <a:rPr kumimoji="0" lang="en-US" altLang="zh-CN" sz="28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G=(V,E)</a:t>
            </a:r>
            <a:r>
              <a:rPr kumimoji="0" lang="zh-CN" altLang="en-US" sz="28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，可以用两种方法表示：</a:t>
            </a:r>
            <a:r>
              <a:rPr kumimoji="0" lang="zh-CN" altLang="en-US" sz="2800" b="0" i="0" u="none" strike="noStrike" kern="0" cap="none" spc="0" normalizeH="0" baseline="0" noProof="0" dirty="0" smtClean="0">
                <a:ln>
                  <a:noFill/>
                </a:ln>
                <a:solidFill>
                  <a:srgbClr val="FF0000"/>
                </a:solidFill>
                <a:effectLst/>
                <a:uLnTx/>
                <a:uFillTx/>
                <a:latin typeface="微软雅黑" panose="020B0503020204020204" pitchFamily="34" charset="-122"/>
                <a:ea typeface="微软雅黑" panose="020B0503020204020204" pitchFamily="34" charset="-122"/>
              </a:rPr>
              <a:t>邻接表</a:t>
            </a:r>
            <a:r>
              <a:rPr kumimoji="0" lang="zh-CN" altLang="en-US" sz="28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a:t>
            </a:r>
            <a:r>
              <a:rPr kumimoji="0" lang="zh-CN" altLang="en-US" sz="2800" b="0" i="0" u="none" strike="noStrike" kern="0" cap="none" spc="0" normalizeH="0" baseline="0" noProof="0" dirty="0" smtClean="0">
                <a:ln>
                  <a:noFill/>
                </a:ln>
                <a:solidFill>
                  <a:srgbClr val="FF0000"/>
                </a:solidFill>
                <a:effectLst/>
                <a:uLnTx/>
                <a:uFillTx/>
                <a:latin typeface="微软雅黑" panose="020B0503020204020204" pitchFamily="34" charset="-122"/>
                <a:ea typeface="微软雅黑" panose="020B0503020204020204" pitchFamily="34" charset="-122"/>
              </a:rPr>
              <a:t>邻接矩阵</a:t>
            </a:r>
            <a:endParaRPr kumimoji="0" lang="zh-CN" altLang="en-US" sz="2000" b="0" i="0" u="none" strike="noStrike" kern="0" cap="none" spc="0" normalizeH="0" baseline="0" noProof="0" dirty="0" smtClean="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
        <p:nvSpPr>
          <p:cNvPr id="12" name="矩形 11"/>
          <p:cNvSpPr/>
          <p:nvPr/>
        </p:nvSpPr>
        <p:spPr>
          <a:xfrm>
            <a:off x="3114136" y="2248182"/>
            <a:ext cx="8710367" cy="45719"/>
          </a:xfrm>
          <a:prstGeom prst="rect">
            <a:avLst/>
          </a:prstGeom>
          <a:solidFill>
            <a:srgbClr val="239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文本框 13"/>
          <p:cNvSpPr txBox="1"/>
          <p:nvPr/>
        </p:nvSpPr>
        <p:spPr>
          <a:xfrm>
            <a:off x="1239844" y="1998764"/>
            <a:ext cx="1874292" cy="584775"/>
          </a:xfrm>
          <a:prstGeom prst="rect">
            <a:avLst/>
          </a:prstGeom>
          <a:noFill/>
        </p:spPr>
        <p:txBody>
          <a:bodyPr wrap="square" rtlCol="0">
            <a:spAutoFit/>
          </a:bodyPr>
          <a:lstStyle/>
          <a:p>
            <a:r>
              <a:rPr kumimoji="1" lang="zh-CN" altLang="en-US" sz="3200" b="1" dirty="0" smtClean="0">
                <a:latin typeface="Microsoft YaHei" charset="-122"/>
                <a:ea typeface="Microsoft YaHei" charset="-122"/>
                <a:cs typeface="Microsoft YaHei" charset="-122"/>
              </a:rPr>
              <a:t>邻接矩阵</a:t>
            </a:r>
            <a:endParaRPr kumimoji="1" lang="zh-CN" altLang="en-US" sz="3200" b="1" dirty="0">
              <a:latin typeface="Microsoft YaHei" charset="-122"/>
              <a:ea typeface="Microsoft YaHei" charset="-122"/>
              <a:cs typeface="Microsoft YaHei" charset="-122"/>
            </a:endParaRPr>
          </a:p>
        </p:txBody>
      </p:sp>
      <p:sp>
        <p:nvSpPr>
          <p:cNvPr id="17" name="矩形 16"/>
          <p:cNvSpPr/>
          <p:nvPr/>
        </p:nvSpPr>
        <p:spPr>
          <a:xfrm>
            <a:off x="1861515" y="3160717"/>
            <a:ext cx="3416320" cy="52322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2800" b="1" i="0" u="none" strike="noStrike" kern="0" cap="none" spc="0" normalizeH="0" baseline="0" noProof="0" dirty="0" smtClean="0">
                <a:ln>
                  <a:noFill/>
                </a:ln>
                <a:solidFill>
                  <a:schemeClr val="accent6">
                    <a:lumMod val="50000"/>
                  </a:schemeClr>
                </a:solidFill>
                <a:effectLst/>
                <a:uLnTx/>
                <a:uFillTx/>
                <a:latin typeface="微软雅黑" panose="020B0503020204020204" pitchFamily="34" charset="-122"/>
                <a:ea typeface="微软雅黑" panose="020B0503020204020204" pitchFamily="34" charset="-122"/>
              </a:rPr>
              <a:t>无向图</a:t>
            </a:r>
            <a:r>
              <a:rPr kumimoji="0" lang="zh-CN" altLang="en-US" sz="28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的邻接矩阵：</a:t>
            </a:r>
            <a:endParaRPr kumimoji="0" lang="zh-CN" altLang="en-US" sz="2000" b="0" i="0" u="none" strike="noStrike" kern="0" cap="none" spc="0" normalizeH="0" baseline="0" noProof="0" dirty="0" smtClean="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
        <p:nvSpPr>
          <p:cNvPr id="19" name="矩形 18"/>
          <p:cNvSpPr/>
          <p:nvPr/>
        </p:nvSpPr>
        <p:spPr>
          <a:xfrm>
            <a:off x="1861515" y="5308319"/>
            <a:ext cx="3416320" cy="52322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2800" b="1" i="0" u="none" strike="noStrike" kern="0" cap="none" spc="0" normalizeH="0" baseline="0" noProof="0" dirty="0" smtClean="0">
                <a:ln>
                  <a:noFill/>
                </a:ln>
                <a:solidFill>
                  <a:schemeClr val="accent6">
                    <a:lumMod val="50000"/>
                  </a:schemeClr>
                </a:solidFill>
                <a:effectLst/>
                <a:uLnTx/>
                <a:uFillTx/>
                <a:latin typeface="微软雅黑" panose="020B0503020204020204" pitchFamily="34" charset="-122"/>
                <a:ea typeface="微软雅黑" panose="020B0503020204020204" pitchFamily="34" charset="-122"/>
              </a:rPr>
              <a:t>有向图</a:t>
            </a:r>
            <a:r>
              <a:rPr kumimoji="0" lang="zh-CN" altLang="en-US" sz="28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的邻接矩阵：</a:t>
            </a:r>
            <a:endParaRPr kumimoji="0" lang="zh-CN" altLang="en-US" sz="2000" b="0" i="0" u="none" strike="noStrike" kern="0" cap="none" spc="0" normalizeH="0" baseline="0" noProof="0" dirty="0" smtClean="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pic>
        <p:nvPicPr>
          <p:cNvPr id="24" name="图片 5"/>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344122" y="2678238"/>
            <a:ext cx="4646613" cy="162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矩形 3"/>
          <p:cNvSpPr>
            <a:spLocks noChangeArrowheads="1"/>
          </p:cNvSpPr>
          <p:nvPr/>
        </p:nvSpPr>
        <p:spPr bwMode="auto">
          <a:xfrm>
            <a:off x="6954358" y="2684588"/>
            <a:ext cx="3240087" cy="1395413"/>
          </a:xfrm>
          <a:prstGeom prst="rect">
            <a:avLst/>
          </a:prstGeom>
          <a:solidFill>
            <a:srgbClr val="FFFFFF"/>
          </a:solidFill>
          <a:ln w="9525" algn="ctr">
            <a:solidFill>
              <a:srgbClr val="FFFFFF"/>
            </a:solidFill>
            <a:round/>
            <a:headEnd/>
            <a:tailEnd/>
          </a:ln>
        </p:spPr>
        <p:txBody>
          <a:bodyPr/>
          <a:lstStyle>
            <a:lvl1pPr>
              <a:spcBef>
                <a:spcPct val="20000"/>
              </a:spcBef>
              <a:buClr>
                <a:schemeClr val="folHlink"/>
              </a:buClr>
              <a:buSzPct val="60000"/>
              <a:buFont typeface="Wingdings" panose="05000000000000000000" pitchFamily="2" charset="2"/>
              <a:buChar char="n"/>
              <a:defRPr sz="3200">
                <a:solidFill>
                  <a:schemeClr val="tx2"/>
                </a:solidFill>
                <a:latin typeface="微软雅黑" panose="020B0503020204020204" pitchFamily="34" charset="-122"/>
                <a:ea typeface="微软雅黑" panose="020B0503020204020204" pitchFamily="34" charset="-122"/>
              </a:defRPr>
            </a:lvl1pPr>
            <a:lvl2pPr marL="742950" indent="-285750">
              <a:spcBef>
                <a:spcPct val="20000"/>
              </a:spcBef>
              <a:buClr>
                <a:schemeClr val="folHlink"/>
              </a:buClr>
              <a:buSzPct val="60000"/>
              <a:buFont typeface="Wingdings" panose="05000000000000000000" pitchFamily="2" charset="2"/>
              <a:buChar char="n"/>
              <a:defRPr sz="2800">
                <a:solidFill>
                  <a:schemeClr val="tx2"/>
                </a:solidFill>
                <a:latin typeface="微软雅黑" panose="020B0503020204020204" pitchFamily="34" charset="-122"/>
                <a:ea typeface="微软雅黑" panose="020B0503020204020204" pitchFamily="34"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tx2"/>
                </a:solidFill>
                <a:latin typeface="微软雅黑" panose="020B0503020204020204" pitchFamily="34" charset="-122"/>
                <a:ea typeface="微软雅黑" panose="020B0503020204020204" pitchFamily="34" charset="-122"/>
              </a:defRPr>
            </a:lvl3pPr>
            <a:lvl4pPr marL="16002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4pPr>
            <a:lvl5pPr marL="20574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9pPr>
          </a:lstStyle>
          <a:p>
            <a:pPr marL="0" marR="0" lvl="0" indent="0" defTabSz="91440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pic>
        <p:nvPicPr>
          <p:cNvPr id="26" name="图片 1"/>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8117446" y="2579926"/>
            <a:ext cx="1697202" cy="19084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图片 8"/>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5347744" y="4431802"/>
            <a:ext cx="4214813" cy="198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矩形 12"/>
          <p:cNvSpPr>
            <a:spLocks noChangeArrowheads="1"/>
          </p:cNvSpPr>
          <p:nvPr/>
        </p:nvSpPr>
        <p:spPr bwMode="auto">
          <a:xfrm>
            <a:off x="7385349" y="4619127"/>
            <a:ext cx="3708400" cy="1701800"/>
          </a:xfrm>
          <a:prstGeom prst="rect">
            <a:avLst/>
          </a:prstGeom>
          <a:solidFill>
            <a:srgbClr val="FFFFFF"/>
          </a:solidFill>
          <a:ln w="9525" algn="ctr">
            <a:solidFill>
              <a:srgbClr val="FFFFFF"/>
            </a:solidFill>
            <a:round/>
            <a:headEnd/>
            <a:tailEnd/>
          </a:ln>
        </p:spPr>
        <p:txBody>
          <a:bodyPr/>
          <a:lstStyle>
            <a:lvl1pPr>
              <a:spcBef>
                <a:spcPct val="20000"/>
              </a:spcBef>
              <a:buClr>
                <a:schemeClr val="folHlink"/>
              </a:buClr>
              <a:buSzPct val="60000"/>
              <a:buFont typeface="Wingdings" panose="05000000000000000000" pitchFamily="2" charset="2"/>
              <a:buChar char="n"/>
              <a:defRPr sz="3200">
                <a:solidFill>
                  <a:schemeClr val="tx2"/>
                </a:solidFill>
                <a:latin typeface="微软雅黑" panose="020B0503020204020204" pitchFamily="34" charset="-122"/>
                <a:ea typeface="微软雅黑" panose="020B0503020204020204" pitchFamily="34" charset="-122"/>
              </a:defRPr>
            </a:lvl1pPr>
            <a:lvl2pPr marL="742950" indent="-285750">
              <a:spcBef>
                <a:spcPct val="20000"/>
              </a:spcBef>
              <a:buClr>
                <a:schemeClr val="folHlink"/>
              </a:buClr>
              <a:buSzPct val="60000"/>
              <a:buFont typeface="Wingdings" panose="05000000000000000000" pitchFamily="2" charset="2"/>
              <a:buChar char="n"/>
              <a:defRPr sz="2800">
                <a:solidFill>
                  <a:schemeClr val="tx2"/>
                </a:solidFill>
                <a:latin typeface="微软雅黑" panose="020B0503020204020204" pitchFamily="34" charset="-122"/>
                <a:ea typeface="微软雅黑" panose="020B0503020204020204" pitchFamily="34"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tx2"/>
                </a:solidFill>
                <a:latin typeface="微软雅黑" panose="020B0503020204020204" pitchFamily="34" charset="-122"/>
                <a:ea typeface="微软雅黑" panose="020B0503020204020204" pitchFamily="34" charset="-122"/>
              </a:defRPr>
            </a:lvl3pPr>
            <a:lvl4pPr marL="16002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4pPr>
            <a:lvl5pPr marL="20574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9pPr>
          </a:lstStyle>
          <a:p>
            <a:pPr marL="0" marR="0" lvl="0" indent="0" defTabSz="91440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pic>
        <p:nvPicPr>
          <p:cNvPr id="29" name="图片 4"/>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8191799" y="4630239"/>
            <a:ext cx="1520825" cy="1757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34266074"/>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3333" y="338667"/>
            <a:ext cx="2607733" cy="593644"/>
          </a:xfrm>
          <a:prstGeom prst="rect">
            <a:avLst/>
          </a:prstGeom>
        </p:spPr>
      </p:pic>
      <p:pic>
        <p:nvPicPr>
          <p:cNvPr id="3" name="图片 2"/>
          <p:cNvPicPr>
            <a:picLocks noChangeAspect="1"/>
          </p:cNvPicPr>
          <p:nvPr/>
        </p:nvPicPr>
        <p:blipFill rotWithShape="1">
          <a:blip r:embed="rId4">
            <a:alphaModFix amt="4000"/>
            <a:extLst>
              <a:ext uri="{28A0092B-C50C-407E-A947-70E740481C1C}">
                <a14:useLocalDpi xmlns:a14="http://schemas.microsoft.com/office/drawing/2010/main" val="0"/>
              </a:ext>
            </a:extLst>
          </a:blip>
          <a:srcRect t="4939" r="28793" b="22469"/>
          <a:stretch/>
        </p:blipFill>
        <p:spPr>
          <a:xfrm>
            <a:off x="2641601" y="902926"/>
            <a:ext cx="9550400" cy="5955074"/>
          </a:xfrm>
          <a:prstGeom prst="rect">
            <a:avLst/>
          </a:prstGeom>
        </p:spPr>
      </p:pic>
      <p:sp>
        <p:nvSpPr>
          <p:cNvPr id="6" name="矩形 5"/>
          <p:cNvSpPr/>
          <p:nvPr/>
        </p:nvSpPr>
        <p:spPr>
          <a:xfrm>
            <a:off x="2194561" y="1230565"/>
            <a:ext cx="9629944" cy="45719"/>
          </a:xfrm>
          <a:prstGeom prst="rect">
            <a:avLst/>
          </a:prstGeom>
          <a:solidFill>
            <a:srgbClr val="239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矩形 9"/>
          <p:cNvSpPr/>
          <p:nvPr/>
        </p:nvSpPr>
        <p:spPr>
          <a:xfrm>
            <a:off x="9618453" y="383465"/>
            <a:ext cx="2206050" cy="523220"/>
          </a:xfrm>
          <a:prstGeom prst="rect">
            <a:avLst/>
          </a:prstGeom>
          <a:solidFill>
            <a:srgbClr val="239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矩形 10"/>
          <p:cNvSpPr/>
          <p:nvPr/>
        </p:nvSpPr>
        <p:spPr>
          <a:xfrm>
            <a:off x="9558068" y="352688"/>
            <a:ext cx="2359995" cy="584775"/>
          </a:xfrm>
          <a:prstGeom prst="rect">
            <a:avLst/>
          </a:prstGeom>
        </p:spPr>
        <p:txBody>
          <a:bodyPr wrap="square" anchor="ct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lnSpc>
                <a:spcPct val="100000"/>
              </a:lnSpc>
              <a:spcBef>
                <a:spcPts val="0"/>
              </a:spcBef>
              <a:spcAft>
                <a:spcPts val="0"/>
              </a:spcAft>
              <a:defRPr/>
            </a:pPr>
            <a:r>
              <a:rPr lang="zh-CN" altLang="en-US" sz="3200" b="1" dirty="0">
                <a:solidFill>
                  <a:schemeClr val="bg1"/>
                </a:solidFill>
                <a:latin typeface="微软雅黑" charset="-122"/>
                <a:ea typeface="微软雅黑" charset="-122"/>
                <a:sym typeface="+mn-ea"/>
              </a:rPr>
              <a:t>回溯法</a:t>
            </a:r>
          </a:p>
        </p:txBody>
      </p:sp>
      <p:sp>
        <p:nvSpPr>
          <p:cNvPr id="13" name="文本框 12"/>
          <p:cNvSpPr txBox="1"/>
          <p:nvPr/>
        </p:nvSpPr>
        <p:spPr>
          <a:xfrm>
            <a:off x="342669" y="1027613"/>
            <a:ext cx="1851891" cy="584775"/>
          </a:xfrm>
          <a:prstGeom prst="rect">
            <a:avLst/>
          </a:prstGeom>
          <a:noFill/>
        </p:spPr>
        <p:txBody>
          <a:bodyPr wrap="square" rtlCol="0">
            <a:spAutoFit/>
          </a:bodyPr>
          <a:lstStyle/>
          <a:p>
            <a:r>
              <a:rPr kumimoji="1" lang="zh-CN" altLang="en-US" sz="3200" b="1" dirty="0" smtClean="0">
                <a:latin typeface="Microsoft YaHei" charset="-122"/>
                <a:ea typeface="Microsoft YaHei" charset="-122"/>
                <a:cs typeface="Microsoft YaHei" charset="-122"/>
              </a:rPr>
              <a:t>算法描述</a:t>
            </a:r>
            <a:endParaRPr kumimoji="1" lang="zh-CN" altLang="en-US" sz="3200" b="1" dirty="0">
              <a:latin typeface="Microsoft YaHei" charset="-122"/>
              <a:ea typeface="Microsoft YaHei" charset="-122"/>
              <a:cs typeface="Microsoft YaHei" charset="-122"/>
            </a:endParaRPr>
          </a:p>
        </p:txBody>
      </p:sp>
      <p:sp>
        <p:nvSpPr>
          <p:cNvPr id="5" name="矩形 4"/>
          <p:cNvSpPr/>
          <p:nvPr/>
        </p:nvSpPr>
        <p:spPr>
          <a:xfrm>
            <a:off x="423332" y="1715727"/>
            <a:ext cx="11235267" cy="4431983"/>
          </a:xfrm>
          <a:prstGeom prst="rect">
            <a:avLst/>
          </a:prstGeom>
        </p:spPr>
        <p:txBody>
          <a:bodyPr wrap="square">
            <a:spAutoFit/>
          </a:bodyPr>
          <a:lstStyle/>
          <a:p>
            <a:pPr marL="342900" lvl="0" indent="-342900" fontAlgn="base">
              <a:lnSpc>
                <a:spcPct val="150000"/>
              </a:lnSpc>
              <a:spcBef>
                <a:spcPts val="1200"/>
              </a:spcBef>
              <a:spcAft>
                <a:spcPct val="0"/>
              </a:spcAft>
              <a:buClr>
                <a:srgbClr val="CC9900"/>
              </a:buClr>
              <a:buSzPct val="65000"/>
              <a:buFont typeface="Wingdings" panose="05000000000000000000" pitchFamily="2" charset="2"/>
              <a:buChar char="n"/>
            </a:pPr>
            <a:r>
              <a:rPr lang="zh-CN" altLang="en-US" sz="2800" kern="0" dirty="0">
                <a:solidFill>
                  <a:srgbClr val="000000"/>
                </a:solidFill>
                <a:latin typeface="微软雅黑" panose="020B0503020204020204" pitchFamily="34" charset="-122"/>
                <a:ea typeface="微软雅黑" panose="020B0503020204020204" pitchFamily="34" charset="-122"/>
              </a:rPr>
              <a:t>设</a:t>
            </a:r>
            <a:r>
              <a:rPr lang="en-US" altLang="zh-CN" sz="2800" kern="0" dirty="0">
                <a:solidFill>
                  <a:srgbClr val="000000"/>
                </a:solidFill>
                <a:latin typeface="微软雅黑" panose="020B0503020204020204" pitchFamily="34" charset="-122"/>
                <a:ea typeface="微软雅黑" panose="020B0503020204020204" pitchFamily="34" charset="-122"/>
              </a:rPr>
              <a:t>(x</a:t>
            </a:r>
            <a:r>
              <a:rPr lang="en-US" altLang="zh-CN" sz="2800" kern="0" baseline="-25000" dirty="0">
                <a:solidFill>
                  <a:srgbClr val="000000"/>
                </a:solidFill>
                <a:latin typeface="微软雅黑" panose="020B0503020204020204" pitchFamily="34" charset="-122"/>
                <a:ea typeface="微软雅黑" panose="020B0503020204020204" pitchFamily="34" charset="-122"/>
              </a:rPr>
              <a:t>1</a:t>
            </a:r>
            <a:r>
              <a:rPr lang="en-US" altLang="zh-CN" sz="2800" kern="0" dirty="0">
                <a:solidFill>
                  <a:srgbClr val="000000"/>
                </a:solidFill>
                <a:latin typeface="微软雅黑" panose="020B0503020204020204" pitchFamily="34" charset="-122"/>
                <a:ea typeface="微软雅黑" panose="020B0503020204020204" pitchFamily="34" charset="-122"/>
              </a:rPr>
              <a:t>, x</a:t>
            </a:r>
            <a:r>
              <a:rPr lang="en-US" altLang="zh-CN" sz="2800" kern="0" baseline="-25000" dirty="0">
                <a:solidFill>
                  <a:srgbClr val="000000"/>
                </a:solidFill>
                <a:latin typeface="微软雅黑" panose="020B0503020204020204" pitchFamily="34" charset="-122"/>
                <a:ea typeface="微软雅黑" panose="020B0503020204020204" pitchFamily="34" charset="-122"/>
              </a:rPr>
              <a:t>2</a:t>
            </a:r>
            <a:r>
              <a:rPr lang="en-US" altLang="zh-CN" sz="2800" kern="0" dirty="0">
                <a:solidFill>
                  <a:srgbClr val="000000"/>
                </a:solidFill>
                <a:latin typeface="微软雅黑" panose="020B0503020204020204" pitchFamily="34" charset="-122"/>
                <a:ea typeface="微软雅黑" panose="020B0503020204020204" pitchFamily="34" charset="-122"/>
              </a:rPr>
              <a:t>, …x</a:t>
            </a:r>
            <a:r>
              <a:rPr lang="en-US" altLang="zh-CN" sz="2800" kern="0" baseline="-25000" dirty="0">
                <a:solidFill>
                  <a:srgbClr val="000000"/>
                </a:solidFill>
                <a:latin typeface="微软雅黑" panose="020B0503020204020204" pitchFamily="34" charset="-122"/>
                <a:ea typeface="微软雅黑" panose="020B0503020204020204" pitchFamily="34" charset="-122"/>
              </a:rPr>
              <a:t>i-1</a:t>
            </a:r>
            <a:r>
              <a:rPr lang="en-US" altLang="zh-CN" sz="2800" kern="0" dirty="0">
                <a:solidFill>
                  <a:srgbClr val="000000"/>
                </a:solidFill>
                <a:latin typeface="微软雅黑" panose="020B0503020204020204" pitchFamily="34" charset="-122"/>
                <a:ea typeface="微软雅黑" panose="020B0503020204020204" pitchFamily="34" charset="-122"/>
              </a:rPr>
              <a:t>)</a:t>
            </a:r>
            <a:r>
              <a:rPr lang="zh-CN" altLang="en-US" sz="2800" kern="0" dirty="0">
                <a:solidFill>
                  <a:srgbClr val="000000"/>
                </a:solidFill>
                <a:latin typeface="微软雅黑" panose="020B0503020204020204" pitchFamily="34" charset="-122"/>
                <a:ea typeface="微软雅黑" panose="020B0503020204020204" pitchFamily="34" charset="-122"/>
              </a:rPr>
              <a:t>是由根到结点</a:t>
            </a:r>
            <a:r>
              <a:rPr lang="en-US" altLang="zh-CN" sz="2800" kern="0" dirty="0">
                <a:solidFill>
                  <a:srgbClr val="000000"/>
                </a:solidFill>
                <a:latin typeface="微软雅黑" panose="020B0503020204020204" pitchFamily="34" charset="-122"/>
                <a:ea typeface="微软雅黑" panose="020B0503020204020204" pitchFamily="34" charset="-122"/>
              </a:rPr>
              <a:t>x</a:t>
            </a:r>
            <a:r>
              <a:rPr lang="en-US" altLang="zh-CN" sz="2800" kern="0" baseline="-25000" dirty="0">
                <a:solidFill>
                  <a:srgbClr val="000000"/>
                </a:solidFill>
                <a:latin typeface="微软雅黑" panose="020B0503020204020204" pitchFamily="34" charset="-122"/>
                <a:ea typeface="微软雅黑" panose="020B0503020204020204" pitchFamily="34" charset="-122"/>
              </a:rPr>
              <a:t>i-1</a:t>
            </a:r>
            <a:r>
              <a:rPr lang="zh-CN" altLang="en-US" sz="2800" kern="0" dirty="0">
                <a:solidFill>
                  <a:srgbClr val="000000"/>
                </a:solidFill>
                <a:latin typeface="微软雅黑" panose="020B0503020204020204" pitchFamily="34" charset="-122"/>
                <a:ea typeface="微软雅黑" panose="020B0503020204020204" pitchFamily="34" charset="-122"/>
              </a:rPr>
              <a:t>的路径。</a:t>
            </a:r>
          </a:p>
          <a:p>
            <a:pPr marL="342900" lvl="0" indent="-342900" fontAlgn="base">
              <a:lnSpc>
                <a:spcPct val="150000"/>
              </a:lnSpc>
              <a:spcBef>
                <a:spcPts val="1200"/>
              </a:spcBef>
              <a:spcAft>
                <a:spcPct val="0"/>
              </a:spcAft>
              <a:buClr>
                <a:srgbClr val="CC9900"/>
              </a:buClr>
              <a:buSzPct val="65000"/>
              <a:buFont typeface="Wingdings" panose="05000000000000000000" pitchFamily="2" charset="2"/>
              <a:buChar char="n"/>
            </a:pPr>
            <a:r>
              <a:rPr lang="en-US" altLang="zh-CN" sz="2800" kern="0" dirty="0">
                <a:solidFill>
                  <a:srgbClr val="000000"/>
                </a:solidFill>
                <a:latin typeface="微软雅黑" panose="020B0503020204020204" pitchFamily="34" charset="-122"/>
                <a:ea typeface="微软雅黑" panose="020B0503020204020204" pitchFamily="34" charset="-122"/>
              </a:rPr>
              <a:t>T(x</a:t>
            </a:r>
            <a:r>
              <a:rPr lang="en-US" altLang="zh-CN" sz="2800" kern="0" baseline="-25000" dirty="0">
                <a:solidFill>
                  <a:srgbClr val="000000"/>
                </a:solidFill>
                <a:latin typeface="微软雅黑" panose="020B0503020204020204" pitchFamily="34" charset="-122"/>
                <a:ea typeface="微软雅黑" panose="020B0503020204020204" pitchFamily="34" charset="-122"/>
              </a:rPr>
              <a:t>1</a:t>
            </a:r>
            <a:r>
              <a:rPr lang="en-US" altLang="zh-CN" sz="2800" kern="0" dirty="0">
                <a:solidFill>
                  <a:srgbClr val="000000"/>
                </a:solidFill>
                <a:latin typeface="微软雅黑" panose="020B0503020204020204" pitchFamily="34" charset="-122"/>
                <a:ea typeface="微软雅黑" panose="020B0503020204020204" pitchFamily="34" charset="-122"/>
              </a:rPr>
              <a:t>, x</a:t>
            </a:r>
            <a:r>
              <a:rPr lang="en-US" altLang="zh-CN" sz="2800" kern="0" baseline="-25000" dirty="0">
                <a:solidFill>
                  <a:srgbClr val="000000"/>
                </a:solidFill>
                <a:latin typeface="微软雅黑" panose="020B0503020204020204" pitchFamily="34" charset="-122"/>
                <a:ea typeface="微软雅黑" panose="020B0503020204020204" pitchFamily="34" charset="-122"/>
              </a:rPr>
              <a:t>2</a:t>
            </a:r>
            <a:r>
              <a:rPr lang="en-US" altLang="zh-CN" sz="2800" kern="0" dirty="0">
                <a:solidFill>
                  <a:srgbClr val="000000"/>
                </a:solidFill>
                <a:latin typeface="微软雅黑" panose="020B0503020204020204" pitchFamily="34" charset="-122"/>
                <a:ea typeface="微软雅黑" panose="020B0503020204020204" pitchFamily="34" charset="-122"/>
              </a:rPr>
              <a:t>, …x</a:t>
            </a:r>
            <a:r>
              <a:rPr lang="en-US" altLang="zh-CN" sz="2800" kern="0" baseline="-25000" dirty="0">
                <a:solidFill>
                  <a:srgbClr val="000000"/>
                </a:solidFill>
                <a:latin typeface="微软雅黑" panose="020B0503020204020204" pitchFamily="34" charset="-122"/>
                <a:ea typeface="微软雅黑" panose="020B0503020204020204" pitchFamily="34" charset="-122"/>
              </a:rPr>
              <a:t>i-1</a:t>
            </a:r>
            <a:r>
              <a:rPr lang="en-US" altLang="zh-CN" sz="2800" kern="0" dirty="0">
                <a:solidFill>
                  <a:srgbClr val="000000"/>
                </a:solidFill>
                <a:latin typeface="微软雅黑" panose="020B0503020204020204" pitchFamily="34" charset="-122"/>
                <a:ea typeface="微软雅黑" panose="020B0503020204020204" pitchFamily="34" charset="-122"/>
              </a:rPr>
              <a:t>)</a:t>
            </a:r>
            <a:r>
              <a:rPr lang="zh-CN" altLang="en-US" sz="2800" kern="0" dirty="0">
                <a:solidFill>
                  <a:srgbClr val="000000"/>
                </a:solidFill>
                <a:latin typeface="微软雅黑" panose="020B0503020204020204" pitchFamily="34" charset="-122"/>
                <a:ea typeface="微软雅黑" panose="020B0503020204020204" pitchFamily="34" charset="-122"/>
              </a:rPr>
              <a:t>是下述所有结点</a:t>
            </a:r>
            <a:r>
              <a:rPr lang="en-US" altLang="zh-CN" sz="2800" kern="0" dirty="0">
                <a:solidFill>
                  <a:srgbClr val="000000"/>
                </a:solidFill>
                <a:latin typeface="微软雅黑" panose="020B0503020204020204" pitchFamily="34" charset="-122"/>
                <a:ea typeface="微软雅黑" panose="020B0503020204020204" pitchFamily="34" charset="-122"/>
              </a:rPr>
              <a:t>x</a:t>
            </a:r>
            <a:r>
              <a:rPr lang="en-US" altLang="zh-CN" sz="2800" kern="0" baseline="-25000" dirty="0">
                <a:solidFill>
                  <a:srgbClr val="000000"/>
                </a:solidFill>
                <a:latin typeface="微软雅黑" panose="020B0503020204020204" pitchFamily="34" charset="-122"/>
                <a:ea typeface="微软雅黑" panose="020B0503020204020204" pitchFamily="34" charset="-122"/>
              </a:rPr>
              <a:t>i</a:t>
            </a:r>
            <a:r>
              <a:rPr lang="zh-CN" altLang="en-US" sz="2800" kern="0" dirty="0">
                <a:solidFill>
                  <a:srgbClr val="000000"/>
                </a:solidFill>
                <a:latin typeface="微软雅黑" panose="020B0503020204020204" pitchFamily="34" charset="-122"/>
                <a:ea typeface="微软雅黑" panose="020B0503020204020204" pitchFamily="34" charset="-122"/>
              </a:rPr>
              <a:t>的集合，它使得对于每一个</a:t>
            </a:r>
            <a:r>
              <a:rPr lang="en-US" altLang="zh-CN" sz="2800" kern="0" dirty="0">
                <a:solidFill>
                  <a:srgbClr val="000000"/>
                </a:solidFill>
                <a:latin typeface="微软雅黑" panose="020B0503020204020204" pitchFamily="34" charset="-122"/>
                <a:ea typeface="微软雅黑" panose="020B0503020204020204" pitchFamily="34" charset="-122"/>
              </a:rPr>
              <a:t>x</a:t>
            </a:r>
            <a:r>
              <a:rPr lang="en-US" altLang="zh-CN" sz="2800" kern="0" baseline="-25000" dirty="0">
                <a:solidFill>
                  <a:srgbClr val="000000"/>
                </a:solidFill>
                <a:latin typeface="微软雅黑" panose="020B0503020204020204" pitchFamily="34" charset="-122"/>
                <a:ea typeface="微软雅黑" panose="020B0503020204020204" pitchFamily="34" charset="-122"/>
              </a:rPr>
              <a:t>i</a:t>
            </a:r>
            <a:r>
              <a:rPr lang="zh-CN" altLang="en-US" sz="2800" kern="0" dirty="0">
                <a:solidFill>
                  <a:srgbClr val="000000"/>
                </a:solidFill>
                <a:latin typeface="微软雅黑" panose="020B0503020204020204" pitchFamily="34" charset="-122"/>
                <a:ea typeface="微软雅黑" panose="020B0503020204020204" pitchFamily="34" charset="-122"/>
              </a:rPr>
              <a:t> ， </a:t>
            </a:r>
            <a:r>
              <a:rPr lang="en-US" altLang="zh-CN" sz="2800" kern="0" dirty="0">
                <a:solidFill>
                  <a:srgbClr val="000000"/>
                </a:solidFill>
                <a:latin typeface="微软雅黑" panose="020B0503020204020204" pitchFamily="34" charset="-122"/>
                <a:ea typeface="微软雅黑" panose="020B0503020204020204" pitchFamily="34" charset="-122"/>
              </a:rPr>
              <a:t>(x</a:t>
            </a:r>
            <a:r>
              <a:rPr lang="en-US" altLang="zh-CN" sz="2800" kern="0" baseline="-25000" dirty="0">
                <a:solidFill>
                  <a:srgbClr val="000000"/>
                </a:solidFill>
                <a:latin typeface="微软雅黑" panose="020B0503020204020204" pitchFamily="34" charset="-122"/>
                <a:ea typeface="微软雅黑" panose="020B0503020204020204" pitchFamily="34" charset="-122"/>
              </a:rPr>
              <a:t>1</a:t>
            </a:r>
            <a:r>
              <a:rPr lang="en-US" altLang="zh-CN" sz="2800" kern="0" dirty="0">
                <a:solidFill>
                  <a:srgbClr val="000000"/>
                </a:solidFill>
                <a:latin typeface="微软雅黑" panose="020B0503020204020204" pitchFamily="34" charset="-122"/>
                <a:ea typeface="微软雅黑" panose="020B0503020204020204" pitchFamily="34" charset="-122"/>
              </a:rPr>
              <a:t>, x</a:t>
            </a:r>
            <a:r>
              <a:rPr lang="en-US" altLang="zh-CN" sz="2800" kern="0" baseline="-25000" dirty="0">
                <a:solidFill>
                  <a:srgbClr val="000000"/>
                </a:solidFill>
                <a:latin typeface="微软雅黑" panose="020B0503020204020204" pitchFamily="34" charset="-122"/>
                <a:ea typeface="微软雅黑" panose="020B0503020204020204" pitchFamily="34" charset="-122"/>
              </a:rPr>
              <a:t>2</a:t>
            </a:r>
            <a:r>
              <a:rPr lang="en-US" altLang="zh-CN" sz="2800" kern="0" dirty="0">
                <a:solidFill>
                  <a:srgbClr val="000000"/>
                </a:solidFill>
                <a:latin typeface="微软雅黑" panose="020B0503020204020204" pitchFamily="34" charset="-122"/>
                <a:ea typeface="微软雅黑" panose="020B0503020204020204" pitchFamily="34" charset="-122"/>
              </a:rPr>
              <a:t>, … x</a:t>
            </a:r>
            <a:r>
              <a:rPr lang="en-US" altLang="zh-CN" sz="2800" kern="0" baseline="-25000" dirty="0">
                <a:solidFill>
                  <a:srgbClr val="000000"/>
                </a:solidFill>
                <a:latin typeface="微软雅黑" panose="020B0503020204020204" pitchFamily="34" charset="-122"/>
                <a:ea typeface="微软雅黑" panose="020B0503020204020204" pitchFamily="34" charset="-122"/>
              </a:rPr>
              <a:t>i-1</a:t>
            </a:r>
            <a:r>
              <a:rPr lang="en-US" altLang="zh-CN" sz="2800" kern="0" dirty="0">
                <a:solidFill>
                  <a:srgbClr val="000000"/>
                </a:solidFill>
                <a:latin typeface="微软雅黑" panose="020B0503020204020204" pitchFamily="34" charset="-122"/>
                <a:ea typeface="微软雅黑" panose="020B0503020204020204" pitchFamily="34" charset="-122"/>
              </a:rPr>
              <a:t> ,x</a:t>
            </a:r>
            <a:r>
              <a:rPr lang="en-US" altLang="zh-CN" sz="2800" kern="0" baseline="-25000" dirty="0">
                <a:solidFill>
                  <a:srgbClr val="000000"/>
                </a:solidFill>
                <a:latin typeface="微软雅黑" panose="020B0503020204020204" pitchFamily="34" charset="-122"/>
                <a:ea typeface="微软雅黑" panose="020B0503020204020204" pitchFamily="34" charset="-122"/>
              </a:rPr>
              <a:t>i</a:t>
            </a:r>
            <a:r>
              <a:rPr lang="en-US" altLang="zh-CN" sz="2800" kern="0" dirty="0">
                <a:solidFill>
                  <a:srgbClr val="000000"/>
                </a:solidFill>
                <a:latin typeface="微软雅黑" panose="020B0503020204020204" pitchFamily="34" charset="-122"/>
                <a:ea typeface="微软雅黑" panose="020B0503020204020204" pitchFamily="34" charset="-122"/>
              </a:rPr>
              <a:t>)</a:t>
            </a:r>
            <a:r>
              <a:rPr lang="zh-CN" altLang="en-US" sz="2800" kern="0" dirty="0">
                <a:solidFill>
                  <a:srgbClr val="000000"/>
                </a:solidFill>
                <a:latin typeface="微软雅黑" panose="020B0503020204020204" pitchFamily="34" charset="-122"/>
                <a:ea typeface="微软雅黑" panose="020B0503020204020204" pitchFamily="34" charset="-122"/>
              </a:rPr>
              <a:t>是由根到结点</a:t>
            </a:r>
            <a:r>
              <a:rPr lang="en-US" altLang="zh-CN" sz="2800" kern="0" dirty="0">
                <a:solidFill>
                  <a:srgbClr val="000000"/>
                </a:solidFill>
                <a:latin typeface="微软雅黑" panose="020B0503020204020204" pitchFamily="34" charset="-122"/>
                <a:ea typeface="微软雅黑" panose="020B0503020204020204" pitchFamily="34" charset="-122"/>
              </a:rPr>
              <a:t>x</a:t>
            </a:r>
            <a:r>
              <a:rPr lang="en-US" altLang="zh-CN" sz="2800" kern="0" baseline="-25000" dirty="0">
                <a:solidFill>
                  <a:srgbClr val="000000"/>
                </a:solidFill>
                <a:latin typeface="微软雅黑" panose="020B0503020204020204" pitchFamily="34" charset="-122"/>
                <a:ea typeface="微软雅黑" panose="020B0503020204020204" pitchFamily="34" charset="-122"/>
              </a:rPr>
              <a:t>i</a:t>
            </a:r>
            <a:r>
              <a:rPr lang="zh-CN" altLang="en-US" sz="2800" kern="0" dirty="0">
                <a:solidFill>
                  <a:srgbClr val="000000"/>
                </a:solidFill>
                <a:latin typeface="微软雅黑" panose="020B0503020204020204" pitchFamily="34" charset="-122"/>
                <a:ea typeface="微软雅黑" panose="020B0503020204020204" pitchFamily="34" charset="-122"/>
              </a:rPr>
              <a:t>的路径。</a:t>
            </a:r>
          </a:p>
          <a:p>
            <a:pPr marL="342900" lvl="0" indent="-342900" fontAlgn="base">
              <a:lnSpc>
                <a:spcPct val="150000"/>
              </a:lnSpc>
              <a:spcBef>
                <a:spcPts val="1200"/>
              </a:spcBef>
              <a:spcAft>
                <a:spcPct val="0"/>
              </a:spcAft>
              <a:buClr>
                <a:srgbClr val="CC9900"/>
              </a:buClr>
              <a:buSzPct val="65000"/>
              <a:buFont typeface="Wingdings" panose="05000000000000000000" pitchFamily="2" charset="2"/>
              <a:buChar char="n"/>
            </a:pPr>
            <a:r>
              <a:rPr lang="zh-CN" altLang="en-US" sz="2800" b="1" kern="0" dirty="0">
                <a:solidFill>
                  <a:srgbClr val="FF0000"/>
                </a:solidFill>
                <a:latin typeface="微软雅黑" panose="020B0503020204020204" pitchFamily="34" charset="-122"/>
                <a:ea typeface="微软雅黑" panose="020B0503020204020204" pitchFamily="34" charset="-122"/>
              </a:rPr>
              <a:t>限界函数</a:t>
            </a:r>
            <a:r>
              <a:rPr lang="en-US" altLang="zh-CN" sz="2800" b="1" kern="0" dirty="0">
                <a:solidFill>
                  <a:srgbClr val="FF0000"/>
                </a:solidFill>
                <a:latin typeface="微软雅黑" panose="020B0503020204020204" pitchFamily="34" charset="-122"/>
                <a:ea typeface="微软雅黑" panose="020B0503020204020204" pitchFamily="34" charset="-122"/>
              </a:rPr>
              <a:t>B</a:t>
            </a:r>
            <a:r>
              <a:rPr lang="en-US" altLang="zh-CN" sz="2800" b="1" kern="0" baseline="-25000" dirty="0">
                <a:solidFill>
                  <a:srgbClr val="FF0000"/>
                </a:solidFill>
                <a:latin typeface="微软雅黑" panose="020B0503020204020204" pitchFamily="34" charset="-122"/>
                <a:ea typeface="微软雅黑" panose="020B0503020204020204" pitchFamily="34" charset="-122"/>
              </a:rPr>
              <a:t>i</a:t>
            </a:r>
            <a:r>
              <a:rPr lang="zh-CN" altLang="en-US" sz="2800" kern="0" dirty="0">
                <a:solidFill>
                  <a:srgbClr val="000000"/>
                </a:solidFill>
                <a:latin typeface="微软雅黑" panose="020B0503020204020204" pitchFamily="34" charset="-122"/>
                <a:ea typeface="微软雅黑" panose="020B0503020204020204" pitchFamily="34" charset="-122"/>
              </a:rPr>
              <a:t>：如果路径</a:t>
            </a:r>
            <a:r>
              <a:rPr lang="en-US" altLang="zh-CN" sz="2800" kern="0" dirty="0">
                <a:solidFill>
                  <a:srgbClr val="000000"/>
                </a:solidFill>
                <a:latin typeface="微软雅黑" panose="020B0503020204020204" pitchFamily="34" charset="-122"/>
                <a:ea typeface="微软雅黑" panose="020B0503020204020204" pitchFamily="34" charset="-122"/>
              </a:rPr>
              <a:t>(x</a:t>
            </a:r>
            <a:r>
              <a:rPr lang="en-US" altLang="zh-CN" sz="2800" kern="0" baseline="-25000" dirty="0">
                <a:solidFill>
                  <a:srgbClr val="000000"/>
                </a:solidFill>
                <a:latin typeface="微软雅黑" panose="020B0503020204020204" pitchFamily="34" charset="-122"/>
                <a:ea typeface="微软雅黑" panose="020B0503020204020204" pitchFamily="34" charset="-122"/>
              </a:rPr>
              <a:t>1</a:t>
            </a:r>
            <a:r>
              <a:rPr lang="en-US" altLang="zh-CN" sz="2800" kern="0" dirty="0">
                <a:solidFill>
                  <a:srgbClr val="000000"/>
                </a:solidFill>
                <a:latin typeface="微软雅黑" panose="020B0503020204020204" pitchFamily="34" charset="-122"/>
                <a:ea typeface="微软雅黑" panose="020B0503020204020204" pitchFamily="34" charset="-122"/>
              </a:rPr>
              <a:t>, x</a:t>
            </a:r>
            <a:r>
              <a:rPr lang="en-US" altLang="zh-CN" sz="2800" kern="0" baseline="-25000" dirty="0">
                <a:solidFill>
                  <a:srgbClr val="000000"/>
                </a:solidFill>
                <a:latin typeface="微软雅黑" panose="020B0503020204020204" pitchFamily="34" charset="-122"/>
                <a:ea typeface="微软雅黑" panose="020B0503020204020204" pitchFamily="34" charset="-122"/>
              </a:rPr>
              <a:t>2</a:t>
            </a:r>
            <a:r>
              <a:rPr lang="en-US" altLang="zh-CN" sz="2800" kern="0" dirty="0">
                <a:solidFill>
                  <a:srgbClr val="000000"/>
                </a:solidFill>
                <a:latin typeface="微软雅黑" panose="020B0503020204020204" pitchFamily="34" charset="-122"/>
                <a:ea typeface="微软雅黑" panose="020B0503020204020204" pitchFamily="34" charset="-122"/>
              </a:rPr>
              <a:t>, …x</a:t>
            </a:r>
            <a:r>
              <a:rPr lang="en-US" altLang="zh-CN" sz="2800" kern="0" baseline="-25000" dirty="0">
                <a:solidFill>
                  <a:srgbClr val="000000"/>
                </a:solidFill>
                <a:latin typeface="微软雅黑" panose="020B0503020204020204" pitchFamily="34" charset="-122"/>
                <a:ea typeface="微软雅黑" panose="020B0503020204020204" pitchFamily="34" charset="-122"/>
              </a:rPr>
              <a:t>i</a:t>
            </a:r>
            <a:r>
              <a:rPr lang="en-US" altLang="zh-CN" sz="2800" kern="0" dirty="0">
                <a:solidFill>
                  <a:srgbClr val="000000"/>
                </a:solidFill>
                <a:latin typeface="微软雅黑" panose="020B0503020204020204" pitchFamily="34" charset="-122"/>
                <a:ea typeface="微软雅黑" panose="020B0503020204020204" pitchFamily="34" charset="-122"/>
              </a:rPr>
              <a:t>)</a:t>
            </a:r>
            <a:r>
              <a:rPr lang="zh-CN" altLang="en-US" sz="2800" kern="0" dirty="0">
                <a:solidFill>
                  <a:srgbClr val="000000"/>
                </a:solidFill>
                <a:latin typeface="微软雅黑" panose="020B0503020204020204" pitchFamily="34" charset="-122"/>
                <a:ea typeface="微软雅黑" panose="020B0503020204020204" pitchFamily="34" charset="-122"/>
              </a:rPr>
              <a:t>不可能延伸到一个答案</a:t>
            </a:r>
            <a:endParaRPr lang="en-US" altLang="zh-CN" sz="2800" kern="0" dirty="0">
              <a:solidFill>
                <a:srgbClr val="000000"/>
              </a:solidFill>
              <a:latin typeface="微软雅黑" panose="020B0503020204020204" pitchFamily="34" charset="-122"/>
              <a:ea typeface="微软雅黑" panose="020B0503020204020204" pitchFamily="34" charset="-122"/>
            </a:endParaRPr>
          </a:p>
          <a:p>
            <a:pPr marL="342900" lvl="0" indent="-342900" fontAlgn="base">
              <a:lnSpc>
                <a:spcPct val="150000"/>
              </a:lnSpc>
              <a:spcBef>
                <a:spcPct val="0"/>
              </a:spcBef>
              <a:spcAft>
                <a:spcPct val="0"/>
              </a:spcAft>
              <a:buClr>
                <a:srgbClr val="CC9900"/>
              </a:buClr>
              <a:buSzPct val="65000"/>
            </a:pPr>
            <a:r>
              <a:rPr lang="en-US" altLang="zh-CN" sz="2800" kern="0" dirty="0">
                <a:solidFill>
                  <a:srgbClr val="000000"/>
                </a:solidFill>
                <a:latin typeface="微软雅黑" panose="020B0503020204020204" pitchFamily="34" charset="-122"/>
                <a:ea typeface="微软雅黑" panose="020B0503020204020204" pitchFamily="34" charset="-122"/>
              </a:rPr>
              <a:t>                       </a:t>
            </a:r>
            <a:r>
              <a:rPr lang="zh-CN" altLang="en-US" sz="2800" kern="0" dirty="0">
                <a:solidFill>
                  <a:srgbClr val="000000"/>
                </a:solidFill>
                <a:latin typeface="微软雅黑" panose="020B0503020204020204" pitchFamily="34" charset="-122"/>
                <a:ea typeface="微软雅黑" panose="020B0503020204020204" pitchFamily="34" charset="-122"/>
              </a:rPr>
              <a:t>结点，则</a:t>
            </a:r>
            <a:r>
              <a:rPr lang="en-US" altLang="zh-CN" sz="2800" kern="0" dirty="0">
                <a:solidFill>
                  <a:srgbClr val="000000"/>
                </a:solidFill>
                <a:latin typeface="微软雅黑" panose="020B0503020204020204" pitchFamily="34" charset="-122"/>
                <a:ea typeface="微软雅黑" panose="020B0503020204020204" pitchFamily="34" charset="-122"/>
              </a:rPr>
              <a:t>B</a:t>
            </a:r>
            <a:r>
              <a:rPr lang="en-US" altLang="zh-CN" sz="2800" kern="0" baseline="-25000" dirty="0">
                <a:solidFill>
                  <a:srgbClr val="000000"/>
                </a:solidFill>
                <a:latin typeface="微软雅黑" panose="020B0503020204020204" pitchFamily="34" charset="-122"/>
                <a:ea typeface="微软雅黑" panose="020B0503020204020204" pitchFamily="34" charset="-122"/>
              </a:rPr>
              <a:t>i</a:t>
            </a:r>
            <a:r>
              <a:rPr lang="en-US" altLang="zh-CN" sz="2800" kern="0" dirty="0">
                <a:solidFill>
                  <a:srgbClr val="000000"/>
                </a:solidFill>
                <a:latin typeface="微软雅黑" panose="020B0503020204020204" pitchFamily="34" charset="-122"/>
                <a:ea typeface="微软雅黑" panose="020B0503020204020204" pitchFamily="34" charset="-122"/>
              </a:rPr>
              <a:t>(x</a:t>
            </a:r>
            <a:r>
              <a:rPr lang="en-US" altLang="zh-CN" sz="2800" kern="0" baseline="-25000" dirty="0">
                <a:solidFill>
                  <a:srgbClr val="000000"/>
                </a:solidFill>
                <a:latin typeface="微软雅黑" panose="020B0503020204020204" pitchFamily="34" charset="-122"/>
                <a:ea typeface="微软雅黑" panose="020B0503020204020204" pitchFamily="34" charset="-122"/>
              </a:rPr>
              <a:t>1</a:t>
            </a:r>
            <a:r>
              <a:rPr lang="en-US" altLang="zh-CN" sz="2800" kern="0" dirty="0">
                <a:solidFill>
                  <a:srgbClr val="000000"/>
                </a:solidFill>
                <a:latin typeface="微软雅黑" panose="020B0503020204020204" pitchFamily="34" charset="-122"/>
                <a:ea typeface="微软雅黑" panose="020B0503020204020204" pitchFamily="34" charset="-122"/>
              </a:rPr>
              <a:t>, x</a:t>
            </a:r>
            <a:r>
              <a:rPr lang="en-US" altLang="zh-CN" sz="2800" kern="0" baseline="-25000" dirty="0">
                <a:solidFill>
                  <a:srgbClr val="000000"/>
                </a:solidFill>
                <a:latin typeface="微软雅黑" panose="020B0503020204020204" pitchFamily="34" charset="-122"/>
                <a:ea typeface="微软雅黑" panose="020B0503020204020204" pitchFamily="34" charset="-122"/>
              </a:rPr>
              <a:t>2</a:t>
            </a:r>
            <a:r>
              <a:rPr lang="en-US" altLang="zh-CN" sz="2800" kern="0" dirty="0">
                <a:solidFill>
                  <a:srgbClr val="000000"/>
                </a:solidFill>
                <a:latin typeface="微软雅黑" panose="020B0503020204020204" pitchFamily="34" charset="-122"/>
                <a:ea typeface="微软雅黑" panose="020B0503020204020204" pitchFamily="34" charset="-122"/>
              </a:rPr>
              <a:t>, …x</a:t>
            </a:r>
            <a:r>
              <a:rPr lang="en-US" altLang="zh-CN" sz="2800" kern="0" baseline="-25000" dirty="0">
                <a:solidFill>
                  <a:srgbClr val="000000"/>
                </a:solidFill>
                <a:latin typeface="微软雅黑" panose="020B0503020204020204" pitchFamily="34" charset="-122"/>
                <a:ea typeface="微软雅黑" panose="020B0503020204020204" pitchFamily="34" charset="-122"/>
              </a:rPr>
              <a:t>i</a:t>
            </a:r>
            <a:r>
              <a:rPr lang="en-US" altLang="zh-CN" sz="2800" kern="0" dirty="0">
                <a:solidFill>
                  <a:srgbClr val="000000"/>
                </a:solidFill>
                <a:latin typeface="微软雅黑" panose="020B0503020204020204" pitchFamily="34" charset="-122"/>
                <a:ea typeface="微软雅黑" panose="020B0503020204020204" pitchFamily="34" charset="-122"/>
              </a:rPr>
              <a:t>)</a:t>
            </a:r>
            <a:r>
              <a:rPr lang="zh-CN" altLang="en-US" sz="2800" kern="0" dirty="0">
                <a:solidFill>
                  <a:srgbClr val="000000"/>
                </a:solidFill>
                <a:latin typeface="微软雅黑" panose="020B0503020204020204" pitchFamily="34" charset="-122"/>
                <a:ea typeface="微软雅黑" panose="020B0503020204020204" pitchFamily="34" charset="-122"/>
              </a:rPr>
              <a:t>取假值，否则取真值。</a:t>
            </a:r>
          </a:p>
          <a:p>
            <a:pPr marL="342900" lvl="0" indent="-342900" fontAlgn="base">
              <a:lnSpc>
                <a:spcPct val="150000"/>
              </a:lnSpc>
              <a:spcBef>
                <a:spcPts val="1200"/>
              </a:spcBef>
              <a:spcAft>
                <a:spcPct val="0"/>
              </a:spcAft>
              <a:buClr>
                <a:srgbClr val="CC9900"/>
              </a:buClr>
              <a:buSzPct val="65000"/>
              <a:buFont typeface="Wingdings" panose="05000000000000000000" pitchFamily="2" charset="2"/>
              <a:buChar char="n"/>
            </a:pPr>
            <a:r>
              <a:rPr lang="zh-CN" altLang="en-US" sz="2800" kern="0" dirty="0">
                <a:solidFill>
                  <a:srgbClr val="000000"/>
                </a:solidFill>
                <a:latin typeface="微软雅黑" panose="020B0503020204020204" pitchFamily="34" charset="-122"/>
                <a:ea typeface="微软雅黑" panose="020B0503020204020204" pitchFamily="34" charset="-122"/>
              </a:rPr>
              <a:t>解向量</a:t>
            </a:r>
            <a:r>
              <a:rPr lang="en-US" altLang="zh-CN" sz="2800" kern="0" dirty="0">
                <a:solidFill>
                  <a:srgbClr val="000000"/>
                </a:solidFill>
                <a:latin typeface="微软雅黑" panose="020B0503020204020204" pitchFamily="34" charset="-122"/>
                <a:ea typeface="微软雅黑" panose="020B0503020204020204" pitchFamily="34" charset="-122"/>
              </a:rPr>
              <a:t>X(1:n)</a:t>
            </a:r>
            <a:r>
              <a:rPr lang="zh-CN" altLang="en-US" sz="2800" kern="0" dirty="0">
                <a:solidFill>
                  <a:srgbClr val="000000"/>
                </a:solidFill>
                <a:latin typeface="微软雅黑" panose="020B0503020204020204" pitchFamily="34" charset="-122"/>
                <a:ea typeface="微软雅黑" panose="020B0503020204020204" pitchFamily="34" charset="-122"/>
              </a:rPr>
              <a:t>中的每个</a:t>
            </a:r>
            <a:r>
              <a:rPr lang="en-US" altLang="zh-CN" sz="2800" kern="0" dirty="0">
                <a:solidFill>
                  <a:srgbClr val="000000"/>
                </a:solidFill>
                <a:latin typeface="微软雅黑" panose="020B0503020204020204" pitchFamily="34" charset="-122"/>
                <a:ea typeface="微软雅黑" panose="020B0503020204020204" pitchFamily="34" charset="-122"/>
              </a:rPr>
              <a:t>x</a:t>
            </a:r>
            <a:r>
              <a:rPr lang="en-US" altLang="zh-CN" sz="2800" kern="0" baseline="-25000" dirty="0">
                <a:solidFill>
                  <a:srgbClr val="000000"/>
                </a:solidFill>
                <a:latin typeface="微软雅黑" panose="020B0503020204020204" pitchFamily="34" charset="-122"/>
                <a:ea typeface="微软雅黑" panose="020B0503020204020204" pitchFamily="34" charset="-122"/>
              </a:rPr>
              <a:t>i</a:t>
            </a:r>
            <a:r>
              <a:rPr lang="zh-CN" altLang="en-US" sz="2800" kern="0" dirty="0">
                <a:solidFill>
                  <a:srgbClr val="000000"/>
                </a:solidFill>
                <a:latin typeface="微软雅黑" panose="020B0503020204020204" pitchFamily="34" charset="-122"/>
                <a:ea typeface="微软雅黑" panose="020B0503020204020204" pitchFamily="34" charset="-122"/>
              </a:rPr>
              <a:t>即是选自集合 </a:t>
            </a:r>
            <a:r>
              <a:rPr lang="en-US" altLang="zh-CN" sz="2800" kern="0" dirty="0">
                <a:solidFill>
                  <a:srgbClr val="000000"/>
                </a:solidFill>
                <a:latin typeface="微软雅黑" panose="020B0503020204020204" pitchFamily="34" charset="-122"/>
                <a:ea typeface="微软雅黑" panose="020B0503020204020204" pitchFamily="34" charset="-122"/>
              </a:rPr>
              <a:t>T(x</a:t>
            </a:r>
            <a:r>
              <a:rPr lang="en-US" altLang="zh-CN" sz="2800" kern="0" baseline="-25000" dirty="0">
                <a:solidFill>
                  <a:srgbClr val="000000"/>
                </a:solidFill>
                <a:latin typeface="微软雅黑" panose="020B0503020204020204" pitchFamily="34" charset="-122"/>
                <a:ea typeface="微软雅黑" panose="020B0503020204020204" pitchFamily="34" charset="-122"/>
              </a:rPr>
              <a:t>1</a:t>
            </a:r>
            <a:r>
              <a:rPr lang="en-US" altLang="zh-CN" sz="2800" kern="0" dirty="0">
                <a:solidFill>
                  <a:srgbClr val="000000"/>
                </a:solidFill>
                <a:latin typeface="微软雅黑" panose="020B0503020204020204" pitchFamily="34" charset="-122"/>
                <a:ea typeface="微软雅黑" panose="020B0503020204020204" pitchFamily="34" charset="-122"/>
              </a:rPr>
              <a:t>, x</a:t>
            </a:r>
            <a:r>
              <a:rPr lang="en-US" altLang="zh-CN" sz="2800" kern="0" baseline="-25000" dirty="0">
                <a:solidFill>
                  <a:srgbClr val="000000"/>
                </a:solidFill>
                <a:latin typeface="微软雅黑" panose="020B0503020204020204" pitchFamily="34" charset="-122"/>
                <a:ea typeface="微软雅黑" panose="020B0503020204020204" pitchFamily="34" charset="-122"/>
              </a:rPr>
              <a:t>2</a:t>
            </a:r>
            <a:r>
              <a:rPr lang="en-US" altLang="zh-CN" sz="2800" kern="0" dirty="0">
                <a:solidFill>
                  <a:srgbClr val="000000"/>
                </a:solidFill>
                <a:latin typeface="微软雅黑" panose="020B0503020204020204" pitchFamily="34" charset="-122"/>
                <a:ea typeface="微软雅黑" panose="020B0503020204020204" pitchFamily="34" charset="-122"/>
              </a:rPr>
              <a:t>, …x</a:t>
            </a:r>
            <a:r>
              <a:rPr lang="en-US" altLang="zh-CN" sz="2800" kern="0" baseline="-25000" dirty="0">
                <a:solidFill>
                  <a:srgbClr val="000000"/>
                </a:solidFill>
                <a:latin typeface="微软雅黑" panose="020B0503020204020204" pitchFamily="34" charset="-122"/>
                <a:ea typeface="微软雅黑" panose="020B0503020204020204" pitchFamily="34" charset="-122"/>
              </a:rPr>
              <a:t>i-1</a:t>
            </a:r>
            <a:r>
              <a:rPr lang="en-US" altLang="zh-CN" sz="2800" kern="0" dirty="0">
                <a:solidFill>
                  <a:srgbClr val="000000"/>
                </a:solidFill>
                <a:latin typeface="微软雅黑" panose="020B0503020204020204" pitchFamily="34" charset="-122"/>
                <a:ea typeface="微软雅黑" panose="020B0503020204020204" pitchFamily="34" charset="-122"/>
              </a:rPr>
              <a:t>)</a:t>
            </a:r>
            <a:r>
              <a:rPr lang="zh-CN" altLang="en-US" sz="2800" kern="0" dirty="0">
                <a:solidFill>
                  <a:srgbClr val="000000"/>
                </a:solidFill>
                <a:latin typeface="微软雅黑" panose="020B0503020204020204" pitchFamily="34" charset="-122"/>
                <a:ea typeface="微软雅黑" panose="020B0503020204020204" pitchFamily="34" charset="-122"/>
              </a:rPr>
              <a:t>且使</a:t>
            </a:r>
            <a:r>
              <a:rPr lang="en-US" altLang="zh-CN" sz="2800" kern="0" dirty="0">
                <a:solidFill>
                  <a:srgbClr val="000000"/>
                </a:solidFill>
                <a:latin typeface="微软雅黑" panose="020B0503020204020204" pitchFamily="34" charset="-122"/>
                <a:ea typeface="微软雅黑" panose="020B0503020204020204" pitchFamily="34" charset="-122"/>
              </a:rPr>
              <a:t>B</a:t>
            </a:r>
            <a:r>
              <a:rPr lang="en-US" altLang="zh-CN" sz="2800" kern="0" baseline="-25000" dirty="0">
                <a:solidFill>
                  <a:srgbClr val="000000"/>
                </a:solidFill>
                <a:latin typeface="微软雅黑" panose="020B0503020204020204" pitchFamily="34" charset="-122"/>
                <a:ea typeface="微软雅黑" panose="020B0503020204020204" pitchFamily="34" charset="-122"/>
              </a:rPr>
              <a:t>i</a:t>
            </a:r>
            <a:r>
              <a:rPr lang="zh-CN" altLang="en-US" sz="2800" kern="0" dirty="0">
                <a:solidFill>
                  <a:srgbClr val="000000"/>
                </a:solidFill>
                <a:latin typeface="微软雅黑" panose="020B0503020204020204" pitchFamily="34" charset="-122"/>
                <a:ea typeface="微软雅黑" panose="020B0503020204020204" pitchFamily="34" charset="-122"/>
              </a:rPr>
              <a:t>为真的</a:t>
            </a:r>
            <a:r>
              <a:rPr lang="en-US" altLang="zh-CN" sz="2800" kern="0" dirty="0">
                <a:solidFill>
                  <a:srgbClr val="000000"/>
                </a:solidFill>
                <a:latin typeface="微软雅黑" panose="020B0503020204020204" pitchFamily="34" charset="-122"/>
                <a:ea typeface="微软雅黑" panose="020B0503020204020204" pitchFamily="34" charset="-122"/>
              </a:rPr>
              <a:t>x</a:t>
            </a:r>
            <a:r>
              <a:rPr lang="en-US" altLang="zh-CN" sz="2800" kern="0" baseline="-25000" dirty="0">
                <a:solidFill>
                  <a:srgbClr val="000000"/>
                </a:solidFill>
                <a:latin typeface="微软雅黑" panose="020B0503020204020204" pitchFamily="34" charset="-122"/>
                <a:ea typeface="微软雅黑" panose="020B0503020204020204" pitchFamily="34" charset="-122"/>
              </a:rPr>
              <a:t>i</a:t>
            </a:r>
            <a:r>
              <a:rPr lang="zh-CN" altLang="en-US" sz="2800" kern="0" dirty="0">
                <a:solidFill>
                  <a:srgbClr val="000000"/>
                </a:solidFill>
                <a:latin typeface="微软雅黑" panose="020B0503020204020204" pitchFamily="34" charset="-122"/>
                <a:ea typeface="微软雅黑" panose="020B0503020204020204" pitchFamily="34" charset="-122"/>
              </a:rPr>
              <a:t>。</a:t>
            </a:r>
          </a:p>
        </p:txBody>
      </p:sp>
    </p:spTree>
    <p:extLst>
      <p:ext uri="{BB962C8B-B14F-4D97-AF65-F5344CB8AC3E}">
        <p14:creationId xmlns:p14="http://schemas.microsoft.com/office/powerpoint/2010/main" val="2298331426"/>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3333" y="338667"/>
            <a:ext cx="2607733" cy="593644"/>
          </a:xfrm>
          <a:prstGeom prst="rect">
            <a:avLst/>
          </a:prstGeom>
        </p:spPr>
      </p:pic>
      <p:pic>
        <p:nvPicPr>
          <p:cNvPr id="3" name="图片 2"/>
          <p:cNvPicPr>
            <a:picLocks noChangeAspect="1"/>
          </p:cNvPicPr>
          <p:nvPr/>
        </p:nvPicPr>
        <p:blipFill rotWithShape="1">
          <a:blip r:embed="rId4">
            <a:alphaModFix amt="4000"/>
            <a:extLst>
              <a:ext uri="{28A0092B-C50C-407E-A947-70E740481C1C}">
                <a14:useLocalDpi xmlns:a14="http://schemas.microsoft.com/office/drawing/2010/main" val="0"/>
              </a:ext>
            </a:extLst>
          </a:blip>
          <a:srcRect t="4939" r="28793" b="22469"/>
          <a:stretch/>
        </p:blipFill>
        <p:spPr>
          <a:xfrm>
            <a:off x="2641601" y="902926"/>
            <a:ext cx="9550400" cy="5955074"/>
          </a:xfrm>
          <a:prstGeom prst="rect">
            <a:avLst/>
          </a:prstGeom>
        </p:spPr>
      </p:pic>
      <p:sp>
        <p:nvSpPr>
          <p:cNvPr id="6" name="矩形 5"/>
          <p:cNvSpPr/>
          <p:nvPr/>
        </p:nvSpPr>
        <p:spPr>
          <a:xfrm>
            <a:off x="2194561" y="1230565"/>
            <a:ext cx="9629944" cy="45719"/>
          </a:xfrm>
          <a:prstGeom prst="rect">
            <a:avLst/>
          </a:prstGeom>
          <a:solidFill>
            <a:srgbClr val="239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矩形 9"/>
          <p:cNvSpPr/>
          <p:nvPr/>
        </p:nvSpPr>
        <p:spPr>
          <a:xfrm>
            <a:off x="9618453" y="383465"/>
            <a:ext cx="2206050" cy="523220"/>
          </a:xfrm>
          <a:prstGeom prst="rect">
            <a:avLst/>
          </a:prstGeom>
          <a:solidFill>
            <a:srgbClr val="239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矩形 10"/>
          <p:cNvSpPr/>
          <p:nvPr/>
        </p:nvSpPr>
        <p:spPr>
          <a:xfrm>
            <a:off x="9558068" y="352688"/>
            <a:ext cx="2359995" cy="584775"/>
          </a:xfrm>
          <a:prstGeom prst="rect">
            <a:avLst/>
          </a:prstGeom>
        </p:spPr>
        <p:txBody>
          <a:bodyPr wrap="square" anchor="ct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lnSpc>
                <a:spcPct val="100000"/>
              </a:lnSpc>
              <a:spcBef>
                <a:spcPts val="0"/>
              </a:spcBef>
              <a:spcAft>
                <a:spcPts val="0"/>
              </a:spcAft>
              <a:defRPr/>
            </a:pPr>
            <a:r>
              <a:rPr lang="zh-CN" altLang="en-US" sz="3200" b="1" dirty="0">
                <a:solidFill>
                  <a:schemeClr val="bg1"/>
                </a:solidFill>
                <a:latin typeface="微软雅黑" charset="-122"/>
                <a:ea typeface="微软雅黑" charset="-122"/>
                <a:sym typeface="+mn-ea"/>
              </a:rPr>
              <a:t>回溯法</a:t>
            </a:r>
          </a:p>
        </p:txBody>
      </p:sp>
      <p:sp>
        <p:nvSpPr>
          <p:cNvPr id="13" name="文本框 12"/>
          <p:cNvSpPr txBox="1"/>
          <p:nvPr/>
        </p:nvSpPr>
        <p:spPr>
          <a:xfrm>
            <a:off x="342669" y="1027613"/>
            <a:ext cx="1851891" cy="584775"/>
          </a:xfrm>
          <a:prstGeom prst="rect">
            <a:avLst/>
          </a:prstGeom>
          <a:noFill/>
        </p:spPr>
        <p:txBody>
          <a:bodyPr wrap="square" rtlCol="0">
            <a:spAutoFit/>
          </a:bodyPr>
          <a:lstStyle/>
          <a:p>
            <a:r>
              <a:rPr kumimoji="1" lang="zh-CN" altLang="en-US" sz="3200" b="1" dirty="0" smtClean="0">
                <a:latin typeface="Microsoft YaHei" charset="-122"/>
                <a:ea typeface="Microsoft YaHei" charset="-122"/>
                <a:cs typeface="Microsoft YaHei" charset="-122"/>
              </a:rPr>
              <a:t>设计思想</a:t>
            </a:r>
            <a:endParaRPr kumimoji="1" lang="zh-CN" altLang="en-US" sz="3200" b="1" dirty="0">
              <a:latin typeface="Microsoft YaHei" charset="-122"/>
              <a:ea typeface="Microsoft YaHei" charset="-122"/>
              <a:cs typeface="Microsoft YaHei" charset="-122"/>
            </a:endParaRPr>
          </a:p>
        </p:txBody>
      </p:sp>
      <p:sp>
        <p:nvSpPr>
          <p:cNvPr id="4" name="矩形 3"/>
          <p:cNvSpPr/>
          <p:nvPr/>
        </p:nvSpPr>
        <p:spPr>
          <a:xfrm>
            <a:off x="423335" y="1940027"/>
            <a:ext cx="11401170" cy="2086725"/>
          </a:xfrm>
          <a:prstGeom prst="rect">
            <a:avLst/>
          </a:prstGeom>
        </p:spPr>
        <p:txBody>
          <a:bodyPr wrap="square">
            <a:spAutoFit/>
          </a:bodyPr>
          <a:lstStyle/>
          <a:p>
            <a:pPr marL="342900" lvl="0" indent="-342900" fontAlgn="base">
              <a:lnSpc>
                <a:spcPct val="135000"/>
              </a:lnSpc>
              <a:spcBef>
                <a:spcPct val="0"/>
              </a:spcBef>
              <a:spcAft>
                <a:spcPct val="0"/>
              </a:spcAft>
              <a:buClr>
                <a:srgbClr val="CC9900"/>
              </a:buClr>
              <a:buSzPct val="65000"/>
              <a:buFont typeface="Wingdings" panose="05000000000000000000" pitchFamily="2" charset="2"/>
              <a:buChar char="u"/>
              <a:defRPr/>
            </a:pPr>
            <a:r>
              <a:rPr lang="zh-CN" altLang="en-US" sz="3200" kern="0" dirty="0" smtClean="0">
                <a:solidFill>
                  <a:srgbClr val="000000"/>
                </a:solidFill>
                <a:latin typeface="微软雅黑" panose="020B0503020204020204" pitchFamily="34" charset="-122"/>
                <a:ea typeface="微软雅黑" panose="020B0503020204020204" pitchFamily="34" charset="-122"/>
              </a:rPr>
              <a:t>首先，为</a:t>
            </a:r>
            <a:r>
              <a:rPr lang="zh-CN" altLang="en-US" sz="3200" kern="0" dirty="0">
                <a:solidFill>
                  <a:srgbClr val="000000"/>
                </a:solidFill>
                <a:latin typeface="微软雅黑" panose="020B0503020204020204" pitchFamily="34" charset="-122"/>
                <a:ea typeface="微软雅黑" panose="020B0503020204020204" pitchFamily="34" charset="-122"/>
              </a:rPr>
              <a:t>问题定义一个状态空间，这个空间必须至少包含问题的一个解；并组织状态空间以便它能被容易地搜索，</a:t>
            </a:r>
            <a:r>
              <a:rPr lang="zh-CN" altLang="en-US" sz="3200" kern="0" dirty="0">
                <a:solidFill>
                  <a:srgbClr val="FF0000"/>
                </a:solidFill>
                <a:latin typeface="微软雅黑" panose="020B0503020204020204" pitchFamily="34" charset="-122"/>
                <a:ea typeface="微软雅黑" panose="020B0503020204020204" pitchFamily="34" charset="-122"/>
              </a:rPr>
              <a:t>典型的组织方法是图或树</a:t>
            </a:r>
            <a:r>
              <a:rPr lang="zh-CN" altLang="en-US" sz="3200" kern="0" dirty="0" smtClean="0">
                <a:solidFill>
                  <a:srgbClr val="000000"/>
                </a:solidFill>
                <a:latin typeface="微软雅黑" panose="020B0503020204020204" pitchFamily="34" charset="-122"/>
                <a:ea typeface="微软雅黑" panose="020B0503020204020204" pitchFamily="34" charset="-122"/>
              </a:rPr>
              <a:t>。</a:t>
            </a:r>
            <a:endParaRPr lang="zh-CN" altLang="en-US" sz="3200" kern="0" dirty="0">
              <a:solidFill>
                <a:srgbClr val="0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511938839"/>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3333" y="338667"/>
            <a:ext cx="2607733" cy="593644"/>
          </a:xfrm>
          <a:prstGeom prst="rect">
            <a:avLst/>
          </a:prstGeom>
        </p:spPr>
      </p:pic>
      <p:pic>
        <p:nvPicPr>
          <p:cNvPr id="3" name="图片 2"/>
          <p:cNvPicPr>
            <a:picLocks noChangeAspect="1"/>
          </p:cNvPicPr>
          <p:nvPr/>
        </p:nvPicPr>
        <p:blipFill rotWithShape="1">
          <a:blip r:embed="rId4">
            <a:alphaModFix amt="4000"/>
            <a:extLst>
              <a:ext uri="{28A0092B-C50C-407E-A947-70E740481C1C}">
                <a14:useLocalDpi xmlns:a14="http://schemas.microsoft.com/office/drawing/2010/main" val="0"/>
              </a:ext>
            </a:extLst>
          </a:blip>
          <a:srcRect t="4939" r="28793" b="22469"/>
          <a:stretch/>
        </p:blipFill>
        <p:spPr>
          <a:xfrm>
            <a:off x="2641601" y="902926"/>
            <a:ext cx="9550400" cy="5955074"/>
          </a:xfrm>
          <a:prstGeom prst="rect">
            <a:avLst/>
          </a:prstGeom>
        </p:spPr>
      </p:pic>
      <p:sp>
        <p:nvSpPr>
          <p:cNvPr id="6" name="矩形 5"/>
          <p:cNvSpPr/>
          <p:nvPr/>
        </p:nvSpPr>
        <p:spPr>
          <a:xfrm>
            <a:off x="2194561" y="1230565"/>
            <a:ext cx="9629944" cy="45719"/>
          </a:xfrm>
          <a:prstGeom prst="rect">
            <a:avLst/>
          </a:prstGeom>
          <a:solidFill>
            <a:srgbClr val="239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矩形 9"/>
          <p:cNvSpPr/>
          <p:nvPr/>
        </p:nvSpPr>
        <p:spPr>
          <a:xfrm>
            <a:off x="9618453" y="383465"/>
            <a:ext cx="2206050" cy="523220"/>
          </a:xfrm>
          <a:prstGeom prst="rect">
            <a:avLst/>
          </a:prstGeom>
          <a:solidFill>
            <a:srgbClr val="239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矩形 10"/>
          <p:cNvSpPr/>
          <p:nvPr/>
        </p:nvSpPr>
        <p:spPr>
          <a:xfrm>
            <a:off x="9558068" y="352688"/>
            <a:ext cx="2359995" cy="584775"/>
          </a:xfrm>
          <a:prstGeom prst="rect">
            <a:avLst/>
          </a:prstGeom>
        </p:spPr>
        <p:txBody>
          <a:bodyPr wrap="square" anchor="ct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lnSpc>
                <a:spcPct val="100000"/>
              </a:lnSpc>
              <a:spcBef>
                <a:spcPts val="0"/>
              </a:spcBef>
              <a:spcAft>
                <a:spcPts val="0"/>
              </a:spcAft>
              <a:defRPr/>
            </a:pPr>
            <a:r>
              <a:rPr lang="zh-CN" altLang="en-US" sz="3200" b="1" dirty="0">
                <a:solidFill>
                  <a:schemeClr val="bg1"/>
                </a:solidFill>
                <a:latin typeface="微软雅黑" charset="-122"/>
                <a:ea typeface="微软雅黑" charset="-122"/>
                <a:sym typeface="+mn-ea"/>
              </a:rPr>
              <a:t>回溯法</a:t>
            </a:r>
          </a:p>
        </p:txBody>
      </p:sp>
      <p:sp>
        <p:nvSpPr>
          <p:cNvPr id="13" name="文本框 12"/>
          <p:cNvSpPr txBox="1"/>
          <p:nvPr/>
        </p:nvSpPr>
        <p:spPr>
          <a:xfrm>
            <a:off x="342669" y="1027613"/>
            <a:ext cx="1851891" cy="584775"/>
          </a:xfrm>
          <a:prstGeom prst="rect">
            <a:avLst/>
          </a:prstGeom>
          <a:noFill/>
        </p:spPr>
        <p:txBody>
          <a:bodyPr wrap="square" rtlCol="0">
            <a:spAutoFit/>
          </a:bodyPr>
          <a:lstStyle/>
          <a:p>
            <a:r>
              <a:rPr kumimoji="1" lang="zh-CN" altLang="en-US" sz="3200" b="1" dirty="0" smtClean="0">
                <a:latin typeface="Microsoft YaHei" charset="-122"/>
                <a:ea typeface="Microsoft YaHei" charset="-122"/>
                <a:cs typeface="Microsoft YaHei" charset="-122"/>
              </a:rPr>
              <a:t>设计思想</a:t>
            </a:r>
            <a:endParaRPr kumimoji="1" lang="zh-CN" altLang="en-US" sz="3200" b="1" dirty="0">
              <a:latin typeface="Microsoft YaHei" charset="-122"/>
              <a:ea typeface="Microsoft YaHei" charset="-122"/>
              <a:cs typeface="Microsoft YaHei" charset="-122"/>
            </a:endParaRPr>
          </a:p>
        </p:txBody>
      </p:sp>
      <p:sp>
        <p:nvSpPr>
          <p:cNvPr id="4" name="矩形 3"/>
          <p:cNvSpPr/>
          <p:nvPr/>
        </p:nvSpPr>
        <p:spPr>
          <a:xfrm>
            <a:off x="423335" y="1840543"/>
            <a:ext cx="11401170" cy="4164217"/>
          </a:xfrm>
          <a:prstGeom prst="rect">
            <a:avLst/>
          </a:prstGeom>
        </p:spPr>
        <p:txBody>
          <a:bodyPr wrap="square">
            <a:spAutoFit/>
          </a:bodyPr>
          <a:lstStyle/>
          <a:p>
            <a:pPr marL="342900" lvl="0" indent="-342900" fontAlgn="base">
              <a:lnSpc>
                <a:spcPct val="135000"/>
              </a:lnSpc>
              <a:spcBef>
                <a:spcPct val="0"/>
              </a:spcBef>
              <a:spcAft>
                <a:spcPct val="0"/>
              </a:spcAft>
              <a:buClr>
                <a:srgbClr val="CC9900"/>
              </a:buClr>
              <a:buSzPct val="65000"/>
              <a:buFont typeface="Wingdings" panose="05000000000000000000" pitchFamily="2" charset="2"/>
              <a:buChar char="u"/>
              <a:defRPr/>
            </a:pPr>
            <a:r>
              <a:rPr lang="zh-CN" altLang="en-US" sz="2800" kern="0" dirty="0">
                <a:solidFill>
                  <a:srgbClr val="000000"/>
                </a:solidFill>
                <a:latin typeface="微软雅黑" panose="020B0503020204020204" pitchFamily="34" charset="-122"/>
                <a:ea typeface="微软雅黑" panose="020B0503020204020204" pitchFamily="34" charset="-122"/>
              </a:rPr>
              <a:t>然后，按深度优先的方法从开始结点进行搜索 </a:t>
            </a:r>
          </a:p>
          <a:p>
            <a:pPr marL="669925" lvl="1" indent="-325438" fontAlgn="base">
              <a:lnSpc>
                <a:spcPct val="135000"/>
              </a:lnSpc>
              <a:spcBef>
                <a:spcPct val="0"/>
              </a:spcBef>
              <a:spcAft>
                <a:spcPct val="0"/>
              </a:spcAft>
              <a:buClr>
                <a:srgbClr val="3B812F"/>
              </a:buClr>
              <a:buSzPct val="60000"/>
              <a:buFont typeface="Wingdings" panose="05000000000000000000" pitchFamily="2" charset="2"/>
              <a:buChar char="Ø"/>
              <a:defRPr/>
            </a:pPr>
            <a:r>
              <a:rPr lang="zh-CN" altLang="en-US" sz="2800" kern="0" dirty="0">
                <a:solidFill>
                  <a:srgbClr val="000000"/>
                </a:solidFill>
                <a:latin typeface="微软雅黑" panose="020B0503020204020204" pitchFamily="34" charset="-122"/>
                <a:ea typeface="微软雅黑" panose="020B0503020204020204" pitchFamily="34" charset="-122"/>
              </a:rPr>
              <a:t>开始结点是第一个活结点，也是</a:t>
            </a:r>
            <a:r>
              <a:rPr lang="en-US" altLang="zh-CN" sz="2800" kern="0" dirty="0">
                <a:solidFill>
                  <a:srgbClr val="000000"/>
                </a:solidFill>
                <a:latin typeface="微软雅黑" panose="020B0503020204020204" pitchFamily="34" charset="-122"/>
                <a:ea typeface="微软雅黑" panose="020B0503020204020204" pitchFamily="34" charset="-122"/>
              </a:rPr>
              <a:t> E</a:t>
            </a:r>
            <a:r>
              <a:rPr lang="en-US" altLang="zh-CN" sz="2800" i="1" kern="0" dirty="0">
                <a:solidFill>
                  <a:srgbClr val="000000"/>
                </a:solidFill>
                <a:latin typeface="微软雅黑" panose="020B0503020204020204" pitchFamily="34" charset="-122"/>
                <a:ea typeface="微软雅黑" panose="020B0503020204020204" pitchFamily="34" charset="-122"/>
              </a:rPr>
              <a:t>-</a:t>
            </a:r>
            <a:r>
              <a:rPr lang="zh-CN" altLang="en-US" sz="2800" kern="0" dirty="0">
                <a:solidFill>
                  <a:srgbClr val="000000"/>
                </a:solidFill>
                <a:latin typeface="微软雅黑" panose="020B0503020204020204" pitchFamily="34" charset="-122"/>
                <a:ea typeface="微软雅黑" panose="020B0503020204020204" pitchFamily="34" charset="-122"/>
              </a:rPr>
              <a:t>结点</a:t>
            </a:r>
            <a:r>
              <a:rPr lang="zh-CN" altLang="en-US" sz="2400" kern="0" dirty="0">
                <a:solidFill>
                  <a:srgbClr val="000000"/>
                </a:solidFill>
                <a:latin typeface="微软雅黑" panose="020B0503020204020204" pitchFamily="34" charset="-122"/>
                <a:ea typeface="微软雅黑" panose="020B0503020204020204" pitchFamily="34" charset="-122"/>
              </a:rPr>
              <a:t>。</a:t>
            </a:r>
          </a:p>
          <a:p>
            <a:pPr marL="669925" lvl="1" indent="-325438" fontAlgn="base">
              <a:lnSpc>
                <a:spcPct val="135000"/>
              </a:lnSpc>
              <a:spcBef>
                <a:spcPct val="0"/>
              </a:spcBef>
              <a:spcAft>
                <a:spcPct val="0"/>
              </a:spcAft>
              <a:buClr>
                <a:srgbClr val="3B812F"/>
              </a:buClr>
              <a:buSzPct val="60000"/>
              <a:buFont typeface="Wingdings" panose="05000000000000000000" pitchFamily="2" charset="2"/>
              <a:buChar char="Ø"/>
              <a:defRPr/>
            </a:pPr>
            <a:r>
              <a:rPr lang="zh-CN" altLang="en-US" sz="2800" kern="0" dirty="0">
                <a:solidFill>
                  <a:srgbClr val="000000"/>
                </a:solidFill>
                <a:latin typeface="微软雅黑" panose="020B0503020204020204" pitchFamily="34" charset="-122"/>
                <a:ea typeface="微软雅黑" panose="020B0503020204020204" pitchFamily="34" charset="-122"/>
              </a:rPr>
              <a:t>如果能从这个</a:t>
            </a:r>
            <a:r>
              <a:rPr lang="en-US" altLang="zh-CN" sz="2800" kern="0" dirty="0">
                <a:solidFill>
                  <a:srgbClr val="000000"/>
                </a:solidFill>
                <a:latin typeface="微软雅黑" panose="020B0503020204020204" pitchFamily="34" charset="-122"/>
                <a:ea typeface="微软雅黑" panose="020B0503020204020204" pitchFamily="34" charset="-122"/>
              </a:rPr>
              <a:t>E</a:t>
            </a:r>
            <a:r>
              <a:rPr lang="en-US" altLang="zh-CN" sz="2800" i="1" kern="0" dirty="0">
                <a:solidFill>
                  <a:srgbClr val="000000"/>
                </a:solidFill>
                <a:latin typeface="微软雅黑" panose="020B0503020204020204" pitchFamily="34" charset="-122"/>
                <a:ea typeface="微软雅黑" panose="020B0503020204020204" pitchFamily="34" charset="-122"/>
              </a:rPr>
              <a:t>-</a:t>
            </a:r>
            <a:r>
              <a:rPr lang="zh-CN" altLang="en-US" sz="2800" kern="0" dirty="0">
                <a:solidFill>
                  <a:srgbClr val="000000"/>
                </a:solidFill>
                <a:latin typeface="微软雅黑" panose="020B0503020204020204" pitchFamily="34" charset="-122"/>
                <a:ea typeface="微软雅黑" panose="020B0503020204020204" pitchFamily="34" charset="-122"/>
              </a:rPr>
              <a:t>结点移动到一个新结点，那么这个新结点将变成活结点和新的</a:t>
            </a:r>
            <a:r>
              <a:rPr lang="en-US" altLang="zh-CN" sz="2800" kern="0" dirty="0">
                <a:solidFill>
                  <a:srgbClr val="000000"/>
                </a:solidFill>
                <a:latin typeface="微软雅黑" panose="020B0503020204020204" pitchFamily="34" charset="-122"/>
                <a:ea typeface="微软雅黑" panose="020B0503020204020204" pitchFamily="34" charset="-122"/>
              </a:rPr>
              <a:t>E</a:t>
            </a:r>
            <a:r>
              <a:rPr lang="en-US" altLang="zh-CN" sz="2800" i="1" kern="0" dirty="0">
                <a:solidFill>
                  <a:srgbClr val="000000"/>
                </a:solidFill>
                <a:latin typeface="微软雅黑" panose="020B0503020204020204" pitchFamily="34" charset="-122"/>
                <a:ea typeface="微软雅黑" panose="020B0503020204020204" pitchFamily="34" charset="-122"/>
              </a:rPr>
              <a:t>-</a:t>
            </a:r>
            <a:r>
              <a:rPr lang="zh-CN" altLang="en-US" sz="2800" kern="0" dirty="0">
                <a:solidFill>
                  <a:srgbClr val="000000"/>
                </a:solidFill>
                <a:latin typeface="微软雅黑" panose="020B0503020204020204" pitchFamily="34" charset="-122"/>
                <a:ea typeface="微软雅黑" panose="020B0503020204020204" pitchFamily="34" charset="-122"/>
              </a:rPr>
              <a:t>结点 </a:t>
            </a:r>
            <a:r>
              <a:rPr lang="en-US" altLang="zh-CN" sz="2000" kern="0" dirty="0">
                <a:solidFill>
                  <a:srgbClr val="000000"/>
                </a:solidFill>
                <a:latin typeface="微软雅黑" panose="020B0503020204020204" pitchFamily="34" charset="-122"/>
                <a:ea typeface="微软雅黑" panose="020B0503020204020204" pitchFamily="34" charset="-122"/>
              </a:rPr>
              <a:t>(</a:t>
            </a:r>
            <a:r>
              <a:rPr lang="zh-CN" altLang="en-US" sz="2000" kern="0" dirty="0">
                <a:solidFill>
                  <a:srgbClr val="000000"/>
                </a:solidFill>
                <a:latin typeface="微软雅黑" panose="020B0503020204020204" pitchFamily="34" charset="-122"/>
                <a:ea typeface="微软雅黑" panose="020B0503020204020204" pitchFamily="34" charset="-122"/>
              </a:rPr>
              <a:t>旧的</a:t>
            </a:r>
            <a:r>
              <a:rPr lang="en-US" altLang="zh-CN" sz="2000" kern="0" dirty="0">
                <a:solidFill>
                  <a:srgbClr val="000000"/>
                </a:solidFill>
                <a:latin typeface="微软雅黑" panose="020B0503020204020204" pitchFamily="34" charset="-122"/>
                <a:ea typeface="微软雅黑" panose="020B0503020204020204" pitchFamily="34" charset="-122"/>
              </a:rPr>
              <a:t>E</a:t>
            </a:r>
            <a:r>
              <a:rPr lang="en-US" altLang="zh-CN" sz="2000" i="1" kern="0" dirty="0">
                <a:solidFill>
                  <a:srgbClr val="000000"/>
                </a:solidFill>
                <a:latin typeface="微软雅黑" panose="020B0503020204020204" pitchFamily="34" charset="-122"/>
                <a:ea typeface="微软雅黑" panose="020B0503020204020204" pitchFamily="34" charset="-122"/>
              </a:rPr>
              <a:t>-</a:t>
            </a:r>
            <a:r>
              <a:rPr lang="zh-CN" altLang="en-US" sz="2000" kern="0" dirty="0">
                <a:solidFill>
                  <a:srgbClr val="000000"/>
                </a:solidFill>
                <a:latin typeface="微软雅黑" panose="020B0503020204020204" pitchFamily="34" charset="-122"/>
                <a:ea typeface="微软雅黑" panose="020B0503020204020204" pitchFamily="34" charset="-122"/>
              </a:rPr>
              <a:t>结点仍是一个活结点</a:t>
            </a:r>
            <a:r>
              <a:rPr lang="en-US" altLang="zh-CN" sz="2000" kern="0" dirty="0">
                <a:solidFill>
                  <a:srgbClr val="000000"/>
                </a:solidFill>
                <a:latin typeface="微软雅黑" panose="020B0503020204020204" pitchFamily="34" charset="-122"/>
                <a:ea typeface="微软雅黑" panose="020B0503020204020204" pitchFamily="34" charset="-122"/>
              </a:rPr>
              <a:t>)</a:t>
            </a:r>
            <a:r>
              <a:rPr lang="zh-CN" altLang="en-US" sz="2800" kern="0" dirty="0">
                <a:solidFill>
                  <a:srgbClr val="000000"/>
                </a:solidFill>
                <a:latin typeface="微软雅黑" panose="020B0503020204020204" pitchFamily="34" charset="-122"/>
                <a:ea typeface="微软雅黑" panose="020B0503020204020204" pitchFamily="34" charset="-122"/>
              </a:rPr>
              <a:t>。</a:t>
            </a:r>
          </a:p>
          <a:p>
            <a:pPr marL="669925" lvl="1" indent="-325438" fontAlgn="base">
              <a:lnSpc>
                <a:spcPct val="135000"/>
              </a:lnSpc>
              <a:spcBef>
                <a:spcPct val="0"/>
              </a:spcBef>
              <a:spcAft>
                <a:spcPct val="0"/>
              </a:spcAft>
              <a:buClr>
                <a:srgbClr val="3B812F"/>
              </a:buClr>
              <a:buSzPct val="60000"/>
              <a:buFont typeface="Wingdings" panose="05000000000000000000" pitchFamily="2" charset="2"/>
              <a:buChar char="Ø"/>
              <a:defRPr/>
            </a:pPr>
            <a:r>
              <a:rPr lang="zh-CN" altLang="en-US" sz="2800" kern="0" dirty="0">
                <a:solidFill>
                  <a:srgbClr val="000000"/>
                </a:solidFill>
                <a:latin typeface="微软雅黑" panose="020B0503020204020204" pitchFamily="34" charset="-122"/>
                <a:ea typeface="微软雅黑" panose="020B0503020204020204" pitchFamily="34" charset="-122"/>
              </a:rPr>
              <a:t>如果不能移到一个新结点，当前的</a:t>
            </a:r>
            <a:r>
              <a:rPr lang="en-US" altLang="zh-CN" sz="2800" kern="0" dirty="0">
                <a:solidFill>
                  <a:srgbClr val="000000"/>
                </a:solidFill>
                <a:latin typeface="微软雅黑" panose="020B0503020204020204" pitchFamily="34" charset="-122"/>
                <a:ea typeface="微软雅黑" panose="020B0503020204020204" pitchFamily="34" charset="-122"/>
              </a:rPr>
              <a:t>E</a:t>
            </a:r>
            <a:r>
              <a:rPr lang="en-US" altLang="zh-CN" sz="2800" i="1" kern="0" dirty="0">
                <a:solidFill>
                  <a:srgbClr val="000000"/>
                </a:solidFill>
                <a:latin typeface="微软雅黑" panose="020B0503020204020204" pitchFamily="34" charset="-122"/>
                <a:ea typeface="微软雅黑" panose="020B0503020204020204" pitchFamily="34" charset="-122"/>
              </a:rPr>
              <a:t>-</a:t>
            </a:r>
            <a:r>
              <a:rPr lang="zh-CN" altLang="en-US" sz="2800" kern="0" dirty="0">
                <a:solidFill>
                  <a:srgbClr val="000000"/>
                </a:solidFill>
                <a:latin typeface="微软雅黑" panose="020B0503020204020204" pitchFamily="34" charset="-122"/>
                <a:ea typeface="微软雅黑" panose="020B0503020204020204" pitchFamily="34" charset="-122"/>
              </a:rPr>
              <a:t>结点就“死”了，然后</a:t>
            </a:r>
            <a:r>
              <a:rPr lang="zh-CN" altLang="en-US" sz="2800" b="1" kern="0" dirty="0">
                <a:solidFill>
                  <a:srgbClr val="FF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返回</a:t>
            </a:r>
            <a:r>
              <a:rPr lang="zh-CN" altLang="en-US" sz="2800" kern="0" dirty="0">
                <a:solidFill>
                  <a:srgbClr val="000000"/>
                </a:solidFill>
                <a:latin typeface="微软雅黑" panose="020B0503020204020204" pitchFamily="34" charset="-122"/>
                <a:ea typeface="微软雅黑" panose="020B0503020204020204" pitchFamily="34" charset="-122"/>
              </a:rPr>
              <a:t>到最近被考察的活结点（</a:t>
            </a:r>
            <a:r>
              <a:rPr lang="zh-CN" altLang="en-US" sz="2800" b="1" kern="0" dirty="0">
                <a:solidFill>
                  <a:srgbClr val="000000"/>
                </a:solidFill>
                <a:latin typeface="微软雅黑" panose="020B0503020204020204" pitchFamily="34" charset="-122"/>
                <a:ea typeface="微软雅黑" panose="020B0503020204020204" pitchFamily="34" charset="-122"/>
              </a:rPr>
              <a:t>回溯</a:t>
            </a:r>
            <a:r>
              <a:rPr lang="zh-CN" altLang="en-US" sz="2800" kern="0" dirty="0">
                <a:solidFill>
                  <a:srgbClr val="000000"/>
                </a:solidFill>
                <a:latin typeface="微软雅黑" panose="020B0503020204020204" pitchFamily="34" charset="-122"/>
                <a:ea typeface="微软雅黑" panose="020B0503020204020204" pitchFamily="34" charset="-122"/>
              </a:rPr>
              <a:t>），这个活结点重新变成</a:t>
            </a:r>
            <a:r>
              <a:rPr lang="en-US" altLang="zh-CN" sz="2800" kern="0" dirty="0">
                <a:solidFill>
                  <a:srgbClr val="000000"/>
                </a:solidFill>
                <a:latin typeface="微软雅黑" panose="020B0503020204020204" pitchFamily="34" charset="-122"/>
                <a:ea typeface="微软雅黑" panose="020B0503020204020204" pitchFamily="34" charset="-122"/>
              </a:rPr>
              <a:t>E</a:t>
            </a:r>
            <a:r>
              <a:rPr lang="en-US" altLang="zh-CN" sz="2800" i="1" kern="0" dirty="0">
                <a:solidFill>
                  <a:srgbClr val="000000"/>
                </a:solidFill>
                <a:latin typeface="微软雅黑" panose="020B0503020204020204" pitchFamily="34" charset="-122"/>
                <a:ea typeface="微软雅黑" panose="020B0503020204020204" pitchFamily="34" charset="-122"/>
              </a:rPr>
              <a:t>-</a:t>
            </a:r>
            <a:r>
              <a:rPr lang="zh-CN" altLang="en-US" sz="2800" kern="0" dirty="0">
                <a:solidFill>
                  <a:srgbClr val="000000"/>
                </a:solidFill>
                <a:latin typeface="微软雅黑" panose="020B0503020204020204" pitchFamily="34" charset="-122"/>
                <a:ea typeface="微软雅黑" panose="020B0503020204020204" pitchFamily="34" charset="-122"/>
              </a:rPr>
              <a:t>结点。</a:t>
            </a:r>
          </a:p>
          <a:p>
            <a:pPr marL="669925" lvl="1" indent="-325438" fontAlgn="base">
              <a:lnSpc>
                <a:spcPct val="135000"/>
              </a:lnSpc>
              <a:spcBef>
                <a:spcPct val="0"/>
              </a:spcBef>
              <a:spcAft>
                <a:spcPct val="0"/>
              </a:spcAft>
              <a:buClr>
                <a:srgbClr val="3B812F"/>
              </a:buClr>
              <a:buSzPct val="60000"/>
              <a:buFont typeface="Wingdings" panose="05000000000000000000" pitchFamily="2" charset="2"/>
              <a:buChar char="Ø"/>
              <a:defRPr/>
            </a:pPr>
            <a:r>
              <a:rPr lang="zh-CN" altLang="en-US" sz="2800" kern="0" dirty="0">
                <a:solidFill>
                  <a:srgbClr val="000000"/>
                </a:solidFill>
                <a:latin typeface="微软雅黑" panose="020B0503020204020204" pitchFamily="34" charset="-122"/>
                <a:ea typeface="微软雅黑" panose="020B0503020204020204" pitchFamily="34" charset="-122"/>
              </a:rPr>
              <a:t>当找到了答案或者穷尽了所有的活结点时，搜索过程结束。</a:t>
            </a:r>
          </a:p>
        </p:txBody>
      </p:sp>
    </p:spTree>
    <p:extLst>
      <p:ext uri="{BB962C8B-B14F-4D97-AF65-F5344CB8AC3E}">
        <p14:creationId xmlns:p14="http://schemas.microsoft.com/office/powerpoint/2010/main" val="1428507267"/>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3333" y="338667"/>
            <a:ext cx="2607733" cy="593644"/>
          </a:xfrm>
          <a:prstGeom prst="rect">
            <a:avLst/>
          </a:prstGeom>
        </p:spPr>
      </p:pic>
      <p:pic>
        <p:nvPicPr>
          <p:cNvPr id="3" name="图片 2"/>
          <p:cNvPicPr>
            <a:picLocks noChangeAspect="1"/>
          </p:cNvPicPr>
          <p:nvPr/>
        </p:nvPicPr>
        <p:blipFill rotWithShape="1">
          <a:blip r:embed="rId4">
            <a:alphaModFix amt="4000"/>
            <a:extLst>
              <a:ext uri="{28A0092B-C50C-407E-A947-70E740481C1C}">
                <a14:useLocalDpi xmlns:a14="http://schemas.microsoft.com/office/drawing/2010/main" val="0"/>
              </a:ext>
            </a:extLst>
          </a:blip>
          <a:srcRect t="4939" r="28793" b="22469"/>
          <a:stretch/>
        </p:blipFill>
        <p:spPr>
          <a:xfrm>
            <a:off x="2641601" y="902926"/>
            <a:ext cx="9550400" cy="5955074"/>
          </a:xfrm>
          <a:prstGeom prst="rect">
            <a:avLst/>
          </a:prstGeom>
        </p:spPr>
      </p:pic>
      <p:sp>
        <p:nvSpPr>
          <p:cNvPr id="6" name="矩形 5"/>
          <p:cNvSpPr/>
          <p:nvPr/>
        </p:nvSpPr>
        <p:spPr>
          <a:xfrm>
            <a:off x="2112264" y="1230565"/>
            <a:ext cx="9712241" cy="45719"/>
          </a:xfrm>
          <a:prstGeom prst="rect">
            <a:avLst/>
          </a:prstGeom>
          <a:solidFill>
            <a:srgbClr val="239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矩形 9"/>
          <p:cNvSpPr/>
          <p:nvPr/>
        </p:nvSpPr>
        <p:spPr>
          <a:xfrm>
            <a:off x="9618453" y="383465"/>
            <a:ext cx="2206050" cy="523220"/>
          </a:xfrm>
          <a:prstGeom prst="rect">
            <a:avLst/>
          </a:prstGeom>
          <a:solidFill>
            <a:srgbClr val="239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矩形 10"/>
          <p:cNvSpPr/>
          <p:nvPr/>
        </p:nvSpPr>
        <p:spPr>
          <a:xfrm>
            <a:off x="9558068" y="352688"/>
            <a:ext cx="2359995" cy="584775"/>
          </a:xfrm>
          <a:prstGeom prst="rect">
            <a:avLst/>
          </a:prstGeom>
        </p:spPr>
        <p:txBody>
          <a:bodyPr wrap="square" anchor="ct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lnSpc>
                <a:spcPct val="100000"/>
              </a:lnSpc>
              <a:spcBef>
                <a:spcPts val="0"/>
              </a:spcBef>
              <a:spcAft>
                <a:spcPts val="0"/>
              </a:spcAft>
              <a:defRPr/>
            </a:pPr>
            <a:r>
              <a:rPr lang="zh-CN" altLang="en-US" sz="3200" b="1" dirty="0">
                <a:solidFill>
                  <a:schemeClr val="bg1"/>
                </a:solidFill>
                <a:latin typeface="微软雅黑" charset="-122"/>
                <a:ea typeface="微软雅黑" charset="-122"/>
                <a:sym typeface="+mn-ea"/>
              </a:rPr>
              <a:t>回溯法</a:t>
            </a:r>
          </a:p>
        </p:txBody>
      </p:sp>
      <p:sp>
        <p:nvSpPr>
          <p:cNvPr id="13" name="文本框 12"/>
          <p:cNvSpPr txBox="1"/>
          <p:nvPr/>
        </p:nvSpPr>
        <p:spPr>
          <a:xfrm>
            <a:off x="342669" y="1027613"/>
            <a:ext cx="1851891" cy="584775"/>
          </a:xfrm>
          <a:prstGeom prst="rect">
            <a:avLst/>
          </a:prstGeom>
          <a:noFill/>
        </p:spPr>
        <p:txBody>
          <a:bodyPr wrap="square" rtlCol="0">
            <a:spAutoFit/>
          </a:bodyPr>
          <a:lstStyle/>
          <a:p>
            <a:r>
              <a:rPr kumimoji="1" lang="zh-CN" altLang="en-US" sz="3200" b="1" dirty="0" smtClean="0">
                <a:latin typeface="Microsoft YaHei" charset="-122"/>
                <a:ea typeface="Microsoft YaHei" charset="-122"/>
                <a:cs typeface="Microsoft YaHei" charset="-122"/>
              </a:rPr>
              <a:t>一般框架</a:t>
            </a:r>
            <a:endParaRPr kumimoji="1" lang="zh-CN" altLang="en-US" sz="3200" b="1" dirty="0">
              <a:latin typeface="Microsoft YaHei" charset="-122"/>
              <a:ea typeface="Microsoft YaHei" charset="-122"/>
              <a:cs typeface="Microsoft YaHei" charset="-122"/>
            </a:endParaRPr>
          </a:p>
        </p:txBody>
      </p:sp>
      <p:sp>
        <p:nvSpPr>
          <p:cNvPr id="5" name="矩形 4"/>
          <p:cNvSpPr/>
          <p:nvPr/>
        </p:nvSpPr>
        <p:spPr>
          <a:xfrm>
            <a:off x="2025534" y="1379577"/>
            <a:ext cx="8549640" cy="5478423"/>
          </a:xfrm>
          <a:prstGeom prst="rect">
            <a:avLst/>
          </a:prstGeom>
        </p:spPr>
        <p:txBody>
          <a:bodyPr wrap="square">
            <a:spAutoFit/>
          </a:bodyPr>
          <a:lstStyle/>
          <a:p>
            <a:pPr marL="342900" lvl="0" indent="-342900" fontAlgn="base">
              <a:lnSpc>
                <a:spcPct val="125000"/>
              </a:lnSpc>
              <a:spcBef>
                <a:spcPct val="0"/>
              </a:spcBef>
              <a:spcAft>
                <a:spcPct val="0"/>
              </a:spcAft>
              <a:buClr>
                <a:srgbClr val="CC9900"/>
              </a:buClr>
              <a:buSzPct val="65000"/>
            </a:pPr>
            <a:r>
              <a:rPr lang="en-US" altLang="zh-CN" sz="2000" kern="0" dirty="0">
                <a:solidFill>
                  <a:srgbClr val="000000"/>
                </a:solidFill>
                <a:latin typeface="微软雅黑" panose="020B0503020204020204" pitchFamily="34" charset="-122"/>
                <a:ea typeface="微软雅黑" panose="020B0503020204020204" pitchFamily="34" charset="-122"/>
              </a:rPr>
              <a:t>procedure BACKTRACK(n)</a:t>
            </a:r>
          </a:p>
          <a:p>
            <a:pPr marL="342900" lvl="0" indent="-342900" fontAlgn="base">
              <a:lnSpc>
                <a:spcPct val="125000"/>
              </a:lnSpc>
              <a:spcBef>
                <a:spcPct val="0"/>
              </a:spcBef>
              <a:spcAft>
                <a:spcPct val="0"/>
              </a:spcAft>
              <a:buClr>
                <a:srgbClr val="CC9900"/>
              </a:buClr>
              <a:buSzPct val="65000"/>
            </a:pPr>
            <a:r>
              <a:rPr lang="en-US" altLang="zh-CN" sz="2000" kern="0" dirty="0">
                <a:solidFill>
                  <a:srgbClr val="000000"/>
                </a:solidFill>
                <a:latin typeface="微软雅黑" panose="020B0503020204020204" pitchFamily="34" charset="-122"/>
                <a:ea typeface="微软雅黑" panose="020B0503020204020204" pitchFamily="34" charset="-122"/>
              </a:rPr>
              <a:t>    integer k, n; local X(1:n)</a:t>
            </a:r>
          </a:p>
          <a:p>
            <a:pPr marL="342900" lvl="0" indent="-342900" fontAlgn="base">
              <a:lnSpc>
                <a:spcPct val="125000"/>
              </a:lnSpc>
              <a:spcBef>
                <a:spcPct val="0"/>
              </a:spcBef>
              <a:spcAft>
                <a:spcPct val="0"/>
              </a:spcAft>
              <a:buClr>
                <a:srgbClr val="CC9900"/>
              </a:buClr>
              <a:buSzPct val="65000"/>
            </a:pPr>
            <a:r>
              <a:rPr lang="en-US" altLang="zh-CN" sz="2000" kern="0" dirty="0">
                <a:solidFill>
                  <a:srgbClr val="000000"/>
                </a:solidFill>
                <a:latin typeface="微软雅黑" panose="020B0503020204020204" pitchFamily="34" charset="-122"/>
                <a:ea typeface="微软雅黑" panose="020B0503020204020204" pitchFamily="34" charset="-122"/>
              </a:rPr>
              <a:t>    k</a:t>
            </a:r>
            <a:r>
              <a:rPr lang="en-US" altLang="zh-CN" sz="2000" kern="0" dirty="0">
                <a:solidFill>
                  <a:srgbClr val="000000"/>
                </a:solidFill>
                <a:latin typeface="微软雅黑" panose="020B0503020204020204" pitchFamily="34" charset="-122"/>
                <a:ea typeface="微软雅黑" panose="020B0503020204020204" pitchFamily="34" charset="-122"/>
                <a:sym typeface="Wingdings" panose="05000000000000000000" pitchFamily="2" charset="2"/>
              </a:rPr>
              <a:t>1</a:t>
            </a:r>
          </a:p>
          <a:p>
            <a:pPr marL="342900" lvl="0" indent="-342900" fontAlgn="base">
              <a:lnSpc>
                <a:spcPct val="125000"/>
              </a:lnSpc>
              <a:spcBef>
                <a:spcPct val="0"/>
              </a:spcBef>
              <a:spcAft>
                <a:spcPct val="0"/>
              </a:spcAft>
              <a:buClr>
                <a:srgbClr val="CC9900"/>
              </a:buClr>
              <a:buSzPct val="65000"/>
            </a:pPr>
            <a:r>
              <a:rPr lang="en-US" altLang="zh-CN" sz="2000" kern="0" dirty="0">
                <a:solidFill>
                  <a:srgbClr val="000000"/>
                </a:solidFill>
                <a:latin typeface="微软雅黑" panose="020B0503020204020204" pitchFamily="34" charset="-122"/>
                <a:ea typeface="微软雅黑" panose="020B0503020204020204" pitchFamily="34" charset="-122"/>
                <a:sym typeface="Wingdings" panose="05000000000000000000" pitchFamily="2" charset="2"/>
              </a:rPr>
              <a:t>    while k&gt;0 do</a:t>
            </a:r>
          </a:p>
          <a:p>
            <a:pPr marL="342900" lvl="0" indent="-342900" fontAlgn="base">
              <a:lnSpc>
                <a:spcPct val="125000"/>
              </a:lnSpc>
              <a:spcBef>
                <a:spcPct val="0"/>
              </a:spcBef>
              <a:spcAft>
                <a:spcPct val="0"/>
              </a:spcAft>
              <a:buClr>
                <a:srgbClr val="CC9900"/>
              </a:buClr>
              <a:buSzPct val="65000"/>
            </a:pPr>
            <a:r>
              <a:rPr lang="en-US" altLang="zh-CN" sz="2000" kern="0" dirty="0">
                <a:solidFill>
                  <a:srgbClr val="000000"/>
                </a:solidFill>
                <a:latin typeface="微软雅黑" panose="020B0503020204020204" pitchFamily="34" charset="-122"/>
                <a:ea typeface="微软雅黑" panose="020B0503020204020204" pitchFamily="34" charset="-122"/>
                <a:sym typeface="Wingdings" panose="05000000000000000000" pitchFamily="2" charset="2"/>
              </a:rPr>
              <a:t>         if </a:t>
            </a:r>
            <a:r>
              <a:rPr lang="zh-CN" altLang="en-US" sz="2000" kern="0" dirty="0">
                <a:solidFill>
                  <a:srgbClr val="000000"/>
                </a:solidFill>
                <a:latin typeface="微软雅黑" panose="020B0503020204020204" pitchFamily="34" charset="-122"/>
                <a:ea typeface="微软雅黑" panose="020B0503020204020204" pitchFamily="34" charset="-122"/>
                <a:sym typeface="Wingdings" panose="05000000000000000000" pitchFamily="2" charset="2"/>
              </a:rPr>
              <a:t>还剩有没检验过的</a:t>
            </a:r>
            <a:r>
              <a:rPr lang="en-US" altLang="zh-CN" sz="2000" kern="0" dirty="0">
                <a:solidFill>
                  <a:srgbClr val="000000"/>
                </a:solidFill>
                <a:latin typeface="微软雅黑" panose="020B0503020204020204" pitchFamily="34" charset="-122"/>
                <a:ea typeface="微软雅黑" panose="020B0503020204020204" pitchFamily="34" charset="-122"/>
                <a:sym typeface="Wingdings" panose="05000000000000000000" pitchFamily="2" charset="2"/>
              </a:rPr>
              <a:t>X(k)</a:t>
            </a:r>
            <a:r>
              <a:rPr lang="zh-CN" altLang="en-US" sz="2000" kern="0" dirty="0">
                <a:solidFill>
                  <a:srgbClr val="000000"/>
                </a:solidFill>
                <a:latin typeface="微软雅黑" panose="020B0503020204020204" pitchFamily="34" charset="-122"/>
                <a:ea typeface="微软雅黑" panose="020B0503020204020204" pitchFamily="34" charset="-122"/>
                <a:sym typeface="Wingdings" panose="05000000000000000000" pitchFamily="2" charset="2"/>
              </a:rPr>
              <a:t>使得</a:t>
            </a:r>
          </a:p>
          <a:p>
            <a:pPr marL="342900" lvl="0" indent="-342900" fontAlgn="base">
              <a:lnSpc>
                <a:spcPct val="125000"/>
              </a:lnSpc>
              <a:spcBef>
                <a:spcPct val="0"/>
              </a:spcBef>
              <a:spcAft>
                <a:spcPct val="0"/>
              </a:spcAft>
              <a:buClr>
                <a:srgbClr val="CC9900"/>
              </a:buClr>
              <a:buSzPct val="65000"/>
            </a:pPr>
            <a:r>
              <a:rPr lang="zh-CN" altLang="en-US" sz="2000" kern="0" dirty="0">
                <a:solidFill>
                  <a:srgbClr val="000000"/>
                </a:solidFill>
                <a:latin typeface="微软雅黑" panose="020B0503020204020204" pitchFamily="34" charset="-122"/>
                <a:ea typeface="微软雅黑" panose="020B0503020204020204" pitchFamily="34" charset="-122"/>
                <a:sym typeface="Wingdings" panose="05000000000000000000" pitchFamily="2" charset="2"/>
              </a:rPr>
              <a:t>               </a:t>
            </a:r>
            <a:r>
              <a:rPr lang="en-US" altLang="zh-CN" sz="2000" kern="0" dirty="0">
                <a:solidFill>
                  <a:srgbClr val="000000"/>
                </a:solidFill>
                <a:latin typeface="微软雅黑" panose="020B0503020204020204" pitchFamily="34" charset="-122"/>
                <a:ea typeface="微软雅黑" panose="020B0503020204020204" pitchFamily="34" charset="-122"/>
                <a:sym typeface="Wingdings" panose="05000000000000000000" pitchFamily="2" charset="2"/>
              </a:rPr>
              <a:t>X(k) </a:t>
            </a:r>
            <a:r>
              <a:rPr lang="en-US" altLang="zh-CN" sz="2000" kern="0" dirty="0">
                <a:solidFill>
                  <a:srgbClr val="000000"/>
                </a:solidFill>
                <a:latin typeface="微软雅黑" panose="020B0503020204020204" pitchFamily="34" charset="-122"/>
                <a:ea typeface="微软雅黑" panose="020B0503020204020204" pitchFamily="34" charset="-122"/>
              </a:rPr>
              <a:t>∈T(X(1),…X(k-1)) and  B(X(1),…X(k))=true</a:t>
            </a:r>
          </a:p>
          <a:p>
            <a:pPr marL="342900" lvl="0" indent="-342900" fontAlgn="base">
              <a:lnSpc>
                <a:spcPct val="125000"/>
              </a:lnSpc>
              <a:spcBef>
                <a:spcPct val="0"/>
              </a:spcBef>
              <a:spcAft>
                <a:spcPct val="0"/>
              </a:spcAft>
              <a:buClr>
                <a:srgbClr val="CC9900"/>
              </a:buClr>
              <a:buSzPct val="65000"/>
            </a:pPr>
            <a:r>
              <a:rPr lang="en-US" altLang="zh-CN" sz="2000" kern="0" dirty="0">
                <a:solidFill>
                  <a:srgbClr val="000000"/>
                </a:solidFill>
                <a:latin typeface="微软雅黑" panose="020B0503020204020204" pitchFamily="34" charset="-122"/>
                <a:ea typeface="微软雅黑" panose="020B0503020204020204" pitchFamily="34" charset="-122"/>
              </a:rPr>
              <a:t>        then</a:t>
            </a:r>
          </a:p>
          <a:p>
            <a:pPr marL="342900" lvl="0" indent="-342900" fontAlgn="base">
              <a:lnSpc>
                <a:spcPct val="125000"/>
              </a:lnSpc>
              <a:spcBef>
                <a:spcPct val="0"/>
              </a:spcBef>
              <a:spcAft>
                <a:spcPct val="0"/>
              </a:spcAft>
              <a:buClr>
                <a:srgbClr val="CC9900"/>
              </a:buClr>
              <a:buSzPct val="65000"/>
            </a:pPr>
            <a:r>
              <a:rPr lang="en-US" altLang="zh-CN" sz="2000" kern="0" dirty="0">
                <a:solidFill>
                  <a:srgbClr val="000000"/>
                </a:solidFill>
                <a:latin typeface="微软雅黑" panose="020B0503020204020204" pitchFamily="34" charset="-122"/>
                <a:ea typeface="微软雅黑" panose="020B0503020204020204" pitchFamily="34" charset="-122"/>
              </a:rPr>
              <a:t>              if(X(1),…,X(k)) </a:t>
            </a:r>
            <a:r>
              <a:rPr lang="zh-CN" altLang="en-US" sz="2000" kern="0" dirty="0">
                <a:solidFill>
                  <a:srgbClr val="000000"/>
                </a:solidFill>
                <a:latin typeface="微软雅黑" panose="020B0503020204020204" pitchFamily="34" charset="-122"/>
                <a:ea typeface="微软雅黑" panose="020B0503020204020204" pitchFamily="34" charset="-122"/>
              </a:rPr>
              <a:t>是一条已抵达一答案结点的路径</a:t>
            </a:r>
          </a:p>
          <a:p>
            <a:pPr marL="342900" lvl="0" indent="-342900" fontAlgn="base">
              <a:lnSpc>
                <a:spcPct val="125000"/>
              </a:lnSpc>
              <a:spcBef>
                <a:spcPct val="0"/>
              </a:spcBef>
              <a:spcAft>
                <a:spcPct val="0"/>
              </a:spcAft>
              <a:buClr>
                <a:srgbClr val="CC9900"/>
              </a:buClr>
              <a:buSzPct val="65000"/>
            </a:pPr>
            <a:r>
              <a:rPr lang="zh-CN" altLang="en-US" sz="2000" kern="0" dirty="0">
                <a:solidFill>
                  <a:srgbClr val="000000"/>
                </a:solidFill>
                <a:latin typeface="微软雅黑" panose="020B0503020204020204" pitchFamily="34" charset="-122"/>
                <a:ea typeface="微软雅黑" panose="020B0503020204020204" pitchFamily="34" charset="-122"/>
              </a:rPr>
              <a:t>              </a:t>
            </a:r>
            <a:r>
              <a:rPr lang="en-US" altLang="zh-CN" sz="2000" kern="0" dirty="0">
                <a:solidFill>
                  <a:srgbClr val="000000"/>
                </a:solidFill>
                <a:latin typeface="微软雅黑" panose="020B0503020204020204" pitchFamily="34" charset="-122"/>
                <a:ea typeface="微软雅黑" panose="020B0503020204020204" pitchFamily="34" charset="-122"/>
              </a:rPr>
              <a:t>then print(X(1),…,X(k)) </a:t>
            </a:r>
            <a:r>
              <a:rPr lang="en-US" altLang="zh-CN" sz="2000" kern="0" dirty="0" smtClean="0">
                <a:solidFill>
                  <a:srgbClr val="000000"/>
                </a:solidFill>
                <a:latin typeface="微软雅黑" panose="020B0503020204020204" pitchFamily="34" charset="-122"/>
                <a:ea typeface="微软雅黑" panose="020B0503020204020204" pitchFamily="34" charset="-122"/>
              </a:rPr>
              <a:t>endif k </a:t>
            </a:r>
            <a:r>
              <a:rPr lang="en-US" altLang="zh-CN" sz="2000" kern="0" dirty="0">
                <a:solidFill>
                  <a:srgbClr val="000000"/>
                </a:solidFill>
                <a:latin typeface="微软雅黑" panose="020B0503020204020204" pitchFamily="34" charset="-122"/>
                <a:ea typeface="微软雅黑" panose="020B0503020204020204" pitchFamily="34" charset="-122"/>
                <a:sym typeface="Wingdings" panose="05000000000000000000" pitchFamily="2" charset="2"/>
              </a:rPr>
              <a:t>k+1  </a:t>
            </a:r>
            <a:r>
              <a:rPr lang="en-US" altLang="zh-CN" kern="0" dirty="0">
                <a:solidFill>
                  <a:srgbClr val="000000"/>
                </a:solidFill>
                <a:latin typeface="微软雅黑" panose="020B0503020204020204" pitchFamily="34" charset="-122"/>
                <a:ea typeface="微软雅黑" panose="020B0503020204020204" pitchFamily="34" charset="-122"/>
                <a:sym typeface="Wingdings" panose="05000000000000000000" pitchFamily="2" charset="2"/>
              </a:rPr>
              <a:t>//</a:t>
            </a:r>
            <a:r>
              <a:rPr lang="zh-CN" altLang="en-US" kern="0" dirty="0">
                <a:solidFill>
                  <a:srgbClr val="000000"/>
                </a:solidFill>
                <a:latin typeface="微软雅黑" panose="020B0503020204020204" pitchFamily="34" charset="-122"/>
                <a:ea typeface="微软雅黑" panose="020B0503020204020204" pitchFamily="34" charset="-122"/>
                <a:sym typeface="Wingdings" panose="05000000000000000000" pitchFamily="2" charset="2"/>
              </a:rPr>
              <a:t>考虑下一个集合</a:t>
            </a:r>
            <a:r>
              <a:rPr lang="en-US" altLang="zh-CN" kern="0" dirty="0">
                <a:solidFill>
                  <a:srgbClr val="000000"/>
                </a:solidFill>
                <a:latin typeface="微软雅黑" panose="020B0503020204020204" pitchFamily="34" charset="-122"/>
                <a:ea typeface="微软雅黑" panose="020B0503020204020204" pitchFamily="34" charset="-122"/>
                <a:sym typeface="Wingdings" panose="05000000000000000000" pitchFamily="2" charset="2"/>
              </a:rPr>
              <a:t>//</a:t>
            </a:r>
          </a:p>
          <a:p>
            <a:pPr marL="342900" lvl="0" indent="-342900" fontAlgn="base">
              <a:lnSpc>
                <a:spcPct val="125000"/>
              </a:lnSpc>
              <a:spcBef>
                <a:spcPct val="0"/>
              </a:spcBef>
              <a:spcAft>
                <a:spcPct val="0"/>
              </a:spcAft>
              <a:buClr>
                <a:srgbClr val="CC9900"/>
              </a:buClr>
              <a:buSzPct val="65000"/>
            </a:pPr>
            <a:r>
              <a:rPr lang="zh-CN" altLang="en-US" sz="2000" kern="0" dirty="0">
                <a:solidFill>
                  <a:srgbClr val="000000"/>
                </a:solidFill>
                <a:latin typeface="微软雅黑" panose="020B0503020204020204" pitchFamily="34" charset="-122"/>
                <a:ea typeface="微软雅黑" panose="020B0503020204020204" pitchFamily="34" charset="-122"/>
                <a:sym typeface="Wingdings" panose="05000000000000000000" pitchFamily="2" charset="2"/>
              </a:rPr>
              <a:t>        </a:t>
            </a:r>
            <a:r>
              <a:rPr lang="en-US" altLang="zh-CN" sz="2000" kern="0" dirty="0">
                <a:solidFill>
                  <a:srgbClr val="000000"/>
                </a:solidFill>
                <a:latin typeface="微软雅黑" panose="020B0503020204020204" pitchFamily="34" charset="-122"/>
                <a:ea typeface="微软雅黑" panose="020B0503020204020204" pitchFamily="34" charset="-122"/>
                <a:sym typeface="Wingdings" panose="05000000000000000000" pitchFamily="2" charset="2"/>
              </a:rPr>
              <a:t>else</a:t>
            </a:r>
          </a:p>
          <a:p>
            <a:pPr marL="342900" lvl="0" indent="-342900" fontAlgn="base">
              <a:lnSpc>
                <a:spcPct val="125000"/>
              </a:lnSpc>
              <a:spcBef>
                <a:spcPct val="0"/>
              </a:spcBef>
              <a:spcAft>
                <a:spcPct val="0"/>
              </a:spcAft>
              <a:buClr>
                <a:srgbClr val="CC9900"/>
              </a:buClr>
              <a:buSzPct val="65000"/>
            </a:pPr>
            <a:r>
              <a:rPr lang="en-US" altLang="zh-CN" sz="2000" kern="0" dirty="0">
                <a:solidFill>
                  <a:srgbClr val="000000"/>
                </a:solidFill>
                <a:latin typeface="微软雅黑" panose="020B0503020204020204" pitchFamily="34" charset="-122"/>
                <a:ea typeface="微软雅黑" panose="020B0503020204020204" pitchFamily="34" charset="-122"/>
                <a:sym typeface="Wingdings" panose="05000000000000000000" pitchFamily="2" charset="2"/>
              </a:rPr>
              <a:t>              k k-1   </a:t>
            </a:r>
            <a:r>
              <a:rPr lang="en-US" altLang="zh-CN" kern="0" dirty="0">
                <a:solidFill>
                  <a:srgbClr val="000000"/>
                </a:solidFill>
                <a:latin typeface="微软雅黑" panose="020B0503020204020204" pitchFamily="34" charset="-122"/>
                <a:ea typeface="微软雅黑" panose="020B0503020204020204" pitchFamily="34" charset="-122"/>
                <a:sym typeface="Wingdings" panose="05000000000000000000" pitchFamily="2" charset="2"/>
              </a:rPr>
              <a:t>//</a:t>
            </a:r>
            <a:r>
              <a:rPr lang="zh-CN" altLang="en-US" kern="0" dirty="0">
                <a:solidFill>
                  <a:srgbClr val="000000"/>
                </a:solidFill>
                <a:latin typeface="微软雅黑" panose="020B0503020204020204" pitchFamily="34" charset="-122"/>
                <a:ea typeface="微软雅黑" panose="020B0503020204020204" pitchFamily="34" charset="-122"/>
                <a:sym typeface="Wingdings" panose="05000000000000000000" pitchFamily="2" charset="2"/>
              </a:rPr>
              <a:t>回溯到先前的集合</a:t>
            </a:r>
            <a:r>
              <a:rPr lang="en-US" altLang="zh-CN" kern="0" dirty="0">
                <a:solidFill>
                  <a:srgbClr val="000000"/>
                </a:solidFill>
                <a:latin typeface="微软雅黑" panose="020B0503020204020204" pitchFamily="34" charset="-122"/>
                <a:ea typeface="微软雅黑" panose="020B0503020204020204" pitchFamily="34" charset="-122"/>
                <a:sym typeface="Wingdings" panose="05000000000000000000" pitchFamily="2" charset="2"/>
              </a:rPr>
              <a:t>//</a:t>
            </a:r>
          </a:p>
          <a:p>
            <a:pPr marL="342900" lvl="0" indent="-342900" fontAlgn="base">
              <a:lnSpc>
                <a:spcPct val="125000"/>
              </a:lnSpc>
              <a:spcBef>
                <a:spcPct val="0"/>
              </a:spcBef>
              <a:spcAft>
                <a:spcPct val="0"/>
              </a:spcAft>
              <a:buClr>
                <a:srgbClr val="CC9900"/>
              </a:buClr>
              <a:buSzPct val="65000"/>
            </a:pPr>
            <a:r>
              <a:rPr lang="en-US" altLang="zh-CN" sz="2000" kern="0" dirty="0">
                <a:solidFill>
                  <a:srgbClr val="000000"/>
                </a:solidFill>
                <a:latin typeface="微软雅黑" panose="020B0503020204020204" pitchFamily="34" charset="-122"/>
                <a:ea typeface="微软雅黑" panose="020B0503020204020204" pitchFamily="34" charset="-122"/>
                <a:sym typeface="Wingdings" panose="05000000000000000000" pitchFamily="2" charset="2"/>
              </a:rPr>
              <a:t>        endif</a:t>
            </a:r>
          </a:p>
          <a:p>
            <a:pPr marL="342900" lvl="0" indent="-342900" fontAlgn="base">
              <a:lnSpc>
                <a:spcPct val="125000"/>
              </a:lnSpc>
              <a:spcBef>
                <a:spcPct val="0"/>
              </a:spcBef>
              <a:spcAft>
                <a:spcPct val="0"/>
              </a:spcAft>
              <a:buClr>
                <a:srgbClr val="CC9900"/>
              </a:buClr>
              <a:buSzPct val="65000"/>
            </a:pPr>
            <a:r>
              <a:rPr lang="en-US" altLang="zh-CN" sz="2000" kern="0" dirty="0">
                <a:solidFill>
                  <a:srgbClr val="000000"/>
                </a:solidFill>
                <a:latin typeface="微软雅黑" panose="020B0503020204020204" pitchFamily="34" charset="-122"/>
                <a:ea typeface="微软雅黑" panose="020B0503020204020204" pitchFamily="34" charset="-122"/>
                <a:sym typeface="Wingdings" panose="05000000000000000000" pitchFamily="2" charset="2"/>
              </a:rPr>
              <a:t>    repeat</a:t>
            </a:r>
          </a:p>
          <a:p>
            <a:pPr marL="342900" lvl="0" indent="-342900" fontAlgn="base">
              <a:lnSpc>
                <a:spcPct val="125000"/>
              </a:lnSpc>
              <a:spcBef>
                <a:spcPct val="0"/>
              </a:spcBef>
              <a:spcAft>
                <a:spcPct val="0"/>
              </a:spcAft>
              <a:buClr>
                <a:srgbClr val="CC9900"/>
              </a:buClr>
              <a:buSzPct val="65000"/>
            </a:pPr>
            <a:r>
              <a:rPr lang="en-US" altLang="zh-CN" sz="2000" kern="0" dirty="0">
                <a:solidFill>
                  <a:srgbClr val="000000"/>
                </a:solidFill>
                <a:latin typeface="微软雅黑" panose="020B0503020204020204" pitchFamily="34" charset="-122"/>
                <a:ea typeface="微软雅黑" panose="020B0503020204020204" pitchFamily="34" charset="-122"/>
                <a:sym typeface="Wingdings" panose="05000000000000000000" pitchFamily="2" charset="2"/>
              </a:rPr>
              <a:t>end BACKTRACK</a:t>
            </a:r>
          </a:p>
        </p:txBody>
      </p:sp>
      <p:sp>
        <p:nvSpPr>
          <p:cNvPr id="12" name="Text Box 4"/>
          <p:cNvSpPr txBox="1">
            <a:spLocks noChangeArrowheads="1"/>
          </p:cNvSpPr>
          <p:nvPr/>
        </p:nvSpPr>
        <p:spPr bwMode="auto">
          <a:xfrm>
            <a:off x="6428232" y="1352237"/>
            <a:ext cx="5396271" cy="961289"/>
          </a:xfrm>
          <a:prstGeom prst="rect">
            <a:avLst/>
          </a:prstGeom>
          <a:solidFill>
            <a:srgbClr val="CDFFE6"/>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a:defRPr sz="9600">
                <a:solidFill>
                  <a:schemeClr val="tx1"/>
                </a:solidFill>
                <a:latin typeface="Arial" panose="020B0604020202020204" pitchFamily="34" charset="0"/>
                <a:ea typeface="宋体" panose="02010600030101010101" pitchFamily="2" charset="-122"/>
              </a:defRPr>
            </a:lvl1pPr>
            <a:lvl2pPr marL="742950" indent="-285750">
              <a:defRPr sz="9600">
                <a:solidFill>
                  <a:schemeClr val="tx1"/>
                </a:solidFill>
                <a:latin typeface="Arial" panose="020B0604020202020204" pitchFamily="34" charset="0"/>
                <a:ea typeface="宋体" panose="02010600030101010101" pitchFamily="2" charset="-122"/>
              </a:defRPr>
            </a:lvl2pPr>
            <a:lvl3pPr marL="1143000" indent="-228600">
              <a:defRPr sz="9600">
                <a:solidFill>
                  <a:schemeClr val="tx1"/>
                </a:solidFill>
                <a:latin typeface="Arial" panose="020B0604020202020204" pitchFamily="34" charset="0"/>
                <a:ea typeface="宋体" panose="02010600030101010101" pitchFamily="2" charset="-122"/>
              </a:defRPr>
            </a:lvl3pPr>
            <a:lvl4pPr marL="1600200" indent="-228600">
              <a:defRPr sz="9600">
                <a:solidFill>
                  <a:schemeClr val="tx1"/>
                </a:solidFill>
                <a:latin typeface="Arial" panose="020B0604020202020204" pitchFamily="34" charset="0"/>
                <a:ea typeface="宋体" panose="02010600030101010101" pitchFamily="2" charset="-122"/>
              </a:defRPr>
            </a:lvl4pPr>
            <a:lvl5pPr marL="2057400" indent="-228600">
              <a:defRPr sz="96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96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96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96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9600">
                <a:solidFill>
                  <a:schemeClr val="tx1"/>
                </a:solidFill>
                <a:latin typeface="Arial" panose="020B0604020202020204" pitchFamily="34" charset="0"/>
                <a:ea typeface="宋体" panose="02010600030101010101" pitchFamily="2" charset="-122"/>
              </a:defRPr>
            </a:lvl9pPr>
          </a:lstStyle>
          <a:p>
            <a:pPr marL="285750" marR="0" lvl="0" indent="-285750" defTabSz="914400" eaLnBrk="1" fontAlgn="base" latinLnBrk="0" hangingPunct="1">
              <a:lnSpc>
                <a:spcPct val="150000"/>
              </a:lnSpc>
              <a:spcBef>
                <a:spcPct val="0"/>
              </a:spcBef>
              <a:spcAft>
                <a:spcPct val="0"/>
              </a:spcAft>
              <a:buClrTx/>
              <a:buSzTx/>
              <a:buFont typeface="Wingdings" panose="05000000000000000000" pitchFamily="2" charset="2"/>
              <a:buChar char="u"/>
              <a:tabLst/>
              <a:defRPr/>
            </a:pPr>
            <a:r>
              <a:rPr kumimoji="0" lang="zh-CN" altLang="en-US" sz="20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回溯方法的抽象描述。该算法求出所有答案结点。</a:t>
            </a:r>
          </a:p>
        </p:txBody>
      </p:sp>
      <p:sp>
        <p:nvSpPr>
          <p:cNvPr id="14" name="Text Box 4"/>
          <p:cNvSpPr txBox="1">
            <a:spLocks noChangeArrowheads="1"/>
          </p:cNvSpPr>
          <p:nvPr/>
        </p:nvSpPr>
        <p:spPr bwMode="auto">
          <a:xfrm>
            <a:off x="6492240" y="4901184"/>
            <a:ext cx="5332265" cy="1884618"/>
          </a:xfrm>
          <a:prstGeom prst="rect">
            <a:avLst/>
          </a:prstGeom>
          <a:solidFill>
            <a:srgbClr val="CDFFE6"/>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a:defRPr sz="9600">
                <a:solidFill>
                  <a:schemeClr val="tx1"/>
                </a:solidFill>
                <a:latin typeface="Arial" panose="020B0604020202020204" pitchFamily="34" charset="0"/>
                <a:ea typeface="宋体" panose="02010600030101010101" pitchFamily="2" charset="-122"/>
              </a:defRPr>
            </a:lvl1pPr>
            <a:lvl2pPr marL="742950" indent="-285750">
              <a:defRPr sz="9600">
                <a:solidFill>
                  <a:schemeClr val="tx1"/>
                </a:solidFill>
                <a:latin typeface="Arial" panose="020B0604020202020204" pitchFamily="34" charset="0"/>
                <a:ea typeface="宋体" panose="02010600030101010101" pitchFamily="2" charset="-122"/>
              </a:defRPr>
            </a:lvl2pPr>
            <a:lvl3pPr marL="1143000" indent="-228600">
              <a:defRPr sz="9600">
                <a:solidFill>
                  <a:schemeClr val="tx1"/>
                </a:solidFill>
                <a:latin typeface="Arial" panose="020B0604020202020204" pitchFamily="34" charset="0"/>
                <a:ea typeface="宋体" panose="02010600030101010101" pitchFamily="2" charset="-122"/>
              </a:defRPr>
            </a:lvl3pPr>
            <a:lvl4pPr marL="1600200" indent="-228600">
              <a:defRPr sz="9600">
                <a:solidFill>
                  <a:schemeClr val="tx1"/>
                </a:solidFill>
                <a:latin typeface="Arial" panose="020B0604020202020204" pitchFamily="34" charset="0"/>
                <a:ea typeface="宋体" panose="02010600030101010101" pitchFamily="2" charset="-122"/>
              </a:defRPr>
            </a:lvl4pPr>
            <a:lvl5pPr marL="2057400" indent="-228600">
              <a:defRPr sz="96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96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96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96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9600">
                <a:solidFill>
                  <a:schemeClr val="tx1"/>
                </a:solidFill>
                <a:latin typeface="Arial" panose="020B0604020202020204" pitchFamily="34" charset="0"/>
                <a:ea typeface="宋体" panose="02010600030101010101" pitchFamily="2" charset="-122"/>
              </a:defRPr>
            </a:lvl9pPr>
          </a:lstStyle>
          <a:p>
            <a:pPr marL="285750" marR="0" lvl="0" indent="-285750" defTabSz="914400" eaLnBrk="1" fontAlgn="base" latinLnBrk="0" hangingPunct="1">
              <a:lnSpc>
                <a:spcPct val="150000"/>
              </a:lnSpc>
              <a:spcBef>
                <a:spcPct val="0"/>
              </a:spcBef>
              <a:spcAft>
                <a:spcPct val="0"/>
              </a:spcAft>
              <a:buClrTx/>
              <a:buSzTx/>
              <a:buFont typeface="Wingdings" panose="05000000000000000000" pitchFamily="2" charset="2"/>
              <a:buChar char="u"/>
              <a:tabLst/>
              <a:defRPr/>
            </a:pPr>
            <a:r>
              <a:rPr kumimoji="0" lang="zh-CN" altLang="en-US" sz="20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在</a:t>
            </a:r>
            <a:r>
              <a:rPr kumimoji="0" lang="en-US" altLang="zh-CN" sz="20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X(1),…,X(k-1)</a:t>
            </a:r>
            <a:r>
              <a:rPr kumimoji="0" lang="zh-CN" altLang="en-US" sz="20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已经被选定的情况下， </a:t>
            </a:r>
            <a:r>
              <a:rPr kumimoji="0" lang="en-US" altLang="zh-CN" sz="20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T(X(1),…,X(k-1))</a:t>
            </a:r>
            <a:r>
              <a:rPr kumimoji="0" lang="zh-CN" altLang="en-US" sz="20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给出</a:t>
            </a:r>
            <a:r>
              <a:rPr kumimoji="0" lang="en-US" altLang="zh-CN" sz="20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X(k)</a:t>
            </a:r>
            <a:r>
              <a:rPr kumimoji="0" lang="zh-CN" altLang="en-US" sz="20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的所有可能的取值。限界函数</a:t>
            </a:r>
            <a:r>
              <a:rPr kumimoji="0" lang="en-US" altLang="zh-CN" sz="20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B(X(1),…,X(k))</a:t>
            </a:r>
            <a:r>
              <a:rPr kumimoji="0" lang="zh-CN" altLang="en-US" sz="20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判断哪些元素满足隐式约束条件。</a:t>
            </a:r>
          </a:p>
        </p:txBody>
      </p:sp>
    </p:spTree>
    <p:extLst>
      <p:ext uri="{BB962C8B-B14F-4D97-AF65-F5344CB8AC3E}">
        <p14:creationId xmlns:p14="http://schemas.microsoft.com/office/powerpoint/2010/main" val="1827893836"/>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3333" y="338667"/>
            <a:ext cx="2607733" cy="593644"/>
          </a:xfrm>
          <a:prstGeom prst="rect">
            <a:avLst/>
          </a:prstGeom>
        </p:spPr>
      </p:pic>
      <p:pic>
        <p:nvPicPr>
          <p:cNvPr id="3" name="图片 2"/>
          <p:cNvPicPr>
            <a:picLocks noChangeAspect="1"/>
          </p:cNvPicPr>
          <p:nvPr/>
        </p:nvPicPr>
        <p:blipFill rotWithShape="1">
          <a:blip r:embed="rId4">
            <a:alphaModFix amt="4000"/>
            <a:extLst>
              <a:ext uri="{28A0092B-C50C-407E-A947-70E740481C1C}">
                <a14:useLocalDpi xmlns:a14="http://schemas.microsoft.com/office/drawing/2010/main" val="0"/>
              </a:ext>
            </a:extLst>
          </a:blip>
          <a:srcRect t="4939" r="28793" b="22469"/>
          <a:stretch/>
        </p:blipFill>
        <p:spPr>
          <a:xfrm>
            <a:off x="2641601" y="902926"/>
            <a:ext cx="9550400" cy="5955074"/>
          </a:xfrm>
          <a:prstGeom prst="rect">
            <a:avLst/>
          </a:prstGeom>
        </p:spPr>
      </p:pic>
      <p:sp>
        <p:nvSpPr>
          <p:cNvPr id="6" name="矩形 5"/>
          <p:cNvSpPr/>
          <p:nvPr/>
        </p:nvSpPr>
        <p:spPr>
          <a:xfrm>
            <a:off x="2112264" y="1230565"/>
            <a:ext cx="9712241" cy="45719"/>
          </a:xfrm>
          <a:prstGeom prst="rect">
            <a:avLst/>
          </a:prstGeom>
          <a:solidFill>
            <a:srgbClr val="239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矩形 9"/>
          <p:cNvSpPr/>
          <p:nvPr/>
        </p:nvSpPr>
        <p:spPr>
          <a:xfrm>
            <a:off x="9618453" y="383465"/>
            <a:ext cx="2206050" cy="523220"/>
          </a:xfrm>
          <a:prstGeom prst="rect">
            <a:avLst/>
          </a:prstGeom>
          <a:solidFill>
            <a:srgbClr val="239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矩形 10"/>
          <p:cNvSpPr/>
          <p:nvPr/>
        </p:nvSpPr>
        <p:spPr>
          <a:xfrm>
            <a:off x="9558068" y="352688"/>
            <a:ext cx="2359995" cy="584775"/>
          </a:xfrm>
          <a:prstGeom prst="rect">
            <a:avLst/>
          </a:prstGeom>
        </p:spPr>
        <p:txBody>
          <a:bodyPr wrap="square" anchor="ct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lnSpc>
                <a:spcPct val="100000"/>
              </a:lnSpc>
              <a:spcBef>
                <a:spcPts val="0"/>
              </a:spcBef>
              <a:spcAft>
                <a:spcPts val="0"/>
              </a:spcAft>
              <a:defRPr/>
            </a:pPr>
            <a:r>
              <a:rPr lang="zh-CN" altLang="en-US" sz="3200" b="1" dirty="0">
                <a:solidFill>
                  <a:schemeClr val="bg1"/>
                </a:solidFill>
                <a:latin typeface="微软雅黑" charset="-122"/>
                <a:ea typeface="微软雅黑" charset="-122"/>
                <a:sym typeface="+mn-ea"/>
              </a:rPr>
              <a:t>回溯法</a:t>
            </a:r>
          </a:p>
        </p:txBody>
      </p:sp>
      <p:sp>
        <p:nvSpPr>
          <p:cNvPr id="13" name="文本框 12"/>
          <p:cNvSpPr txBox="1"/>
          <p:nvPr/>
        </p:nvSpPr>
        <p:spPr>
          <a:xfrm>
            <a:off x="342669" y="1027613"/>
            <a:ext cx="1851891" cy="584775"/>
          </a:xfrm>
          <a:prstGeom prst="rect">
            <a:avLst/>
          </a:prstGeom>
          <a:noFill/>
        </p:spPr>
        <p:txBody>
          <a:bodyPr wrap="square" rtlCol="0">
            <a:spAutoFit/>
          </a:bodyPr>
          <a:lstStyle/>
          <a:p>
            <a:r>
              <a:rPr kumimoji="1" lang="zh-CN" altLang="en-US" sz="3200" b="1" dirty="0" smtClean="0">
                <a:latin typeface="Microsoft YaHei" charset="-122"/>
                <a:ea typeface="Microsoft YaHei" charset="-122"/>
                <a:cs typeface="Microsoft YaHei" charset="-122"/>
              </a:rPr>
              <a:t>递归表示</a:t>
            </a:r>
            <a:endParaRPr kumimoji="1" lang="zh-CN" altLang="en-US" sz="3200" b="1" dirty="0">
              <a:latin typeface="Microsoft YaHei" charset="-122"/>
              <a:ea typeface="Microsoft YaHei" charset="-122"/>
              <a:cs typeface="Microsoft YaHei" charset="-122"/>
            </a:endParaRPr>
          </a:p>
        </p:txBody>
      </p:sp>
      <p:sp>
        <p:nvSpPr>
          <p:cNvPr id="4" name="矩形 3"/>
          <p:cNvSpPr/>
          <p:nvPr/>
        </p:nvSpPr>
        <p:spPr>
          <a:xfrm>
            <a:off x="2042159" y="1631860"/>
            <a:ext cx="6899533" cy="4870564"/>
          </a:xfrm>
          <a:prstGeom prst="rect">
            <a:avLst/>
          </a:prstGeom>
        </p:spPr>
        <p:txBody>
          <a:bodyPr wrap="square">
            <a:spAutoFit/>
          </a:bodyPr>
          <a:lstStyle/>
          <a:p>
            <a:pPr marL="342900" lvl="0" indent="-342900" fontAlgn="base">
              <a:lnSpc>
                <a:spcPct val="150000"/>
              </a:lnSpc>
              <a:spcBef>
                <a:spcPct val="0"/>
              </a:spcBef>
              <a:spcAft>
                <a:spcPct val="0"/>
              </a:spcAft>
              <a:buClr>
                <a:srgbClr val="CC9900"/>
              </a:buClr>
              <a:buSzPct val="65000"/>
            </a:pPr>
            <a:r>
              <a:rPr lang="en-US" altLang="zh-CN" sz="2000" kern="0" dirty="0" smtClean="0">
                <a:solidFill>
                  <a:srgbClr val="000000"/>
                </a:solidFill>
                <a:latin typeface="微软雅黑" panose="020B0503020204020204" pitchFamily="34" charset="-122"/>
                <a:ea typeface="微软雅黑" panose="020B0503020204020204" pitchFamily="34" charset="-122"/>
              </a:rPr>
              <a:t>procedure RBACKTRACK(k)</a:t>
            </a:r>
          </a:p>
          <a:p>
            <a:pPr marL="342900" lvl="0" indent="-342900" fontAlgn="base">
              <a:lnSpc>
                <a:spcPct val="150000"/>
              </a:lnSpc>
              <a:spcBef>
                <a:spcPct val="0"/>
              </a:spcBef>
              <a:spcAft>
                <a:spcPct val="0"/>
              </a:spcAft>
              <a:buClr>
                <a:srgbClr val="CC9900"/>
              </a:buClr>
              <a:buSzPct val="65000"/>
            </a:pPr>
            <a:r>
              <a:rPr lang="en-US" altLang="zh-CN" sz="2000" kern="0" dirty="0" smtClean="0">
                <a:solidFill>
                  <a:srgbClr val="000000"/>
                </a:solidFill>
                <a:latin typeface="微软雅黑" panose="020B0503020204020204" pitchFamily="34" charset="-122"/>
                <a:ea typeface="微软雅黑" panose="020B0503020204020204" pitchFamily="34" charset="-122"/>
              </a:rPr>
              <a:t>     </a:t>
            </a:r>
            <a:r>
              <a:rPr lang="en-US" altLang="zh-CN" sz="2000" kern="0" dirty="0">
                <a:solidFill>
                  <a:srgbClr val="000000"/>
                </a:solidFill>
                <a:latin typeface="微软雅黑" panose="020B0503020204020204" pitchFamily="34" charset="-122"/>
                <a:ea typeface="微软雅黑" panose="020B0503020204020204" pitchFamily="34" charset="-122"/>
              </a:rPr>
              <a:t>global n, X(1:n)  </a:t>
            </a:r>
            <a:endParaRPr lang="en-US" altLang="zh-CN" sz="2000" kern="0" dirty="0">
              <a:solidFill>
                <a:srgbClr val="000000"/>
              </a:solidFill>
              <a:latin typeface="微软雅黑" panose="020B0503020204020204" pitchFamily="34" charset="-122"/>
              <a:ea typeface="微软雅黑" panose="020B0503020204020204" pitchFamily="34" charset="-122"/>
              <a:sym typeface="Wingdings" panose="05000000000000000000" pitchFamily="2" charset="2"/>
            </a:endParaRPr>
          </a:p>
          <a:p>
            <a:pPr marL="342900" lvl="0" indent="-342900" fontAlgn="base">
              <a:lnSpc>
                <a:spcPct val="150000"/>
              </a:lnSpc>
              <a:spcBef>
                <a:spcPct val="0"/>
              </a:spcBef>
              <a:spcAft>
                <a:spcPct val="0"/>
              </a:spcAft>
              <a:buClr>
                <a:srgbClr val="CC9900"/>
              </a:buClr>
              <a:buSzPct val="65000"/>
            </a:pPr>
            <a:r>
              <a:rPr lang="en-US" altLang="zh-CN" sz="2000" kern="0" dirty="0">
                <a:solidFill>
                  <a:srgbClr val="000000"/>
                </a:solidFill>
                <a:latin typeface="微软雅黑" panose="020B0503020204020204" pitchFamily="34" charset="-122"/>
                <a:ea typeface="微软雅黑" panose="020B0503020204020204" pitchFamily="34" charset="-122"/>
                <a:sym typeface="Wingdings" panose="05000000000000000000" pitchFamily="2" charset="2"/>
              </a:rPr>
              <a:t>     for </a:t>
            </a:r>
            <a:r>
              <a:rPr lang="zh-CN" altLang="en-US" sz="2000" kern="0" dirty="0">
                <a:solidFill>
                  <a:srgbClr val="000000"/>
                </a:solidFill>
                <a:latin typeface="微软雅黑" panose="020B0503020204020204" pitchFamily="34" charset="-122"/>
                <a:ea typeface="微软雅黑" panose="020B0503020204020204" pitchFamily="34" charset="-122"/>
                <a:sym typeface="Wingdings" panose="05000000000000000000" pitchFamily="2" charset="2"/>
              </a:rPr>
              <a:t>满足下式的每个</a:t>
            </a:r>
            <a:r>
              <a:rPr lang="en-US" altLang="zh-CN" sz="2000" kern="0" dirty="0">
                <a:solidFill>
                  <a:srgbClr val="000000"/>
                </a:solidFill>
                <a:latin typeface="微软雅黑" panose="020B0503020204020204" pitchFamily="34" charset="-122"/>
                <a:ea typeface="微软雅黑" panose="020B0503020204020204" pitchFamily="34" charset="-122"/>
                <a:sym typeface="Wingdings" panose="05000000000000000000" pitchFamily="2" charset="2"/>
              </a:rPr>
              <a:t>X(k)</a:t>
            </a:r>
          </a:p>
          <a:p>
            <a:pPr marL="342900" lvl="0" indent="-342900" fontAlgn="base">
              <a:lnSpc>
                <a:spcPct val="150000"/>
              </a:lnSpc>
              <a:spcBef>
                <a:spcPct val="0"/>
              </a:spcBef>
              <a:spcAft>
                <a:spcPct val="0"/>
              </a:spcAft>
              <a:buClr>
                <a:srgbClr val="CC9900"/>
              </a:buClr>
              <a:buSzPct val="65000"/>
            </a:pPr>
            <a:r>
              <a:rPr lang="en-US" altLang="zh-CN" sz="2000" kern="0" dirty="0">
                <a:solidFill>
                  <a:srgbClr val="000000"/>
                </a:solidFill>
                <a:latin typeface="微软雅黑" panose="020B0503020204020204" pitchFamily="34" charset="-122"/>
                <a:ea typeface="微软雅黑" panose="020B0503020204020204" pitchFamily="34" charset="-122"/>
                <a:sym typeface="Wingdings" panose="05000000000000000000" pitchFamily="2" charset="2"/>
              </a:rPr>
              <a:t>          X(k) </a:t>
            </a:r>
            <a:r>
              <a:rPr lang="en-US" altLang="zh-CN" sz="2000" kern="0" dirty="0">
                <a:solidFill>
                  <a:srgbClr val="000000"/>
                </a:solidFill>
                <a:latin typeface="微软雅黑" panose="020B0503020204020204" pitchFamily="34" charset="-122"/>
                <a:ea typeface="微软雅黑" panose="020B0503020204020204" pitchFamily="34" charset="-122"/>
              </a:rPr>
              <a:t>∈T(X(1),…X(k-1)) and  B(X(1),…X(k))=true do</a:t>
            </a:r>
          </a:p>
          <a:p>
            <a:pPr marL="342900" lvl="0" indent="-342900" fontAlgn="base">
              <a:lnSpc>
                <a:spcPct val="150000"/>
              </a:lnSpc>
              <a:spcBef>
                <a:spcPct val="0"/>
              </a:spcBef>
              <a:spcAft>
                <a:spcPct val="0"/>
              </a:spcAft>
              <a:buClr>
                <a:srgbClr val="CC9900"/>
              </a:buClr>
              <a:buSzPct val="65000"/>
            </a:pPr>
            <a:r>
              <a:rPr lang="en-US" altLang="zh-CN" sz="700" kern="0" dirty="0">
                <a:solidFill>
                  <a:srgbClr val="000000"/>
                </a:solidFill>
                <a:latin typeface="微软雅黑" panose="020B0503020204020204" pitchFamily="34" charset="-122"/>
                <a:ea typeface="微软雅黑" panose="020B0503020204020204" pitchFamily="34" charset="-122"/>
              </a:rPr>
              <a:t>     </a:t>
            </a:r>
          </a:p>
          <a:p>
            <a:pPr marL="342900" lvl="0" indent="-342900" fontAlgn="base">
              <a:lnSpc>
                <a:spcPct val="150000"/>
              </a:lnSpc>
              <a:spcBef>
                <a:spcPct val="0"/>
              </a:spcBef>
              <a:spcAft>
                <a:spcPct val="0"/>
              </a:spcAft>
              <a:buClr>
                <a:srgbClr val="CC9900"/>
              </a:buClr>
              <a:buSzPct val="65000"/>
            </a:pPr>
            <a:r>
              <a:rPr lang="en-US" altLang="zh-CN" sz="2000" kern="0" dirty="0">
                <a:solidFill>
                  <a:srgbClr val="000000"/>
                </a:solidFill>
                <a:latin typeface="微软雅黑" panose="020B0503020204020204" pitchFamily="34" charset="-122"/>
                <a:ea typeface="微软雅黑" panose="020B0503020204020204" pitchFamily="34" charset="-122"/>
              </a:rPr>
              <a:t>          if(X(1),…,X(k)) </a:t>
            </a:r>
            <a:r>
              <a:rPr lang="zh-CN" altLang="en-US" sz="2000" kern="0" dirty="0">
                <a:solidFill>
                  <a:srgbClr val="000000"/>
                </a:solidFill>
                <a:latin typeface="微软雅黑" panose="020B0503020204020204" pitchFamily="34" charset="-122"/>
                <a:ea typeface="微软雅黑" panose="020B0503020204020204" pitchFamily="34" charset="-122"/>
              </a:rPr>
              <a:t>是一条已抵达一答案结点的路径</a:t>
            </a:r>
          </a:p>
          <a:p>
            <a:pPr marL="342900" lvl="0" indent="-342900" fontAlgn="base">
              <a:lnSpc>
                <a:spcPct val="150000"/>
              </a:lnSpc>
              <a:spcBef>
                <a:spcPct val="0"/>
              </a:spcBef>
              <a:spcAft>
                <a:spcPct val="0"/>
              </a:spcAft>
              <a:buClr>
                <a:srgbClr val="CC9900"/>
              </a:buClr>
              <a:buSzPct val="65000"/>
            </a:pPr>
            <a:r>
              <a:rPr lang="zh-CN" altLang="en-US" sz="2000" kern="0" dirty="0">
                <a:solidFill>
                  <a:srgbClr val="000000"/>
                </a:solidFill>
                <a:latin typeface="微软雅黑" panose="020B0503020204020204" pitchFamily="34" charset="-122"/>
                <a:ea typeface="微软雅黑" panose="020B0503020204020204" pitchFamily="34" charset="-122"/>
              </a:rPr>
              <a:t>                </a:t>
            </a:r>
            <a:r>
              <a:rPr lang="en-US" altLang="zh-CN" sz="2000" kern="0" dirty="0">
                <a:solidFill>
                  <a:srgbClr val="000000"/>
                </a:solidFill>
                <a:latin typeface="微软雅黑" panose="020B0503020204020204" pitchFamily="34" charset="-122"/>
                <a:ea typeface="微软雅黑" panose="020B0503020204020204" pitchFamily="34" charset="-122"/>
              </a:rPr>
              <a:t>then   print(X(1),…,X(k)) </a:t>
            </a:r>
          </a:p>
          <a:p>
            <a:pPr marL="342900" lvl="0" indent="-342900" fontAlgn="base">
              <a:lnSpc>
                <a:spcPct val="150000"/>
              </a:lnSpc>
              <a:spcBef>
                <a:spcPct val="0"/>
              </a:spcBef>
              <a:spcAft>
                <a:spcPct val="0"/>
              </a:spcAft>
              <a:buClr>
                <a:srgbClr val="CC9900"/>
              </a:buClr>
              <a:buSzPct val="65000"/>
            </a:pPr>
            <a:r>
              <a:rPr lang="en-US" altLang="zh-CN" sz="2000" kern="0" dirty="0">
                <a:solidFill>
                  <a:srgbClr val="000000"/>
                </a:solidFill>
                <a:latin typeface="微软雅黑" panose="020B0503020204020204" pitchFamily="34" charset="-122"/>
                <a:ea typeface="微软雅黑" panose="020B0503020204020204" pitchFamily="34" charset="-122"/>
              </a:rPr>
              <a:t>          endif            </a:t>
            </a:r>
          </a:p>
          <a:p>
            <a:pPr marL="342900" lvl="0" indent="-342900" fontAlgn="base">
              <a:lnSpc>
                <a:spcPct val="150000"/>
              </a:lnSpc>
              <a:spcBef>
                <a:spcPct val="0"/>
              </a:spcBef>
              <a:spcAft>
                <a:spcPct val="0"/>
              </a:spcAft>
              <a:buClr>
                <a:srgbClr val="CC9900"/>
              </a:buClr>
              <a:buSzPct val="65000"/>
            </a:pPr>
            <a:r>
              <a:rPr lang="en-US" altLang="zh-CN" sz="2000" kern="0" dirty="0">
                <a:solidFill>
                  <a:srgbClr val="000000"/>
                </a:solidFill>
                <a:latin typeface="微软雅黑" panose="020B0503020204020204" pitchFamily="34" charset="-122"/>
                <a:ea typeface="微软雅黑" panose="020B0503020204020204" pitchFamily="34" charset="-122"/>
              </a:rPr>
              <a:t>          call </a:t>
            </a:r>
            <a:r>
              <a:rPr lang="en-US" altLang="zh-CN" sz="2000" b="1" kern="0" dirty="0">
                <a:solidFill>
                  <a:srgbClr val="FF0000"/>
                </a:solidFill>
                <a:latin typeface="微软雅黑" panose="020B0503020204020204" pitchFamily="34" charset="-122"/>
                <a:ea typeface="微软雅黑" panose="020B0503020204020204" pitchFamily="34" charset="-122"/>
              </a:rPr>
              <a:t>RBACKTRACK(k+1)</a:t>
            </a:r>
            <a:endParaRPr lang="en-US" altLang="zh-CN" sz="2000" kern="0" dirty="0">
              <a:solidFill>
                <a:srgbClr val="000000"/>
              </a:solidFill>
              <a:latin typeface="微软雅黑" panose="020B0503020204020204" pitchFamily="34" charset="-122"/>
              <a:ea typeface="微软雅黑" panose="020B0503020204020204" pitchFamily="34" charset="-122"/>
              <a:sym typeface="Wingdings" panose="05000000000000000000" pitchFamily="2" charset="2"/>
            </a:endParaRPr>
          </a:p>
          <a:p>
            <a:pPr marL="342900" lvl="0" indent="-342900" fontAlgn="base">
              <a:lnSpc>
                <a:spcPct val="150000"/>
              </a:lnSpc>
              <a:spcBef>
                <a:spcPct val="0"/>
              </a:spcBef>
              <a:spcAft>
                <a:spcPct val="0"/>
              </a:spcAft>
              <a:buClr>
                <a:srgbClr val="CC9900"/>
              </a:buClr>
              <a:buSzPct val="65000"/>
            </a:pPr>
            <a:r>
              <a:rPr lang="zh-CN" altLang="en-US" sz="2000" kern="0" dirty="0">
                <a:solidFill>
                  <a:srgbClr val="000000"/>
                </a:solidFill>
                <a:latin typeface="微软雅黑" panose="020B0503020204020204" pitchFamily="34" charset="-122"/>
                <a:ea typeface="微软雅黑" panose="020B0503020204020204" pitchFamily="34" charset="-122"/>
                <a:sym typeface="Wingdings" panose="05000000000000000000" pitchFamily="2" charset="2"/>
              </a:rPr>
              <a:t>     </a:t>
            </a:r>
            <a:r>
              <a:rPr lang="en-US" altLang="zh-CN" sz="2000" kern="0" dirty="0">
                <a:solidFill>
                  <a:srgbClr val="000000"/>
                </a:solidFill>
                <a:latin typeface="微软雅黑" panose="020B0503020204020204" pitchFamily="34" charset="-122"/>
                <a:ea typeface="微软雅黑" panose="020B0503020204020204" pitchFamily="34" charset="-122"/>
                <a:sym typeface="Wingdings" panose="05000000000000000000" pitchFamily="2" charset="2"/>
              </a:rPr>
              <a:t>repeat</a:t>
            </a:r>
          </a:p>
          <a:p>
            <a:pPr marL="342900" lvl="0" indent="-342900" fontAlgn="base">
              <a:lnSpc>
                <a:spcPct val="150000"/>
              </a:lnSpc>
              <a:spcBef>
                <a:spcPct val="0"/>
              </a:spcBef>
              <a:spcAft>
                <a:spcPct val="0"/>
              </a:spcAft>
              <a:buClr>
                <a:srgbClr val="CC9900"/>
              </a:buClr>
              <a:buSzPct val="65000"/>
            </a:pPr>
            <a:r>
              <a:rPr lang="en-US" altLang="zh-CN" sz="2000" kern="0" dirty="0">
                <a:solidFill>
                  <a:srgbClr val="000000"/>
                </a:solidFill>
                <a:latin typeface="微软雅黑" panose="020B0503020204020204" pitchFamily="34" charset="-122"/>
                <a:ea typeface="微软雅黑" panose="020B0503020204020204" pitchFamily="34" charset="-122"/>
                <a:sym typeface="Wingdings" panose="05000000000000000000" pitchFamily="2" charset="2"/>
              </a:rPr>
              <a:t>end RBACKTRACK</a:t>
            </a:r>
            <a:endParaRPr lang="zh-CN" altLang="en-US" sz="2000" kern="0" dirty="0">
              <a:solidFill>
                <a:srgbClr val="000000"/>
              </a:solidFill>
              <a:latin typeface="微软雅黑" panose="020B0503020204020204" pitchFamily="34" charset="-122"/>
              <a:ea typeface="微软雅黑" panose="020B0503020204020204" pitchFamily="34" charset="-122"/>
            </a:endParaRPr>
          </a:p>
        </p:txBody>
      </p:sp>
      <p:sp>
        <p:nvSpPr>
          <p:cNvPr id="15" name="Text Box 4"/>
          <p:cNvSpPr txBox="1">
            <a:spLocks noChangeArrowheads="1"/>
          </p:cNvSpPr>
          <p:nvPr/>
        </p:nvSpPr>
        <p:spPr bwMode="auto">
          <a:xfrm>
            <a:off x="6492240" y="1426146"/>
            <a:ext cx="5332263" cy="1477328"/>
          </a:xfrm>
          <a:prstGeom prst="rect">
            <a:avLst/>
          </a:prstGeom>
          <a:solidFill>
            <a:srgbClr val="006633">
              <a:lumMod val="20000"/>
              <a:lumOff val="80000"/>
            </a:srgbClr>
          </a:solidFill>
          <a:ln w="9525">
            <a:noFill/>
            <a:miter lim="800000"/>
            <a:headEnd/>
            <a:tailEnd/>
          </a:ln>
        </p:spPr>
        <p:txBody>
          <a:bodyPr wrap="square">
            <a:spAutoFit/>
          </a:bodyPr>
          <a:lstStyle/>
          <a:p>
            <a:pPr marL="285750" marR="0" lvl="0" indent="-285750" defTabSz="914400" eaLnBrk="1" fontAlgn="base" latinLnBrk="0" hangingPunct="1">
              <a:lnSpc>
                <a:spcPct val="150000"/>
              </a:lnSpc>
              <a:spcBef>
                <a:spcPts val="0"/>
              </a:spcBef>
              <a:spcAft>
                <a:spcPct val="0"/>
              </a:spcAft>
              <a:buClrTx/>
              <a:buSzTx/>
              <a:buFont typeface="Wingdings" panose="05000000000000000000" pitchFamily="2" charset="2"/>
              <a:buChar char="u"/>
              <a:tabLst/>
              <a:defRPr/>
            </a:pPr>
            <a:r>
              <a:rPr kumimoji="0" lang="zh-CN" altLang="en-US" sz="20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调用：</a:t>
            </a:r>
            <a:r>
              <a:rPr kumimoji="0" lang="en-US" altLang="zh-CN" sz="20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RBACKTRACK(1)</a:t>
            </a:r>
            <a:r>
              <a:rPr kumimoji="0" lang="zh-CN" altLang="en-US" sz="20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 。</a:t>
            </a:r>
          </a:p>
          <a:p>
            <a:pPr marL="285750" marR="0" lvl="0" indent="-285750" defTabSz="914400" eaLnBrk="1" fontAlgn="base" latinLnBrk="0" hangingPunct="1">
              <a:lnSpc>
                <a:spcPct val="150000"/>
              </a:lnSpc>
              <a:spcBef>
                <a:spcPts val="0"/>
              </a:spcBef>
              <a:spcAft>
                <a:spcPct val="0"/>
              </a:spcAft>
              <a:buClrTx/>
              <a:buSzTx/>
              <a:buFont typeface="Wingdings" panose="05000000000000000000" pitchFamily="2" charset="2"/>
              <a:buChar char="u"/>
              <a:tabLst/>
              <a:defRPr/>
            </a:pPr>
            <a:r>
              <a:rPr kumimoji="0" lang="zh-CN" altLang="en-US" sz="20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进入算法时，解向量的前</a:t>
            </a:r>
            <a:r>
              <a:rPr kumimoji="0" lang="en-US" altLang="zh-CN" sz="20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k-1</a:t>
            </a:r>
            <a:r>
              <a:rPr kumimoji="0" lang="zh-CN" altLang="en-US" sz="20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个分量</a:t>
            </a:r>
            <a:r>
              <a:rPr kumimoji="0" lang="en-US" altLang="zh-CN" sz="20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X(1),…,X(k-1)</a:t>
            </a:r>
            <a:r>
              <a:rPr kumimoji="0" lang="zh-CN" altLang="en-US" sz="20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已赋值。</a:t>
            </a:r>
          </a:p>
        </p:txBody>
      </p:sp>
      <p:sp>
        <p:nvSpPr>
          <p:cNvPr id="16" name="Text Box 5"/>
          <p:cNvSpPr txBox="1">
            <a:spLocks noChangeArrowheads="1"/>
          </p:cNvSpPr>
          <p:nvPr/>
        </p:nvSpPr>
        <p:spPr bwMode="auto">
          <a:xfrm>
            <a:off x="6492240" y="5231763"/>
            <a:ext cx="5332265" cy="1476375"/>
          </a:xfrm>
          <a:prstGeom prst="rect">
            <a:avLst/>
          </a:prstGeom>
          <a:solidFill>
            <a:srgbClr val="006633">
              <a:lumMod val="20000"/>
              <a:lumOff val="80000"/>
            </a:srgbClr>
          </a:solidFill>
          <a:ln w="9525">
            <a:noFill/>
            <a:miter lim="800000"/>
            <a:headEnd/>
            <a:tailEnd/>
          </a:ln>
        </p:spPr>
        <p:txBody>
          <a:bodyPr wrap="square">
            <a:spAutoFit/>
          </a:bodyPr>
          <a:lstStyle/>
          <a:p>
            <a:pPr marL="0" marR="0" lvl="0" indent="0" defTabSz="914400" eaLnBrk="1" fontAlgn="base" latinLnBrk="0" hangingPunct="1">
              <a:lnSpc>
                <a:spcPct val="150000"/>
              </a:lnSpc>
              <a:spcBef>
                <a:spcPts val="0"/>
              </a:spcBef>
              <a:spcAft>
                <a:spcPct val="0"/>
              </a:spcAft>
              <a:buClrTx/>
              <a:buSzTx/>
              <a:buFontTx/>
              <a:buNone/>
              <a:tabLst/>
              <a:defRPr/>
            </a:pPr>
            <a:r>
              <a:rPr kumimoji="0" lang="zh-CN" altLang="en-US" sz="20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说明：当</a:t>
            </a:r>
            <a:r>
              <a:rPr kumimoji="0" lang="en-US" altLang="zh-CN" sz="20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k&gt;n</a:t>
            </a:r>
            <a:r>
              <a:rPr kumimoji="0" lang="zh-CN" altLang="en-US" sz="20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时， </a:t>
            </a:r>
            <a:r>
              <a:rPr kumimoji="0" lang="en-US" altLang="zh-CN" sz="20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T(X(1),…X(k-1))</a:t>
            </a:r>
            <a:r>
              <a:rPr kumimoji="0" lang="zh-CN" altLang="en-US" sz="20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返回一个空集，算法不再进入</a:t>
            </a:r>
            <a:r>
              <a:rPr kumimoji="0" lang="en-US" altLang="zh-CN" sz="20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for</a:t>
            </a:r>
            <a:r>
              <a:rPr kumimoji="0" lang="zh-CN" altLang="en-US" sz="20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循环。</a:t>
            </a:r>
          </a:p>
          <a:p>
            <a:pPr marL="0" marR="0" lvl="0" indent="0" defTabSz="914400" eaLnBrk="1" fontAlgn="base" latinLnBrk="0" hangingPunct="1">
              <a:lnSpc>
                <a:spcPct val="150000"/>
              </a:lnSpc>
              <a:spcBef>
                <a:spcPts val="0"/>
              </a:spcBef>
              <a:spcAft>
                <a:spcPct val="0"/>
              </a:spcAft>
              <a:buClrTx/>
              <a:buSzTx/>
              <a:buFontTx/>
              <a:buNone/>
              <a:tabLst/>
              <a:defRPr/>
            </a:pPr>
            <a:r>
              <a:rPr kumimoji="0" lang="zh-CN" altLang="en-US" sz="20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算法输出所有的解，元组大小可变。</a:t>
            </a:r>
          </a:p>
        </p:txBody>
      </p:sp>
    </p:spTree>
    <p:extLst>
      <p:ext uri="{BB962C8B-B14F-4D97-AF65-F5344CB8AC3E}">
        <p14:creationId xmlns:p14="http://schemas.microsoft.com/office/powerpoint/2010/main" val="857442907"/>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p:cNvPicPr>
            <a:picLocks noChangeAspect="1"/>
          </p:cNvPicPr>
          <p:nvPr/>
        </p:nvPicPr>
        <p:blipFill rotWithShape="1">
          <a:blip r:embed="rId3">
            <a:extLst>
              <a:ext uri="{28A0092B-C50C-407E-A947-70E740481C1C}">
                <a14:useLocalDpi xmlns:a14="http://schemas.microsoft.com/office/drawing/2010/main" val="0"/>
              </a:ext>
            </a:extLst>
          </a:blip>
          <a:srcRect t="3960" r="26250" b="22542"/>
          <a:stretch/>
        </p:blipFill>
        <p:spPr>
          <a:xfrm>
            <a:off x="-1" y="0"/>
            <a:ext cx="12261273" cy="6858000"/>
          </a:xfrm>
          <a:prstGeom prst="rect">
            <a:avLst/>
          </a:prstGeom>
        </p:spPr>
      </p:pic>
      <p:sp>
        <p:nvSpPr>
          <p:cNvPr id="15" name="文本框 14"/>
          <p:cNvSpPr txBox="1"/>
          <p:nvPr/>
        </p:nvSpPr>
        <p:spPr>
          <a:xfrm>
            <a:off x="558800" y="3429000"/>
            <a:ext cx="7135962" cy="1015663"/>
          </a:xfrm>
          <a:prstGeom prst="rect">
            <a:avLst/>
          </a:prstGeom>
          <a:noFill/>
        </p:spPr>
        <p:txBody>
          <a:bodyPr wrap="square" rtlCol="0">
            <a:spAutoFit/>
          </a:bodyPr>
          <a:lstStyle/>
          <a:p>
            <a:r>
              <a:rPr kumimoji="1" lang="en-US" altLang="zh-CN" sz="6000" b="1" dirty="0" smtClean="0">
                <a:latin typeface="Microsoft YaHei" charset="-122"/>
                <a:ea typeface="Microsoft YaHei" charset="-122"/>
                <a:cs typeface="Microsoft YaHei" charset="-122"/>
              </a:rPr>
              <a:t>N-</a:t>
            </a:r>
            <a:r>
              <a:rPr kumimoji="1" lang="zh-CN" altLang="en-US" sz="6000" b="1" dirty="0" smtClean="0">
                <a:latin typeface="Microsoft YaHei" charset="-122"/>
                <a:ea typeface="Microsoft YaHei" charset="-122"/>
                <a:cs typeface="Microsoft YaHei" charset="-122"/>
              </a:rPr>
              <a:t>皇后问题</a:t>
            </a:r>
            <a:endParaRPr kumimoji="1" lang="zh-CN" altLang="en-US" sz="6000" b="1"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3344478234"/>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3333" y="338667"/>
            <a:ext cx="2607733" cy="593644"/>
          </a:xfrm>
          <a:prstGeom prst="rect">
            <a:avLst/>
          </a:prstGeom>
        </p:spPr>
      </p:pic>
      <p:pic>
        <p:nvPicPr>
          <p:cNvPr id="3" name="图片 2"/>
          <p:cNvPicPr>
            <a:picLocks noChangeAspect="1"/>
          </p:cNvPicPr>
          <p:nvPr/>
        </p:nvPicPr>
        <p:blipFill rotWithShape="1">
          <a:blip r:embed="rId4">
            <a:alphaModFix amt="4000"/>
            <a:extLst>
              <a:ext uri="{28A0092B-C50C-407E-A947-70E740481C1C}">
                <a14:useLocalDpi xmlns:a14="http://schemas.microsoft.com/office/drawing/2010/main" val="0"/>
              </a:ext>
            </a:extLst>
          </a:blip>
          <a:srcRect t="4939" r="28793" b="22469"/>
          <a:stretch/>
        </p:blipFill>
        <p:spPr>
          <a:xfrm>
            <a:off x="2641601" y="902926"/>
            <a:ext cx="9550400" cy="5955074"/>
          </a:xfrm>
          <a:prstGeom prst="rect">
            <a:avLst/>
          </a:prstGeom>
        </p:spPr>
      </p:pic>
      <p:sp>
        <p:nvSpPr>
          <p:cNvPr id="6" name="矩形 5"/>
          <p:cNvSpPr/>
          <p:nvPr/>
        </p:nvSpPr>
        <p:spPr>
          <a:xfrm>
            <a:off x="1475118" y="1253432"/>
            <a:ext cx="10349386" cy="45719"/>
          </a:xfrm>
          <a:prstGeom prst="rect">
            <a:avLst/>
          </a:prstGeom>
          <a:solidFill>
            <a:srgbClr val="239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矩形 9"/>
          <p:cNvSpPr/>
          <p:nvPr/>
        </p:nvSpPr>
        <p:spPr>
          <a:xfrm>
            <a:off x="9946257" y="383465"/>
            <a:ext cx="1878246" cy="523220"/>
          </a:xfrm>
          <a:prstGeom prst="rect">
            <a:avLst/>
          </a:prstGeom>
          <a:solidFill>
            <a:srgbClr val="239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矩形 10"/>
          <p:cNvSpPr/>
          <p:nvPr/>
        </p:nvSpPr>
        <p:spPr>
          <a:xfrm>
            <a:off x="9877245" y="352688"/>
            <a:ext cx="2040818" cy="584775"/>
          </a:xfrm>
          <a:prstGeom prst="rect">
            <a:avLst/>
          </a:prstGeom>
        </p:spPr>
        <p:txBody>
          <a:bodyPr wrap="square" anchor="ct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lnSpc>
                <a:spcPct val="100000"/>
              </a:lnSpc>
              <a:spcBef>
                <a:spcPts val="0"/>
              </a:spcBef>
              <a:spcAft>
                <a:spcPts val="0"/>
              </a:spcAft>
              <a:defRPr/>
            </a:pPr>
            <a:r>
              <a:rPr lang="en-US" altLang="zh-CN" sz="3200" b="1" dirty="0" smtClean="0">
                <a:solidFill>
                  <a:schemeClr val="bg1"/>
                </a:solidFill>
                <a:latin typeface="微软雅黑" charset="-122"/>
                <a:ea typeface="微软雅黑" charset="-122"/>
                <a:sym typeface="+mn-ea"/>
              </a:rPr>
              <a:t>N-</a:t>
            </a:r>
            <a:r>
              <a:rPr lang="zh-CN" altLang="en-US" sz="3200" b="1" dirty="0" smtClean="0">
                <a:solidFill>
                  <a:schemeClr val="bg1"/>
                </a:solidFill>
                <a:latin typeface="微软雅黑" charset="-122"/>
                <a:ea typeface="微软雅黑" charset="-122"/>
                <a:sym typeface="+mn-ea"/>
              </a:rPr>
              <a:t>皇后</a:t>
            </a:r>
            <a:endParaRPr lang="zh-CN" altLang="en-US" sz="3200" b="1" dirty="0">
              <a:solidFill>
                <a:schemeClr val="bg1"/>
              </a:solidFill>
              <a:latin typeface="微软雅黑" charset="-122"/>
              <a:ea typeface="微软雅黑" charset="-122"/>
              <a:sym typeface="+mn-ea"/>
            </a:endParaRPr>
          </a:p>
        </p:txBody>
      </p:sp>
      <p:sp>
        <p:nvSpPr>
          <p:cNvPr id="13" name="文本框 12"/>
          <p:cNvSpPr txBox="1"/>
          <p:nvPr/>
        </p:nvSpPr>
        <p:spPr>
          <a:xfrm>
            <a:off x="423334" y="972529"/>
            <a:ext cx="1051784" cy="584775"/>
          </a:xfrm>
          <a:prstGeom prst="rect">
            <a:avLst/>
          </a:prstGeom>
          <a:noFill/>
        </p:spPr>
        <p:txBody>
          <a:bodyPr wrap="square" rtlCol="0">
            <a:spAutoFit/>
          </a:bodyPr>
          <a:lstStyle/>
          <a:p>
            <a:r>
              <a:rPr kumimoji="1" lang="zh-CN" altLang="en-US" sz="3200" b="1" dirty="0">
                <a:latin typeface="Microsoft YaHei" charset="-122"/>
                <a:ea typeface="Microsoft YaHei" charset="-122"/>
                <a:cs typeface="Microsoft YaHei" charset="-122"/>
              </a:rPr>
              <a:t>求解</a:t>
            </a:r>
          </a:p>
        </p:txBody>
      </p:sp>
      <p:sp>
        <p:nvSpPr>
          <p:cNvPr id="30" name="Rectangle 3"/>
          <p:cNvSpPr txBox="1">
            <a:spLocks noChangeArrowheads="1"/>
          </p:cNvSpPr>
          <p:nvPr/>
        </p:nvSpPr>
        <p:spPr bwMode="auto">
          <a:xfrm>
            <a:off x="503238" y="2630521"/>
            <a:ext cx="9530206" cy="812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0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anose="05000000000000000000" pitchFamily="2" charset="2"/>
              <a:buChar char="q"/>
              <a:defRPr sz="2600">
                <a:solidFill>
                  <a:schemeClr val="tx1"/>
                </a:solidFill>
                <a:latin typeface="+mn-lt"/>
                <a:ea typeface="+mn-ea"/>
              </a:defRPr>
            </a:lvl2pPr>
            <a:lvl3pPr marL="1022350" indent="-350838" algn="l" rtl="0" eaLnBrk="0" fontAlgn="base" hangingPunct="0">
              <a:spcBef>
                <a:spcPct val="20000"/>
              </a:spcBef>
              <a:spcAft>
                <a:spcPct val="0"/>
              </a:spcAft>
              <a:buClr>
                <a:schemeClr val="accent1"/>
              </a:buClr>
              <a:buSzPct val="65000"/>
              <a:buFont typeface="Wingdings" panose="05000000000000000000" pitchFamily="2" charset="2"/>
              <a:buChar char="n"/>
              <a:defRPr sz="2200">
                <a:solidFill>
                  <a:schemeClr val="tx1"/>
                </a:solidFill>
                <a:latin typeface="+mn-lt"/>
                <a:ea typeface="+mn-ea"/>
              </a:defRPr>
            </a:lvl3pPr>
            <a:lvl4pPr marL="1339850" indent="-315913" algn="l" rtl="0" eaLnBrk="0" fontAlgn="base" hangingPunct="0">
              <a:spcBef>
                <a:spcPct val="20000"/>
              </a:spcBef>
              <a:spcAft>
                <a:spcPct val="0"/>
              </a:spcAft>
              <a:buClr>
                <a:schemeClr val="accent2"/>
              </a:buClr>
              <a:buSzPct val="70000"/>
              <a:buFont typeface="Wingdings" panose="05000000000000000000" pitchFamily="2" charset="2"/>
              <a:buChar char="q"/>
              <a:defRPr sz="2000">
                <a:solidFill>
                  <a:schemeClr val="tx1"/>
                </a:solidFill>
                <a:latin typeface="+mn-lt"/>
                <a:ea typeface="+mn-ea"/>
              </a:defRPr>
            </a:lvl4pPr>
            <a:lvl5pPr marL="1681163"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vl6pPr marL="21383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6pPr>
            <a:lvl7pPr marL="25955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7pPr>
            <a:lvl8pPr marL="30527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8pPr>
            <a:lvl9pPr marL="35099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9pPr>
          </a:lstStyle>
          <a:p>
            <a:pPr eaLnBrk="1" hangingPunct="1">
              <a:buFont typeface="Wingdings" panose="05000000000000000000" pitchFamily="2" charset="2"/>
              <a:buChar char="Ø"/>
            </a:pPr>
            <a:r>
              <a:rPr lang="zh-CN" altLang="en-US" sz="3200" kern="0" dirty="0" smtClean="0">
                <a:latin typeface="微软雅黑" panose="020B0503020204020204" pitchFamily="34" charset="-122"/>
                <a:ea typeface="微软雅黑" panose="020B0503020204020204" pitchFamily="34" charset="-122"/>
              </a:rPr>
              <a:t>怎么判断是否形成了互相攻击的格局？</a:t>
            </a:r>
          </a:p>
        </p:txBody>
      </p:sp>
      <p:sp>
        <p:nvSpPr>
          <p:cNvPr id="31" name="Rectangle 46"/>
          <p:cNvSpPr>
            <a:spLocks noChangeArrowheads="1"/>
          </p:cNvSpPr>
          <p:nvPr/>
        </p:nvSpPr>
        <p:spPr bwMode="auto">
          <a:xfrm>
            <a:off x="555626" y="3555526"/>
            <a:ext cx="9530206" cy="18760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669925" indent="-325438">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669925" marR="0" lvl="1" indent="-325438" defTabSz="914400" eaLnBrk="1" fontAlgn="base" latinLnBrk="0" hangingPunct="1">
              <a:lnSpc>
                <a:spcPct val="100000"/>
              </a:lnSpc>
              <a:spcBef>
                <a:spcPct val="20000"/>
              </a:spcBef>
              <a:spcAft>
                <a:spcPct val="0"/>
              </a:spcAft>
              <a:buClr>
                <a:srgbClr val="3B812F"/>
              </a:buClr>
              <a:buSzPct val="60000"/>
              <a:buFont typeface="Wingdings" panose="05000000000000000000" pitchFamily="2" charset="2"/>
              <a:buChar char="q"/>
              <a:tabLst/>
              <a:defRPr/>
            </a:pPr>
            <a:r>
              <a:rPr kumimoji="0" lang="zh-CN" altLang="en-US" sz="3200" b="0" i="0" u="none" strike="noStrike" kern="0" cap="none" spc="0" normalizeH="0" baseline="0" noProof="0" dirty="0" smtClean="0">
                <a:ln>
                  <a:noFill/>
                </a:ln>
                <a:solidFill>
                  <a:srgbClr val="0000FF"/>
                </a:solidFill>
                <a:effectLst/>
                <a:uLnTx/>
                <a:uFillTx/>
                <a:latin typeface="微软雅黑" panose="020B0503020204020204" pitchFamily="34" charset="-122"/>
                <a:ea typeface="微软雅黑" panose="020B0503020204020204" pitchFamily="34" charset="-122"/>
              </a:rPr>
              <a:t>不在同一行上</a:t>
            </a:r>
            <a:r>
              <a:rPr kumimoji="0" lang="zh-CN" altLang="en-US" sz="32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：约定不同的皇后在不同的行</a:t>
            </a:r>
            <a:endParaRPr kumimoji="0" lang="en-US" altLang="zh-CN" sz="32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endParaRPr>
          </a:p>
          <a:p>
            <a:pPr marL="669925" marR="0" lvl="1" indent="-325438" defTabSz="914400" eaLnBrk="1" fontAlgn="base" latinLnBrk="0" hangingPunct="1">
              <a:lnSpc>
                <a:spcPct val="100000"/>
              </a:lnSpc>
              <a:spcBef>
                <a:spcPct val="20000"/>
              </a:spcBef>
              <a:spcAft>
                <a:spcPct val="0"/>
              </a:spcAft>
              <a:buClr>
                <a:srgbClr val="3B812F"/>
              </a:buClr>
              <a:buSzPct val="60000"/>
              <a:buFont typeface="Wingdings" panose="05000000000000000000" pitchFamily="2" charset="2"/>
              <a:buChar char="q"/>
              <a:tabLst/>
              <a:defRPr/>
            </a:pPr>
            <a:r>
              <a:rPr kumimoji="0" lang="zh-CN" altLang="en-US" sz="3200" b="0" i="0" u="none" strike="noStrike" kern="0" cap="none" spc="0" normalizeH="0" baseline="0" noProof="0" dirty="0" smtClean="0">
                <a:ln>
                  <a:noFill/>
                </a:ln>
                <a:solidFill>
                  <a:srgbClr val="0000FF"/>
                </a:solidFill>
                <a:effectLst/>
                <a:uLnTx/>
                <a:uFillTx/>
                <a:latin typeface="微软雅黑" panose="020B0503020204020204" pitchFamily="34" charset="-122"/>
                <a:ea typeface="微软雅黑" panose="020B0503020204020204" pitchFamily="34" charset="-122"/>
              </a:rPr>
              <a:t>不在同一列上</a:t>
            </a:r>
            <a:r>
              <a:rPr kumimoji="0" lang="zh-CN" altLang="en-US" sz="32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a:t>
            </a:r>
            <a:r>
              <a:rPr kumimoji="0" lang="en-US" altLang="zh-CN" sz="3200" b="0" i="0" u="none" strike="noStrike" kern="0" cap="none" spc="0" normalizeH="0" baseline="0" noProof="0" dirty="0" err="1" smtClean="0">
                <a:ln>
                  <a:noFill/>
                </a:ln>
                <a:solidFill>
                  <a:srgbClr val="000000"/>
                </a:solidFill>
                <a:effectLst/>
                <a:uLnTx/>
                <a:uFillTx/>
                <a:latin typeface="微软雅黑" panose="020B0503020204020204" pitchFamily="34" charset="-122"/>
                <a:ea typeface="微软雅黑" panose="020B0503020204020204" pitchFamily="34" charset="-122"/>
              </a:rPr>
              <a:t>x</a:t>
            </a:r>
            <a:r>
              <a:rPr kumimoji="0" lang="en-US" altLang="zh-CN" sz="3200" b="0" i="0" u="none" strike="noStrike" kern="0" cap="none" spc="0" normalizeH="0" baseline="-25000" noProof="0" dirty="0" err="1" smtClean="0">
                <a:ln>
                  <a:noFill/>
                </a:ln>
                <a:solidFill>
                  <a:srgbClr val="000000"/>
                </a:solidFill>
                <a:effectLst/>
                <a:uLnTx/>
                <a:uFillTx/>
                <a:latin typeface="微软雅黑" panose="020B0503020204020204" pitchFamily="34" charset="-122"/>
                <a:ea typeface="微软雅黑" panose="020B0503020204020204" pitchFamily="34" charset="-122"/>
              </a:rPr>
              <a:t>i</a:t>
            </a:r>
            <a:r>
              <a:rPr kumimoji="0" lang="en-US" altLang="zh-CN" sz="3200" b="0" i="0" u="none" strike="noStrike" kern="0" cap="none" spc="0" normalizeH="0" baseline="0" noProof="0" dirty="0" err="1" smtClean="0">
                <a:ln>
                  <a:noFill/>
                </a:ln>
                <a:solidFill>
                  <a:srgbClr val="000000"/>
                </a:solidFill>
                <a:effectLst/>
                <a:uLnTx/>
                <a:uFillTx/>
                <a:latin typeface="微软雅黑" panose="020B0503020204020204" pitchFamily="34" charset="-122"/>
                <a:ea typeface="微软雅黑" panose="020B0503020204020204" pitchFamily="34" charset="-122"/>
              </a:rPr>
              <a:t>≠x</a:t>
            </a:r>
            <a:r>
              <a:rPr kumimoji="0" lang="en-US" altLang="zh-CN" sz="3200" b="0" i="0" u="none" strike="noStrike" kern="0" cap="none" spc="0" normalizeH="0" baseline="-25000" noProof="0" dirty="0" err="1" smtClean="0">
                <a:ln>
                  <a:noFill/>
                </a:ln>
                <a:solidFill>
                  <a:srgbClr val="000000"/>
                </a:solidFill>
                <a:effectLst/>
                <a:uLnTx/>
                <a:uFillTx/>
                <a:latin typeface="微软雅黑" panose="020B0503020204020204" pitchFamily="34" charset="-122"/>
                <a:ea typeface="微软雅黑" panose="020B0503020204020204" pitchFamily="34" charset="-122"/>
              </a:rPr>
              <a:t>j</a:t>
            </a:r>
            <a:r>
              <a:rPr kumimoji="0" lang="en-US" altLang="zh-CN" sz="32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a:t>
            </a:r>
            <a:r>
              <a:rPr kumimoji="0" lang="zh-CN" altLang="en-US" sz="32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a:t>
            </a:r>
            <a:r>
              <a:rPr kumimoji="0" lang="en-US" altLang="zh-CN" sz="3200" b="0" i="0" u="none" strike="noStrike" kern="0" cap="none" spc="0" normalizeH="0" baseline="0" noProof="0" dirty="0" err="1" smtClean="0">
                <a:ln>
                  <a:noFill/>
                </a:ln>
                <a:solidFill>
                  <a:srgbClr val="000000"/>
                </a:solidFill>
                <a:effectLst/>
                <a:uLnTx/>
                <a:uFillTx/>
                <a:latin typeface="微软雅黑" panose="020B0503020204020204" pitchFamily="34" charset="-122"/>
                <a:ea typeface="微软雅黑" panose="020B0503020204020204" pitchFamily="34" charset="-122"/>
              </a:rPr>
              <a:t>i,j</a:t>
            </a:r>
            <a:r>
              <a:rPr kumimoji="0" lang="en-US" altLang="zh-CN" sz="32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∈[1:n]</a:t>
            </a:r>
            <a:r>
              <a:rPr kumimoji="0" lang="zh-CN" altLang="en-US" sz="32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a:t>
            </a:r>
          </a:p>
          <a:p>
            <a:pPr marL="669925" marR="0" lvl="1" indent="-325438" defTabSz="914400" eaLnBrk="1" fontAlgn="base" latinLnBrk="0" hangingPunct="1">
              <a:lnSpc>
                <a:spcPct val="100000"/>
              </a:lnSpc>
              <a:spcBef>
                <a:spcPct val="20000"/>
              </a:spcBef>
              <a:spcAft>
                <a:spcPct val="0"/>
              </a:spcAft>
              <a:buClr>
                <a:srgbClr val="3B812F"/>
              </a:buClr>
              <a:buSzPct val="60000"/>
              <a:buFont typeface="Wingdings" panose="05000000000000000000" pitchFamily="2" charset="2"/>
              <a:buChar char="q"/>
              <a:tabLst/>
              <a:defRPr/>
            </a:pPr>
            <a:r>
              <a:rPr kumimoji="0" lang="zh-CN" altLang="en-US" sz="3200" b="0" i="0" u="none" strike="noStrike" kern="0" cap="none" spc="0" normalizeH="0" baseline="0" noProof="0" dirty="0" smtClean="0">
                <a:ln>
                  <a:noFill/>
                </a:ln>
                <a:solidFill>
                  <a:srgbClr val="0000FF"/>
                </a:solidFill>
                <a:effectLst/>
                <a:uLnTx/>
                <a:uFillTx/>
                <a:latin typeface="微软雅黑" panose="020B0503020204020204" pitchFamily="34" charset="-122"/>
                <a:ea typeface="微软雅黑" panose="020B0503020204020204" pitchFamily="34" charset="-122"/>
              </a:rPr>
              <a:t>不在同一条斜角线上</a:t>
            </a:r>
            <a:r>
              <a:rPr kumimoji="0" lang="zh-CN" altLang="en-US" sz="32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：如何判定？</a:t>
            </a:r>
          </a:p>
        </p:txBody>
      </p:sp>
      <p:sp>
        <p:nvSpPr>
          <p:cNvPr id="32" name="Rectangle 47"/>
          <p:cNvSpPr>
            <a:spLocks noChangeArrowheads="1"/>
          </p:cNvSpPr>
          <p:nvPr/>
        </p:nvSpPr>
        <p:spPr bwMode="auto">
          <a:xfrm>
            <a:off x="503238" y="1794163"/>
            <a:ext cx="9530206" cy="812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342900" marR="0" lvl="0" indent="-342900" defTabSz="914400" eaLnBrk="1" fontAlgn="base" latinLnBrk="0" hangingPunct="1">
              <a:lnSpc>
                <a:spcPct val="100000"/>
              </a:lnSpc>
              <a:spcBef>
                <a:spcPct val="20000"/>
              </a:spcBef>
              <a:spcAft>
                <a:spcPct val="0"/>
              </a:spcAft>
              <a:buClr>
                <a:srgbClr val="CC9900"/>
              </a:buClr>
              <a:buSzPct val="65000"/>
              <a:buFont typeface="Wingdings" panose="05000000000000000000" pitchFamily="2" charset="2"/>
              <a:buChar char="Ø"/>
              <a:tabLst/>
              <a:defRPr/>
            </a:pPr>
            <a:r>
              <a:rPr kumimoji="0" lang="en-US" altLang="zh-CN" sz="32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n</a:t>
            </a:r>
            <a:r>
              <a:rPr kumimoji="0" lang="zh-CN" altLang="en-US" sz="32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元组：（</a:t>
            </a:r>
            <a:r>
              <a:rPr kumimoji="0" lang="en-US" altLang="zh-CN" sz="32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x</a:t>
            </a:r>
            <a:r>
              <a:rPr kumimoji="0" lang="en-US" altLang="zh-CN" sz="3200" b="0" i="0" u="none" strike="noStrike" kern="0" cap="none" spc="0" normalizeH="0" baseline="-25000" noProof="0" dirty="0" smtClean="0">
                <a:ln>
                  <a:noFill/>
                </a:ln>
                <a:solidFill>
                  <a:srgbClr val="000000"/>
                </a:solidFill>
                <a:effectLst/>
                <a:uLnTx/>
                <a:uFillTx/>
                <a:latin typeface="微软雅黑" panose="020B0503020204020204" pitchFamily="34" charset="-122"/>
                <a:ea typeface="微软雅黑" panose="020B0503020204020204" pitchFamily="34" charset="-122"/>
              </a:rPr>
              <a:t>1</a:t>
            </a:r>
            <a:r>
              <a:rPr kumimoji="0" lang="en-US" altLang="zh-CN" sz="32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,x</a:t>
            </a:r>
            <a:r>
              <a:rPr kumimoji="0" lang="en-US" altLang="zh-CN" sz="3200" b="0" i="0" u="none" strike="noStrike" kern="0" cap="none" spc="0" normalizeH="0" baseline="-25000" noProof="0" dirty="0" smtClean="0">
                <a:ln>
                  <a:noFill/>
                </a:ln>
                <a:solidFill>
                  <a:srgbClr val="000000"/>
                </a:solidFill>
                <a:effectLst/>
                <a:uLnTx/>
                <a:uFillTx/>
                <a:latin typeface="微软雅黑" panose="020B0503020204020204" pitchFamily="34" charset="-122"/>
                <a:ea typeface="微软雅黑" panose="020B0503020204020204" pitchFamily="34" charset="-122"/>
              </a:rPr>
              <a:t>2</a:t>
            </a:r>
            <a:r>
              <a:rPr kumimoji="0" lang="en-US" altLang="zh-CN" sz="32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a:t>
            </a:r>
            <a:r>
              <a:rPr kumimoji="0" lang="en-US" altLang="zh-CN" sz="3200" b="0" i="0" u="none" strike="noStrike" kern="0" cap="none" spc="0" normalizeH="0" baseline="0" noProof="0" dirty="0" err="1" smtClean="0">
                <a:ln>
                  <a:noFill/>
                </a:ln>
                <a:solidFill>
                  <a:srgbClr val="000000"/>
                </a:solidFill>
                <a:effectLst/>
                <a:uLnTx/>
                <a:uFillTx/>
                <a:latin typeface="微软雅黑" panose="020B0503020204020204" pitchFamily="34" charset="-122"/>
                <a:ea typeface="微软雅黑" panose="020B0503020204020204" pitchFamily="34" charset="-122"/>
              </a:rPr>
              <a:t>x</a:t>
            </a:r>
            <a:r>
              <a:rPr kumimoji="0" lang="en-US" altLang="zh-CN" sz="3200" b="0" i="0" u="none" strike="noStrike" kern="0" cap="none" spc="0" normalizeH="0" baseline="-25000" noProof="0" dirty="0" err="1" smtClean="0">
                <a:ln>
                  <a:noFill/>
                </a:ln>
                <a:solidFill>
                  <a:srgbClr val="000000"/>
                </a:solidFill>
                <a:effectLst/>
                <a:uLnTx/>
                <a:uFillTx/>
                <a:latin typeface="微软雅黑" panose="020B0503020204020204" pitchFamily="34" charset="-122"/>
                <a:ea typeface="微软雅黑" panose="020B0503020204020204" pitchFamily="34" charset="-122"/>
              </a:rPr>
              <a:t>n</a:t>
            </a:r>
            <a:r>
              <a:rPr kumimoji="0" lang="en-US" altLang="zh-CN" sz="32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a:t>
            </a:r>
          </a:p>
        </p:txBody>
      </p:sp>
    </p:spTree>
    <p:extLst>
      <p:ext uri="{BB962C8B-B14F-4D97-AF65-F5344CB8AC3E}">
        <p14:creationId xmlns:p14="http://schemas.microsoft.com/office/powerpoint/2010/main" val="2674746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additive="base">
                                        <p:cTn id="7" dur="500" fill="hold"/>
                                        <p:tgtEl>
                                          <p:spTgt spid="31"/>
                                        </p:tgtEl>
                                        <p:attrNameLst>
                                          <p:attrName>ppt_x</p:attrName>
                                        </p:attrNameLst>
                                      </p:cBhvr>
                                      <p:tavLst>
                                        <p:tav tm="0">
                                          <p:val>
                                            <p:strVal val="#ppt_x"/>
                                          </p:val>
                                        </p:tav>
                                        <p:tav tm="100000">
                                          <p:val>
                                            <p:strVal val="#ppt_x"/>
                                          </p:val>
                                        </p:tav>
                                      </p:tavLst>
                                    </p:anim>
                                    <p:anim calcmode="lin" valueType="num">
                                      <p:cBhvr additive="base">
                                        <p:cTn id="8"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3333" y="338667"/>
            <a:ext cx="2607733" cy="593644"/>
          </a:xfrm>
          <a:prstGeom prst="rect">
            <a:avLst/>
          </a:prstGeom>
        </p:spPr>
      </p:pic>
      <p:pic>
        <p:nvPicPr>
          <p:cNvPr id="3" name="图片 2"/>
          <p:cNvPicPr>
            <a:picLocks noChangeAspect="1"/>
          </p:cNvPicPr>
          <p:nvPr/>
        </p:nvPicPr>
        <p:blipFill rotWithShape="1">
          <a:blip r:embed="rId4">
            <a:alphaModFix amt="4000"/>
            <a:extLst>
              <a:ext uri="{28A0092B-C50C-407E-A947-70E740481C1C}">
                <a14:useLocalDpi xmlns:a14="http://schemas.microsoft.com/office/drawing/2010/main" val="0"/>
              </a:ext>
            </a:extLst>
          </a:blip>
          <a:srcRect t="4939" r="28793" b="22469"/>
          <a:stretch/>
        </p:blipFill>
        <p:spPr>
          <a:xfrm>
            <a:off x="2641601" y="902926"/>
            <a:ext cx="9550400" cy="5955074"/>
          </a:xfrm>
          <a:prstGeom prst="rect">
            <a:avLst/>
          </a:prstGeom>
        </p:spPr>
      </p:pic>
      <p:sp>
        <p:nvSpPr>
          <p:cNvPr id="6" name="矩形 5"/>
          <p:cNvSpPr/>
          <p:nvPr/>
        </p:nvSpPr>
        <p:spPr>
          <a:xfrm>
            <a:off x="1475118" y="1253432"/>
            <a:ext cx="10349386" cy="45719"/>
          </a:xfrm>
          <a:prstGeom prst="rect">
            <a:avLst/>
          </a:prstGeom>
          <a:solidFill>
            <a:srgbClr val="239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矩形 9"/>
          <p:cNvSpPr/>
          <p:nvPr/>
        </p:nvSpPr>
        <p:spPr>
          <a:xfrm>
            <a:off x="9946257" y="383465"/>
            <a:ext cx="1878246" cy="523220"/>
          </a:xfrm>
          <a:prstGeom prst="rect">
            <a:avLst/>
          </a:prstGeom>
          <a:solidFill>
            <a:srgbClr val="239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矩形 10"/>
          <p:cNvSpPr/>
          <p:nvPr/>
        </p:nvSpPr>
        <p:spPr>
          <a:xfrm>
            <a:off x="9877245" y="352688"/>
            <a:ext cx="2040818" cy="584775"/>
          </a:xfrm>
          <a:prstGeom prst="rect">
            <a:avLst/>
          </a:prstGeom>
        </p:spPr>
        <p:txBody>
          <a:bodyPr wrap="square" anchor="ct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lnSpc>
                <a:spcPct val="100000"/>
              </a:lnSpc>
              <a:spcBef>
                <a:spcPts val="0"/>
              </a:spcBef>
              <a:spcAft>
                <a:spcPts val="0"/>
              </a:spcAft>
              <a:defRPr/>
            </a:pPr>
            <a:r>
              <a:rPr lang="en-US" altLang="zh-CN" sz="3200" b="1" dirty="0" smtClean="0">
                <a:solidFill>
                  <a:schemeClr val="bg1"/>
                </a:solidFill>
                <a:latin typeface="微软雅黑" charset="-122"/>
                <a:ea typeface="微软雅黑" charset="-122"/>
                <a:sym typeface="+mn-ea"/>
              </a:rPr>
              <a:t>N-</a:t>
            </a:r>
            <a:r>
              <a:rPr lang="zh-CN" altLang="en-US" sz="3200" b="1" dirty="0" smtClean="0">
                <a:solidFill>
                  <a:schemeClr val="bg1"/>
                </a:solidFill>
                <a:latin typeface="微软雅黑" charset="-122"/>
                <a:ea typeface="微软雅黑" charset="-122"/>
                <a:sym typeface="+mn-ea"/>
              </a:rPr>
              <a:t>皇后</a:t>
            </a:r>
            <a:endParaRPr lang="zh-CN" altLang="en-US" sz="3200" b="1" dirty="0">
              <a:solidFill>
                <a:schemeClr val="bg1"/>
              </a:solidFill>
              <a:latin typeface="微软雅黑" charset="-122"/>
              <a:ea typeface="微软雅黑" charset="-122"/>
              <a:sym typeface="+mn-ea"/>
            </a:endParaRPr>
          </a:p>
        </p:txBody>
      </p:sp>
      <p:sp>
        <p:nvSpPr>
          <p:cNvPr id="13" name="文本框 12"/>
          <p:cNvSpPr txBox="1"/>
          <p:nvPr/>
        </p:nvSpPr>
        <p:spPr>
          <a:xfrm>
            <a:off x="423334" y="972529"/>
            <a:ext cx="1051784" cy="584775"/>
          </a:xfrm>
          <a:prstGeom prst="rect">
            <a:avLst/>
          </a:prstGeom>
          <a:noFill/>
        </p:spPr>
        <p:txBody>
          <a:bodyPr wrap="square" rtlCol="0">
            <a:spAutoFit/>
          </a:bodyPr>
          <a:lstStyle/>
          <a:p>
            <a:r>
              <a:rPr kumimoji="1" lang="zh-CN" altLang="en-US" sz="3200" b="1" dirty="0">
                <a:latin typeface="Microsoft YaHei" charset="-122"/>
                <a:ea typeface="Microsoft YaHei" charset="-122"/>
                <a:cs typeface="Microsoft YaHei" charset="-122"/>
              </a:rPr>
              <a:t>求解</a:t>
            </a:r>
          </a:p>
        </p:txBody>
      </p:sp>
      <p:sp>
        <p:nvSpPr>
          <p:cNvPr id="8" name="Rectangle 147"/>
          <p:cNvSpPr>
            <a:spLocks noChangeArrowheads="1"/>
          </p:cNvSpPr>
          <p:nvPr/>
        </p:nvSpPr>
        <p:spPr bwMode="auto">
          <a:xfrm>
            <a:off x="8942793" y="4787650"/>
            <a:ext cx="3096216" cy="8636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669925" indent="-325438">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669925" marR="0" lvl="1" indent="-325438" defTabSz="914400" eaLnBrk="1" fontAlgn="base" latinLnBrk="0" hangingPunct="1">
              <a:lnSpc>
                <a:spcPct val="100000"/>
              </a:lnSpc>
              <a:spcBef>
                <a:spcPct val="20000"/>
              </a:spcBef>
              <a:spcAft>
                <a:spcPct val="0"/>
              </a:spcAft>
              <a:buClr>
                <a:srgbClr val="3B812F"/>
              </a:buClr>
              <a:buSzPct val="60000"/>
              <a:buFont typeface="Wingdings" panose="05000000000000000000" pitchFamily="2" charset="2"/>
              <a:buNone/>
              <a:tabLst/>
              <a:defRPr/>
            </a:pPr>
            <a:r>
              <a:rPr kumimoji="0" lang="zh-CN" altLang="en-US" sz="20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右上方</a:t>
            </a:r>
            <a:r>
              <a:rPr kumimoji="0" lang="en-US" altLang="zh-CN" sz="20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a:t>
            </a:r>
            <a:r>
              <a:rPr kumimoji="0" lang="zh-CN" altLang="en-US" sz="20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左下方</a:t>
            </a:r>
          </a:p>
          <a:p>
            <a:pPr marL="669925" marR="0" lvl="1" indent="-325438" defTabSz="914400" eaLnBrk="1" fontAlgn="base" latinLnBrk="0" hangingPunct="1">
              <a:lnSpc>
                <a:spcPct val="100000"/>
              </a:lnSpc>
              <a:spcBef>
                <a:spcPct val="20000"/>
              </a:spcBef>
              <a:spcAft>
                <a:spcPct val="0"/>
              </a:spcAft>
              <a:buClr>
                <a:srgbClr val="3B812F"/>
              </a:buClr>
              <a:buSzPct val="60000"/>
              <a:buFont typeface="Wingdings" panose="05000000000000000000" pitchFamily="2" charset="2"/>
              <a:buNone/>
              <a:tabLst/>
              <a:defRPr/>
            </a:pPr>
            <a:r>
              <a:rPr kumimoji="0" lang="zh-CN" altLang="en-US" sz="20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相同的“行＋列”值</a:t>
            </a:r>
          </a:p>
          <a:p>
            <a:pPr marL="669925" marR="0" lvl="1" indent="-325438" defTabSz="914400" eaLnBrk="1" fontAlgn="base" latinLnBrk="0" hangingPunct="1">
              <a:lnSpc>
                <a:spcPct val="100000"/>
              </a:lnSpc>
              <a:spcBef>
                <a:spcPct val="20000"/>
              </a:spcBef>
              <a:spcAft>
                <a:spcPct val="0"/>
              </a:spcAft>
              <a:buClr>
                <a:srgbClr val="3B812F"/>
              </a:buClr>
              <a:buSzPct val="60000"/>
              <a:buFont typeface="Wingdings" panose="05000000000000000000" pitchFamily="2" charset="2"/>
              <a:buNone/>
              <a:tabLst/>
              <a:defRPr/>
            </a:pPr>
            <a:r>
              <a:rPr kumimoji="0" lang="en-US" altLang="zh-CN" sz="2000" b="0" i="0" u="none" strike="noStrike" kern="0" cap="none" spc="0" normalizeH="0" baseline="0" noProof="0" dirty="0" smtClean="0">
                <a:ln>
                  <a:noFill/>
                </a:ln>
                <a:solidFill>
                  <a:srgbClr val="FF0000"/>
                </a:solidFill>
                <a:effectLst/>
                <a:uLnTx/>
                <a:uFillTx/>
                <a:latin typeface="微软雅黑" panose="020B0503020204020204" pitchFamily="34" charset="-122"/>
                <a:ea typeface="微软雅黑" panose="020B0503020204020204" pitchFamily="34" charset="-122"/>
              </a:rPr>
              <a:t>1</a:t>
            </a:r>
            <a:r>
              <a:rPr kumimoji="0" lang="zh-CN" altLang="en-US" sz="2000" b="0" i="0" u="none" strike="noStrike" kern="0" cap="none" spc="0" normalizeH="0" baseline="0" noProof="0" dirty="0" smtClean="0">
                <a:ln>
                  <a:noFill/>
                </a:ln>
                <a:solidFill>
                  <a:srgbClr val="FF0000"/>
                </a:solidFill>
                <a:effectLst/>
                <a:uLnTx/>
                <a:uFillTx/>
                <a:latin typeface="微软雅黑" panose="020B0503020204020204" pitchFamily="34" charset="-122"/>
                <a:ea typeface="微软雅黑" panose="020B0503020204020204" pitchFamily="34" charset="-122"/>
              </a:rPr>
              <a:t>＋</a:t>
            </a:r>
            <a:r>
              <a:rPr kumimoji="0" lang="en-US" altLang="zh-CN" sz="2000" b="0" i="0" u="none" strike="noStrike" kern="0" cap="none" spc="0" normalizeH="0" baseline="0" noProof="0" dirty="0" smtClean="0">
                <a:ln>
                  <a:noFill/>
                </a:ln>
                <a:solidFill>
                  <a:srgbClr val="FF0000"/>
                </a:solidFill>
                <a:effectLst/>
                <a:uLnTx/>
                <a:uFillTx/>
                <a:latin typeface="微软雅黑" panose="020B0503020204020204" pitchFamily="34" charset="-122"/>
                <a:ea typeface="微软雅黑" panose="020B0503020204020204" pitchFamily="34" charset="-122"/>
              </a:rPr>
              <a:t>3</a:t>
            </a:r>
            <a:r>
              <a:rPr kumimoji="0" lang="zh-CN" altLang="en-US" sz="2000" b="0" i="0" u="none" strike="noStrike" kern="0" cap="none" spc="0" normalizeH="0" baseline="0" noProof="0" dirty="0" smtClean="0">
                <a:ln>
                  <a:noFill/>
                </a:ln>
                <a:solidFill>
                  <a:srgbClr val="FF0000"/>
                </a:solidFill>
                <a:effectLst/>
                <a:uLnTx/>
                <a:uFillTx/>
                <a:latin typeface="微软雅黑" panose="020B0503020204020204" pitchFamily="34" charset="-122"/>
                <a:ea typeface="微软雅黑" panose="020B0503020204020204" pitchFamily="34" charset="-122"/>
              </a:rPr>
              <a:t>＝</a:t>
            </a:r>
            <a:r>
              <a:rPr kumimoji="0" lang="en-US" altLang="zh-CN" sz="2000" b="0" i="0" u="none" strike="noStrike" kern="0" cap="none" spc="0" normalizeH="0" baseline="0" noProof="0" dirty="0" smtClean="0">
                <a:ln>
                  <a:noFill/>
                </a:ln>
                <a:solidFill>
                  <a:srgbClr val="FF0000"/>
                </a:solidFill>
                <a:effectLst/>
                <a:uLnTx/>
                <a:uFillTx/>
                <a:latin typeface="微软雅黑" panose="020B0503020204020204" pitchFamily="34" charset="-122"/>
                <a:ea typeface="微软雅黑" panose="020B0503020204020204" pitchFamily="34" charset="-122"/>
              </a:rPr>
              <a:t>2</a:t>
            </a:r>
            <a:r>
              <a:rPr kumimoji="0" lang="zh-CN" altLang="en-US" sz="2000" b="0" i="0" u="none" strike="noStrike" kern="0" cap="none" spc="0" normalizeH="0" baseline="0" noProof="0" dirty="0" smtClean="0">
                <a:ln>
                  <a:noFill/>
                </a:ln>
                <a:solidFill>
                  <a:srgbClr val="FF0000"/>
                </a:solidFill>
                <a:effectLst/>
                <a:uLnTx/>
                <a:uFillTx/>
                <a:latin typeface="微软雅黑" panose="020B0503020204020204" pitchFamily="34" charset="-122"/>
                <a:ea typeface="微软雅黑" panose="020B0503020204020204" pitchFamily="34" charset="-122"/>
              </a:rPr>
              <a:t>＋</a:t>
            </a:r>
            <a:r>
              <a:rPr kumimoji="0" lang="en-US" altLang="zh-CN" sz="2000" b="0" i="0" u="none" strike="noStrike" kern="0" cap="none" spc="0" normalizeH="0" baseline="0" noProof="0" dirty="0" smtClean="0">
                <a:ln>
                  <a:noFill/>
                </a:ln>
                <a:solidFill>
                  <a:srgbClr val="FF0000"/>
                </a:solidFill>
                <a:effectLst/>
                <a:uLnTx/>
                <a:uFillTx/>
                <a:latin typeface="微软雅黑" panose="020B0503020204020204" pitchFamily="34" charset="-122"/>
                <a:ea typeface="微软雅黑" panose="020B0503020204020204" pitchFamily="34" charset="-122"/>
              </a:rPr>
              <a:t>2</a:t>
            </a:r>
            <a:r>
              <a:rPr kumimoji="0" lang="zh-CN" altLang="en-US" sz="2000" b="0" i="0" u="none" strike="noStrike" kern="0" cap="none" spc="0" normalizeH="0" baseline="0" noProof="0" dirty="0" smtClean="0">
                <a:ln>
                  <a:noFill/>
                </a:ln>
                <a:solidFill>
                  <a:srgbClr val="FF0000"/>
                </a:solidFill>
                <a:effectLst/>
                <a:uLnTx/>
                <a:uFillTx/>
                <a:latin typeface="微软雅黑" panose="020B0503020204020204" pitchFamily="34" charset="-122"/>
                <a:ea typeface="微软雅黑" panose="020B0503020204020204" pitchFamily="34" charset="-122"/>
              </a:rPr>
              <a:t>＝</a:t>
            </a:r>
            <a:r>
              <a:rPr kumimoji="0" lang="en-US" altLang="zh-CN" sz="2000" b="0" i="0" u="none" strike="noStrike" kern="0" cap="none" spc="0" normalizeH="0" baseline="0" noProof="0" dirty="0" smtClean="0">
                <a:ln>
                  <a:noFill/>
                </a:ln>
                <a:solidFill>
                  <a:srgbClr val="FF0000"/>
                </a:solidFill>
                <a:effectLst/>
                <a:uLnTx/>
                <a:uFillTx/>
                <a:latin typeface="微软雅黑" panose="020B0503020204020204" pitchFamily="34" charset="-122"/>
                <a:ea typeface="微软雅黑" panose="020B0503020204020204" pitchFamily="34" charset="-122"/>
              </a:rPr>
              <a:t>3</a:t>
            </a:r>
            <a:r>
              <a:rPr kumimoji="0" lang="zh-CN" altLang="en-US" sz="2000" b="0" i="0" u="none" strike="noStrike" kern="0" cap="none" spc="0" normalizeH="0" baseline="0" noProof="0" dirty="0" smtClean="0">
                <a:ln>
                  <a:noFill/>
                </a:ln>
                <a:solidFill>
                  <a:srgbClr val="FF0000"/>
                </a:solidFill>
                <a:effectLst/>
                <a:uLnTx/>
                <a:uFillTx/>
                <a:latin typeface="微软雅黑" panose="020B0503020204020204" pitchFamily="34" charset="-122"/>
                <a:ea typeface="微软雅黑" panose="020B0503020204020204" pitchFamily="34" charset="-122"/>
              </a:rPr>
              <a:t>＋</a:t>
            </a:r>
            <a:r>
              <a:rPr kumimoji="0" lang="en-US" altLang="zh-CN" sz="2000" b="0" i="0" u="none" strike="noStrike" kern="0" cap="none" spc="0" normalizeH="0" baseline="0" noProof="0" dirty="0" smtClean="0">
                <a:ln>
                  <a:noFill/>
                </a:ln>
                <a:solidFill>
                  <a:srgbClr val="FF0000"/>
                </a:solidFill>
                <a:effectLst/>
                <a:uLnTx/>
                <a:uFillTx/>
                <a:latin typeface="微软雅黑" panose="020B0503020204020204" pitchFamily="34" charset="-122"/>
                <a:ea typeface="微软雅黑" panose="020B0503020204020204" pitchFamily="34" charset="-122"/>
              </a:rPr>
              <a:t>1</a:t>
            </a:r>
          </a:p>
        </p:txBody>
      </p:sp>
      <p:sp>
        <p:nvSpPr>
          <p:cNvPr id="9" name="Rectangle 48"/>
          <p:cNvSpPr>
            <a:spLocks noChangeArrowheads="1"/>
          </p:cNvSpPr>
          <p:nvPr/>
        </p:nvSpPr>
        <p:spPr bwMode="auto">
          <a:xfrm>
            <a:off x="503765" y="2031367"/>
            <a:ext cx="6645339" cy="30956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spcBef>
                <a:spcPct val="20000"/>
              </a:spcBef>
              <a:buClr>
                <a:schemeClr val="accent1"/>
              </a:buClr>
              <a:buSzPct val="65000"/>
              <a:buFont typeface="Wingdings" pitchFamily="2" charset="2"/>
              <a:buChar char="n"/>
              <a:defRPr sz="3000">
                <a:solidFill>
                  <a:schemeClr val="tx1"/>
                </a:solidFill>
                <a:latin typeface="Arial" charset="0"/>
                <a:ea typeface="宋体" charset="-122"/>
              </a:defRPr>
            </a:lvl1pPr>
            <a:lvl2pPr marL="669925" indent="-325438" eaLnBrk="0" hangingPunct="0">
              <a:spcBef>
                <a:spcPct val="20000"/>
              </a:spcBef>
              <a:buClr>
                <a:schemeClr val="accent2"/>
              </a:buClr>
              <a:buSzPct val="60000"/>
              <a:buFont typeface="Wingdings" pitchFamily="2" charset="2"/>
              <a:buChar char="q"/>
              <a:defRPr sz="2600">
                <a:solidFill>
                  <a:schemeClr val="tx1"/>
                </a:solidFill>
                <a:latin typeface="Arial" charset="0"/>
                <a:ea typeface="宋体" charset="-122"/>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Arial" charset="0"/>
                <a:ea typeface="宋体" charset="-122"/>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Arial" charset="0"/>
                <a:ea typeface="宋体" charset="-122"/>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9pPr>
          </a:lstStyle>
          <a:p>
            <a:pPr marL="447675" marR="0" lvl="1" indent="-447675" defTabSz="914400" eaLnBrk="1" fontAlgn="base" latinLnBrk="0" hangingPunct="1">
              <a:lnSpc>
                <a:spcPct val="125000"/>
              </a:lnSpc>
              <a:spcBef>
                <a:spcPct val="0"/>
              </a:spcBef>
              <a:spcAft>
                <a:spcPct val="0"/>
              </a:spcAft>
              <a:buClr>
                <a:srgbClr val="3B812F"/>
              </a:buClr>
              <a:buSzPct val="60000"/>
              <a:buFont typeface="Wingdings" pitchFamily="2" charset="2"/>
              <a:buNone/>
              <a:tabLst/>
              <a:defRPr/>
            </a:pPr>
            <a:r>
              <a:rPr kumimoji="0" lang="en-US" altLang="zh-CN" sz="28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1</a:t>
            </a:r>
            <a:r>
              <a:rPr kumimoji="0" lang="zh-CN" altLang="en-US" sz="28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）在由左上方到右下方的</a:t>
            </a:r>
            <a:r>
              <a:rPr kumimoji="0" lang="zh-CN" altLang="en-US" sz="28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同一</a:t>
            </a:r>
            <a:r>
              <a:rPr kumimoji="0" lang="zh-CN" altLang="en-US" sz="28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斜角 线</a:t>
            </a:r>
            <a:r>
              <a:rPr kumimoji="0" lang="zh-CN" altLang="en-US" sz="28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上的</a:t>
            </a:r>
            <a:r>
              <a:rPr kumimoji="0" lang="zh-CN" altLang="en-US" sz="28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每一个元素有相同的“</a:t>
            </a:r>
            <a:r>
              <a:rPr kumimoji="0" lang="zh-CN" altLang="en-US" sz="2800" b="1" i="0" u="none" strike="noStrike" kern="0" cap="none" spc="0" normalizeH="0" baseline="0" noProof="0" dirty="0" smtClean="0">
                <a:ln>
                  <a:noFill/>
                </a:ln>
                <a:solidFill>
                  <a:srgbClr val="FF0000"/>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rPr>
              <a:t>行－列</a:t>
            </a:r>
            <a:r>
              <a:rPr kumimoji="0" lang="zh-CN" altLang="en-US" sz="28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”值。</a:t>
            </a:r>
            <a:endParaRPr kumimoji="0" lang="en-US" altLang="zh-CN" sz="28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endParaRPr>
          </a:p>
          <a:p>
            <a:pPr marL="447675" marR="0" lvl="1" indent="-447675" defTabSz="914400" eaLnBrk="1" fontAlgn="base" latinLnBrk="0" hangingPunct="1">
              <a:lnSpc>
                <a:spcPct val="125000"/>
              </a:lnSpc>
              <a:spcBef>
                <a:spcPct val="0"/>
              </a:spcBef>
              <a:spcAft>
                <a:spcPct val="0"/>
              </a:spcAft>
              <a:buClr>
                <a:srgbClr val="3B812F"/>
              </a:buClr>
              <a:buSzPct val="60000"/>
              <a:buFont typeface="Wingdings" pitchFamily="2" charset="2"/>
              <a:buNone/>
              <a:tabLst/>
              <a:defRPr/>
            </a:pPr>
            <a:endParaRPr lang="en-US" altLang="zh-CN" sz="2800" kern="0" dirty="0">
              <a:solidFill>
                <a:srgbClr val="000000"/>
              </a:solidFill>
              <a:latin typeface="微软雅黑" panose="020B0503020204020204" pitchFamily="34" charset="-122"/>
              <a:ea typeface="微软雅黑" panose="020B0503020204020204" pitchFamily="34" charset="-122"/>
            </a:endParaRPr>
          </a:p>
          <a:p>
            <a:pPr marL="447675" marR="0" lvl="1" indent="-447675" defTabSz="914400" eaLnBrk="1" fontAlgn="base" latinLnBrk="0" hangingPunct="1">
              <a:lnSpc>
                <a:spcPct val="125000"/>
              </a:lnSpc>
              <a:spcBef>
                <a:spcPct val="0"/>
              </a:spcBef>
              <a:spcAft>
                <a:spcPct val="0"/>
              </a:spcAft>
              <a:buClr>
                <a:srgbClr val="3B812F"/>
              </a:buClr>
              <a:buSzPct val="60000"/>
              <a:buFont typeface="Wingdings" pitchFamily="2" charset="2"/>
              <a:buNone/>
              <a:tabLst/>
              <a:defRPr/>
            </a:pPr>
            <a:endParaRPr kumimoji="0" lang="zh-CN" altLang="en-US" sz="28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endParaRPr>
          </a:p>
          <a:p>
            <a:pPr marL="447675" marR="0" lvl="1" indent="-447675" defTabSz="914400" eaLnBrk="1" fontAlgn="base" latinLnBrk="0" hangingPunct="1">
              <a:lnSpc>
                <a:spcPct val="125000"/>
              </a:lnSpc>
              <a:spcBef>
                <a:spcPct val="0"/>
              </a:spcBef>
              <a:spcAft>
                <a:spcPct val="0"/>
              </a:spcAft>
              <a:buClr>
                <a:srgbClr val="3B812F"/>
              </a:buClr>
              <a:buSzPct val="60000"/>
              <a:buFont typeface="Wingdings" pitchFamily="2" charset="2"/>
              <a:buNone/>
              <a:tabLst/>
              <a:defRPr/>
            </a:pPr>
            <a:r>
              <a:rPr kumimoji="0" lang="en-US" altLang="zh-CN" sz="28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2</a:t>
            </a:r>
            <a:r>
              <a:rPr kumimoji="0" lang="zh-CN" altLang="en-US" sz="28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）在由右上方到左下方的</a:t>
            </a:r>
            <a:r>
              <a:rPr kumimoji="0" lang="zh-CN" altLang="en-US" sz="28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同一斜角线上的</a:t>
            </a:r>
            <a:r>
              <a:rPr kumimoji="0" lang="zh-CN" altLang="en-US" sz="28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每一个元素有相同的“</a:t>
            </a:r>
            <a:r>
              <a:rPr kumimoji="0" lang="zh-CN" altLang="en-US" sz="2800" b="1" i="0" u="none" strike="noStrike" kern="0" cap="none" spc="0" normalizeH="0" baseline="0" noProof="0" dirty="0" smtClean="0">
                <a:ln>
                  <a:noFill/>
                </a:ln>
                <a:solidFill>
                  <a:srgbClr val="FF0000"/>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rPr>
              <a:t>行＋列</a:t>
            </a:r>
            <a:r>
              <a:rPr kumimoji="0" lang="zh-CN" altLang="en-US" sz="28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”值。</a:t>
            </a:r>
          </a:p>
          <a:p>
            <a:pPr marL="669925" marR="0" lvl="1" indent="-325438" defTabSz="914400" eaLnBrk="1" fontAlgn="base" latinLnBrk="0" hangingPunct="1">
              <a:lnSpc>
                <a:spcPct val="125000"/>
              </a:lnSpc>
              <a:spcBef>
                <a:spcPct val="0"/>
              </a:spcBef>
              <a:spcAft>
                <a:spcPct val="0"/>
              </a:spcAft>
              <a:buClr>
                <a:srgbClr val="3B812F"/>
              </a:buClr>
              <a:buSzPct val="60000"/>
              <a:buFont typeface="Wingdings" pitchFamily="2" charset="2"/>
              <a:buChar char="q"/>
              <a:tabLst/>
              <a:defRPr/>
            </a:pPr>
            <a:endParaRPr kumimoji="0" lang="zh-CN" altLang="en-US" sz="28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graphicFrame>
        <p:nvGraphicFramePr>
          <p:cNvPr id="12" name="Group 89"/>
          <p:cNvGraphicFramePr>
            <a:graphicFrameLocks/>
          </p:cNvGraphicFramePr>
          <p:nvPr>
            <p:extLst>
              <p:ext uri="{D42A27DB-BD31-4B8C-83A1-F6EECF244321}">
                <p14:modId xmlns:p14="http://schemas.microsoft.com/office/powerpoint/2010/main" val="1558767893"/>
              </p:ext>
            </p:extLst>
          </p:nvPr>
        </p:nvGraphicFramePr>
        <p:xfrm>
          <a:off x="6949440" y="2031431"/>
          <a:ext cx="2048255" cy="1626170"/>
        </p:xfrm>
        <a:graphic>
          <a:graphicData uri="http://schemas.openxmlformats.org/drawingml/2006/table">
            <a:tbl>
              <a:tblPr/>
              <a:tblGrid>
                <a:gridCol w="410329">
                  <a:extLst>
                    <a:ext uri="{9D8B030D-6E8A-4147-A177-3AD203B41FA5}">
                      <a16:colId xmlns:a16="http://schemas.microsoft.com/office/drawing/2014/main" val="20000"/>
                    </a:ext>
                  </a:extLst>
                </a:gridCol>
                <a:gridCol w="409199">
                  <a:extLst>
                    <a:ext uri="{9D8B030D-6E8A-4147-A177-3AD203B41FA5}">
                      <a16:colId xmlns:a16="http://schemas.microsoft.com/office/drawing/2014/main" val="20001"/>
                    </a:ext>
                  </a:extLst>
                </a:gridCol>
                <a:gridCol w="409199">
                  <a:extLst>
                    <a:ext uri="{9D8B030D-6E8A-4147-A177-3AD203B41FA5}">
                      <a16:colId xmlns:a16="http://schemas.microsoft.com/office/drawing/2014/main" val="20002"/>
                    </a:ext>
                  </a:extLst>
                </a:gridCol>
                <a:gridCol w="409199">
                  <a:extLst>
                    <a:ext uri="{9D8B030D-6E8A-4147-A177-3AD203B41FA5}">
                      <a16:colId xmlns:a16="http://schemas.microsoft.com/office/drawing/2014/main" val="20003"/>
                    </a:ext>
                  </a:extLst>
                </a:gridCol>
                <a:gridCol w="410329">
                  <a:extLst>
                    <a:ext uri="{9D8B030D-6E8A-4147-A177-3AD203B41FA5}">
                      <a16:colId xmlns:a16="http://schemas.microsoft.com/office/drawing/2014/main" val="20004"/>
                    </a:ext>
                  </a:extLst>
                </a:gridCol>
              </a:tblGrid>
              <a:tr h="325234">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1400" b="0" i="0" u="none" strike="noStrike" cap="none" normalizeH="0" baseline="0" dirty="0" err="1" smtClean="0">
                          <a:ln>
                            <a:noFill/>
                          </a:ln>
                          <a:solidFill>
                            <a:schemeClr val="tx1"/>
                          </a:solidFill>
                          <a:effectLst/>
                          <a:latin typeface="微软雅黑" panose="020B0503020204020204" pitchFamily="34" charset="-122"/>
                          <a:ea typeface="微软雅黑" panose="020B0503020204020204" pitchFamily="34" charset="-122"/>
                        </a:rPr>
                        <a:t>i</a:t>
                      </a:r>
                      <a:r>
                        <a:rPr kumimoji="0" lang="en-US" altLang="zh-CN" sz="14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rPr>
                        <a:t>\ j</a:t>
                      </a:r>
                    </a:p>
                  </a:txBody>
                  <a:tcPr marL="91387" marR="91387" horzOverflow="overflow">
                    <a:lnL>
                      <a:noFill/>
                    </a:lnL>
                    <a:lnR w="1270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14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rPr>
                        <a:t>1</a:t>
                      </a:r>
                    </a:p>
                  </a:txBody>
                  <a:tcPr marL="91387" marR="91387"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1400" b="0"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rPr>
                        <a:t>2</a:t>
                      </a:r>
                    </a:p>
                  </a:txBody>
                  <a:tcPr marL="91387" marR="91387"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1400" b="0"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rPr>
                        <a:t>3</a:t>
                      </a:r>
                    </a:p>
                  </a:txBody>
                  <a:tcPr marL="91387" marR="91387"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1400" b="0"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rPr>
                        <a:t>4</a:t>
                      </a:r>
                    </a:p>
                  </a:txBody>
                  <a:tcPr marL="91387" marR="91387"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25234">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1400" b="0"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rPr>
                        <a:t>1</a:t>
                      </a:r>
                    </a:p>
                  </a:txBody>
                  <a:tcPr marL="91387" marR="91387" horzOverflow="overflow">
                    <a:lnL>
                      <a:noFill/>
                    </a:lnL>
                    <a:lnR w="1270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endParaRPr kumimoji="0" lang="zh-CN" altLang="en-US" sz="1400" b="0"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endParaRPr>
                    </a:p>
                  </a:txBody>
                  <a:tcPr marL="91387" marR="9138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1400" b="0"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rPr>
                        <a:t>O</a:t>
                      </a:r>
                      <a:endParaRPr kumimoji="0" lang="zh-CN" altLang="en-US" sz="1400" b="0"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endParaRPr>
                    </a:p>
                  </a:txBody>
                  <a:tcPr marL="91387" marR="9138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endParaRPr kumimoji="0" lang="zh-CN" altLang="en-US" sz="14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a:txBody>
                  <a:tcPr marL="91387" marR="9138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endParaRPr kumimoji="0" lang="zh-CN" altLang="en-US" sz="1400" b="0"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endParaRPr>
                    </a:p>
                  </a:txBody>
                  <a:tcPr marL="91387" marR="91387"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25234">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1400" b="0"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rPr>
                        <a:t>2</a:t>
                      </a:r>
                    </a:p>
                  </a:txBody>
                  <a:tcPr marL="91387" marR="91387" horzOverflow="overflow">
                    <a:lnL>
                      <a:noFill/>
                    </a:lnL>
                    <a:lnR w="1270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endParaRPr kumimoji="0" lang="zh-CN" altLang="en-US" sz="1400" b="0"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endParaRPr>
                    </a:p>
                  </a:txBody>
                  <a:tcPr marL="91387" marR="9138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endParaRPr kumimoji="0" lang="en-US" altLang="zh-CN" sz="1400" b="0"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endParaRPr>
                    </a:p>
                  </a:txBody>
                  <a:tcPr marL="91387" marR="9138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1400" b="0"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rPr>
                        <a:t>O</a:t>
                      </a:r>
                      <a:endParaRPr kumimoji="0" lang="zh-CN" altLang="en-US" sz="1400" b="0"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endParaRPr>
                    </a:p>
                  </a:txBody>
                  <a:tcPr marL="91387" marR="9138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endParaRPr kumimoji="0" lang="zh-CN" altLang="en-US" sz="1400" b="0"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endParaRPr>
                    </a:p>
                  </a:txBody>
                  <a:tcPr marL="91387" marR="91387"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25234">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1400" b="0"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rPr>
                        <a:t>3</a:t>
                      </a:r>
                    </a:p>
                  </a:txBody>
                  <a:tcPr marL="91387" marR="91387" horzOverflow="overflow">
                    <a:lnL>
                      <a:noFill/>
                    </a:lnL>
                    <a:lnR w="1270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endParaRPr kumimoji="0" lang="zh-CN" altLang="en-US" sz="1400" b="0"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endParaRPr>
                    </a:p>
                  </a:txBody>
                  <a:tcPr marL="91387" marR="9138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endParaRPr kumimoji="0" lang="zh-CN" altLang="en-US" sz="1400" b="0"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endParaRPr>
                    </a:p>
                  </a:txBody>
                  <a:tcPr marL="91387" marR="9138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endParaRPr kumimoji="0" lang="zh-CN" altLang="en-US" sz="14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a:txBody>
                  <a:tcPr marL="91387" marR="9138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1400" b="0"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rPr>
                        <a:t>O</a:t>
                      </a:r>
                      <a:endParaRPr kumimoji="0" lang="zh-CN" altLang="en-US" sz="1400" b="0"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endParaRPr>
                    </a:p>
                  </a:txBody>
                  <a:tcPr marL="91387" marR="91387"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25234">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1400" b="0"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rPr>
                        <a:t>4</a:t>
                      </a:r>
                    </a:p>
                  </a:txBody>
                  <a:tcPr marL="91387" marR="91387" horzOverflow="overflow">
                    <a:lnL>
                      <a:noFill/>
                    </a:lnL>
                    <a:lnR w="1270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endParaRPr kumimoji="0" lang="zh-CN" altLang="en-US" sz="1400" b="0"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endParaRPr>
                    </a:p>
                  </a:txBody>
                  <a:tcPr marL="91387" marR="9138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endParaRPr kumimoji="0" lang="zh-CN" altLang="en-US" sz="1400" b="0"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endParaRPr>
                    </a:p>
                  </a:txBody>
                  <a:tcPr marL="91387" marR="9138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endParaRPr kumimoji="0" lang="zh-CN" altLang="en-US" sz="1400" b="0"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endParaRPr>
                    </a:p>
                  </a:txBody>
                  <a:tcPr marL="91387" marR="9138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endParaRPr kumimoji="0" lang="zh-CN" altLang="en-US" sz="14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a:txBody>
                  <a:tcPr marL="91387" marR="91387"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14" name="Rectangle 88"/>
          <p:cNvSpPr>
            <a:spLocks noChangeArrowheads="1"/>
          </p:cNvSpPr>
          <p:nvPr/>
        </p:nvSpPr>
        <p:spPr bwMode="auto">
          <a:xfrm>
            <a:off x="8876305" y="2331789"/>
            <a:ext cx="2948197" cy="1036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669925" indent="-325438">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669925" marR="0" lvl="1" indent="-325438" defTabSz="914400" eaLnBrk="1" fontAlgn="base" latinLnBrk="0" hangingPunct="1">
              <a:lnSpc>
                <a:spcPct val="100000"/>
              </a:lnSpc>
              <a:spcBef>
                <a:spcPct val="20000"/>
              </a:spcBef>
              <a:spcAft>
                <a:spcPct val="0"/>
              </a:spcAft>
              <a:buClr>
                <a:srgbClr val="3B812F"/>
              </a:buClr>
              <a:buSzPct val="60000"/>
              <a:buFont typeface="Wingdings" panose="05000000000000000000" pitchFamily="2" charset="2"/>
              <a:buNone/>
              <a:tabLst/>
              <a:defRPr/>
            </a:pPr>
            <a:r>
              <a:rPr kumimoji="0" lang="zh-CN" altLang="en-US" sz="20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左上方</a:t>
            </a:r>
            <a:r>
              <a:rPr kumimoji="0" lang="en-US" altLang="zh-CN" sz="20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a:t>
            </a:r>
            <a:r>
              <a:rPr kumimoji="0" lang="zh-CN" altLang="en-US" sz="20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右下方</a:t>
            </a:r>
          </a:p>
          <a:p>
            <a:pPr marL="669925" marR="0" lvl="1" indent="-325438" defTabSz="914400" eaLnBrk="1" fontAlgn="base" latinLnBrk="0" hangingPunct="1">
              <a:lnSpc>
                <a:spcPct val="100000"/>
              </a:lnSpc>
              <a:spcBef>
                <a:spcPct val="20000"/>
              </a:spcBef>
              <a:spcAft>
                <a:spcPct val="0"/>
              </a:spcAft>
              <a:buClr>
                <a:srgbClr val="3B812F"/>
              </a:buClr>
              <a:buSzPct val="60000"/>
              <a:buFont typeface="Wingdings" panose="05000000000000000000" pitchFamily="2" charset="2"/>
              <a:buNone/>
              <a:tabLst/>
              <a:defRPr/>
            </a:pPr>
            <a:r>
              <a:rPr kumimoji="0" lang="zh-CN" altLang="en-US" sz="20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相同的“行－列”值</a:t>
            </a:r>
          </a:p>
          <a:p>
            <a:pPr marL="669925" marR="0" lvl="1" indent="-325438" defTabSz="914400" eaLnBrk="1" fontAlgn="base" latinLnBrk="0" hangingPunct="1">
              <a:lnSpc>
                <a:spcPct val="100000"/>
              </a:lnSpc>
              <a:spcBef>
                <a:spcPct val="20000"/>
              </a:spcBef>
              <a:spcAft>
                <a:spcPct val="0"/>
              </a:spcAft>
              <a:buClr>
                <a:srgbClr val="3B812F"/>
              </a:buClr>
              <a:buSzPct val="60000"/>
              <a:buFont typeface="Wingdings" panose="05000000000000000000" pitchFamily="2" charset="2"/>
              <a:buNone/>
              <a:tabLst/>
              <a:defRPr/>
            </a:pPr>
            <a:r>
              <a:rPr kumimoji="0" lang="en-US" altLang="zh-CN" sz="2000" b="0" i="0" u="none" strike="noStrike" kern="0" cap="none" spc="0" normalizeH="0" baseline="0" noProof="0" dirty="0" smtClean="0">
                <a:ln>
                  <a:noFill/>
                </a:ln>
                <a:solidFill>
                  <a:srgbClr val="FF0000"/>
                </a:solidFill>
                <a:effectLst/>
                <a:uLnTx/>
                <a:uFillTx/>
                <a:latin typeface="微软雅黑" panose="020B0503020204020204" pitchFamily="34" charset="-122"/>
                <a:ea typeface="微软雅黑" panose="020B0503020204020204" pitchFamily="34" charset="-122"/>
              </a:rPr>
              <a:t>1</a:t>
            </a:r>
            <a:r>
              <a:rPr kumimoji="0" lang="zh-CN" altLang="en-US" sz="2000" b="0" i="0" u="none" strike="noStrike" kern="0" cap="none" spc="0" normalizeH="0" baseline="0" noProof="0" dirty="0" smtClean="0">
                <a:ln>
                  <a:noFill/>
                </a:ln>
                <a:solidFill>
                  <a:srgbClr val="FF0000"/>
                </a:solidFill>
                <a:effectLst/>
                <a:uLnTx/>
                <a:uFillTx/>
                <a:latin typeface="微软雅黑" panose="020B0503020204020204" pitchFamily="34" charset="-122"/>
                <a:ea typeface="微软雅黑" panose="020B0503020204020204" pitchFamily="34" charset="-122"/>
              </a:rPr>
              <a:t>－</a:t>
            </a:r>
            <a:r>
              <a:rPr kumimoji="0" lang="en-US" altLang="zh-CN" sz="2000" b="0" i="0" u="none" strike="noStrike" kern="0" cap="none" spc="0" normalizeH="0" baseline="0" noProof="0" dirty="0" smtClean="0">
                <a:ln>
                  <a:noFill/>
                </a:ln>
                <a:solidFill>
                  <a:srgbClr val="FF0000"/>
                </a:solidFill>
                <a:effectLst/>
                <a:uLnTx/>
                <a:uFillTx/>
                <a:latin typeface="微软雅黑" panose="020B0503020204020204" pitchFamily="34" charset="-122"/>
                <a:ea typeface="微软雅黑" panose="020B0503020204020204" pitchFamily="34" charset="-122"/>
              </a:rPr>
              <a:t>2</a:t>
            </a:r>
            <a:r>
              <a:rPr kumimoji="0" lang="zh-CN" altLang="en-US" sz="2000" b="0" i="0" u="none" strike="noStrike" kern="0" cap="none" spc="0" normalizeH="0" baseline="0" noProof="0" dirty="0" smtClean="0">
                <a:ln>
                  <a:noFill/>
                </a:ln>
                <a:solidFill>
                  <a:srgbClr val="FF0000"/>
                </a:solidFill>
                <a:effectLst/>
                <a:uLnTx/>
                <a:uFillTx/>
                <a:latin typeface="微软雅黑" panose="020B0503020204020204" pitchFamily="34" charset="-122"/>
                <a:ea typeface="微软雅黑" panose="020B0503020204020204" pitchFamily="34" charset="-122"/>
              </a:rPr>
              <a:t>＝</a:t>
            </a:r>
            <a:r>
              <a:rPr kumimoji="0" lang="en-US" altLang="zh-CN" sz="2000" b="0" i="0" u="none" strike="noStrike" kern="0" cap="none" spc="0" normalizeH="0" baseline="0" noProof="0" dirty="0" smtClean="0">
                <a:ln>
                  <a:noFill/>
                </a:ln>
                <a:solidFill>
                  <a:srgbClr val="FF0000"/>
                </a:solidFill>
                <a:effectLst/>
                <a:uLnTx/>
                <a:uFillTx/>
                <a:latin typeface="微软雅黑" panose="020B0503020204020204" pitchFamily="34" charset="-122"/>
                <a:ea typeface="微软雅黑" panose="020B0503020204020204" pitchFamily="34" charset="-122"/>
              </a:rPr>
              <a:t>2</a:t>
            </a:r>
            <a:r>
              <a:rPr kumimoji="0" lang="zh-CN" altLang="en-US" sz="2000" b="0" i="0" u="none" strike="noStrike" kern="0" cap="none" spc="0" normalizeH="0" baseline="0" noProof="0" dirty="0" smtClean="0">
                <a:ln>
                  <a:noFill/>
                </a:ln>
                <a:solidFill>
                  <a:srgbClr val="FF0000"/>
                </a:solidFill>
                <a:effectLst/>
                <a:uLnTx/>
                <a:uFillTx/>
                <a:latin typeface="微软雅黑" panose="020B0503020204020204" pitchFamily="34" charset="-122"/>
                <a:ea typeface="微软雅黑" panose="020B0503020204020204" pitchFamily="34" charset="-122"/>
              </a:rPr>
              <a:t>－</a:t>
            </a:r>
            <a:r>
              <a:rPr kumimoji="0" lang="en-US" altLang="zh-CN" sz="2000" b="0" i="0" u="none" strike="noStrike" kern="0" cap="none" spc="0" normalizeH="0" baseline="0" noProof="0" dirty="0" smtClean="0">
                <a:ln>
                  <a:noFill/>
                </a:ln>
                <a:solidFill>
                  <a:srgbClr val="FF0000"/>
                </a:solidFill>
                <a:effectLst/>
                <a:uLnTx/>
                <a:uFillTx/>
                <a:latin typeface="微软雅黑" panose="020B0503020204020204" pitchFamily="34" charset="-122"/>
                <a:ea typeface="微软雅黑" panose="020B0503020204020204" pitchFamily="34" charset="-122"/>
              </a:rPr>
              <a:t>3</a:t>
            </a:r>
            <a:r>
              <a:rPr kumimoji="0" lang="zh-CN" altLang="en-US" sz="2000" b="0" i="0" u="none" strike="noStrike" kern="0" cap="none" spc="0" normalizeH="0" baseline="0" noProof="0" dirty="0" smtClean="0">
                <a:ln>
                  <a:noFill/>
                </a:ln>
                <a:solidFill>
                  <a:srgbClr val="FF0000"/>
                </a:solidFill>
                <a:effectLst/>
                <a:uLnTx/>
                <a:uFillTx/>
                <a:latin typeface="微软雅黑" panose="020B0503020204020204" pitchFamily="34" charset="-122"/>
                <a:ea typeface="微软雅黑" panose="020B0503020204020204" pitchFamily="34" charset="-122"/>
              </a:rPr>
              <a:t>＝</a:t>
            </a:r>
            <a:r>
              <a:rPr kumimoji="0" lang="en-US" altLang="zh-CN" sz="2000" b="0" i="0" u="none" strike="noStrike" kern="0" cap="none" spc="0" normalizeH="0" baseline="0" noProof="0" dirty="0" smtClean="0">
                <a:ln>
                  <a:noFill/>
                </a:ln>
                <a:solidFill>
                  <a:srgbClr val="FF0000"/>
                </a:solidFill>
                <a:effectLst/>
                <a:uLnTx/>
                <a:uFillTx/>
                <a:latin typeface="微软雅黑" panose="020B0503020204020204" pitchFamily="34" charset="-122"/>
                <a:ea typeface="微软雅黑" panose="020B0503020204020204" pitchFamily="34" charset="-122"/>
              </a:rPr>
              <a:t>3</a:t>
            </a:r>
            <a:r>
              <a:rPr kumimoji="0" lang="zh-CN" altLang="en-US" sz="2000" b="0" i="0" u="none" strike="noStrike" kern="0" cap="none" spc="0" normalizeH="0" baseline="0" noProof="0" dirty="0" smtClean="0">
                <a:ln>
                  <a:noFill/>
                </a:ln>
                <a:solidFill>
                  <a:srgbClr val="FF0000"/>
                </a:solidFill>
                <a:effectLst/>
                <a:uLnTx/>
                <a:uFillTx/>
                <a:latin typeface="微软雅黑" panose="020B0503020204020204" pitchFamily="34" charset="-122"/>
                <a:ea typeface="微软雅黑" panose="020B0503020204020204" pitchFamily="34" charset="-122"/>
              </a:rPr>
              <a:t>－</a:t>
            </a:r>
            <a:r>
              <a:rPr kumimoji="0" lang="en-US" altLang="zh-CN" sz="2000" b="0" i="0" u="none" strike="noStrike" kern="0" cap="none" spc="0" normalizeH="0" baseline="0" noProof="0" dirty="0" smtClean="0">
                <a:ln>
                  <a:noFill/>
                </a:ln>
                <a:solidFill>
                  <a:srgbClr val="FF0000"/>
                </a:solidFill>
                <a:effectLst/>
                <a:uLnTx/>
                <a:uFillTx/>
                <a:latin typeface="微软雅黑" panose="020B0503020204020204" pitchFamily="34" charset="-122"/>
                <a:ea typeface="微软雅黑" panose="020B0503020204020204" pitchFamily="34" charset="-122"/>
              </a:rPr>
              <a:t>4</a:t>
            </a:r>
          </a:p>
        </p:txBody>
      </p:sp>
      <p:sp>
        <p:nvSpPr>
          <p:cNvPr id="15" name="Line 87"/>
          <p:cNvSpPr>
            <a:spLocks noChangeShapeType="1"/>
          </p:cNvSpPr>
          <p:nvPr/>
        </p:nvSpPr>
        <p:spPr bwMode="auto">
          <a:xfrm>
            <a:off x="7886396" y="2514600"/>
            <a:ext cx="883737" cy="661679"/>
          </a:xfrm>
          <a:prstGeom prst="line">
            <a:avLst/>
          </a:prstGeom>
          <a:noFill/>
          <a:ln w="22225">
            <a:solidFill>
              <a:srgbClr val="FF0000"/>
            </a:solidFill>
            <a:prstDash val="dash"/>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sz="9600" smtClean="0">
              <a:solidFill>
                <a:srgbClr val="000000"/>
              </a:solidFill>
              <a:latin typeface="Arial" panose="020B0604020202020204" pitchFamily="34" charset="0"/>
              <a:ea typeface="宋体" panose="02010600030101010101" pitchFamily="2" charset="-122"/>
            </a:endParaRPr>
          </a:p>
        </p:txBody>
      </p:sp>
      <p:graphicFrame>
        <p:nvGraphicFramePr>
          <p:cNvPr id="16" name="Group 90"/>
          <p:cNvGraphicFramePr>
            <a:graphicFrameLocks noGrp="1"/>
          </p:cNvGraphicFramePr>
          <p:nvPr>
            <p:extLst>
              <p:ext uri="{D42A27DB-BD31-4B8C-83A1-F6EECF244321}">
                <p14:modId xmlns:p14="http://schemas.microsoft.com/office/powerpoint/2010/main" val="1467906522"/>
              </p:ext>
            </p:extLst>
          </p:nvPr>
        </p:nvGraphicFramePr>
        <p:xfrm>
          <a:off x="7031736" y="4086672"/>
          <a:ext cx="1965958" cy="1984944"/>
        </p:xfrm>
        <a:graphic>
          <a:graphicData uri="http://schemas.openxmlformats.org/drawingml/2006/table">
            <a:tbl>
              <a:tblPr/>
              <a:tblGrid>
                <a:gridCol w="393842">
                  <a:extLst>
                    <a:ext uri="{9D8B030D-6E8A-4147-A177-3AD203B41FA5}">
                      <a16:colId xmlns:a16="http://schemas.microsoft.com/office/drawing/2014/main" val="20000"/>
                    </a:ext>
                  </a:extLst>
                </a:gridCol>
                <a:gridCol w="392758">
                  <a:extLst>
                    <a:ext uri="{9D8B030D-6E8A-4147-A177-3AD203B41FA5}">
                      <a16:colId xmlns:a16="http://schemas.microsoft.com/office/drawing/2014/main" val="20001"/>
                    </a:ext>
                  </a:extLst>
                </a:gridCol>
                <a:gridCol w="392758">
                  <a:extLst>
                    <a:ext uri="{9D8B030D-6E8A-4147-A177-3AD203B41FA5}">
                      <a16:colId xmlns:a16="http://schemas.microsoft.com/office/drawing/2014/main" val="20002"/>
                    </a:ext>
                  </a:extLst>
                </a:gridCol>
                <a:gridCol w="392758">
                  <a:extLst>
                    <a:ext uri="{9D8B030D-6E8A-4147-A177-3AD203B41FA5}">
                      <a16:colId xmlns:a16="http://schemas.microsoft.com/office/drawing/2014/main" val="20003"/>
                    </a:ext>
                  </a:extLst>
                </a:gridCol>
                <a:gridCol w="393842">
                  <a:extLst>
                    <a:ext uri="{9D8B030D-6E8A-4147-A177-3AD203B41FA5}">
                      <a16:colId xmlns:a16="http://schemas.microsoft.com/office/drawing/2014/main" val="20004"/>
                    </a:ext>
                  </a:extLst>
                </a:gridCol>
              </a:tblGrid>
              <a:tr h="582586">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1200" b="0" i="0" u="none" strike="noStrike" cap="none" normalizeH="0" baseline="0" dirty="0" err="1" smtClean="0">
                          <a:ln>
                            <a:noFill/>
                          </a:ln>
                          <a:solidFill>
                            <a:schemeClr val="tx1"/>
                          </a:solidFill>
                          <a:effectLst/>
                          <a:latin typeface="微软雅黑" panose="020B0503020204020204" pitchFamily="34" charset="-122"/>
                          <a:ea typeface="微软雅黑" panose="020B0503020204020204" pitchFamily="34" charset="-122"/>
                        </a:rPr>
                        <a:t>i</a:t>
                      </a:r>
                      <a:r>
                        <a:rPr kumimoji="0" lang="en-US" altLang="zh-CN" sz="12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rPr>
                        <a:t>\j </a:t>
                      </a:r>
                    </a:p>
                  </a:txBody>
                  <a:tcPr marL="91387" marR="91387" marT="45748" marB="45748" horzOverflow="overflow">
                    <a:lnL>
                      <a:noFill/>
                    </a:lnL>
                    <a:lnR w="1270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lnTlToBr>
                      <a:noFill/>
                    </a:lnTlToBr>
                    <a:lnBlToTr>
                      <a:noFill/>
                    </a:lnBlToTr>
                    <a:solidFill>
                      <a:srgbClr val="FFFFFF"/>
                    </a:solid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12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rPr>
                        <a:t>1</a:t>
                      </a:r>
                    </a:p>
                  </a:txBody>
                  <a:tcPr marL="91387" marR="91387" marT="45748" marB="45748"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12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rPr>
                        <a:t>2</a:t>
                      </a:r>
                    </a:p>
                  </a:txBody>
                  <a:tcPr marL="91387" marR="91387" marT="45748" marB="45748"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1200" b="0"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rPr>
                        <a:t>3</a:t>
                      </a:r>
                    </a:p>
                  </a:txBody>
                  <a:tcPr marL="91387" marR="91387" marT="45748" marB="45748"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12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rPr>
                        <a:t>4</a:t>
                      </a:r>
                    </a:p>
                  </a:txBody>
                  <a:tcPr marL="91387" marR="91387" marT="45748" marB="45748"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0"/>
                  </a:ext>
                </a:extLst>
              </a:tr>
              <a:tr h="350307">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1200" b="0"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rPr>
                        <a:t>1</a:t>
                      </a:r>
                    </a:p>
                  </a:txBody>
                  <a:tcPr marL="91387" marR="91387" marT="45748" marB="45748" horzOverflow="overflow">
                    <a:lnL>
                      <a:noFill/>
                    </a:lnL>
                    <a:lnR w="1270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FFFFFF"/>
                    </a:solid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endParaRPr kumimoji="0" lang="zh-CN" altLang="en-US" sz="12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a:txBody>
                  <a:tcPr marL="91387" marR="91387" marT="45748" marB="45748"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endParaRPr kumimoji="0" lang="zh-CN" altLang="en-US" sz="12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a:txBody>
                  <a:tcPr marL="91387" marR="91387" marT="45748" marB="45748"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1200" b="0"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rPr>
                        <a:t>O</a:t>
                      </a:r>
                      <a:endParaRPr kumimoji="0" lang="zh-CN" altLang="en-US" sz="1200" b="0"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endParaRPr>
                    </a:p>
                  </a:txBody>
                  <a:tcPr marL="91387" marR="91387" marT="45748" marB="45748"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endParaRPr kumimoji="0" lang="zh-CN" altLang="en-US" sz="1200" b="0"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endParaRPr>
                    </a:p>
                  </a:txBody>
                  <a:tcPr marL="91387" marR="91387" marT="45748" marB="45748"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1"/>
                  </a:ext>
                </a:extLst>
              </a:tr>
              <a:tr h="351437">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1200" b="0"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rPr>
                        <a:t>2</a:t>
                      </a:r>
                    </a:p>
                  </a:txBody>
                  <a:tcPr marL="91387" marR="91387" marT="45748" marB="45748" horzOverflow="overflow">
                    <a:lnL>
                      <a:noFill/>
                    </a:lnL>
                    <a:lnR w="1270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FFFFFF"/>
                    </a:solid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endParaRPr kumimoji="0" lang="zh-CN" altLang="en-US" sz="1200" b="0"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endParaRPr>
                    </a:p>
                  </a:txBody>
                  <a:tcPr marL="91387" marR="91387" marT="45748" marB="45748"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1200" b="0"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rPr>
                        <a:t>O</a:t>
                      </a:r>
                    </a:p>
                  </a:txBody>
                  <a:tcPr marL="91387" marR="91387" marT="45748" marB="45748"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endParaRPr kumimoji="0" lang="zh-CN" altLang="en-US" sz="1200" b="0"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endParaRPr>
                    </a:p>
                  </a:txBody>
                  <a:tcPr marL="91387" marR="91387" marT="45748" marB="45748"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endParaRPr kumimoji="0" lang="zh-CN" altLang="en-US" sz="1200" b="0"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endParaRPr>
                    </a:p>
                  </a:txBody>
                  <a:tcPr marL="91387" marR="91387" marT="45748" marB="45748"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2"/>
                  </a:ext>
                </a:extLst>
              </a:tr>
              <a:tr h="350307">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1200" b="0"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rPr>
                        <a:t>3</a:t>
                      </a:r>
                    </a:p>
                  </a:txBody>
                  <a:tcPr marL="91387" marR="91387" marT="45748" marB="45748" horzOverflow="overflow">
                    <a:lnL>
                      <a:noFill/>
                    </a:lnL>
                    <a:lnR w="1270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FFFFFF"/>
                    </a:solid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1200" b="0"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rPr>
                        <a:t>O</a:t>
                      </a:r>
                      <a:endParaRPr kumimoji="0" lang="zh-CN" altLang="en-US" sz="1200" b="0"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endParaRPr>
                    </a:p>
                  </a:txBody>
                  <a:tcPr marL="91387" marR="91387" marT="45748" marB="45748"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endParaRPr kumimoji="0" lang="zh-CN" altLang="en-US" sz="1200" b="0"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endParaRPr>
                    </a:p>
                  </a:txBody>
                  <a:tcPr marL="91387" marR="91387" marT="45748" marB="45748"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endParaRPr kumimoji="0" lang="zh-CN" altLang="en-US" sz="1200" b="0"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endParaRPr>
                    </a:p>
                  </a:txBody>
                  <a:tcPr marL="91387" marR="91387" marT="45748" marB="45748"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endParaRPr kumimoji="0" lang="zh-CN" altLang="en-US" sz="1200" b="0"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endParaRPr>
                    </a:p>
                  </a:txBody>
                  <a:tcPr marL="91387" marR="91387" marT="45748" marB="45748"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3"/>
                  </a:ext>
                </a:extLst>
              </a:tr>
              <a:tr h="350307">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1200" b="0"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rPr>
                        <a:t>4</a:t>
                      </a:r>
                    </a:p>
                  </a:txBody>
                  <a:tcPr marL="91387" marR="91387" marT="45748" marB="45748" horzOverflow="overflow">
                    <a:lnL>
                      <a:noFill/>
                    </a:lnL>
                    <a:lnR w="1270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FFFFFF"/>
                    </a:solid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endParaRPr kumimoji="0" lang="zh-CN" altLang="en-US" sz="1200" b="0"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endParaRPr>
                    </a:p>
                  </a:txBody>
                  <a:tcPr marL="91387" marR="91387" marT="45748" marB="45748"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endParaRPr kumimoji="0" lang="zh-CN" altLang="en-US" sz="1200" b="0"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endParaRPr>
                    </a:p>
                  </a:txBody>
                  <a:tcPr marL="91387" marR="91387" marT="45748" marB="45748"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endParaRPr kumimoji="0" lang="zh-CN" altLang="en-US" sz="1200" b="0"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endParaRPr>
                    </a:p>
                  </a:txBody>
                  <a:tcPr marL="91387" marR="91387" marT="45748" marB="45748"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marL="0" algn="l" defTabSz="914400" rtl="0" eaLnBrk="0" latinLnBrk="0" hangingPunct="0">
                        <a:spcBef>
                          <a:spcPct val="20000"/>
                        </a:spcBef>
                        <a:buClr>
                          <a:schemeClr val="accent1"/>
                        </a:buClr>
                        <a:buSzPct val="65000"/>
                        <a:buFont typeface="Wingdings" pitchFamily="2" charset="2"/>
                        <a:defRPr sz="2600" kern="1200">
                          <a:solidFill>
                            <a:schemeClr val="tx1"/>
                          </a:solidFill>
                          <a:latin typeface="Arial" charset="0"/>
                          <a:ea typeface="宋体" pitchFamily="2" charset="-122"/>
                        </a:defRPr>
                      </a:lvl1pPr>
                      <a:lvl2pPr marL="742950" indent="-285750" algn="l" defTabSz="914400" rtl="0" eaLnBrk="0" latinLnBrk="0" hangingPunct="0">
                        <a:spcBef>
                          <a:spcPct val="20000"/>
                        </a:spcBef>
                        <a:buClr>
                          <a:schemeClr val="accent2"/>
                        </a:buClr>
                        <a:buSzPct val="60000"/>
                        <a:buFont typeface="Wingdings" pitchFamily="2" charset="2"/>
                        <a:defRPr sz="2200" kern="1200">
                          <a:solidFill>
                            <a:schemeClr val="tx1"/>
                          </a:solidFill>
                          <a:latin typeface="Arial" charset="0"/>
                          <a:ea typeface="宋体" pitchFamily="2" charset="-122"/>
                        </a:defRPr>
                      </a:lvl2pPr>
                      <a:lvl3pPr marL="1143000" indent="-228600" algn="l" defTabSz="914400" rtl="0" eaLnBrk="0" latinLnBrk="0" hangingPunct="0">
                        <a:spcBef>
                          <a:spcPct val="20000"/>
                        </a:spcBef>
                        <a:buClr>
                          <a:schemeClr val="accent1"/>
                        </a:buClr>
                        <a:buSzPct val="65000"/>
                        <a:buFont typeface="Wingdings" pitchFamily="2" charset="2"/>
                        <a:defRPr sz="2000" kern="1200">
                          <a:solidFill>
                            <a:schemeClr val="tx1"/>
                          </a:solidFill>
                          <a:latin typeface="Arial" charset="0"/>
                          <a:ea typeface="宋体" pitchFamily="2" charset="-122"/>
                        </a:defRPr>
                      </a:lvl3pPr>
                      <a:lvl4pPr marL="1600200" indent="-228600" algn="l" defTabSz="914400" rtl="0" eaLnBrk="0" latinLnBrk="0" hangingPunct="0">
                        <a:spcBef>
                          <a:spcPct val="20000"/>
                        </a:spcBef>
                        <a:buClr>
                          <a:schemeClr val="accent2"/>
                        </a:buClr>
                        <a:buSzPct val="70000"/>
                        <a:buFont typeface="Wingdings" pitchFamily="2" charset="2"/>
                        <a:defRPr sz="1800" kern="1200">
                          <a:solidFill>
                            <a:schemeClr val="tx1"/>
                          </a:solidFill>
                          <a:latin typeface="Arial" charset="0"/>
                          <a:ea typeface="宋体" pitchFamily="2" charset="-122"/>
                        </a:defRPr>
                      </a:lvl4pPr>
                      <a:lvl5pPr marL="2057400" indent="-228600" algn="l" defTabSz="914400" rtl="0" eaLnBrk="0" latinLnBrk="0" hangingPunct="0">
                        <a:spcBef>
                          <a:spcPct val="20000"/>
                        </a:spcBef>
                        <a:buClr>
                          <a:schemeClr val="accent1"/>
                        </a:buClr>
                        <a:buSzPct val="75000"/>
                        <a:buFont typeface="Wingdings" pitchFamily="2" charset="2"/>
                        <a:defRPr sz="1800" kern="1200">
                          <a:solidFill>
                            <a:schemeClr val="tx1"/>
                          </a:solidFill>
                          <a:latin typeface="Arial" charset="0"/>
                          <a:ea typeface="宋体" pitchFamily="2" charset="-122"/>
                        </a:defRPr>
                      </a:lvl5pPr>
                      <a:lvl6pPr marL="25146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6pPr>
                      <a:lvl7pPr marL="29718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7pPr>
                      <a:lvl8pPr marL="34290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8pPr>
                      <a:lvl9pPr marL="3886200" indent="-228600" algn="l" defTabSz="914400" rtl="0" eaLnBrk="0" fontAlgn="base" latinLnBrk="0" hangingPunct="0">
                        <a:spcBef>
                          <a:spcPct val="20000"/>
                        </a:spcBef>
                        <a:spcAft>
                          <a:spcPct val="0"/>
                        </a:spcAft>
                        <a:buClr>
                          <a:schemeClr val="accent1"/>
                        </a:buClr>
                        <a:buSzPct val="75000"/>
                        <a:buFont typeface="Wingdings" pitchFamily="2" charset="2"/>
                        <a:defRPr sz="1800" kern="1200">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endParaRPr kumimoji="0" lang="zh-CN" altLang="en-US" sz="12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a:txBody>
                  <a:tcPr marL="91387" marR="91387" marT="45748" marB="45748"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4"/>
                  </a:ext>
                </a:extLst>
              </a:tr>
            </a:tbl>
          </a:graphicData>
        </a:graphic>
      </p:graphicFrame>
      <p:sp>
        <p:nvSpPr>
          <p:cNvPr id="17" name="Line 146"/>
          <p:cNvSpPr>
            <a:spLocks noChangeShapeType="1"/>
          </p:cNvSpPr>
          <p:nvPr/>
        </p:nvSpPr>
        <p:spPr bwMode="auto">
          <a:xfrm flipH="1">
            <a:off x="7560902" y="4797935"/>
            <a:ext cx="792163" cy="684213"/>
          </a:xfrm>
          <a:prstGeom prst="line">
            <a:avLst/>
          </a:prstGeom>
          <a:noFill/>
          <a:ln w="22225">
            <a:solidFill>
              <a:srgbClr val="FF0000"/>
            </a:solidFill>
            <a:prstDash val="dash"/>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sz="9600" smtClean="0">
              <a:solidFill>
                <a:srgbClr val="000000"/>
              </a:solidFill>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1865369590"/>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3333" y="338667"/>
            <a:ext cx="2607733" cy="593644"/>
          </a:xfrm>
          <a:prstGeom prst="rect">
            <a:avLst/>
          </a:prstGeom>
        </p:spPr>
      </p:pic>
      <p:pic>
        <p:nvPicPr>
          <p:cNvPr id="3" name="图片 2"/>
          <p:cNvPicPr>
            <a:picLocks noChangeAspect="1"/>
          </p:cNvPicPr>
          <p:nvPr/>
        </p:nvPicPr>
        <p:blipFill rotWithShape="1">
          <a:blip r:embed="rId4">
            <a:alphaModFix amt="4000"/>
            <a:extLst>
              <a:ext uri="{28A0092B-C50C-407E-A947-70E740481C1C}">
                <a14:useLocalDpi xmlns:a14="http://schemas.microsoft.com/office/drawing/2010/main" val="0"/>
              </a:ext>
            </a:extLst>
          </a:blip>
          <a:srcRect t="4939" r="28793" b="22469"/>
          <a:stretch/>
        </p:blipFill>
        <p:spPr>
          <a:xfrm>
            <a:off x="2641601" y="902926"/>
            <a:ext cx="9550400" cy="5955074"/>
          </a:xfrm>
          <a:prstGeom prst="rect">
            <a:avLst/>
          </a:prstGeom>
        </p:spPr>
      </p:pic>
      <p:sp>
        <p:nvSpPr>
          <p:cNvPr id="6" name="矩形 5"/>
          <p:cNvSpPr/>
          <p:nvPr/>
        </p:nvSpPr>
        <p:spPr>
          <a:xfrm>
            <a:off x="1475118" y="1253432"/>
            <a:ext cx="10349386" cy="45719"/>
          </a:xfrm>
          <a:prstGeom prst="rect">
            <a:avLst/>
          </a:prstGeom>
          <a:solidFill>
            <a:srgbClr val="239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矩形 9"/>
          <p:cNvSpPr/>
          <p:nvPr/>
        </p:nvSpPr>
        <p:spPr>
          <a:xfrm>
            <a:off x="9946257" y="383465"/>
            <a:ext cx="1878246" cy="523220"/>
          </a:xfrm>
          <a:prstGeom prst="rect">
            <a:avLst/>
          </a:prstGeom>
          <a:solidFill>
            <a:srgbClr val="239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矩形 10"/>
          <p:cNvSpPr/>
          <p:nvPr/>
        </p:nvSpPr>
        <p:spPr>
          <a:xfrm>
            <a:off x="9877245" y="352688"/>
            <a:ext cx="2040818" cy="584775"/>
          </a:xfrm>
          <a:prstGeom prst="rect">
            <a:avLst/>
          </a:prstGeom>
        </p:spPr>
        <p:txBody>
          <a:bodyPr wrap="square" anchor="ct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lnSpc>
                <a:spcPct val="100000"/>
              </a:lnSpc>
              <a:spcBef>
                <a:spcPts val="0"/>
              </a:spcBef>
              <a:spcAft>
                <a:spcPts val="0"/>
              </a:spcAft>
              <a:defRPr/>
            </a:pPr>
            <a:r>
              <a:rPr lang="en-US" altLang="zh-CN" sz="3200" b="1" dirty="0" smtClean="0">
                <a:solidFill>
                  <a:schemeClr val="bg1"/>
                </a:solidFill>
                <a:latin typeface="微软雅黑" charset="-122"/>
                <a:ea typeface="微软雅黑" charset="-122"/>
                <a:sym typeface="+mn-ea"/>
              </a:rPr>
              <a:t>N-</a:t>
            </a:r>
            <a:r>
              <a:rPr lang="zh-CN" altLang="en-US" sz="3200" b="1" dirty="0" smtClean="0">
                <a:solidFill>
                  <a:schemeClr val="bg1"/>
                </a:solidFill>
                <a:latin typeface="微软雅黑" charset="-122"/>
                <a:ea typeface="微软雅黑" charset="-122"/>
                <a:sym typeface="+mn-ea"/>
              </a:rPr>
              <a:t>皇后</a:t>
            </a:r>
            <a:endParaRPr lang="zh-CN" altLang="en-US" sz="3200" b="1" dirty="0">
              <a:solidFill>
                <a:schemeClr val="bg1"/>
              </a:solidFill>
              <a:latin typeface="微软雅黑" charset="-122"/>
              <a:ea typeface="微软雅黑" charset="-122"/>
              <a:sym typeface="+mn-ea"/>
            </a:endParaRPr>
          </a:p>
        </p:txBody>
      </p:sp>
      <p:sp>
        <p:nvSpPr>
          <p:cNvPr id="13" name="文本框 12"/>
          <p:cNvSpPr txBox="1"/>
          <p:nvPr/>
        </p:nvSpPr>
        <p:spPr>
          <a:xfrm>
            <a:off x="423334" y="972529"/>
            <a:ext cx="1051784" cy="584775"/>
          </a:xfrm>
          <a:prstGeom prst="rect">
            <a:avLst/>
          </a:prstGeom>
          <a:noFill/>
        </p:spPr>
        <p:txBody>
          <a:bodyPr wrap="square" rtlCol="0">
            <a:spAutoFit/>
          </a:bodyPr>
          <a:lstStyle/>
          <a:p>
            <a:r>
              <a:rPr kumimoji="1" lang="zh-CN" altLang="en-US" sz="3200" b="1" dirty="0">
                <a:latin typeface="Microsoft YaHei" charset="-122"/>
                <a:ea typeface="Microsoft YaHei" charset="-122"/>
                <a:cs typeface="Microsoft YaHei" charset="-122"/>
              </a:rPr>
              <a:t>求解</a:t>
            </a:r>
          </a:p>
        </p:txBody>
      </p:sp>
      <p:sp>
        <p:nvSpPr>
          <p:cNvPr id="4" name="矩形 3"/>
          <p:cNvSpPr/>
          <p:nvPr/>
        </p:nvSpPr>
        <p:spPr>
          <a:xfrm>
            <a:off x="949226" y="1412994"/>
            <a:ext cx="10773382" cy="1292662"/>
          </a:xfrm>
          <a:prstGeom prst="rect">
            <a:avLst/>
          </a:prstGeom>
        </p:spPr>
        <p:txBody>
          <a:bodyPr wrap="square">
            <a:spAutoFit/>
          </a:bodyPr>
          <a:lstStyle/>
          <a:p>
            <a:pPr lvl="1" fontAlgn="base">
              <a:lnSpc>
                <a:spcPct val="150000"/>
              </a:lnSpc>
              <a:spcBef>
                <a:spcPct val="0"/>
              </a:spcBef>
              <a:spcAft>
                <a:spcPct val="0"/>
              </a:spcAft>
            </a:pPr>
            <a:r>
              <a:rPr lang="zh-CN" altLang="en-US" sz="2800" dirty="0">
                <a:solidFill>
                  <a:srgbClr val="000000"/>
                </a:solidFill>
                <a:latin typeface="微软雅黑" panose="020B0503020204020204" pitchFamily="34" charset="-122"/>
                <a:ea typeface="微软雅黑" panose="020B0503020204020204" pitchFamily="34" charset="-122"/>
              </a:rPr>
              <a:t>判别条件</a:t>
            </a:r>
            <a:r>
              <a:rPr lang="zh-CN" altLang="en-US" sz="2200" dirty="0">
                <a:solidFill>
                  <a:srgbClr val="000000"/>
                </a:solidFill>
                <a:latin typeface="宋体" panose="02010600030101010101" pitchFamily="2" charset="-122"/>
                <a:ea typeface="宋体" panose="02010600030101010101" pitchFamily="2" charset="-122"/>
              </a:rPr>
              <a:t>：</a:t>
            </a:r>
            <a:r>
              <a:rPr lang="zh-CN" altLang="en-US" sz="2400" dirty="0">
                <a:solidFill>
                  <a:srgbClr val="000000"/>
                </a:solidFill>
                <a:latin typeface="宋体" panose="02010600030101010101" pitchFamily="2" charset="-122"/>
                <a:ea typeface="宋体" panose="02010600030101010101" pitchFamily="2" charset="-122"/>
              </a:rPr>
              <a:t>假设两个皇后被放置在</a:t>
            </a:r>
            <a:r>
              <a:rPr lang="en-US" altLang="zh-CN" sz="2400" dirty="0">
                <a:solidFill>
                  <a:srgbClr val="000000"/>
                </a:solidFill>
                <a:latin typeface="宋体" panose="02010600030101010101" pitchFamily="2" charset="-122"/>
                <a:ea typeface="宋体" panose="02010600030101010101" pitchFamily="2" charset="-122"/>
              </a:rPr>
              <a:t>(</a:t>
            </a:r>
            <a:r>
              <a:rPr lang="en-US" altLang="zh-CN" sz="2400" dirty="0" err="1">
                <a:solidFill>
                  <a:srgbClr val="000000"/>
                </a:solidFill>
                <a:latin typeface="宋体" panose="02010600030101010101" pitchFamily="2" charset="-122"/>
                <a:ea typeface="宋体" panose="02010600030101010101" pitchFamily="2" charset="-122"/>
              </a:rPr>
              <a:t>i,j</a:t>
            </a:r>
            <a:r>
              <a:rPr lang="en-US" altLang="zh-CN" sz="2400" dirty="0">
                <a:solidFill>
                  <a:srgbClr val="000000"/>
                </a:solidFill>
                <a:latin typeface="宋体" panose="02010600030101010101" pitchFamily="2" charset="-122"/>
                <a:ea typeface="宋体" panose="02010600030101010101" pitchFamily="2" charset="-122"/>
              </a:rPr>
              <a:t>)</a:t>
            </a:r>
            <a:r>
              <a:rPr lang="zh-CN" altLang="en-US" sz="2400" dirty="0">
                <a:solidFill>
                  <a:srgbClr val="000000"/>
                </a:solidFill>
                <a:latin typeface="宋体" panose="02010600030101010101" pitchFamily="2" charset="-122"/>
                <a:ea typeface="宋体" panose="02010600030101010101" pitchFamily="2" charset="-122"/>
              </a:rPr>
              <a:t>和</a:t>
            </a:r>
            <a:r>
              <a:rPr lang="en-US" altLang="zh-CN" sz="2400" dirty="0">
                <a:solidFill>
                  <a:srgbClr val="000000"/>
                </a:solidFill>
                <a:latin typeface="宋体" panose="02010600030101010101" pitchFamily="2" charset="-122"/>
                <a:ea typeface="宋体" panose="02010600030101010101" pitchFamily="2" charset="-122"/>
              </a:rPr>
              <a:t>(</a:t>
            </a:r>
            <a:r>
              <a:rPr lang="en-US" altLang="zh-CN" sz="2400" dirty="0" err="1">
                <a:solidFill>
                  <a:srgbClr val="000000"/>
                </a:solidFill>
                <a:latin typeface="宋体" panose="02010600030101010101" pitchFamily="2" charset="-122"/>
                <a:ea typeface="宋体" panose="02010600030101010101" pitchFamily="2" charset="-122"/>
              </a:rPr>
              <a:t>k,l</a:t>
            </a:r>
            <a:r>
              <a:rPr lang="en-US" altLang="zh-CN" sz="2400" dirty="0">
                <a:solidFill>
                  <a:srgbClr val="000000"/>
                </a:solidFill>
                <a:latin typeface="宋体" panose="02010600030101010101" pitchFamily="2" charset="-122"/>
                <a:ea typeface="宋体" panose="02010600030101010101" pitchFamily="2" charset="-122"/>
              </a:rPr>
              <a:t>)</a:t>
            </a:r>
            <a:r>
              <a:rPr lang="zh-CN" altLang="en-US" sz="2400" dirty="0">
                <a:solidFill>
                  <a:srgbClr val="000000"/>
                </a:solidFill>
                <a:latin typeface="宋体" panose="02010600030101010101" pitchFamily="2" charset="-122"/>
                <a:ea typeface="宋体" panose="02010600030101010101" pitchFamily="2" charset="-122"/>
              </a:rPr>
              <a:t>位置上</a:t>
            </a:r>
            <a:r>
              <a:rPr lang="zh-CN" altLang="en-US" sz="2400" dirty="0" smtClean="0">
                <a:solidFill>
                  <a:srgbClr val="000000"/>
                </a:solidFill>
                <a:latin typeface="宋体" panose="02010600030101010101" pitchFamily="2" charset="-122"/>
                <a:ea typeface="宋体" panose="02010600030101010101" pitchFamily="2" charset="-122"/>
              </a:rPr>
              <a:t>，则</a:t>
            </a:r>
            <a:r>
              <a:rPr lang="zh-CN" altLang="en-US" sz="2400" dirty="0">
                <a:solidFill>
                  <a:srgbClr val="000000"/>
                </a:solidFill>
                <a:latin typeface="宋体" panose="02010600030101010101" pitchFamily="2" charset="-122"/>
                <a:ea typeface="宋体" panose="02010600030101010101" pitchFamily="2" charset="-122"/>
              </a:rPr>
              <a:t>仅当</a:t>
            </a:r>
            <a:r>
              <a:rPr lang="zh-CN" altLang="en-US" sz="2400" dirty="0" smtClean="0">
                <a:solidFill>
                  <a:srgbClr val="000000"/>
                </a:solidFill>
                <a:latin typeface="宋体" panose="02010600030101010101" pitchFamily="2" charset="-122"/>
                <a:ea typeface="宋体" panose="02010600030101010101" pitchFamily="2" charset="-122"/>
              </a:rPr>
              <a:t>：</a:t>
            </a:r>
            <a:r>
              <a:rPr lang="en-US" altLang="zh-CN" sz="2400" b="1" dirty="0" err="1" smtClean="0">
                <a:solidFill>
                  <a:srgbClr val="000000"/>
                </a:solidFill>
                <a:latin typeface="微软雅黑" panose="020B0503020204020204" pitchFamily="34" charset="-122"/>
                <a:ea typeface="微软雅黑" panose="020B0503020204020204" pitchFamily="34" charset="-122"/>
              </a:rPr>
              <a:t>i</a:t>
            </a:r>
            <a:r>
              <a:rPr lang="en-US" altLang="zh-CN" sz="2400" b="1" dirty="0" smtClean="0">
                <a:solidFill>
                  <a:srgbClr val="000000"/>
                </a:solidFill>
                <a:latin typeface="微软雅黑" panose="020B0503020204020204" pitchFamily="34" charset="-122"/>
                <a:ea typeface="微软雅黑" panose="020B0503020204020204" pitchFamily="34" charset="-122"/>
              </a:rPr>
              <a:t>-j=k-l</a:t>
            </a:r>
            <a:r>
              <a:rPr lang="en-US" altLang="zh-CN" sz="2400" dirty="0" smtClean="0">
                <a:solidFill>
                  <a:srgbClr val="000000"/>
                </a:solidFill>
                <a:latin typeface="宋体" panose="02010600030101010101" pitchFamily="2" charset="-122"/>
                <a:ea typeface="宋体" panose="02010600030101010101" pitchFamily="2" charset="-122"/>
              </a:rPr>
              <a:t> </a:t>
            </a:r>
            <a:r>
              <a:rPr lang="zh-CN" altLang="en-US" sz="2400" dirty="0">
                <a:solidFill>
                  <a:srgbClr val="000000"/>
                </a:solidFill>
                <a:latin typeface="宋体" panose="02010600030101010101" pitchFamily="2" charset="-122"/>
                <a:ea typeface="宋体" panose="02010600030101010101" pitchFamily="2" charset="-122"/>
              </a:rPr>
              <a:t>或 </a:t>
            </a:r>
            <a:r>
              <a:rPr lang="en-US" altLang="zh-CN" sz="2400" b="1" dirty="0" err="1">
                <a:solidFill>
                  <a:srgbClr val="000000"/>
                </a:solidFill>
                <a:latin typeface="微软雅黑" panose="020B0503020204020204" pitchFamily="34" charset="-122"/>
                <a:ea typeface="微软雅黑" panose="020B0503020204020204" pitchFamily="34" charset="-122"/>
              </a:rPr>
              <a:t>i+j</a:t>
            </a:r>
            <a:r>
              <a:rPr lang="en-US" altLang="zh-CN" sz="2400" b="1" dirty="0">
                <a:solidFill>
                  <a:srgbClr val="000000"/>
                </a:solidFill>
                <a:latin typeface="微软雅黑" panose="020B0503020204020204" pitchFamily="34" charset="-122"/>
                <a:ea typeface="微软雅黑" panose="020B0503020204020204" pitchFamily="34" charset="-122"/>
              </a:rPr>
              <a:t>=</a:t>
            </a:r>
            <a:r>
              <a:rPr lang="en-US" altLang="zh-CN" sz="2400" b="1" dirty="0" err="1">
                <a:solidFill>
                  <a:srgbClr val="000000"/>
                </a:solidFill>
                <a:latin typeface="微软雅黑" panose="020B0503020204020204" pitchFamily="34" charset="-122"/>
                <a:ea typeface="微软雅黑" panose="020B0503020204020204" pitchFamily="34" charset="-122"/>
              </a:rPr>
              <a:t>k+l</a:t>
            </a:r>
            <a:r>
              <a:rPr lang="en-US" altLang="zh-CN" sz="2400" b="1" dirty="0">
                <a:solidFill>
                  <a:srgbClr val="000000"/>
                </a:solidFill>
                <a:latin typeface="宋体" panose="02010600030101010101" pitchFamily="2" charset="-122"/>
                <a:ea typeface="宋体" panose="02010600030101010101" pitchFamily="2" charset="-122"/>
              </a:rPr>
              <a:t> </a:t>
            </a:r>
            <a:r>
              <a:rPr lang="zh-CN" altLang="en-US" sz="2400" dirty="0" smtClean="0">
                <a:solidFill>
                  <a:srgbClr val="000000"/>
                </a:solidFill>
                <a:latin typeface="宋体" panose="02010600030101010101" pitchFamily="2" charset="-122"/>
                <a:ea typeface="宋体" panose="02010600030101010101" pitchFamily="2" charset="-122"/>
              </a:rPr>
              <a:t>时</a:t>
            </a:r>
            <a:r>
              <a:rPr lang="zh-CN" altLang="en-US" sz="2400" dirty="0">
                <a:solidFill>
                  <a:srgbClr val="000000"/>
                </a:solidFill>
                <a:latin typeface="宋体" panose="02010600030101010101" pitchFamily="2" charset="-122"/>
                <a:ea typeface="宋体" panose="02010600030101010101" pitchFamily="2" charset="-122"/>
              </a:rPr>
              <a:t>，它们在同一条斜角线上。</a:t>
            </a:r>
          </a:p>
        </p:txBody>
      </p:sp>
      <p:sp>
        <p:nvSpPr>
          <p:cNvPr id="18" name="Rectangle 120"/>
          <p:cNvSpPr>
            <a:spLocks noChangeArrowheads="1"/>
          </p:cNvSpPr>
          <p:nvPr/>
        </p:nvSpPr>
        <p:spPr bwMode="auto">
          <a:xfrm>
            <a:off x="1305495" y="2705656"/>
            <a:ext cx="8640762" cy="1443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179388">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179388" marR="0" lvl="1" indent="0" defTabSz="914400" eaLnBrk="1" fontAlgn="base" latinLnBrk="0" hangingPunct="1">
              <a:lnSpc>
                <a:spcPct val="150000"/>
              </a:lnSpc>
              <a:spcBef>
                <a:spcPct val="20000"/>
              </a:spcBef>
              <a:spcAft>
                <a:spcPct val="0"/>
              </a:spcAft>
              <a:buClr>
                <a:srgbClr val="3B812F"/>
              </a:buClr>
              <a:buSzPct val="60000"/>
              <a:buFont typeface="Wingdings" panose="05000000000000000000" pitchFamily="2" charset="2"/>
              <a:buNone/>
              <a:tabLst/>
              <a:defRPr/>
            </a:pPr>
            <a:r>
              <a:rPr kumimoji="0" lang="zh-CN" altLang="en-US" sz="2400" b="1"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                    即</a:t>
            </a:r>
            <a:r>
              <a:rPr kumimoji="0" lang="zh-CN" altLang="en-US"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a:t>
            </a:r>
            <a:r>
              <a:rPr kumimoji="0" lang="en-US" altLang="zh-CN" sz="2400" b="1"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j-l = </a:t>
            </a:r>
            <a:r>
              <a:rPr kumimoji="0" lang="en-US" altLang="zh-CN" sz="2400" b="1" i="0" u="none" strike="noStrike" kern="0" cap="none" spc="0" normalizeH="0" baseline="0" noProof="0" dirty="0" err="1" smtClean="0">
                <a:ln>
                  <a:noFill/>
                </a:ln>
                <a:solidFill>
                  <a:srgbClr val="000000"/>
                </a:solidFill>
                <a:effectLst/>
                <a:uLnTx/>
                <a:uFillTx/>
                <a:latin typeface="微软雅黑" panose="020B0503020204020204" pitchFamily="34" charset="-122"/>
                <a:ea typeface="微软雅黑" panose="020B0503020204020204" pitchFamily="34" charset="-122"/>
              </a:rPr>
              <a:t>i</a:t>
            </a:r>
            <a:r>
              <a:rPr kumimoji="0" lang="en-US" altLang="zh-CN" sz="2400" b="1"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-k  </a:t>
            </a:r>
            <a:r>
              <a:rPr kumimoji="0" lang="zh-CN" altLang="en-US"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或  </a:t>
            </a:r>
            <a:r>
              <a:rPr kumimoji="0" lang="en-US" altLang="zh-CN" sz="2400" b="1"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j-l = k-</a:t>
            </a:r>
            <a:r>
              <a:rPr kumimoji="0" lang="en-US" altLang="zh-CN" sz="2400" b="1" i="0" u="none" strike="noStrike" kern="0" cap="none" spc="0" normalizeH="0" baseline="0" noProof="0" dirty="0" err="1" smtClean="0">
                <a:ln>
                  <a:noFill/>
                </a:ln>
                <a:solidFill>
                  <a:srgbClr val="000000"/>
                </a:solidFill>
                <a:effectLst/>
                <a:uLnTx/>
                <a:uFillTx/>
                <a:latin typeface="微软雅黑" panose="020B0503020204020204" pitchFamily="34" charset="-122"/>
                <a:ea typeface="微软雅黑" panose="020B0503020204020204" pitchFamily="34" charset="-122"/>
              </a:rPr>
              <a:t>i</a:t>
            </a:r>
            <a:endParaRPr kumimoji="0" lang="en-US" altLang="zh-CN" sz="2400" b="1"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endParaRPr>
          </a:p>
          <a:p>
            <a:pPr marL="179388" marR="0" lvl="1" indent="0" defTabSz="914400" eaLnBrk="1" fontAlgn="base" latinLnBrk="0" hangingPunct="1">
              <a:lnSpc>
                <a:spcPct val="150000"/>
              </a:lnSpc>
              <a:spcBef>
                <a:spcPct val="20000"/>
              </a:spcBef>
              <a:spcAft>
                <a:spcPct val="0"/>
              </a:spcAft>
              <a:buClr>
                <a:srgbClr val="3B812F"/>
              </a:buClr>
              <a:buSzPct val="60000"/>
              <a:buFont typeface="Wingdings" panose="05000000000000000000" pitchFamily="2" charset="2"/>
              <a:buNone/>
              <a:tabLst/>
              <a:defRPr/>
            </a:pPr>
            <a:r>
              <a:rPr kumimoji="0" lang="zh-CN" altLang="en-US" sz="2400" b="1"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亦即：</a:t>
            </a:r>
            <a:r>
              <a:rPr kumimoji="0" lang="zh-CN" altLang="en-US"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当且仅当 </a:t>
            </a:r>
            <a:r>
              <a:rPr kumimoji="0" lang="en-US" altLang="zh-CN" sz="2400" b="1" i="0" u="none" strike="noStrike" kern="0" cap="none" spc="0" normalizeH="0" baseline="0" noProof="0" dirty="0" smtClean="0">
                <a:ln>
                  <a:noFill/>
                </a:ln>
                <a:solidFill>
                  <a:srgbClr val="0000FF"/>
                </a:solidFill>
                <a:effectLst/>
                <a:uLnTx/>
                <a:uFillTx/>
                <a:latin typeface="微软雅黑" panose="020B0503020204020204" pitchFamily="34" charset="-122"/>
                <a:ea typeface="微软雅黑" panose="020B0503020204020204" pitchFamily="34" charset="-122"/>
              </a:rPr>
              <a:t>| j-l | = | </a:t>
            </a:r>
            <a:r>
              <a:rPr kumimoji="0" lang="en-US" altLang="zh-CN" sz="2400" b="1" i="0" u="none" strike="noStrike" kern="0" cap="none" spc="0" normalizeH="0" baseline="0" noProof="0" dirty="0" err="1" smtClean="0">
                <a:ln>
                  <a:noFill/>
                </a:ln>
                <a:solidFill>
                  <a:srgbClr val="0000FF"/>
                </a:solidFill>
                <a:effectLst/>
                <a:uLnTx/>
                <a:uFillTx/>
                <a:latin typeface="微软雅黑" panose="020B0503020204020204" pitchFamily="34" charset="-122"/>
                <a:ea typeface="微软雅黑" panose="020B0503020204020204" pitchFamily="34" charset="-122"/>
              </a:rPr>
              <a:t>i</a:t>
            </a:r>
            <a:r>
              <a:rPr kumimoji="0" lang="en-US" altLang="zh-CN" sz="2400" b="1" i="0" u="none" strike="noStrike" kern="0" cap="none" spc="0" normalizeH="0" baseline="0" noProof="0" dirty="0" smtClean="0">
                <a:ln>
                  <a:noFill/>
                </a:ln>
                <a:solidFill>
                  <a:srgbClr val="0000FF"/>
                </a:solidFill>
                <a:effectLst/>
                <a:uLnTx/>
                <a:uFillTx/>
                <a:latin typeface="微软雅黑" panose="020B0503020204020204" pitchFamily="34" charset="-122"/>
                <a:ea typeface="微软雅黑" panose="020B0503020204020204" pitchFamily="34" charset="-122"/>
              </a:rPr>
              <a:t>-k | </a:t>
            </a:r>
            <a:r>
              <a:rPr kumimoji="0" lang="zh-CN" altLang="en-US"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时，两个皇后在同一斜角线上。</a:t>
            </a:r>
            <a:endParaRPr kumimoji="0" lang="en-US" altLang="zh-CN"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19" name="Rectangle 121"/>
          <p:cNvSpPr>
            <a:spLocks noChangeArrowheads="1"/>
          </p:cNvSpPr>
          <p:nvPr/>
        </p:nvSpPr>
        <p:spPr bwMode="auto">
          <a:xfrm>
            <a:off x="1305495" y="4189764"/>
            <a:ext cx="8796337" cy="2214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179388">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179388" marR="0" lvl="1" indent="0" defTabSz="914400" eaLnBrk="1" fontAlgn="base" latinLnBrk="0" hangingPunct="1">
              <a:lnSpc>
                <a:spcPct val="150000"/>
              </a:lnSpc>
              <a:spcBef>
                <a:spcPct val="0"/>
              </a:spcBef>
              <a:spcAft>
                <a:spcPct val="0"/>
              </a:spcAft>
              <a:buClr>
                <a:srgbClr val="3B812F"/>
              </a:buClr>
              <a:buSzPct val="60000"/>
              <a:buFont typeface="Wingdings" panose="05000000000000000000" pitchFamily="2" charset="2"/>
              <a:buNone/>
              <a:tabLst/>
              <a:defRPr/>
            </a:pPr>
            <a:r>
              <a:rPr kumimoji="0" lang="zh-CN" altLang="en-US"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       过程</a:t>
            </a:r>
            <a:r>
              <a:rPr kumimoji="0" lang="en-US" altLang="zh-CN" sz="2400" b="1" i="0" u="none" strike="noStrike" kern="0" cap="none" spc="0" normalizeH="0" baseline="0" noProof="0" dirty="0" smtClean="0">
                <a:ln>
                  <a:noFill/>
                </a:ln>
                <a:solidFill>
                  <a:srgbClr val="FF0000"/>
                </a:solidFill>
                <a:effectLst/>
                <a:uLnTx/>
                <a:uFillTx/>
                <a:latin typeface="微软雅黑" panose="020B0503020204020204" pitchFamily="34" charset="-122"/>
                <a:ea typeface="微软雅黑" panose="020B0503020204020204" pitchFamily="34" charset="-122"/>
              </a:rPr>
              <a:t>PLACE(k)</a:t>
            </a:r>
            <a:r>
              <a:rPr kumimoji="0" lang="zh-CN" altLang="en-US"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根据以上判别条件，判定</a:t>
            </a:r>
            <a:r>
              <a:rPr kumimoji="0" lang="zh-CN" altLang="en-US" sz="2400" b="1" i="0" u="none" strike="noStrike" kern="0" cap="none" spc="0" normalizeH="0" baseline="0" noProof="0" dirty="0" smtClean="0">
                <a:ln>
                  <a:noFill/>
                </a:ln>
                <a:solidFill>
                  <a:srgbClr val="FF0000"/>
                </a:solidFill>
                <a:effectLst/>
                <a:uLnTx/>
                <a:uFillTx/>
                <a:latin typeface="微软雅黑" panose="020B0503020204020204" pitchFamily="34" charset="-122"/>
                <a:ea typeface="微软雅黑" panose="020B0503020204020204" pitchFamily="34" charset="-122"/>
              </a:rPr>
              <a:t>皇后</a:t>
            </a:r>
            <a:r>
              <a:rPr kumimoji="0" lang="en-US" altLang="zh-CN" sz="2400" b="1" i="0" u="none" strike="noStrike" kern="0" cap="none" spc="0" normalizeH="0" baseline="0" noProof="0" dirty="0" smtClean="0">
                <a:ln>
                  <a:noFill/>
                </a:ln>
                <a:solidFill>
                  <a:srgbClr val="FF0000"/>
                </a:solidFill>
                <a:effectLst/>
                <a:uLnTx/>
                <a:uFillTx/>
                <a:latin typeface="微软雅黑" panose="020B0503020204020204" pitchFamily="34" charset="-122"/>
                <a:ea typeface="微软雅黑" panose="020B0503020204020204" pitchFamily="34" charset="-122"/>
              </a:rPr>
              <a:t>k</a:t>
            </a:r>
            <a:r>
              <a:rPr kumimoji="0" lang="zh-CN" altLang="en-US"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是否可以放置在当前位置</a:t>
            </a:r>
            <a:r>
              <a:rPr kumimoji="0" lang="en-US" altLang="zh-CN"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X(k)</a:t>
            </a:r>
            <a:r>
              <a:rPr kumimoji="0" lang="zh-CN" altLang="en-US"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处（第</a:t>
            </a:r>
            <a:r>
              <a:rPr kumimoji="0" lang="en-US" altLang="zh-CN"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k</a:t>
            </a:r>
            <a:r>
              <a:rPr kumimoji="0" lang="zh-CN" altLang="en-US"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行第</a:t>
            </a:r>
            <a:r>
              <a:rPr kumimoji="0" lang="en-US" altLang="zh-CN"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X(k)</a:t>
            </a:r>
            <a:r>
              <a:rPr kumimoji="0" lang="zh-CN" altLang="en-US"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列）</a:t>
            </a:r>
            <a:r>
              <a:rPr kumimoji="0" lang="en-US" altLang="zh-CN"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a:t>
            </a:r>
            <a:r>
              <a:rPr kumimoji="0" lang="zh-CN" altLang="en-US"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满足下述条件即可：</a:t>
            </a:r>
          </a:p>
          <a:p>
            <a:pPr marL="179388" marR="0" lvl="1" indent="0" defTabSz="914400" eaLnBrk="1" fontAlgn="base" latinLnBrk="0" hangingPunct="1">
              <a:lnSpc>
                <a:spcPct val="150000"/>
              </a:lnSpc>
              <a:spcBef>
                <a:spcPct val="0"/>
              </a:spcBef>
              <a:spcAft>
                <a:spcPct val="0"/>
              </a:spcAft>
              <a:buClr>
                <a:srgbClr val="3B812F"/>
              </a:buClr>
              <a:buSzPct val="60000"/>
              <a:buFont typeface="Wingdings" panose="05000000000000000000" pitchFamily="2" charset="2"/>
              <a:buNone/>
              <a:tabLst/>
              <a:defRPr/>
            </a:pPr>
            <a:r>
              <a:rPr kumimoji="0" lang="zh-CN" altLang="en-US"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      </a:t>
            </a:r>
            <a:r>
              <a:rPr kumimoji="0" lang="zh-CN" altLang="en-US" sz="2400" b="0" i="0" u="none" strike="noStrike" kern="0" cap="none" spc="0" normalizeH="0" baseline="0" noProof="0" dirty="0" smtClean="0">
                <a:ln>
                  <a:noFill/>
                </a:ln>
                <a:solidFill>
                  <a:srgbClr val="FF0000"/>
                </a:solidFill>
                <a:effectLst/>
                <a:uLnTx/>
                <a:uFillTx/>
                <a:latin typeface="微软雅黑" panose="020B0503020204020204" pitchFamily="34" charset="-122"/>
                <a:ea typeface="微软雅黑" panose="020B0503020204020204" pitchFamily="34" charset="-122"/>
              </a:rPr>
              <a:t>⊙</a:t>
            </a:r>
            <a:r>
              <a:rPr kumimoji="0" lang="zh-CN" altLang="en-US"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 不等于前面的</a:t>
            </a:r>
            <a:r>
              <a:rPr kumimoji="0" lang="en-US" altLang="zh-CN"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X(1)</a:t>
            </a:r>
            <a:r>
              <a:rPr kumimoji="0" lang="zh-CN" altLang="en-US"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a:t>
            </a:r>
            <a:r>
              <a:rPr kumimoji="0" lang="en-US" altLang="zh-CN"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a:t>
            </a:r>
            <a:r>
              <a:rPr kumimoji="0" lang="zh-CN" altLang="en-US"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 </a:t>
            </a:r>
            <a:r>
              <a:rPr kumimoji="0" lang="en-US" altLang="zh-CN"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X(k-1)</a:t>
            </a:r>
            <a:r>
              <a:rPr kumimoji="0" lang="zh-CN" altLang="en-US"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的值，且</a:t>
            </a:r>
          </a:p>
          <a:p>
            <a:pPr marL="179388" marR="0" lvl="1" indent="0" defTabSz="914400" eaLnBrk="1" fontAlgn="base" latinLnBrk="0" hangingPunct="1">
              <a:lnSpc>
                <a:spcPct val="150000"/>
              </a:lnSpc>
              <a:spcBef>
                <a:spcPct val="0"/>
              </a:spcBef>
              <a:spcAft>
                <a:spcPct val="0"/>
              </a:spcAft>
              <a:buClr>
                <a:srgbClr val="3B812F"/>
              </a:buClr>
              <a:buSzPct val="60000"/>
              <a:buFont typeface="Wingdings" panose="05000000000000000000" pitchFamily="2" charset="2"/>
              <a:buNone/>
              <a:tabLst/>
              <a:defRPr/>
            </a:pPr>
            <a:r>
              <a:rPr kumimoji="0" lang="zh-CN" altLang="en-US"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      </a:t>
            </a:r>
            <a:r>
              <a:rPr kumimoji="0" lang="zh-CN" altLang="en-US" sz="2400" b="0" i="0" u="none" strike="noStrike" kern="0" cap="none" spc="0" normalizeH="0" baseline="0" noProof="0" dirty="0" smtClean="0">
                <a:ln>
                  <a:noFill/>
                </a:ln>
                <a:solidFill>
                  <a:srgbClr val="FF0000"/>
                </a:solidFill>
                <a:effectLst/>
                <a:uLnTx/>
                <a:uFillTx/>
                <a:latin typeface="微软雅黑" panose="020B0503020204020204" pitchFamily="34" charset="-122"/>
                <a:ea typeface="微软雅黑" panose="020B0503020204020204" pitchFamily="34" charset="-122"/>
              </a:rPr>
              <a:t>⊙</a:t>
            </a:r>
            <a:r>
              <a:rPr kumimoji="0" lang="zh-CN" altLang="en-US"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 不能与前面的</a:t>
            </a:r>
            <a:r>
              <a:rPr kumimoji="0" lang="en-US" altLang="zh-CN"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k-1</a:t>
            </a:r>
            <a:r>
              <a:rPr kumimoji="0" lang="zh-CN" altLang="en-US"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个皇后在同一斜角线上。</a:t>
            </a:r>
            <a:endParaRPr kumimoji="0" lang="en-US" altLang="zh-CN"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107237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ppt_x"/>
                                          </p:val>
                                        </p:tav>
                                        <p:tav tm="100000">
                                          <p:val>
                                            <p:strVal val="#ppt_x"/>
                                          </p:val>
                                        </p:tav>
                                      </p:tavLst>
                                    </p:anim>
                                    <p:anim calcmode="lin" valueType="num">
                                      <p:cBhvr additive="base">
                                        <p:cTn id="8"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9"/>
                                        </p:tgtEl>
                                        <p:attrNameLst>
                                          <p:attrName>style.visibility</p:attrName>
                                        </p:attrNameLst>
                                      </p:cBhvr>
                                      <p:to>
                                        <p:strVal val="visible"/>
                                      </p:to>
                                    </p:set>
                                    <p:anim calcmode="lin" valueType="num">
                                      <p:cBhvr additive="base">
                                        <p:cTn id="13" dur="500" fill="hold"/>
                                        <p:tgtEl>
                                          <p:spTgt spid="19"/>
                                        </p:tgtEl>
                                        <p:attrNameLst>
                                          <p:attrName>ppt_x</p:attrName>
                                        </p:attrNameLst>
                                      </p:cBhvr>
                                      <p:tavLst>
                                        <p:tav tm="0">
                                          <p:val>
                                            <p:strVal val="#ppt_x"/>
                                          </p:val>
                                        </p:tav>
                                        <p:tav tm="100000">
                                          <p:val>
                                            <p:strVal val="#ppt_x"/>
                                          </p:val>
                                        </p:tav>
                                      </p:tavLst>
                                    </p:anim>
                                    <p:anim calcmode="lin" valueType="num">
                                      <p:cBhvr additive="base">
                                        <p:cTn id="14"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3333" y="338667"/>
            <a:ext cx="2607733" cy="593644"/>
          </a:xfrm>
          <a:prstGeom prst="rect">
            <a:avLst/>
          </a:prstGeom>
        </p:spPr>
      </p:pic>
      <p:pic>
        <p:nvPicPr>
          <p:cNvPr id="3" name="图片 2"/>
          <p:cNvPicPr>
            <a:picLocks noChangeAspect="1"/>
          </p:cNvPicPr>
          <p:nvPr/>
        </p:nvPicPr>
        <p:blipFill rotWithShape="1">
          <a:blip r:embed="rId4">
            <a:alphaModFix amt="4000"/>
            <a:extLst>
              <a:ext uri="{28A0092B-C50C-407E-A947-70E740481C1C}">
                <a14:useLocalDpi xmlns:a14="http://schemas.microsoft.com/office/drawing/2010/main" val="0"/>
              </a:ext>
            </a:extLst>
          </a:blip>
          <a:srcRect t="4939" r="28793" b="22469"/>
          <a:stretch/>
        </p:blipFill>
        <p:spPr>
          <a:xfrm>
            <a:off x="2641601" y="902926"/>
            <a:ext cx="9550400" cy="5955074"/>
          </a:xfrm>
          <a:prstGeom prst="rect">
            <a:avLst/>
          </a:prstGeom>
        </p:spPr>
      </p:pic>
      <p:sp>
        <p:nvSpPr>
          <p:cNvPr id="6" name="矩形 5"/>
          <p:cNvSpPr/>
          <p:nvPr/>
        </p:nvSpPr>
        <p:spPr>
          <a:xfrm>
            <a:off x="3200400" y="1253432"/>
            <a:ext cx="8624104" cy="45719"/>
          </a:xfrm>
          <a:prstGeom prst="rect">
            <a:avLst/>
          </a:prstGeom>
          <a:solidFill>
            <a:srgbClr val="239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矩形 9"/>
          <p:cNvSpPr/>
          <p:nvPr/>
        </p:nvSpPr>
        <p:spPr>
          <a:xfrm>
            <a:off x="9946257" y="383465"/>
            <a:ext cx="1878246" cy="523220"/>
          </a:xfrm>
          <a:prstGeom prst="rect">
            <a:avLst/>
          </a:prstGeom>
          <a:solidFill>
            <a:srgbClr val="239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矩形 10"/>
          <p:cNvSpPr/>
          <p:nvPr/>
        </p:nvSpPr>
        <p:spPr>
          <a:xfrm>
            <a:off x="9877245" y="352688"/>
            <a:ext cx="2040818" cy="584775"/>
          </a:xfrm>
          <a:prstGeom prst="rect">
            <a:avLst/>
          </a:prstGeom>
        </p:spPr>
        <p:txBody>
          <a:bodyPr wrap="square" anchor="ct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lnSpc>
                <a:spcPct val="100000"/>
              </a:lnSpc>
              <a:spcBef>
                <a:spcPts val="0"/>
              </a:spcBef>
              <a:spcAft>
                <a:spcPts val="0"/>
              </a:spcAft>
              <a:defRPr/>
            </a:pPr>
            <a:r>
              <a:rPr lang="en-US" altLang="zh-CN" sz="3200" b="1" dirty="0" smtClean="0">
                <a:solidFill>
                  <a:schemeClr val="bg1"/>
                </a:solidFill>
                <a:latin typeface="微软雅黑" charset="-122"/>
                <a:ea typeface="微软雅黑" charset="-122"/>
                <a:sym typeface="+mn-ea"/>
              </a:rPr>
              <a:t>N-</a:t>
            </a:r>
            <a:r>
              <a:rPr lang="zh-CN" altLang="en-US" sz="3200" b="1" dirty="0" smtClean="0">
                <a:solidFill>
                  <a:schemeClr val="bg1"/>
                </a:solidFill>
                <a:latin typeface="微软雅黑" charset="-122"/>
                <a:ea typeface="微软雅黑" charset="-122"/>
                <a:sym typeface="+mn-ea"/>
              </a:rPr>
              <a:t>皇后</a:t>
            </a:r>
            <a:endParaRPr lang="zh-CN" altLang="en-US" sz="3200" b="1" dirty="0">
              <a:solidFill>
                <a:schemeClr val="bg1"/>
              </a:solidFill>
              <a:latin typeface="微软雅黑" charset="-122"/>
              <a:ea typeface="微软雅黑" charset="-122"/>
              <a:sym typeface="+mn-ea"/>
            </a:endParaRPr>
          </a:p>
        </p:txBody>
      </p:sp>
      <p:sp>
        <p:nvSpPr>
          <p:cNvPr id="13" name="文本框 12"/>
          <p:cNvSpPr txBox="1"/>
          <p:nvPr/>
        </p:nvSpPr>
        <p:spPr>
          <a:xfrm>
            <a:off x="423334" y="972529"/>
            <a:ext cx="2777066" cy="584775"/>
          </a:xfrm>
          <a:prstGeom prst="rect">
            <a:avLst/>
          </a:prstGeom>
          <a:noFill/>
        </p:spPr>
        <p:txBody>
          <a:bodyPr wrap="square" rtlCol="0">
            <a:spAutoFit/>
          </a:bodyPr>
          <a:lstStyle/>
          <a:p>
            <a:r>
              <a:rPr kumimoji="1" lang="en-US" altLang="zh-CN" sz="3200" b="1" dirty="0" smtClean="0">
                <a:latin typeface="Microsoft YaHei" charset="-122"/>
                <a:ea typeface="Microsoft YaHei" charset="-122"/>
                <a:cs typeface="Microsoft YaHei" charset="-122"/>
              </a:rPr>
              <a:t>PLACE</a:t>
            </a:r>
            <a:r>
              <a:rPr kumimoji="1" lang="zh-CN" altLang="en-US" sz="3200" b="1" dirty="0" smtClean="0">
                <a:latin typeface="Microsoft YaHei" charset="-122"/>
                <a:ea typeface="Microsoft YaHei" charset="-122"/>
                <a:cs typeface="Microsoft YaHei" charset="-122"/>
              </a:rPr>
              <a:t>伪代码</a:t>
            </a:r>
            <a:endParaRPr kumimoji="1" lang="zh-CN" altLang="en-US" sz="3200" b="1" dirty="0">
              <a:latin typeface="Microsoft YaHei" charset="-122"/>
              <a:ea typeface="Microsoft YaHei" charset="-122"/>
              <a:cs typeface="Microsoft YaHei" charset="-122"/>
            </a:endParaRPr>
          </a:p>
        </p:txBody>
      </p:sp>
      <p:sp>
        <p:nvSpPr>
          <p:cNvPr id="5" name="矩形 4"/>
          <p:cNvSpPr/>
          <p:nvPr/>
        </p:nvSpPr>
        <p:spPr>
          <a:xfrm>
            <a:off x="3200400" y="1406690"/>
            <a:ext cx="8129988" cy="5343771"/>
          </a:xfrm>
          <a:prstGeom prst="rect">
            <a:avLst/>
          </a:prstGeom>
        </p:spPr>
        <p:txBody>
          <a:bodyPr wrap="square">
            <a:spAutoFit/>
          </a:bodyPr>
          <a:lstStyle/>
          <a:p>
            <a:pPr marL="342900" lvl="0" indent="-342900" fontAlgn="base">
              <a:lnSpc>
                <a:spcPct val="125000"/>
              </a:lnSpc>
              <a:spcAft>
                <a:spcPct val="0"/>
              </a:spcAft>
              <a:buClr>
                <a:srgbClr val="CC9900"/>
              </a:buClr>
              <a:buSzPct val="65000"/>
              <a:defRPr/>
            </a:pPr>
            <a:r>
              <a:rPr lang="en-US" altLang="zh-CN" sz="2100" kern="0" dirty="0">
                <a:solidFill>
                  <a:srgbClr val="000000"/>
                </a:solidFill>
                <a:latin typeface="微软雅黑" panose="020B0503020204020204" pitchFamily="34" charset="-122"/>
                <a:ea typeface="微软雅黑" panose="020B0503020204020204" pitchFamily="34" charset="-122"/>
              </a:rPr>
              <a:t>procedure PLACE(k)</a:t>
            </a:r>
          </a:p>
          <a:p>
            <a:pPr marL="342900" lvl="0" indent="-342900" fontAlgn="base">
              <a:lnSpc>
                <a:spcPct val="125000"/>
              </a:lnSpc>
              <a:spcAft>
                <a:spcPct val="0"/>
              </a:spcAft>
              <a:buClr>
                <a:srgbClr val="CC9900"/>
              </a:buClr>
              <a:buSzPct val="65000"/>
              <a:defRPr/>
            </a:pPr>
            <a:r>
              <a:rPr lang="en-US" altLang="zh-CN" sz="2100" kern="0" dirty="0">
                <a:solidFill>
                  <a:srgbClr val="000000"/>
                </a:solidFill>
                <a:latin typeface="微软雅黑" panose="020B0503020204020204" pitchFamily="34" charset="-122"/>
                <a:ea typeface="微软雅黑" panose="020B0503020204020204" pitchFamily="34" charset="-122"/>
              </a:rPr>
              <a:t>    </a:t>
            </a:r>
            <a:r>
              <a:rPr lang="en-US" altLang="zh-CN" sz="2000" kern="0" dirty="0">
                <a:solidFill>
                  <a:srgbClr val="000000"/>
                </a:solidFill>
                <a:latin typeface="微软雅黑" panose="020B0503020204020204" pitchFamily="34" charset="-122"/>
                <a:ea typeface="微软雅黑" panose="020B0503020204020204" pitchFamily="34" charset="-122"/>
              </a:rPr>
              <a:t>//</a:t>
            </a:r>
            <a:r>
              <a:rPr lang="zh-CN" altLang="en-US" sz="2000" kern="0" dirty="0">
                <a:solidFill>
                  <a:srgbClr val="000000"/>
                </a:solidFill>
                <a:latin typeface="微软雅黑" panose="020B0503020204020204" pitchFamily="34" charset="-122"/>
                <a:ea typeface="微软雅黑" panose="020B0503020204020204" pitchFamily="34" charset="-122"/>
              </a:rPr>
              <a:t>如果皇后</a:t>
            </a:r>
            <a:r>
              <a:rPr lang="en-US" altLang="zh-CN" sz="2000" kern="0" dirty="0">
                <a:solidFill>
                  <a:srgbClr val="000000"/>
                </a:solidFill>
                <a:latin typeface="微软雅黑" panose="020B0503020204020204" pitchFamily="34" charset="-122"/>
                <a:ea typeface="微软雅黑" panose="020B0503020204020204" pitchFamily="34" charset="-122"/>
              </a:rPr>
              <a:t>k</a:t>
            </a:r>
            <a:r>
              <a:rPr lang="zh-CN" altLang="en-US" sz="2000" kern="0" dirty="0">
                <a:solidFill>
                  <a:srgbClr val="000000"/>
                </a:solidFill>
                <a:latin typeface="微软雅黑" panose="020B0503020204020204" pitchFamily="34" charset="-122"/>
                <a:ea typeface="微软雅黑" panose="020B0503020204020204" pitchFamily="34" charset="-122"/>
              </a:rPr>
              <a:t>可以放在第</a:t>
            </a:r>
            <a:r>
              <a:rPr lang="en-US" altLang="zh-CN" sz="2000" kern="0" dirty="0">
                <a:solidFill>
                  <a:srgbClr val="000000"/>
                </a:solidFill>
                <a:latin typeface="微软雅黑" panose="020B0503020204020204" pitchFamily="34" charset="-122"/>
                <a:ea typeface="微软雅黑" panose="020B0503020204020204" pitchFamily="34" charset="-122"/>
              </a:rPr>
              <a:t>k</a:t>
            </a:r>
            <a:r>
              <a:rPr lang="zh-CN" altLang="en-US" sz="2000" kern="0" dirty="0">
                <a:solidFill>
                  <a:srgbClr val="000000"/>
                </a:solidFill>
                <a:latin typeface="微软雅黑" panose="020B0503020204020204" pitchFamily="34" charset="-122"/>
                <a:ea typeface="微软雅黑" panose="020B0503020204020204" pitchFamily="34" charset="-122"/>
              </a:rPr>
              <a:t>行第</a:t>
            </a:r>
            <a:r>
              <a:rPr lang="en-US" altLang="zh-CN" sz="2000" kern="0" dirty="0">
                <a:solidFill>
                  <a:srgbClr val="000000"/>
                </a:solidFill>
                <a:latin typeface="微软雅黑" panose="020B0503020204020204" pitchFamily="34" charset="-122"/>
                <a:ea typeface="微软雅黑" panose="020B0503020204020204" pitchFamily="34" charset="-122"/>
              </a:rPr>
              <a:t>X(k)</a:t>
            </a:r>
            <a:r>
              <a:rPr lang="zh-CN" altLang="en-US" sz="2000" kern="0" dirty="0">
                <a:solidFill>
                  <a:srgbClr val="000000"/>
                </a:solidFill>
                <a:latin typeface="微软雅黑" panose="020B0503020204020204" pitchFamily="34" charset="-122"/>
                <a:ea typeface="微软雅黑" panose="020B0503020204020204" pitchFamily="34" charset="-122"/>
              </a:rPr>
              <a:t>列，则返回</a:t>
            </a:r>
            <a:r>
              <a:rPr lang="en-US" altLang="zh-CN" sz="2000" kern="0" dirty="0">
                <a:solidFill>
                  <a:srgbClr val="000000"/>
                </a:solidFill>
                <a:latin typeface="微软雅黑" panose="020B0503020204020204" pitchFamily="34" charset="-122"/>
                <a:ea typeface="微软雅黑" panose="020B0503020204020204" pitchFamily="34" charset="-122"/>
              </a:rPr>
              <a:t>true</a:t>
            </a:r>
            <a:r>
              <a:rPr lang="zh-CN" altLang="en-US" sz="2000" kern="0" dirty="0">
                <a:solidFill>
                  <a:srgbClr val="000000"/>
                </a:solidFill>
                <a:latin typeface="微软雅黑" panose="020B0503020204020204" pitchFamily="34" charset="-122"/>
                <a:ea typeface="微软雅黑" panose="020B0503020204020204" pitchFamily="34" charset="-122"/>
              </a:rPr>
              <a:t>，否则返回</a:t>
            </a:r>
            <a:r>
              <a:rPr lang="en-US" altLang="zh-CN" sz="2000" kern="0" dirty="0">
                <a:solidFill>
                  <a:srgbClr val="000000"/>
                </a:solidFill>
                <a:latin typeface="微软雅黑" panose="020B0503020204020204" pitchFamily="34" charset="-122"/>
                <a:ea typeface="微软雅黑" panose="020B0503020204020204" pitchFamily="34" charset="-122"/>
              </a:rPr>
              <a:t>false//</a:t>
            </a:r>
          </a:p>
          <a:p>
            <a:pPr marL="342900" lvl="0" indent="-342900" fontAlgn="base">
              <a:lnSpc>
                <a:spcPct val="125000"/>
              </a:lnSpc>
              <a:spcAft>
                <a:spcPct val="0"/>
              </a:spcAft>
              <a:buClr>
                <a:srgbClr val="CC9900"/>
              </a:buClr>
              <a:buSzPct val="65000"/>
              <a:defRPr/>
            </a:pPr>
            <a:r>
              <a:rPr lang="zh-CN" altLang="en-US" sz="2100" kern="0" dirty="0">
                <a:solidFill>
                  <a:srgbClr val="000000"/>
                </a:solidFill>
                <a:latin typeface="微软雅黑" panose="020B0503020204020204" pitchFamily="34" charset="-122"/>
                <a:ea typeface="微软雅黑" panose="020B0503020204020204" pitchFamily="34" charset="-122"/>
              </a:rPr>
              <a:t>      </a:t>
            </a:r>
            <a:r>
              <a:rPr lang="en-US" altLang="zh-CN" sz="2100" kern="0" dirty="0">
                <a:solidFill>
                  <a:srgbClr val="000000"/>
                </a:solidFill>
                <a:latin typeface="微软雅黑" panose="020B0503020204020204" pitchFamily="34" charset="-122"/>
                <a:ea typeface="微软雅黑" panose="020B0503020204020204" pitchFamily="34" charset="-122"/>
              </a:rPr>
              <a:t>global X(1:k); integer </a:t>
            </a:r>
            <a:r>
              <a:rPr lang="en-US" altLang="zh-CN" sz="2100" kern="0" dirty="0" err="1">
                <a:solidFill>
                  <a:srgbClr val="000000"/>
                </a:solidFill>
                <a:latin typeface="微软雅黑" panose="020B0503020204020204" pitchFamily="34" charset="-122"/>
                <a:ea typeface="微软雅黑" panose="020B0503020204020204" pitchFamily="34" charset="-122"/>
              </a:rPr>
              <a:t>i,k</a:t>
            </a:r>
            <a:endParaRPr lang="en-US" altLang="zh-CN" sz="2100" kern="0" dirty="0">
              <a:solidFill>
                <a:srgbClr val="000000"/>
              </a:solidFill>
              <a:latin typeface="微软雅黑" panose="020B0503020204020204" pitchFamily="34" charset="-122"/>
              <a:ea typeface="微软雅黑" panose="020B0503020204020204" pitchFamily="34" charset="-122"/>
            </a:endParaRPr>
          </a:p>
          <a:p>
            <a:pPr marL="342900" lvl="0" indent="-342900" fontAlgn="base">
              <a:lnSpc>
                <a:spcPct val="125000"/>
              </a:lnSpc>
              <a:spcAft>
                <a:spcPct val="0"/>
              </a:spcAft>
              <a:buClr>
                <a:srgbClr val="CC9900"/>
              </a:buClr>
              <a:buSzPct val="65000"/>
              <a:defRPr/>
            </a:pPr>
            <a:r>
              <a:rPr lang="en-US" altLang="zh-CN" sz="2100" kern="0" dirty="0">
                <a:solidFill>
                  <a:srgbClr val="000000"/>
                </a:solidFill>
                <a:latin typeface="微软雅黑" panose="020B0503020204020204" pitchFamily="34" charset="-122"/>
                <a:ea typeface="微软雅黑" panose="020B0503020204020204" pitchFamily="34" charset="-122"/>
              </a:rPr>
              <a:t>      </a:t>
            </a:r>
            <a:r>
              <a:rPr lang="en-US" altLang="zh-CN" sz="2100" kern="0" dirty="0" err="1">
                <a:solidFill>
                  <a:srgbClr val="000000"/>
                </a:solidFill>
                <a:latin typeface="微软雅黑" panose="020B0503020204020204" pitchFamily="34" charset="-122"/>
                <a:ea typeface="微软雅黑" panose="020B0503020204020204" pitchFamily="34" charset="-122"/>
              </a:rPr>
              <a:t>i</a:t>
            </a:r>
            <a:r>
              <a:rPr lang="en-US" altLang="zh-CN" sz="2100" kern="0" dirty="0">
                <a:solidFill>
                  <a:srgbClr val="000000"/>
                </a:solidFill>
                <a:latin typeface="微软雅黑" panose="020B0503020204020204" pitchFamily="34" charset="-122"/>
                <a:ea typeface="微软雅黑" panose="020B0503020204020204" pitchFamily="34" charset="-122"/>
                <a:sym typeface="Wingdings" pitchFamily="2" charset="2"/>
              </a:rPr>
              <a:t>← 1</a:t>
            </a:r>
            <a:endParaRPr lang="zh-CN" altLang="en-US" sz="2100" kern="0" dirty="0">
              <a:solidFill>
                <a:srgbClr val="000000"/>
              </a:solidFill>
              <a:latin typeface="微软雅黑" panose="020B0503020204020204" pitchFamily="34" charset="-122"/>
              <a:ea typeface="微软雅黑" panose="020B0503020204020204" pitchFamily="34" charset="-122"/>
            </a:endParaRPr>
          </a:p>
          <a:p>
            <a:pPr marL="342900" lvl="0" indent="-342900" fontAlgn="base">
              <a:lnSpc>
                <a:spcPct val="125000"/>
              </a:lnSpc>
              <a:spcAft>
                <a:spcPct val="0"/>
              </a:spcAft>
              <a:buClr>
                <a:srgbClr val="CC9900"/>
              </a:buClr>
              <a:buSzPct val="65000"/>
              <a:defRPr/>
            </a:pPr>
            <a:r>
              <a:rPr lang="en-US" altLang="zh-CN" sz="2100" kern="0" dirty="0">
                <a:solidFill>
                  <a:srgbClr val="000000"/>
                </a:solidFill>
                <a:latin typeface="微软雅黑" panose="020B0503020204020204" pitchFamily="34" charset="-122"/>
                <a:ea typeface="微软雅黑" panose="020B0503020204020204" pitchFamily="34" charset="-122"/>
              </a:rPr>
              <a:t> </a:t>
            </a:r>
            <a:r>
              <a:rPr lang="en-US" altLang="zh-CN" sz="2100" kern="0" dirty="0">
                <a:solidFill>
                  <a:srgbClr val="000000"/>
                </a:solidFill>
                <a:latin typeface="微软雅黑" panose="020B0503020204020204" pitchFamily="34" charset="-122"/>
                <a:ea typeface="微软雅黑" panose="020B0503020204020204" pitchFamily="34" charset="-122"/>
                <a:sym typeface="Wingdings" pitchFamily="2" charset="2"/>
              </a:rPr>
              <a:t>     while </a:t>
            </a:r>
            <a:r>
              <a:rPr lang="en-US" altLang="zh-CN" sz="2100" kern="0" dirty="0" err="1">
                <a:solidFill>
                  <a:srgbClr val="000000"/>
                </a:solidFill>
                <a:latin typeface="微软雅黑" panose="020B0503020204020204" pitchFamily="34" charset="-122"/>
                <a:ea typeface="微软雅黑" panose="020B0503020204020204" pitchFamily="34" charset="-122"/>
                <a:sym typeface="Wingdings" pitchFamily="2" charset="2"/>
              </a:rPr>
              <a:t>i</a:t>
            </a:r>
            <a:r>
              <a:rPr lang="en-US" altLang="zh-CN" sz="2100" kern="0" dirty="0">
                <a:solidFill>
                  <a:srgbClr val="000000"/>
                </a:solidFill>
                <a:latin typeface="微软雅黑" panose="020B0503020204020204" pitchFamily="34" charset="-122"/>
                <a:ea typeface="微软雅黑" panose="020B0503020204020204" pitchFamily="34" charset="-122"/>
                <a:sym typeface="Wingdings" pitchFamily="2" charset="2"/>
              </a:rPr>
              <a:t> &lt; k do</a:t>
            </a:r>
          </a:p>
          <a:p>
            <a:pPr marL="342900" lvl="0" indent="-342900" fontAlgn="base">
              <a:lnSpc>
                <a:spcPct val="125000"/>
              </a:lnSpc>
              <a:spcAft>
                <a:spcPct val="0"/>
              </a:spcAft>
              <a:buClr>
                <a:srgbClr val="CC9900"/>
              </a:buClr>
              <a:buSzPct val="65000"/>
              <a:defRPr/>
            </a:pPr>
            <a:r>
              <a:rPr lang="en-US" altLang="zh-CN" sz="2100" kern="0" dirty="0">
                <a:solidFill>
                  <a:srgbClr val="000000"/>
                </a:solidFill>
                <a:latin typeface="微软雅黑" panose="020B0503020204020204" pitchFamily="34" charset="-122"/>
                <a:ea typeface="微软雅黑" panose="020B0503020204020204" pitchFamily="34" charset="-122"/>
                <a:sym typeface="Wingdings" pitchFamily="2" charset="2"/>
              </a:rPr>
              <a:t>           if   </a:t>
            </a:r>
            <a:r>
              <a:rPr lang="en-US" altLang="zh-CN" sz="2100" kern="0" dirty="0">
                <a:solidFill>
                  <a:srgbClr val="0000FF"/>
                </a:solidFill>
                <a:latin typeface="微软雅黑" panose="020B0503020204020204" pitchFamily="34" charset="-122"/>
                <a:ea typeface="微软雅黑" panose="020B0503020204020204" pitchFamily="34" charset="-122"/>
                <a:sym typeface="Wingdings" pitchFamily="2" charset="2"/>
              </a:rPr>
              <a:t>X(</a:t>
            </a:r>
            <a:r>
              <a:rPr lang="en-US" altLang="zh-CN" sz="2100" kern="0" dirty="0" err="1">
                <a:solidFill>
                  <a:srgbClr val="0000FF"/>
                </a:solidFill>
                <a:latin typeface="微软雅黑" panose="020B0503020204020204" pitchFamily="34" charset="-122"/>
                <a:ea typeface="微软雅黑" panose="020B0503020204020204" pitchFamily="34" charset="-122"/>
                <a:sym typeface="Wingdings" pitchFamily="2" charset="2"/>
              </a:rPr>
              <a:t>i</a:t>
            </a:r>
            <a:r>
              <a:rPr lang="en-US" altLang="zh-CN" sz="2100" kern="0" dirty="0">
                <a:solidFill>
                  <a:srgbClr val="0000FF"/>
                </a:solidFill>
                <a:latin typeface="微软雅黑" panose="020B0503020204020204" pitchFamily="34" charset="-122"/>
                <a:ea typeface="微软雅黑" panose="020B0503020204020204" pitchFamily="34" charset="-122"/>
                <a:sym typeface="Wingdings" pitchFamily="2" charset="2"/>
              </a:rPr>
              <a:t>)=X(k)  </a:t>
            </a:r>
            <a:r>
              <a:rPr lang="en-US" altLang="zh-CN" sz="2100" kern="0" dirty="0">
                <a:solidFill>
                  <a:srgbClr val="000000"/>
                </a:solidFill>
                <a:latin typeface="微软雅黑" panose="020B0503020204020204" pitchFamily="34" charset="-122"/>
                <a:ea typeface="微软雅黑" panose="020B0503020204020204" pitchFamily="34" charset="-122"/>
                <a:sym typeface="Wingdings" pitchFamily="2" charset="2"/>
              </a:rPr>
              <a:t>//</a:t>
            </a:r>
            <a:r>
              <a:rPr lang="zh-CN" altLang="en-US" sz="2100" kern="0" dirty="0">
                <a:solidFill>
                  <a:srgbClr val="000000"/>
                </a:solidFill>
                <a:latin typeface="微软雅黑" panose="020B0503020204020204" pitchFamily="34" charset="-122"/>
                <a:ea typeface="微软雅黑" panose="020B0503020204020204" pitchFamily="34" charset="-122"/>
                <a:sym typeface="Wingdings" pitchFamily="2" charset="2"/>
              </a:rPr>
              <a:t>在同一列上</a:t>
            </a:r>
            <a:r>
              <a:rPr lang="en-US" altLang="zh-CN" sz="2100" kern="0" dirty="0">
                <a:solidFill>
                  <a:srgbClr val="000000"/>
                </a:solidFill>
                <a:latin typeface="微软雅黑" panose="020B0503020204020204" pitchFamily="34" charset="-122"/>
                <a:ea typeface="微软雅黑" panose="020B0503020204020204" pitchFamily="34" charset="-122"/>
                <a:sym typeface="Wingdings" pitchFamily="2" charset="2"/>
              </a:rPr>
              <a:t>//</a:t>
            </a:r>
          </a:p>
          <a:p>
            <a:pPr marL="342900" lvl="0" indent="-342900" fontAlgn="base">
              <a:lnSpc>
                <a:spcPct val="125000"/>
              </a:lnSpc>
              <a:spcAft>
                <a:spcPct val="0"/>
              </a:spcAft>
              <a:buClr>
                <a:srgbClr val="CC9900"/>
              </a:buClr>
              <a:buSzPct val="65000"/>
              <a:defRPr/>
            </a:pPr>
            <a:r>
              <a:rPr lang="en-US" altLang="zh-CN" sz="2100" kern="0" dirty="0">
                <a:solidFill>
                  <a:srgbClr val="000000"/>
                </a:solidFill>
                <a:latin typeface="微软雅黑" panose="020B0503020204020204" pitchFamily="34" charset="-122"/>
                <a:ea typeface="微软雅黑" panose="020B0503020204020204" pitchFamily="34" charset="-122"/>
                <a:sym typeface="Wingdings" pitchFamily="2" charset="2"/>
              </a:rPr>
              <a:t>                or </a:t>
            </a:r>
            <a:r>
              <a:rPr lang="en-US" altLang="zh-CN" sz="2100" kern="0" dirty="0">
                <a:solidFill>
                  <a:srgbClr val="0000FF"/>
                </a:solidFill>
                <a:latin typeface="微软雅黑" panose="020B0503020204020204" pitchFamily="34" charset="-122"/>
                <a:ea typeface="微软雅黑" panose="020B0503020204020204" pitchFamily="34" charset="-122"/>
                <a:sym typeface="Wingdings" pitchFamily="2" charset="2"/>
              </a:rPr>
              <a:t>ABS(X(</a:t>
            </a:r>
            <a:r>
              <a:rPr lang="en-US" altLang="zh-CN" sz="2100" kern="0" dirty="0" err="1">
                <a:solidFill>
                  <a:srgbClr val="0000FF"/>
                </a:solidFill>
                <a:latin typeface="微软雅黑" panose="020B0503020204020204" pitchFamily="34" charset="-122"/>
                <a:ea typeface="微软雅黑" panose="020B0503020204020204" pitchFamily="34" charset="-122"/>
                <a:sym typeface="Wingdings" pitchFamily="2" charset="2"/>
              </a:rPr>
              <a:t>i</a:t>
            </a:r>
            <a:r>
              <a:rPr lang="en-US" altLang="zh-CN" sz="2100" kern="0" dirty="0">
                <a:solidFill>
                  <a:srgbClr val="0000FF"/>
                </a:solidFill>
                <a:latin typeface="微软雅黑" panose="020B0503020204020204" pitchFamily="34" charset="-122"/>
                <a:ea typeface="微软雅黑" panose="020B0503020204020204" pitchFamily="34" charset="-122"/>
                <a:sym typeface="Wingdings" pitchFamily="2" charset="2"/>
              </a:rPr>
              <a:t>)-X(k))=ABS(</a:t>
            </a:r>
            <a:r>
              <a:rPr lang="en-US" altLang="zh-CN" sz="2100" kern="0" dirty="0" err="1">
                <a:solidFill>
                  <a:srgbClr val="0000FF"/>
                </a:solidFill>
                <a:latin typeface="微软雅黑" panose="020B0503020204020204" pitchFamily="34" charset="-122"/>
                <a:ea typeface="微软雅黑" panose="020B0503020204020204" pitchFamily="34" charset="-122"/>
                <a:sym typeface="Wingdings" pitchFamily="2" charset="2"/>
              </a:rPr>
              <a:t>i</a:t>
            </a:r>
            <a:r>
              <a:rPr lang="en-US" altLang="zh-CN" sz="2100" kern="0" dirty="0">
                <a:solidFill>
                  <a:srgbClr val="0000FF"/>
                </a:solidFill>
                <a:latin typeface="微软雅黑" panose="020B0503020204020204" pitchFamily="34" charset="-122"/>
                <a:ea typeface="微软雅黑" panose="020B0503020204020204" pitchFamily="34" charset="-122"/>
                <a:sym typeface="Wingdings" pitchFamily="2" charset="2"/>
              </a:rPr>
              <a:t>-k)   </a:t>
            </a:r>
            <a:r>
              <a:rPr lang="en-US" altLang="zh-CN" sz="2100" kern="0" dirty="0">
                <a:solidFill>
                  <a:srgbClr val="000000"/>
                </a:solidFill>
                <a:latin typeface="微软雅黑" panose="020B0503020204020204" pitchFamily="34" charset="-122"/>
                <a:ea typeface="微软雅黑" panose="020B0503020204020204" pitchFamily="34" charset="-122"/>
                <a:sym typeface="Wingdings" pitchFamily="2" charset="2"/>
              </a:rPr>
              <a:t>//</a:t>
            </a:r>
            <a:r>
              <a:rPr lang="zh-CN" altLang="en-US" sz="2100" kern="0" dirty="0">
                <a:solidFill>
                  <a:srgbClr val="000000"/>
                </a:solidFill>
                <a:latin typeface="微软雅黑" panose="020B0503020204020204" pitchFamily="34" charset="-122"/>
                <a:ea typeface="微软雅黑" panose="020B0503020204020204" pitchFamily="34" charset="-122"/>
                <a:sym typeface="Wingdings" pitchFamily="2" charset="2"/>
              </a:rPr>
              <a:t>在同一斜角线上</a:t>
            </a:r>
            <a:r>
              <a:rPr lang="en-US" altLang="zh-CN" sz="2100" kern="0" dirty="0">
                <a:solidFill>
                  <a:srgbClr val="000000"/>
                </a:solidFill>
                <a:latin typeface="微软雅黑" panose="020B0503020204020204" pitchFamily="34" charset="-122"/>
                <a:ea typeface="微软雅黑" panose="020B0503020204020204" pitchFamily="34" charset="-122"/>
                <a:sym typeface="Wingdings" pitchFamily="2" charset="2"/>
              </a:rPr>
              <a:t>//</a:t>
            </a:r>
          </a:p>
          <a:p>
            <a:pPr marL="342900" lvl="0" indent="-342900" fontAlgn="base">
              <a:lnSpc>
                <a:spcPct val="125000"/>
              </a:lnSpc>
              <a:spcAft>
                <a:spcPct val="0"/>
              </a:spcAft>
              <a:buClr>
                <a:srgbClr val="CC9900"/>
              </a:buClr>
              <a:buSzPct val="65000"/>
              <a:defRPr/>
            </a:pPr>
            <a:r>
              <a:rPr lang="en-US" altLang="zh-CN" sz="2100" kern="0" dirty="0">
                <a:solidFill>
                  <a:srgbClr val="000000"/>
                </a:solidFill>
                <a:latin typeface="微软雅黑" panose="020B0503020204020204" pitchFamily="34" charset="-122"/>
                <a:ea typeface="微软雅黑" panose="020B0503020204020204" pitchFamily="34" charset="-122"/>
                <a:sym typeface="Wingdings" pitchFamily="2" charset="2"/>
              </a:rPr>
              <a:t>                then return(false)</a:t>
            </a:r>
          </a:p>
          <a:p>
            <a:pPr marL="342900" lvl="0" indent="-342900" fontAlgn="base">
              <a:lnSpc>
                <a:spcPct val="125000"/>
              </a:lnSpc>
              <a:spcAft>
                <a:spcPct val="0"/>
              </a:spcAft>
              <a:buClr>
                <a:srgbClr val="CC9900"/>
              </a:buClr>
              <a:buSzPct val="65000"/>
              <a:defRPr/>
            </a:pPr>
            <a:r>
              <a:rPr lang="en-US" altLang="zh-CN" sz="2100" kern="0" dirty="0">
                <a:solidFill>
                  <a:srgbClr val="000000"/>
                </a:solidFill>
                <a:latin typeface="微软雅黑" panose="020B0503020204020204" pitchFamily="34" charset="-122"/>
                <a:ea typeface="微软雅黑" panose="020B0503020204020204" pitchFamily="34" charset="-122"/>
                <a:sym typeface="Wingdings" pitchFamily="2" charset="2"/>
              </a:rPr>
              <a:t>           endif</a:t>
            </a:r>
          </a:p>
          <a:p>
            <a:pPr marL="342900" lvl="0" indent="-342900" fontAlgn="base">
              <a:lnSpc>
                <a:spcPct val="125000"/>
              </a:lnSpc>
              <a:spcAft>
                <a:spcPct val="0"/>
              </a:spcAft>
              <a:buClr>
                <a:srgbClr val="CC9900"/>
              </a:buClr>
              <a:buSzPct val="65000"/>
              <a:defRPr/>
            </a:pPr>
            <a:r>
              <a:rPr lang="en-US" altLang="zh-CN" sz="2100" kern="0" dirty="0">
                <a:solidFill>
                  <a:srgbClr val="000000"/>
                </a:solidFill>
                <a:latin typeface="微软雅黑" panose="020B0503020204020204" pitchFamily="34" charset="-122"/>
                <a:ea typeface="微软雅黑" panose="020B0503020204020204" pitchFamily="34" charset="-122"/>
                <a:sym typeface="Wingdings" pitchFamily="2" charset="2"/>
              </a:rPr>
              <a:t>           </a:t>
            </a:r>
            <a:r>
              <a:rPr lang="en-US" altLang="zh-CN" sz="2100" b="1" kern="0" dirty="0" err="1">
                <a:solidFill>
                  <a:srgbClr val="FF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Wingdings" pitchFamily="2" charset="2"/>
              </a:rPr>
              <a:t>i</a:t>
            </a:r>
            <a:r>
              <a:rPr lang="en-US" altLang="zh-CN" sz="2100" b="1" kern="0" dirty="0">
                <a:solidFill>
                  <a:srgbClr val="FF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Wingdings" pitchFamily="2" charset="2"/>
              </a:rPr>
              <a:t>← </a:t>
            </a:r>
            <a:r>
              <a:rPr lang="en-US" altLang="zh-CN" sz="2100" b="1" kern="0" dirty="0" err="1">
                <a:solidFill>
                  <a:srgbClr val="FF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Wingdings" pitchFamily="2" charset="2"/>
              </a:rPr>
              <a:t>i</a:t>
            </a:r>
            <a:r>
              <a:rPr lang="zh-CN" altLang="en-US" sz="2100" b="1" kern="0" dirty="0">
                <a:solidFill>
                  <a:srgbClr val="FF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Wingdings" pitchFamily="2" charset="2"/>
              </a:rPr>
              <a:t>＋</a:t>
            </a:r>
            <a:r>
              <a:rPr lang="en-US" altLang="zh-CN" sz="2100" b="1" kern="0" dirty="0">
                <a:solidFill>
                  <a:srgbClr val="FF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Wingdings" pitchFamily="2" charset="2"/>
              </a:rPr>
              <a:t>1</a:t>
            </a:r>
          </a:p>
          <a:p>
            <a:pPr marL="342900" lvl="0" indent="-342900" fontAlgn="base">
              <a:lnSpc>
                <a:spcPct val="125000"/>
              </a:lnSpc>
              <a:spcAft>
                <a:spcPct val="0"/>
              </a:spcAft>
              <a:buClr>
                <a:srgbClr val="CC9900"/>
              </a:buClr>
              <a:buSzPct val="65000"/>
              <a:defRPr/>
            </a:pPr>
            <a:r>
              <a:rPr lang="en-US" altLang="zh-CN" sz="2100" kern="0" dirty="0">
                <a:solidFill>
                  <a:srgbClr val="000000"/>
                </a:solidFill>
                <a:latin typeface="微软雅黑" panose="020B0503020204020204" pitchFamily="34" charset="-122"/>
                <a:ea typeface="微软雅黑" panose="020B0503020204020204" pitchFamily="34" charset="-122"/>
                <a:sym typeface="Wingdings" pitchFamily="2" charset="2"/>
              </a:rPr>
              <a:t>      repeat</a:t>
            </a:r>
          </a:p>
          <a:p>
            <a:pPr marL="342900" lvl="0" indent="-342900" fontAlgn="base">
              <a:lnSpc>
                <a:spcPct val="125000"/>
              </a:lnSpc>
              <a:spcAft>
                <a:spcPct val="0"/>
              </a:spcAft>
              <a:buClr>
                <a:srgbClr val="CC9900"/>
              </a:buClr>
              <a:buSzPct val="65000"/>
              <a:defRPr/>
            </a:pPr>
            <a:r>
              <a:rPr lang="en-US" altLang="zh-CN" sz="2100" kern="0" dirty="0">
                <a:solidFill>
                  <a:srgbClr val="000000"/>
                </a:solidFill>
                <a:latin typeface="微软雅黑" panose="020B0503020204020204" pitchFamily="34" charset="-122"/>
                <a:ea typeface="微软雅黑" panose="020B0503020204020204" pitchFamily="34" charset="-122"/>
                <a:sym typeface="Wingdings" pitchFamily="2" charset="2"/>
              </a:rPr>
              <a:t>      return(true)</a:t>
            </a:r>
          </a:p>
          <a:p>
            <a:pPr marL="342900" lvl="0" indent="-342900" fontAlgn="base">
              <a:lnSpc>
                <a:spcPct val="125000"/>
              </a:lnSpc>
              <a:spcAft>
                <a:spcPct val="0"/>
              </a:spcAft>
              <a:buClr>
                <a:srgbClr val="CC9900"/>
              </a:buClr>
              <a:buSzPct val="65000"/>
              <a:defRPr/>
            </a:pPr>
            <a:r>
              <a:rPr lang="en-US" altLang="zh-CN" sz="2100" kern="0" dirty="0">
                <a:solidFill>
                  <a:srgbClr val="000000"/>
                </a:solidFill>
                <a:latin typeface="微软雅黑" panose="020B0503020204020204" pitchFamily="34" charset="-122"/>
                <a:ea typeface="微软雅黑" panose="020B0503020204020204" pitchFamily="34" charset="-122"/>
                <a:sym typeface="Wingdings" pitchFamily="2" charset="2"/>
              </a:rPr>
              <a:t>end PLACE</a:t>
            </a:r>
            <a:endParaRPr lang="zh-CN" altLang="en-US" sz="2100" kern="0" dirty="0">
              <a:solidFill>
                <a:srgbClr val="0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77298492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3333" y="338667"/>
            <a:ext cx="2607733" cy="593644"/>
          </a:xfrm>
          <a:prstGeom prst="rect">
            <a:avLst/>
          </a:prstGeom>
        </p:spPr>
      </p:pic>
      <p:pic>
        <p:nvPicPr>
          <p:cNvPr id="3" name="图片 2"/>
          <p:cNvPicPr>
            <a:picLocks noChangeAspect="1"/>
          </p:cNvPicPr>
          <p:nvPr/>
        </p:nvPicPr>
        <p:blipFill rotWithShape="1">
          <a:blip r:embed="rId4">
            <a:alphaModFix amt="4000"/>
            <a:extLst>
              <a:ext uri="{28A0092B-C50C-407E-A947-70E740481C1C}">
                <a14:useLocalDpi xmlns:a14="http://schemas.microsoft.com/office/drawing/2010/main" val="0"/>
              </a:ext>
            </a:extLst>
          </a:blip>
          <a:srcRect t="4939" r="28793" b="22469"/>
          <a:stretch/>
        </p:blipFill>
        <p:spPr>
          <a:xfrm>
            <a:off x="2641601" y="902926"/>
            <a:ext cx="9550400" cy="5955074"/>
          </a:xfrm>
          <a:prstGeom prst="rect">
            <a:avLst/>
          </a:prstGeom>
        </p:spPr>
      </p:pic>
      <p:sp>
        <p:nvSpPr>
          <p:cNvPr id="6" name="矩形 5"/>
          <p:cNvSpPr/>
          <p:nvPr/>
        </p:nvSpPr>
        <p:spPr>
          <a:xfrm>
            <a:off x="1861516" y="1316835"/>
            <a:ext cx="9962988" cy="45719"/>
          </a:xfrm>
          <a:prstGeom prst="rect">
            <a:avLst/>
          </a:prstGeom>
          <a:solidFill>
            <a:srgbClr val="239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矩形 9"/>
          <p:cNvSpPr/>
          <p:nvPr/>
        </p:nvSpPr>
        <p:spPr>
          <a:xfrm>
            <a:off x="9618453" y="383465"/>
            <a:ext cx="2206050" cy="523220"/>
          </a:xfrm>
          <a:prstGeom prst="rect">
            <a:avLst/>
          </a:prstGeom>
          <a:solidFill>
            <a:srgbClr val="239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矩形 10"/>
          <p:cNvSpPr/>
          <p:nvPr/>
        </p:nvSpPr>
        <p:spPr>
          <a:xfrm>
            <a:off x="9558068" y="352688"/>
            <a:ext cx="2359995" cy="584775"/>
          </a:xfrm>
          <a:prstGeom prst="rect">
            <a:avLst/>
          </a:prstGeom>
        </p:spPr>
        <p:txBody>
          <a:bodyPr wrap="square" anchor="ct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lnSpc>
                <a:spcPct val="100000"/>
              </a:lnSpc>
              <a:spcBef>
                <a:spcPts val="0"/>
              </a:spcBef>
              <a:spcAft>
                <a:spcPts val="0"/>
              </a:spcAft>
              <a:defRPr/>
            </a:pPr>
            <a:r>
              <a:rPr lang="zh-CN" altLang="en-US" sz="3200" b="1" dirty="0" smtClean="0">
                <a:solidFill>
                  <a:schemeClr val="bg1"/>
                </a:solidFill>
                <a:latin typeface="微软雅黑" charset="-122"/>
                <a:ea typeface="微软雅黑" charset="-122"/>
                <a:sym typeface="+mn-ea"/>
              </a:rPr>
              <a:t>图算法</a:t>
            </a:r>
            <a:endParaRPr lang="zh-CN" altLang="en-US" sz="3200" b="1" dirty="0">
              <a:solidFill>
                <a:schemeClr val="bg1"/>
              </a:solidFill>
              <a:latin typeface="微软雅黑" charset="-122"/>
              <a:ea typeface="微软雅黑" charset="-122"/>
              <a:sym typeface="+mn-ea"/>
            </a:endParaRPr>
          </a:p>
        </p:txBody>
      </p:sp>
      <p:sp>
        <p:nvSpPr>
          <p:cNvPr id="13" name="文本框 12"/>
          <p:cNvSpPr txBox="1"/>
          <p:nvPr/>
        </p:nvSpPr>
        <p:spPr>
          <a:xfrm>
            <a:off x="423334" y="1058791"/>
            <a:ext cx="1438182" cy="584775"/>
          </a:xfrm>
          <a:prstGeom prst="rect">
            <a:avLst/>
          </a:prstGeom>
          <a:noFill/>
        </p:spPr>
        <p:txBody>
          <a:bodyPr wrap="square" rtlCol="0">
            <a:spAutoFit/>
          </a:bodyPr>
          <a:lstStyle/>
          <a:p>
            <a:r>
              <a:rPr kumimoji="1" lang="zh-CN" altLang="en-US" sz="3200" b="1" dirty="0" smtClean="0">
                <a:latin typeface="Microsoft YaHei" charset="-122"/>
                <a:ea typeface="Microsoft YaHei" charset="-122"/>
                <a:cs typeface="Microsoft YaHei" charset="-122"/>
              </a:rPr>
              <a:t>权重图</a:t>
            </a:r>
            <a:endParaRPr kumimoji="1" lang="zh-CN" altLang="en-US" sz="3200" b="1" dirty="0">
              <a:latin typeface="Microsoft YaHei" charset="-122"/>
              <a:ea typeface="Microsoft YaHei" charset="-122"/>
              <a:cs typeface="Microsoft YaHei" charset="-122"/>
            </a:endParaRPr>
          </a:p>
        </p:txBody>
      </p:sp>
      <p:sp>
        <p:nvSpPr>
          <p:cNvPr id="12" name="矩形 11"/>
          <p:cNvSpPr/>
          <p:nvPr/>
        </p:nvSpPr>
        <p:spPr>
          <a:xfrm>
            <a:off x="2641602" y="2912416"/>
            <a:ext cx="9182902" cy="45719"/>
          </a:xfrm>
          <a:prstGeom prst="rect">
            <a:avLst/>
          </a:prstGeom>
          <a:solidFill>
            <a:srgbClr val="239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文本框 13"/>
          <p:cNvSpPr txBox="1"/>
          <p:nvPr/>
        </p:nvSpPr>
        <p:spPr>
          <a:xfrm>
            <a:off x="1239844" y="2662998"/>
            <a:ext cx="1506794" cy="584775"/>
          </a:xfrm>
          <a:prstGeom prst="rect">
            <a:avLst/>
          </a:prstGeom>
          <a:noFill/>
        </p:spPr>
        <p:txBody>
          <a:bodyPr wrap="square" rtlCol="0">
            <a:spAutoFit/>
          </a:bodyPr>
          <a:lstStyle/>
          <a:p>
            <a:r>
              <a:rPr kumimoji="1" lang="zh-CN" altLang="en-US" sz="3200" b="1" dirty="0" smtClean="0">
                <a:latin typeface="Microsoft YaHei" charset="-122"/>
                <a:ea typeface="Microsoft YaHei" charset="-122"/>
                <a:cs typeface="Microsoft YaHei" charset="-122"/>
              </a:rPr>
              <a:t>邻接表</a:t>
            </a:r>
            <a:endParaRPr kumimoji="1" lang="zh-CN" altLang="en-US" sz="3200" b="1" dirty="0">
              <a:latin typeface="Microsoft YaHei" charset="-122"/>
              <a:ea typeface="Microsoft YaHei" charset="-122"/>
              <a:cs typeface="Microsoft YaHei" charset="-122"/>
            </a:endParaRPr>
          </a:p>
        </p:txBody>
      </p:sp>
      <p:sp>
        <p:nvSpPr>
          <p:cNvPr id="28" name="矩形 12"/>
          <p:cNvSpPr>
            <a:spLocks noChangeArrowheads="1"/>
          </p:cNvSpPr>
          <p:nvPr/>
        </p:nvSpPr>
        <p:spPr bwMode="auto">
          <a:xfrm>
            <a:off x="7385349" y="4619127"/>
            <a:ext cx="3708400" cy="1701800"/>
          </a:xfrm>
          <a:prstGeom prst="rect">
            <a:avLst/>
          </a:prstGeom>
          <a:solidFill>
            <a:srgbClr val="FFFFFF"/>
          </a:solidFill>
          <a:ln w="9525" algn="ctr">
            <a:solidFill>
              <a:srgbClr val="FFFFFF"/>
            </a:solidFill>
            <a:round/>
            <a:headEnd/>
            <a:tailEnd/>
          </a:ln>
        </p:spPr>
        <p:txBody>
          <a:bodyPr/>
          <a:lstStyle>
            <a:lvl1pPr>
              <a:spcBef>
                <a:spcPct val="20000"/>
              </a:spcBef>
              <a:buClr>
                <a:schemeClr val="folHlink"/>
              </a:buClr>
              <a:buSzPct val="60000"/>
              <a:buFont typeface="Wingdings" panose="05000000000000000000" pitchFamily="2" charset="2"/>
              <a:buChar char="n"/>
              <a:defRPr sz="3200">
                <a:solidFill>
                  <a:schemeClr val="tx2"/>
                </a:solidFill>
                <a:latin typeface="微软雅黑" panose="020B0503020204020204" pitchFamily="34" charset="-122"/>
                <a:ea typeface="微软雅黑" panose="020B0503020204020204" pitchFamily="34" charset="-122"/>
              </a:defRPr>
            </a:lvl1pPr>
            <a:lvl2pPr marL="742950" indent="-285750">
              <a:spcBef>
                <a:spcPct val="20000"/>
              </a:spcBef>
              <a:buClr>
                <a:schemeClr val="folHlink"/>
              </a:buClr>
              <a:buSzPct val="60000"/>
              <a:buFont typeface="Wingdings" panose="05000000000000000000" pitchFamily="2" charset="2"/>
              <a:buChar char="n"/>
              <a:defRPr sz="2800">
                <a:solidFill>
                  <a:schemeClr val="tx2"/>
                </a:solidFill>
                <a:latin typeface="微软雅黑" panose="020B0503020204020204" pitchFamily="34" charset="-122"/>
                <a:ea typeface="微软雅黑" panose="020B0503020204020204" pitchFamily="34"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tx2"/>
                </a:solidFill>
                <a:latin typeface="微软雅黑" panose="020B0503020204020204" pitchFamily="34" charset="-122"/>
                <a:ea typeface="微软雅黑" panose="020B0503020204020204" pitchFamily="34" charset="-122"/>
              </a:defRPr>
            </a:lvl3pPr>
            <a:lvl4pPr marL="16002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4pPr>
            <a:lvl5pPr marL="20574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9pPr>
          </a:lstStyle>
          <a:p>
            <a:pPr marL="0" marR="0" lvl="0" indent="0" defTabSz="91440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20" name="矩形 19"/>
          <p:cNvSpPr/>
          <p:nvPr/>
        </p:nvSpPr>
        <p:spPr>
          <a:xfrm flipV="1">
            <a:off x="3031066" y="4519949"/>
            <a:ext cx="8793436" cy="45719"/>
          </a:xfrm>
          <a:prstGeom prst="rect">
            <a:avLst/>
          </a:prstGeom>
          <a:solidFill>
            <a:srgbClr val="239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1" name="文本框 20"/>
          <p:cNvSpPr txBox="1"/>
          <p:nvPr/>
        </p:nvSpPr>
        <p:spPr>
          <a:xfrm>
            <a:off x="1239842" y="4224812"/>
            <a:ext cx="1917426" cy="584775"/>
          </a:xfrm>
          <a:prstGeom prst="rect">
            <a:avLst/>
          </a:prstGeom>
          <a:noFill/>
        </p:spPr>
        <p:txBody>
          <a:bodyPr wrap="square" rtlCol="0">
            <a:spAutoFit/>
          </a:bodyPr>
          <a:lstStyle/>
          <a:p>
            <a:r>
              <a:rPr kumimoji="1" lang="zh-CN" altLang="en-US" sz="3200" b="1" dirty="0" smtClean="0">
                <a:latin typeface="Microsoft YaHei" charset="-122"/>
                <a:ea typeface="Microsoft YaHei" charset="-122"/>
                <a:cs typeface="Microsoft YaHei" charset="-122"/>
              </a:rPr>
              <a:t>邻接矩阵</a:t>
            </a:r>
            <a:endParaRPr kumimoji="1" lang="zh-CN" altLang="en-US" sz="3200" b="1" dirty="0">
              <a:latin typeface="Microsoft YaHei" charset="-122"/>
              <a:ea typeface="Microsoft YaHei" charset="-122"/>
              <a:cs typeface="Microsoft YaHei" charset="-122"/>
            </a:endParaRPr>
          </a:p>
        </p:txBody>
      </p:sp>
      <p:sp>
        <p:nvSpPr>
          <p:cNvPr id="4" name="矩形 3"/>
          <p:cNvSpPr/>
          <p:nvPr/>
        </p:nvSpPr>
        <p:spPr>
          <a:xfrm>
            <a:off x="1861516" y="1395722"/>
            <a:ext cx="7726392" cy="1211998"/>
          </a:xfrm>
          <a:prstGeom prst="rect">
            <a:avLst/>
          </a:prstGeom>
        </p:spPr>
        <p:txBody>
          <a:bodyPr wrap="square">
            <a:spAutoFit/>
          </a:bodyPr>
          <a:lstStyle/>
          <a:p>
            <a:pPr marL="342900" lvl="0" indent="-342900" eaLnBrk="0" fontAlgn="base" hangingPunct="0">
              <a:lnSpc>
                <a:spcPct val="150000"/>
              </a:lnSpc>
              <a:spcBef>
                <a:spcPts val="600"/>
              </a:spcBef>
              <a:spcAft>
                <a:spcPct val="0"/>
              </a:spcAft>
              <a:buClr>
                <a:srgbClr val="3333CC"/>
              </a:buClr>
              <a:buSzPct val="60000"/>
              <a:defRPr/>
            </a:pPr>
            <a:r>
              <a:rPr lang="zh-CN" altLang="en-US" sz="2400" dirty="0">
                <a:solidFill>
                  <a:srgbClr val="000000"/>
                </a:solidFill>
                <a:latin typeface="微软雅黑" panose="020B0503020204020204" pitchFamily="34" charset="-122"/>
                <a:ea typeface="微软雅黑" panose="020B0503020204020204" pitchFamily="34" charset="-122"/>
              </a:rPr>
              <a:t>图中的每条边都带有一个权重的图。</a:t>
            </a:r>
            <a:endParaRPr lang="en-US" altLang="zh-CN" sz="2400" dirty="0">
              <a:solidFill>
                <a:srgbClr val="000000"/>
              </a:solidFill>
              <a:latin typeface="微软雅黑" panose="020B0503020204020204" pitchFamily="34" charset="-122"/>
              <a:ea typeface="微软雅黑" panose="020B0503020204020204" pitchFamily="34" charset="-122"/>
            </a:endParaRPr>
          </a:p>
          <a:p>
            <a:pPr marL="0" lvl="1" indent="-285750" eaLnBrk="0" fontAlgn="base" hangingPunct="0">
              <a:lnSpc>
                <a:spcPct val="150000"/>
              </a:lnSpc>
              <a:spcBef>
                <a:spcPts val="600"/>
              </a:spcBef>
              <a:spcAft>
                <a:spcPct val="0"/>
              </a:spcAft>
              <a:buClr>
                <a:srgbClr val="3333CC"/>
              </a:buClr>
              <a:buSzPct val="60000"/>
              <a:buFont typeface="Wingdings" panose="05000000000000000000" pitchFamily="2" charset="2"/>
              <a:buChar char="Ø"/>
              <a:defRPr/>
            </a:pPr>
            <a:r>
              <a:rPr lang="zh-CN" altLang="en-US" sz="2400" dirty="0">
                <a:solidFill>
                  <a:srgbClr val="000000"/>
                </a:solidFill>
                <a:latin typeface="微软雅黑" panose="020B0503020204020204" pitchFamily="34" charset="-122"/>
                <a:ea typeface="微软雅黑" panose="020B0503020204020204" pitchFamily="34" charset="-122"/>
              </a:rPr>
              <a:t>权重值通常以</a:t>
            </a:r>
            <a:r>
              <a:rPr lang="zh-CN" altLang="en-US" sz="2400" dirty="0">
                <a:solidFill>
                  <a:srgbClr val="0000FF"/>
                </a:solidFill>
                <a:latin typeface="微软雅黑" panose="020B0503020204020204" pitchFamily="34" charset="-122"/>
                <a:ea typeface="微软雅黑" panose="020B0503020204020204" pitchFamily="34" charset="-122"/>
              </a:rPr>
              <a:t>权重函数 </a:t>
            </a:r>
            <a:r>
              <a:rPr lang="el-GR" altLang="zh-CN" sz="2400" dirty="0">
                <a:solidFill>
                  <a:srgbClr val="000000"/>
                </a:solidFill>
                <a:latin typeface="微软雅黑" panose="020B0503020204020204" pitchFamily="34" charset="-122"/>
                <a:ea typeface="微软雅黑" panose="020B0503020204020204" pitchFamily="34" charset="-122"/>
              </a:rPr>
              <a:t>ω</a:t>
            </a:r>
            <a:r>
              <a:rPr lang="en-US" altLang="zh-CN" sz="2400" dirty="0">
                <a:solidFill>
                  <a:srgbClr val="000000"/>
                </a:solidFill>
                <a:latin typeface="微软雅黑" panose="020B0503020204020204" pitchFamily="34" charset="-122"/>
                <a:ea typeface="微软雅黑" panose="020B0503020204020204" pitchFamily="34" charset="-122"/>
              </a:rPr>
              <a:t>:E→R </a:t>
            </a:r>
            <a:r>
              <a:rPr lang="zh-CN" altLang="en-US" sz="2400" dirty="0">
                <a:solidFill>
                  <a:srgbClr val="000000"/>
                </a:solidFill>
                <a:latin typeface="微软雅黑" panose="020B0503020204020204" pitchFamily="34" charset="-122"/>
                <a:ea typeface="微软雅黑" panose="020B0503020204020204" pitchFamily="34" charset="-122"/>
              </a:rPr>
              <a:t>给出。</a:t>
            </a:r>
            <a:endParaRPr lang="en-US" altLang="zh-CN" sz="2400" dirty="0">
              <a:solidFill>
                <a:srgbClr val="000000"/>
              </a:solidFill>
              <a:latin typeface="微软雅黑" panose="020B0503020204020204" pitchFamily="34" charset="-122"/>
              <a:ea typeface="微软雅黑" panose="020B0503020204020204" pitchFamily="34" charset="-122"/>
            </a:endParaRPr>
          </a:p>
        </p:txBody>
      </p:sp>
      <p:sp>
        <p:nvSpPr>
          <p:cNvPr id="7" name="矩形 6"/>
          <p:cNvSpPr/>
          <p:nvPr/>
        </p:nvSpPr>
        <p:spPr>
          <a:xfrm>
            <a:off x="1624642" y="3003338"/>
            <a:ext cx="9986513" cy="1135054"/>
          </a:xfrm>
          <a:prstGeom prst="rect">
            <a:avLst/>
          </a:prstGeom>
        </p:spPr>
        <p:txBody>
          <a:bodyPr wrap="square">
            <a:spAutoFit/>
          </a:bodyPr>
          <a:lstStyle/>
          <a:p>
            <a:pPr marL="1254125" lvl="0" indent="-271463" eaLnBrk="0" fontAlgn="base" hangingPunct="0">
              <a:lnSpc>
                <a:spcPct val="150000"/>
              </a:lnSpc>
              <a:spcBef>
                <a:spcPts val="600"/>
              </a:spcBef>
              <a:spcAft>
                <a:spcPct val="0"/>
              </a:spcAft>
              <a:buClr>
                <a:srgbClr val="3333CC"/>
              </a:buClr>
              <a:buSzPct val="60000"/>
              <a:buFont typeface="Wingdings" panose="05000000000000000000" pitchFamily="2" charset="2"/>
              <a:buChar char="Ø"/>
              <a:defRPr/>
            </a:pPr>
            <a:r>
              <a:rPr lang="zh-CN" altLang="en-US" sz="2400" dirty="0">
                <a:solidFill>
                  <a:srgbClr val="000000"/>
                </a:solidFill>
                <a:latin typeface="微软雅黑" panose="020B0503020204020204" pitchFamily="34" charset="-122"/>
                <a:ea typeface="微软雅黑" panose="020B0503020204020204" pitchFamily="34" charset="-122"/>
              </a:rPr>
              <a:t>将边</a:t>
            </a:r>
            <a:r>
              <a:rPr lang="en-US" altLang="zh-CN" sz="2400" dirty="0">
                <a:solidFill>
                  <a:srgbClr val="000000"/>
                </a:solidFill>
                <a:latin typeface="微软雅黑" panose="020B0503020204020204" pitchFamily="34" charset="-122"/>
                <a:ea typeface="微软雅黑" panose="020B0503020204020204" pitchFamily="34" charset="-122"/>
              </a:rPr>
              <a:t>(</a:t>
            </a:r>
            <a:r>
              <a:rPr lang="en-US" altLang="zh-CN" sz="2400" dirty="0" err="1">
                <a:solidFill>
                  <a:srgbClr val="000000"/>
                </a:solidFill>
                <a:latin typeface="微软雅黑" panose="020B0503020204020204" pitchFamily="34" charset="-122"/>
                <a:ea typeface="微软雅黑" panose="020B0503020204020204" pitchFamily="34" charset="-122"/>
              </a:rPr>
              <a:t>u,v</a:t>
            </a:r>
            <a:r>
              <a:rPr lang="en-US" altLang="zh-CN" sz="2400" dirty="0">
                <a:solidFill>
                  <a:srgbClr val="000000"/>
                </a:solidFill>
                <a:latin typeface="微软雅黑" panose="020B0503020204020204" pitchFamily="34" charset="-122"/>
                <a:ea typeface="微软雅黑" panose="020B0503020204020204" pitchFamily="34" charset="-122"/>
              </a:rPr>
              <a:t>)∈E</a:t>
            </a:r>
            <a:r>
              <a:rPr lang="zh-CN" altLang="en-US" sz="2400" dirty="0">
                <a:solidFill>
                  <a:srgbClr val="000000"/>
                </a:solidFill>
                <a:latin typeface="微软雅黑" panose="020B0503020204020204" pitchFamily="34" charset="-122"/>
                <a:ea typeface="微软雅黑" panose="020B0503020204020204" pitchFamily="34" charset="-122"/>
              </a:rPr>
              <a:t>的权重值</a:t>
            </a:r>
            <a:r>
              <a:rPr lang="el-GR" altLang="zh-CN" sz="2400" dirty="0">
                <a:solidFill>
                  <a:srgbClr val="000000"/>
                </a:solidFill>
                <a:latin typeface="微软雅黑" panose="020B0503020204020204" pitchFamily="34" charset="-122"/>
                <a:ea typeface="微软雅黑" panose="020B0503020204020204" pitchFamily="34" charset="-122"/>
              </a:rPr>
              <a:t>ω</a:t>
            </a:r>
            <a:r>
              <a:rPr lang="en-US" altLang="zh-CN" sz="2400" dirty="0">
                <a:solidFill>
                  <a:srgbClr val="000000"/>
                </a:solidFill>
                <a:latin typeface="微软雅黑" panose="020B0503020204020204" pitchFamily="34" charset="-122"/>
                <a:ea typeface="微软雅黑" panose="020B0503020204020204" pitchFamily="34" charset="-122"/>
              </a:rPr>
              <a:t>(</a:t>
            </a:r>
            <a:r>
              <a:rPr lang="en-US" altLang="zh-CN" sz="2400" dirty="0" err="1">
                <a:solidFill>
                  <a:srgbClr val="000000"/>
                </a:solidFill>
                <a:latin typeface="微软雅黑" panose="020B0503020204020204" pitchFamily="34" charset="-122"/>
                <a:ea typeface="微软雅黑" panose="020B0503020204020204" pitchFamily="34" charset="-122"/>
              </a:rPr>
              <a:t>u,v</a:t>
            </a:r>
            <a:r>
              <a:rPr lang="en-US" altLang="zh-CN" sz="2400" dirty="0">
                <a:solidFill>
                  <a:srgbClr val="000000"/>
                </a:solidFill>
                <a:latin typeface="微软雅黑" panose="020B0503020204020204" pitchFamily="34" charset="-122"/>
                <a:ea typeface="微软雅黑" panose="020B0503020204020204" pitchFamily="34" charset="-122"/>
              </a:rPr>
              <a:t>)</a:t>
            </a:r>
            <a:r>
              <a:rPr lang="zh-CN" altLang="en-US" sz="2400" dirty="0">
                <a:solidFill>
                  <a:srgbClr val="000000"/>
                </a:solidFill>
                <a:latin typeface="微软雅黑" panose="020B0503020204020204" pitchFamily="34" charset="-122"/>
                <a:ea typeface="微软雅黑" panose="020B0503020204020204" pitchFamily="34" charset="-122"/>
              </a:rPr>
              <a:t>存放在</a:t>
            </a:r>
            <a:r>
              <a:rPr lang="en-US" altLang="zh-CN" sz="2400" dirty="0">
                <a:solidFill>
                  <a:srgbClr val="000000"/>
                </a:solidFill>
                <a:latin typeface="微软雅黑" panose="020B0503020204020204" pitchFamily="34" charset="-122"/>
                <a:ea typeface="微软雅黑" panose="020B0503020204020204" pitchFamily="34" charset="-122"/>
              </a:rPr>
              <a:t>u</a:t>
            </a:r>
            <a:r>
              <a:rPr lang="zh-CN" altLang="en-US" sz="2400" dirty="0">
                <a:solidFill>
                  <a:srgbClr val="000000"/>
                </a:solidFill>
                <a:latin typeface="微软雅黑" panose="020B0503020204020204" pitchFamily="34" charset="-122"/>
                <a:ea typeface="微软雅黑" panose="020B0503020204020204" pitchFamily="34" charset="-122"/>
              </a:rPr>
              <a:t>的邻接链表结点中</a:t>
            </a:r>
            <a:r>
              <a:rPr lang="en-US" altLang="zh-CN" sz="2400" dirty="0">
                <a:solidFill>
                  <a:srgbClr val="000000"/>
                </a:solidFill>
                <a:latin typeface="微软雅黑" panose="020B0503020204020204" pitchFamily="34" charset="-122"/>
                <a:ea typeface="微软雅黑" panose="020B0503020204020204" pitchFamily="34" charset="-122"/>
              </a:rPr>
              <a:t>,</a:t>
            </a:r>
            <a:r>
              <a:rPr lang="zh-CN" altLang="en-US" sz="2400" dirty="0">
                <a:solidFill>
                  <a:srgbClr val="000000"/>
                </a:solidFill>
                <a:latin typeface="微软雅黑" panose="020B0503020204020204" pitchFamily="34" charset="-122"/>
                <a:ea typeface="微软雅黑" panose="020B0503020204020204" pitchFamily="34" charset="-122"/>
              </a:rPr>
              <a:t>作为其</a:t>
            </a:r>
            <a:r>
              <a:rPr lang="zh-CN" altLang="en-US" sz="2400" dirty="0" smtClean="0">
                <a:solidFill>
                  <a:srgbClr val="000000"/>
                </a:solidFill>
                <a:latin typeface="微软雅黑" panose="020B0503020204020204" pitchFamily="34" charset="-122"/>
                <a:ea typeface="微软雅黑" panose="020B0503020204020204" pitchFamily="34" charset="-122"/>
              </a:rPr>
              <a:t>属性</a:t>
            </a:r>
            <a:endParaRPr lang="en-US" altLang="zh-CN" sz="2400" dirty="0">
              <a:solidFill>
                <a:srgbClr val="000000"/>
              </a:solidFill>
              <a:latin typeface="微软雅黑" panose="020B0503020204020204" pitchFamily="34" charset="-122"/>
              <a:ea typeface="微软雅黑" panose="020B0503020204020204" pitchFamily="34" charset="-122"/>
            </a:endParaRPr>
          </a:p>
        </p:txBody>
      </p:sp>
      <p:sp>
        <p:nvSpPr>
          <p:cNvPr id="8" name="矩形 7"/>
          <p:cNvSpPr/>
          <p:nvPr/>
        </p:nvSpPr>
        <p:spPr>
          <a:xfrm>
            <a:off x="1624641" y="4720229"/>
            <a:ext cx="8787441" cy="1277273"/>
          </a:xfrm>
          <a:prstGeom prst="rect">
            <a:avLst/>
          </a:prstGeom>
        </p:spPr>
        <p:txBody>
          <a:bodyPr wrap="square">
            <a:spAutoFit/>
          </a:bodyPr>
          <a:lstStyle/>
          <a:p>
            <a:pPr marL="1254125" lvl="0" indent="-271463" eaLnBrk="0" fontAlgn="base" hangingPunct="0">
              <a:lnSpc>
                <a:spcPct val="150000"/>
              </a:lnSpc>
              <a:spcBef>
                <a:spcPts val="600"/>
              </a:spcBef>
              <a:spcAft>
                <a:spcPct val="0"/>
              </a:spcAft>
              <a:buClr>
                <a:srgbClr val="3333CC"/>
              </a:buClr>
              <a:buSzPct val="60000"/>
              <a:buFont typeface="Wingdings" panose="05000000000000000000" pitchFamily="2" charset="2"/>
              <a:buChar char="Ø"/>
              <a:defRPr/>
            </a:pPr>
            <a:r>
              <a:rPr lang="zh-CN" altLang="en-US" sz="2400" dirty="0">
                <a:solidFill>
                  <a:srgbClr val="000000"/>
                </a:solidFill>
                <a:latin typeface="微软雅黑" panose="020B0503020204020204" pitchFamily="34" charset="-122"/>
                <a:ea typeface="微软雅黑" panose="020B0503020204020204" pitchFamily="34" charset="-122"/>
              </a:rPr>
              <a:t>对于边</a:t>
            </a:r>
            <a:r>
              <a:rPr lang="en-US" altLang="zh-CN" sz="2400" dirty="0">
                <a:solidFill>
                  <a:srgbClr val="000000"/>
                </a:solidFill>
                <a:latin typeface="微软雅黑" panose="020B0503020204020204" pitchFamily="34" charset="-122"/>
                <a:ea typeface="微软雅黑" panose="020B0503020204020204" pitchFamily="34" charset="-122"/>
              </a:rPr>
              <a:t>(</a:t>
            </a:r>
            <a:r>
              <a:rPr lang="en-US" altLang="zh-CN" sz="2400" dirty="0" err="1">
                <a:solidFill>
                  <a:srgbClr val="000000"/>
                </a:solidFill>
                <a:latin typeface="微软雅黑" panose="020B0503020204020204" pitchFamily="34" charset="-122"/>
                <a:ea typeface="微软雅黑" panose="020B0503020204020204" pitchFamily="34" charset="-122"/>
              </a:rPr>
              <a:t>u,v</a:t>
            </a:r>
            <a:r>
              <a:rPr lang="en-US" altLang="zh-CN" sz="2400" dirty="0">
                <a:solidFill>
                  <a:srgbClr val="000000"/>
                </a:solidFill>
                <a:latin typeface="微软雅黑" panose="020B0503020204020204" pitchFamily="34" charset="-122"/>
                <a:ea typeface="微软雅黑" panose="020B0503020204020204" pitchFamily="34" charset="-122"/>
              </a:rPr>
              <a:t>)∈E</a:t>
            </a:r>
            <a:r>
              <a:rPr lang="zh-CN" altLang="en-US" sz="2400" dirty="0">
                <a:solidFill>
                  <a:srgbClr val="000000"/>
                </a:solidFill>
                <a:latin typeface="微软雅黑" panose="020B0503020204020204" pitchFamily="34" charset="-122"/>
                <a:ea typeface="微软雅黑" panose="020B0503020204020204" pitchFamily="34" charset="-122"/>
              </a:rPr>
              <a:t>，令邻接矩阵</a:t>
            </a:r>
            <a:r>
              <a:rPr lang="en-US" altLang="zh-CN" sz="2400" dirty="0">
                <a:solidFill>
                  <a:srgbClr val="000000"/>
                </a:solidFill>
                <a:latin typeface="微软雅黑" panose="020B0503020204020204" pitchFamily="34" charset="-122"/>
                <a:ea typeface="微软雅黑" panose="020B0503020204020204" pitchFamily="34" charset="-122"/>
              </a:rPr>
              <a:t>A[u][v] = </a:t>
            </a:r>
            <a:r>
              <a:rPr lang="el-GR" altLang="zh-CN" sz="2400" dirty="0">
                <a:solidFill>
                  <a:srgbClr val="000000"/>
                </a:solidFill>
                <a:latin typeface="微软雅黑" panose="020B0503020204020204" pitchFamily="34" charset="-122"/>
                <a:ea typeface="微软雅黑" panose="020B0503020204020204" pitchFamily="34" charset="-122"/>
              </a:rPr>
              <a:t>ω</a:t>
            </a:r>
            <a:r>
              <a:rPr lang="en-US" altLang="zh-CN" sz="2400" dirty="0">
                <a:solidFill>
                  <a:srgbClr val="000000"/>
                </a:solidFill>
                <a:latin typeface="微软雅黑" panose="020B0503020204020204" pitchFamily="34" charset="-122"/>
                <a:ea typeface="微软雅黑" panose="020B0503020204020204" pitchFamily="34" charset="-122"/>
              </a:rPr>
              <a:t>(</a:t>
            </a:r>
            <a:r>
              <a:rPr lang="en-US" altLang="zh-CN" sz="2400" dirty="0" err="1">
                <a:solidFill>
                  <a:srgbClr val="000000"/>
                </a:solidFill>
                <a:latin typeface="微软雅黑" panose="020B0503020204020204" pitchFamily="34" charset="-122"/>
                <a:ea typeface="微软雅黑" panose="020B0503020204020204" pitchFamily="34" charset="-122"/>
              </a:rPr>
              <a:t>u,v</a:t>
            </a:r>
            <a:r>
              <a:rPr lang="en-US" altLang="zh-CN" sz="2400" dirty="0">
                <a:solidFill>
                  <a:srgbClr val="000000"/>
                </a:solidFill>
                <a:latin typeface="微软雅黑" panose="020B0503020204020204" pitchFamily="34" charset="-122"/>
                <a:ea typeface="微软雅黑" panose="020B0503020204020204" pitchFamily="34" charset="-122"/>
              </a:rPr>
              <a:t>)</a:t>
            </a:r>
            <a:r>
              <a:rPr lang="zh-CN" altLang="en-US" sz="2400" dirty="0">
                <a:solidFill>
                  <a:srgbClr val="000000"/>
                </a:solidFill>
                <a:latin typeface="微软雅黑" panose="020B0503020204020204" pitchFamily="34" charset="-122"/>
                <a:ea typeface="微软雅黑" panose="020B0503020204020204" pitchFamily="34" charset="-122"/>
              </a:rPr>
              <a:t>。</a:t>
            </a:r>
            <a:endParaRPr lang="en-US" altLang="zh-CN" sz="2400" dirty="0">
              <a:solidFill>
                <a:srgbClr val="000000"/>
              </a:solidFill>
              <a:latin typeface="微软雅黑" panose="020B0503020204020204" pitchFamily="34" charset="-122"/>
              <a:ea typeface="微软雅黑" panose="020B0503020204020204" pitchFamily="34" charset="-122"/>
            </a:endParaRPr>
          </a:p>
          <a:p>
            <a:pPr marL="1254125" lvl="0" indent="-271463" eaLnBrk="0" fontAlgn="base" hangingPunct="0">
              <a:lnSpc>
                <a:spcPct val="150000"/>
              </a:lnSpc>
              <a:spcBef>
                <a:spcPts val="600"/>
              </a:spcBef>
              <a:spcAft>
                <a:spcPct val="0"/>
              </a:spcAft>
              <a:buClr>
                <a:srgbClr val="3333CC"/>
              </a:buClr>
              <a:buSzPct val="60000"/>
              <a:buFont typeface="Wingdings" panose="05000000000000000000" pitchFamily="2" charset="2"/>
              <a:buChar char="Ø"/>
              <a:defRPr/>
            </a:pPr>
            <a:r>
              <a:rPr lang="zh-CN" altLang="en-US" sz="2400" dirty="0">
                <a:solidFill>
                  <a:srgbClr val="000000"/>
                </a:solidFill>
                <a:latin typeface="微软雅黑" panose="020B0503020204020204" pitchFamily="34" charset="-122"/>
                <a:ea typeface="微软雅黑" panose="020B0503020204020204" pitchFamily="34" charset="-122"/>
              </a:rPr>
              <a:t>若</a:t>
            </a:r>
            <a:r>
              <a:rPr lang="en-US" altLang="zh-CN" sz="2400" dirty="0">
                <a:solidFill>
                  <a:srgbClr val="000000"/>
                </a:solidFill>
                <a:latin typeface="微软雅黑" panose="020B0503020204020204" pitchFamily="34" charset="-122"/>
                <a:ea typeface="微软雅黑" panose="020B0503020204020204" pitchFamily="34" charset="-122"/>
              </a:rPr>
              <a:t>(</a:t>
            </a:r>
            <a:r>
              <a:rPr lang="en-US" altLang="zh-CN" sz="2400" dirty="0" err="1">
                <a:solidFill>
                  <a:srgbClr val="000000"/>
                </a:solidFill>
                <a:latin typeface="微软雅黑" panose="020B0503020204020204" pitchFamily="34" charset="-122"/>
                <a:ea typeface="微软雅黑" panose="020B0503020204020204" pitchFamily="34" charset="-122"/>
              </a:rPr>
              <a:t>u,v</a:t>
            </a:r>
            <a:r>
              <a:rPr lang="en-US" altLang="zh-CN" sz="2400" dirty="0">
                <a:solidFill>
                  <a:srgbClr val="000000"/>
                </a:solidFill>
                <a:latin typeface="微软雅黑" panose="020B0503020204020204" pitchFamily="34" charset="-122"/>
                <a:ea typeface="微软雅黑" panose="020B0503020204020204" pitchFamily="34" charset="-122"/>
              </a:rPr>
              <a:t>)</a:t>
            </a:r>
            <a:r>
              <a:rPr lang="zh-CN" altLang="en-US" sz="2400" dirty="0">
                <a:solidFill>
                  <a:srgbClr val="000000"/>
                </a:solidFill>
                <a:latin typeface="微软雅黑" panose="020B0503020204020204" pitchFamily="34" charset="-122"/>
                <a:ea typeface="微软雅黑" panose="020B0503020204020204" pitchFamily="34" charset="-122"/>
              </a:rPr>
              <a:t>不是</a:t>
            </a:r>
            <a:r>
              <a:rPr lang="en-US" altLang="zh-CN" sz="2400" dirty="0">
                <a:solidFill>
                  <a:srgbClr val="000000"/>
                </a:solidFill>
                <a:latin typeface="微软雅黑" panose="020B0503020204020204" pitchFamily="34" charset="-122"/>
                <a:ea typeface="微软雅黑" panose="020B0503020204020204" pitchFamily="34" charset="-122"/>
              </a:rPr>
              <a:t>E</a:t>
            </a:r>
            <a:r>
              <a:rPr lang="zh-CN" altLang="en-US" sz="2400" dirty="0">
                <a:solidFill>
                  <a:srgbClr val="000000"/>
                </a:solidFill>
                <a:latin typeface="微软雅黑" panose="020B0503020204020204" pitchFamily="34" charset="-122"/>
                <a:ea typeface="微软雅黑" panose="020B0503020204020204" pitchFamily="34" charset="-122"/>
              </a:rPr>
              <a:t>中的边，则令</a:t>
            </a:r>
            <a:r>
              <a:rPr lang="en-US" altLang="zh-CN" sz="2400" dirty="0">
                <a:solidFill>
                  <a:srgbClr val="000000"/>
                </a:solidFill>
                <a:latin typeface="微软雅黑" panose="020B0503020204020204" pitchFamily="34" charset="-122"/>
                <a:ea typeface="微软雅黑" panose="020B0503020204020204" pitchFamily="34" charset="-122"/>
              </a:rPr>
              <a:t>A[u][v] =NIL</a:t>
            </a:r>
            <a:r>
              <a:rPr lang="zh-CN" altLang="en-US" sz="2400" dirty="0">
                <a:solidFill>
                  <a:srgbClr val="000000"/>
                </a:solidFill>
                <a:latin typeface="微软雅黑" panose="020B0503020204020204" pitchFamily="34" charset="-122"/>
                <a:ea typeface="微软雅黑" panose="020B0503020204020204" pitchFamily="34" charset="-122"/>
              </a:rPr>
              <a:t>，或∞、</a:t>
            </a:r>
            <a:r>
              <a:rPr lang="en-US" altLang="zh-CN" sz="2400" dirty="0">
                <a:solidFill>
                  <a:srgbClr val="000000"/>
                </a:solidFill>
                <a:latin typeface="微软雅黑" panose="020B0503020204020204" pitchFamily="34" charset="-122"/>
                <a:ea typeface="微软雅黑" panose="020B0503020204020204" pitchFamily="34" charset="-122"/>
              </a:rPr>
              <a:t>0</a:t>
            </a:r>
            <a:r>
              <a:rPr lang="zh-CN" altLang="en-US" sz="2400" dirty="0">
                <a:solidFill>
                  <a:srgbClr val="000000"/>
                </a:solidFill>
                <a:latin typeface="微软雅黑" panose="020B0503020204020204" pitchFamily="34" charset="-122"/>
                <a:ea typeface="微软雅黑" panose="020B0503020204020204" pitchFamily="34" charset="-122"/>
              </a:rPr>
              <a:t>。</a:t>
            </a:r>
          </a:p>
        </p:txBody>
      </p:sp>
    </p:spTree>
    <p:extLst>
      <p:ext uri="{BB962C8B-B14F-4D97-AF65-F5344CB8AC3E}">
        <p14:creationId xmlns:p14="http://schemas.microsoft.com/office/powerpoint/2010/main" val="2472499769"/>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3333" y="338667"/>
            <a:ext cx="2607733" cy="593644"/>
          </a:xfrm>
          <a:prstGeom prst="rect">
            <a:avLst/>
          </a:prstGeom>
        </p:spPr>
      </p:pic>
      <p:pic>
        <p:nvPicPr>
          <p:cNvPr id="3" name="图片 2"/>
          <p:cNvPicPr>
            <a:picLocks noChangeAspect="1"/>
          </p:cNvPicPr>
          <p:nvPr/>
        </p:nvPicPr>
        <p:blipFill rotWithShape="1">
          <a:blip r:embed="rId4">
            <a:alphaModFix amt="4000"/>
            <a:extLst>
              <a:ext uri="{28A0092B-C50C-407E-A947-70E740481C1C}">
                <a14:useLocalDpi xmlns:a14="http://schemas.microsoft.com/office/drawing/2010/main" val="0"/>
              </a:ext>
            </a:extLst>
          </a:blip>
          <a:srcRect t="4939" r="28793" b="22469"/>
          <a:stretch/>
        </p:blipFill>
        <p:spPr>
          <a:xfrm>
            <a:off x="2641601" y="902926"/>
            <a:ext cx="9550400" cy="5955074"/>
          </a:xfrm>
          <a:prstGeom prst="rect">
            <a:avLst/>
          </a:prstGeom>
        </p:spPr>
      </p:pic>
      <p:sp>
        <p:nvSpPr>
          <p:cNvPr id="6" name="矩形 5"/>
          <p:cNvSpPr/>
          <p:nvPr/>
        </p:nvSpPr>
        <p:spPr>
          <a:xfrm>
            <a:off x="4014216" y="1253432"/>
            <a:ext cx="7810288" cy="45719"/>
          </a:xfrm>
          <a:prstGeom prst="rect">
            <a:avLst/>
          </a:prstGeom>
          <a:solidFill>
            <a:srgbClr val="239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矩形 9"/>
          <p:cNvSpPr/>
          <p:nvPr/>
        </p:nvSpPr>
        <p:spPr>
          <a:xfrm>
            <a:off x="9946257" y="383465"/>
            <a:ext cx="1878246" cy="523220"/>
          </a:xfrm>
          <a:prstGeom prst="rect">
            <a:avLst/>
          </a:prstGeom>
          <a:solidFill>
            <a:srgbClr val="239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矩形 10"/>
          <p:cNvSpPr/>
          <p:nvPr/>
        </p:nvSpPr>
        <p:spPr>
          <a:xfrm>
            <a:off x="9877245" y="352688"/>
            <a:ext cx="2040818" cy="584775"/>
          </a:xfrm>
          <a:prstGeom prst="rect">
            <a:avLst/>
          </a:prstGeom>
        </p:spPr>
        <p:txBody>
          <a:bodyPr wrap="square" anchor="ct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lnSpc>
                <a:spcPct val="100000"/>
              </a:lnSpc>
              <a:spcBef>
                <a:spcPts val="0"/>
              </a:spcBef>
              <a:spcAft>
                <a:spcPts val="0"/>
              </a:spcAft>
              <a:defRPr/>
            </a:pPr>
            <a:r>
              <a:rPr lang="en-US" altLang="zh-CN" sz="3200" b="1" dirty="0" smtClean="0">
                <a:solidFill>
                  <a:schemeClr val="bg1"/>
                </a:solidFill>
                <a:latin typeface="微软雅黑" charset="-122"/>
                <a:ea typeface="微软雅黑" charset="-122"/>
                <a:sym typeface="+mn-ea"/>
              </a:rPr>
              <a:t>N-</a:t>
            </a:r>
            <a:r>
              <a:rPr lang="zh-CN" altLang="en-US" sz="3200" b="1" dirty="0" smtClean="0">
                <a:solidFill>
                  <a:schemeClr val="bg1"/>
                </a:solidFill>
                <a:latin typeface="微软雅黑" charset="-122"/>
                <a:ea typeface="微软雅黑" charset="-122"/>
                <a:sym typeface="+mn-ea"/>
              </a:rPr>
              <a:t>皇后</a:t>
            </a:r>
            <a:endParaRPr lang="zh-CN" altLang="en-US" sz="3200" b="1" dirty="0">
              <a:solidFill>
                <a:schemeClr val="bg1"/>
              </a:solidFill>
              <a:latin typeface="微软雅黑" charset="-122"/>
              <a:ea typeface="微软雅黑" charset="-122"/>
              <a:sym typeface="+mn-ea"/>
            </a:endParaRPr>
          </a:p>
        </p:txBody>
      </p:sp>
      <p:sp>
        <p:nvSpPr>
          <p:cNvPr id="13" name="文本框 12"/>
          <p:cNvSpPr txBox="1"/>
          <p:nvPr/>
        </p:nvSpPr>
        <p:spPr>
          <a:xfrm>
            <a:off x="423334" y="972529"/>
            <a:ext cx="3490298" cy="584775"/>
          </a:xfrm>
          <a:prstGeom prst="rect">
            <a:avLst/>
          </a:prstGeom>
          <a:noFill/>
        </p:spPr>
        <p:txBody>
          <a:bodyPr wrap="square" rtlCol="0">
            <a:spAutoFit/>
          </a:bodyPr>
          <a:lstStyle/>
          <a:p>
            <a:r>
              <a:rPr kumimoji="1" lang="en-US" altLang="zh-CN" sz="3200" b="1" dirty="0">
                <a:latin typeface="Microsoft YaHei" charset="-122"/>
                <a:ea typeface="Microsoft YaHei" charset="-122"/>
                <a:cs typeface="Microsoft YaHei" charset="-122"/>
              </a:rPr>
              <a:t>N-Queens</a:t>
            </a:r>
            <a:r>
              <a:rPr kumimoji="1" lang="zh-CN" altLang="en-US" sz="3200" b="1" dirty="0" smtClean="0">
                <a:latin typeface="Microsoft YaHei" charset="-122"/>
                <a:ea typeface="Microsoft YaHei" charset="-122"/>
                <a:cs typeface="Microsoft YaHei" charset="-122"/>
              </a:rPr>
              <a:t>伪代码</a:t>
            </a:r>
            <a:endParaRPr kumimoji="1" lang="zh-CN" altLang="en-US" sz="3200" b="1" dirty="0">
              <a:latin typeface="Microsoft YaHei" charset="-122"/>
              <a:ea typeface="Microsoft YaHei" charset="-122"/>
              <a:cs typeface="Microsoft YaHei" charset="-122"/>
            </a:endParaRPr>
          </a:p>
        </p:txBody>
      </p:sp>
      <p:sp>
        <p:nvSpPr>
          <p:cNvPr id="4" name="矩形 3"/>
          <p:cNvSpPr/>
          <p:nvPr/>
        </p:nvSpPr>
        <p:spPr>
          <a:xfrm>
            <a:off x="423334" y="1649657"/>
            <a:ext cx="8101584" cy="4502771"/>
          </a:xfrm>
          <a:prstGeom prst="rect">
            <a:avLst/>
          </a:prstGeom>
        </p:spPr>
        <p:txBody>
          <a:bodyPr wrap="square">
            <a:spAutoFit/>
          </a:bodyPr>
          <a:lstStyle/>
          <a:p>
            <a:pPr marL="342900" lvl="0" indent="-342900" fontAlgn="base">
              <a:lnSpc>
                <a:spcPct val="80000"/>
              </a:lnSpc>
              <a:spcBef>
                <a:spcPts val="600"/>
              </a:spcBef>
              <a:spcAft>
                <a:spcPct val="0"/>
              </a:spcAft>
              <a:buClr>
                <a:srgbClr val="CC9900"/>
              </a:buClr>
              <a:buSzPct val="65000"/>
              <a:defRPr/>
            </a:pPr>
            <a:r>
              <a:rPr lang="en-US" altLang="zh-CN" sz="1900" kern="0" dirty="0">
                <a:solidFill>
                  <a:srgbClr val="000000"/>
                </a:solidFill>
                <a:latin typeface="微软雅黑" panose="020B0503020204020204" pitchFamily="34" charset="-122"/>
                <a:ea typeface="微软雅黑" panose="020B0503020204020204" pitchFamily="34" charset="-122"/>
              </a:rPr>
              <a:t>procedure NQUEENS(n)</a:t>
            </a:r>
          </a:p>
          <a:p>
            <a:pPr marL="342900" lvl="0" indent="-342900" fontAlgn="base">
              <a:lnSpc>
                <a:spcPct val="80000"/>
              </a:lnSpc>
              <a:spcBef>
                <a:spcPts val="600"/>
              </a:spcBef>
              <a:spcAft>
                <a:spcPct val="0"/>
              </a:spcAft>
              <a:buClr>
                <a:srgbClr val="CC9900"/>
              </a:buClr>
              <a:buSzPct val="65000"/>
              <a:defRPr/>
            </a:pPr>
            <a:r>
              <a:rPr lang="en-US" altLang="zh-CN" sz="1600" kern="0" dirty="0">
                <a:solidFill>
                  <a:srgbClr val="000000"/>
                </a:solidFill>
                <a:latin typeface="微软雅黑" panose="020B0503020204020204" pitchFamily="34" charset="-122"/>
                <a:ea typeface="微软雅黑" panose="020B0503020204020204" pitchFamily="34" charset="-122"/>
              </a:rPr>
              <a:t>//</a:t>
            </a:r>
            <a:r>
              <a:rPr lang="zh-CN" altLang="en-US" sz="1600" kern="0" dirty="0">
                <a:solidFill>
                  <a:srgbClr val="000000"/>
                </a:solidFill>
                <a:latin typeface="微软雅黑" panose="020B0503020204020204" pitchFamily="34" charset="-122"/>
                <a:ea typeface="微软雅黑" panose="020B0503020204020204" pitchFamily="34" charset="-122"/>
              </a:rPr>
              <a:t>在</a:t>
            </a:r>
            <a:r>
              <a:rPr lang="en-US" altLang="zh-CN" sz="1600" kern="0" dirty="0" err="1">
                <a:solidFill>
                  <a:srgbClr val="000000"/>
                </a:solidFill>
                <a:latin typeface="微软雅黑" panose="020B0503020204020204" pitchFamily="34" charset="-122"/>
                <a:ea typeface="微软雅黑" panose="020B0503020204020204" pitchFamily="34" charset="-122"/>
              </a:rPr>
              <a:t>n×n</a:t>
            </a:r>
            <a:r>
              <a:rPr lang="zh-CN" altLang="en-US" sz="1600" kern="0" dirty="0">
                <a:solidFill>
                  <a:srgbClr val="000000"/>
                </a:solidFill>
                <a:latin typeface="微软雅黑" panose="020B0503020204020204" pitchFamily="34" charset="-122"/>
                <a:ea typeface="微软雅黑" panose="020B0503020204020204" pitchFamily="34" charset="-122"/>
              </a:rPr>
              <a:t>棋盘上放置</a:t>
            </a:r>
            <a:r>
              <a:rPr lang="en-US" altLang="zh-CN" sz="1600" kern="0" dirty="0">
                <a:solidFill>
                  <a:srgbClr val="000000"/>
                </a:solidFill>
                <a:latin typeface="微软雅黑" panose="020B0503020204020204" pitchFamily="34" charset="-122"/>
                <a:ea typeface="微软雅黑" panose="020B0503020204020204" pitchFamily="34" charset="-122"/>
              </a:rPr>
              <a:t>n</a:t>
            </a:r>
            <a:r>
              <a:rPr lang="zh-CN" altLang="en-US" sz="1600" kern="0" dirty="0">
                <a:solidFill>
                  <a:srgbClr val="000000"/>
                </a:solidFill>
                <a:latin typeface="微软雅黑" panose="020B0503020204020204" pitchFamily="34" charset="-122"/>
                <a:ea typeface="微软雅黑" panose="020B0503020204020204" pitchFamily="34" charset="-122"/>
              </a:rPr>
              <a:t>个皇后，使其不能相互攻击。算法求出所有可能的位置</a:t>
            </a:r>
            <a:r>
              <a:rPr lang="en-US" altLang="zh-CN" sz="1600" kern="0" dirty="0">
                <a:solidFill>
                  <a:srgbClr val="000000"/>
                </a:solidFill>
                <a:latin typeface="微软雅黑" panose="020B0503020204020204" pitchFamily="34" charset="-122"/>
                <a:ea typeface="微软雅黑" panose="020B0503020204020204" pitchFamily="34" charset="-122"/>
              </a:rPr>
              <a:t>//</a:t>
            </a:r>
          </a:p>
          <a:p>
            <a:pPr marL="342900" lvl="0" indent="-342900" fontAlgn="base">
              <a:lnSpc>
                <a:spcPct val="80000"/>
              </a:lnSpc>
              <a:spcBef>
                <a:spcPts val="600"/>
              </a:spcBef>
              <a:spcAft>
                <a:spcPct val="0"/>
              </a:spcAft>
              <a:buClr>
                <a:srgbClr val="CC9900"/>
              </a:buClr>
              <a:buSzPct val="65000"/>
              <a:defRPr/>
            </a:pPr>
            <a:r>
              <a:rPr lang="zh-CN" altLang="en-US" sz="1900" kern="0" dirty="0">
                <a:solidFill>
                  <a:srgbClr val="000000"/>
                </a:solidFill>
                <a:latin typeface="微软雅黑" panose="020B0503020204020204" pitchFamily="34" charset="-122"/>
                <a:ea typeface="微软雅黑" panose="020B0503020204020204" pitchFamily="34" charset="-122"/>
              </a:rPr>
              <a:t>  </a:t>
            </a:r>
            <a:r>
              <a:rPr lang="en-US" altLang="zh-CN" sz="1900" kern="0" dirty="0">
                <a:solidFill>
                  <a:srgbClr val="000000"/>
                </a:solidFill>
                <a:latin typeface="微软雅黑" panose="020B0503020204020204" pitchFamily="34" charset="-122"/>
                <a:ea typeface="微软雅黑" panose="020B0503020204020204" pitchFamily="34" charset="-122"/>
              </a:rPr>
              <a:t>integer </a:t>
            </a:r>
            <a:r>
              <a:rPr lang="en-US" altLang="zh-CN" sz="1900" kern="0" dirty="0" err="1">
                <a:solidFill>
                  <a:srgbClr val="000000"/>
                </a:solidFill>
                <a:latin typeface="微软雅黑" panose="020B0503020204020204" pitchFamily="34" charset="-122"/>
                <a:ea typeface="微软雅黑" panose="020B0503020204020204" pitchFamily="34" charset="-122"/>
              </a:rPr>
              <a:t>k,n</a:t>
            </a:r>
            <a:r>
              <a:rPr lang="en-US" altLang="zh-CN" sz="1900" kern="0" dirty="0">
                <a:solidFill>
                  <a:srgbClr val="000000"/>
                </a:solidFill>
                <a:latin typeface="微软雅黑" panose="020B0503020204020204" pitchFamily="34" charset="-122"/>
                <a:ea typeface="微软雅黑" panose="020B0503020204020204" pitchFamily="34" charset="-122"/>
              </a:rPr>
              <a:t>, X(1:n); </a:t>
            </a:r>
          </a:p>
          <a:p>
            <a:pPr marL="342900" lvl="0" indent="-342900" fontAlgn="base">
              <a:lnSpc>
                <a:spcPct val="80000"/>
              </a:lnSpc>
              <a:spcBef>
                <a:spcPts val="600"/>
              </a:spcBef>
              <a:spcAft>
                <a:spcPct val="0"/>
              </a:spcAft>
              <a:buClr>
                <a:srgbClr val="CC9900"/>
              </a:buClr>
              <a:buSzPct val="65000"/>
              <a:defRPr/>
            </a:pPr>
            <a:r>
              <a:rPr lang="en-US" altLang="zh-CN" sz="1900" kern="0" dirty="0">
                <a:solidFill>
                  <a:srgbClr val="000000"/>
                </a:solidFill>
                <a:latin typeface="微软雅黑" panose="020B0503020204020204" pitchFamily="34" charset="-122"/>
                <a:ea typeface="微软雅黑" panose="020B0503020204020204" pitchFamily="34" charset="-122"/>
              </a:rPr>
              <a:t>    </a:t>
            </a:r>
            <a:r>
              <a:rPr lang="en-US" altLang="zh-CN" sz="1900" b="1" kern="0" dirty="0">
                <a:solidFill>
                  <a:srgbClr val="FF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X(1)</a:t>
            </a:r>
            <a:r>
              <a:rPr lang="en-US" altLang="zh-CN" sz="1900" b="1" kern="0" dirty="0">
                <a:solidFill>
                  <a:srgbClr val="FF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Wingdings" pitchFamily="2" charset="2"/>
              </a:rPr>
              <a:t>← 0; </a:t>
            </a:r>
            <a:r>
              <a:rPr lang="en-US" altLang="zh-CN" sz="1900" kern="0" dirty="0">
                <a:solidFill>
                  <a:srgbClr val="000000"/>
                </a:solidFill>
                <a:latin typeface="微软雅黑" panose="020B0503020204020204" pitchFamily="34" charset="-122"/>
                <a:ea typeface="微软雅黑" panose="020B0503020204020204" pitchFamily="34" charset="-122"/>
                <a:sym typeface="Wingdings" pitchFamily="2" charset="2"/>
              </a:rPr>
              <a:t>k←1                                                </a:t>
            </a:r>
            <a:r>
              <a:rPr lang="en-US" altLang="zh-CN" sz="1400" b="1" kern="0" dirty="0">
                <a:solidFill>
                  <a:srgbClr val="FF0000"/>
                </a:solidFill>
                <a:latin typeface="微软雅黑" panose="020B0503020204020204" pitchFamily="34" charset="-122"/>
                <a:ea typeface="微软雅黑" panose="020B0503020204020204" pitchFamily="34" charset="-122"/>
                <a:sym typeface="Wingdings" pitchFamily="2" charset="2"/>
              </a:rPr>
              <a:t>//k</a:t>
            </a:r>
            <a:r>
              <a:rPr lang="zh-CN" altLang="en-US" sz="1400" b="1" kern="0" dirty="0">
                <a:solidFill>
                  <a:srgbClr val="FF0000"/>
                </a:solidFill>
                <a:latin typeface="微软雅黑" panose="020B0503020204020204" pitchFamily="34" charset="-122"/>
                <a:ea typeface="微软雅黑" panose="020B0503020204020204" pitchFamily="34" charset="-122"/>
                <a:sym typeface="Wingdings" pitchFamily="2" charset="2"/>
              </a:rPr>
              <a:t>是当前行，</a:t>
            </a:r>
            <a:r>
              <a:rPr lang="en-US" altLang="zh-CN" sz="1400" b="1" kern="0" dirty="0">
                <a:solidFill>
                  <a:srgbClr val="FF0000"/>
                </a:solidFill>
                <a:latin typeface="微软雅黑" panose="020B0503020204020204" pitchFamily="34" charset="-122"/>
                <a:ea typeface="微软雅黑" panose="020B0503020204020204" pitchFamily="34" charset="-122"/>
                <a:sym typeface="Wingdings" pitchFamily="2" charset="2"/>
              </a:rPr>
              <a:t>X(k)</a:t>
            </a:r>
            <a:r>
              <a:rPr lang="zh-CN" altLang="en-US" sz="1400" b="1" kern="0" dirty="0">
                <a:solidFill>
                  <a:srgbClr val="FF0000"/>
                </a:solidFill>
                <a:latin typeface="微软雅黑" panose="020B0503020204020204" pitchFamily="34" charset="-122"/>
                <a:ea typeface="微软雅黑" panose="020B0503020204020204" pitchFamily="34" charset="-122"/>
                <a:sym typeface="Wingdings" pitchFamily="2" charset="2"/>
              </a:rPr>
              <a:t>是当前列</a:t>
            </a:r>
            <a:r>
              <a:rPr lang="en-US" altLang="zh-CN" sz="1400" b="1" kern="0" dirty="0">
                <a:solidFill>
                  <a:srgbClr val="FF0000"/>
                </a:solidFill>
                <a:latin typeface="微软雅黑" panose="020B0503020204020204" pitchFamily="34" charset="-122"/>
                <a:ea typeface="微软雅黑" panose="020B0503020204020204" pitchFamily="34" charset="-122"/>
                <a:sym typeface="Wingdings" pitchFamily="2" charset="2"/>
              </a:rPr>
              <a:t>//</a:t>
            </a:r>
            <a:endParaRPr lang="zh-CN" altLang="en-US" sz="1400" b="1" kern="0" dirty="0">
              <a:solidFill>
                <a:srgbClr val="FF0000"/>
              </a:solidFill>
              <a:latin typeface="微软雅黑" panose="020B0503020204020204" pitchFamily="34" charset="-122"/>
              <a:ea typeface="微软雅黑" panose="020B0503020204020204" pitchFamily="34" charset="-122"/>
            </a:endParaRPr>
          </a:p>
          <a:p>
            <a:pPr marL="342900" lvl="0" indent="-342900" fontAlgn="base">
              <a:lnSpc>
                <a:spcPct val="80000"/>
              </a:lnSpc>
              <a:spcBef>
                <a:spcPts val="600"/>
              </a:spcBef>
              <a:spcAft>
                <a:spcPct val="0"/>
              </a:spcAft>
              <a:buClr>
                <a:srgbClr val="CC9900"/>
              </a:buClr>
              <a:buSzPct val="65000"/>
              <a:defRPr/>
            </a:pPr>
            <a:r>
              <a:rPr lang="en-US" altLang="zh-CN" sz="1900" kern="0" dirty="0">
                <a:solidFill>
                  <a:srgbClr val="000000"/>
                </a:solidFill>
                <a:latin typeface="微软雅黑" panose="020B0503020204020204" pitchFamily="34" charset="-122"/>
                <a:ea typeface="微软雅黑" panose="020B0503020204020204" pitchFamily="34" charset="-122"/>
              </a:rPr>
              <a:t>  </a:t>
            </a:r>
            <a:r>
              <a:rPr lang="en-US" altLang="zh-CN" sz="1900" kern="0" dirty="0">
                <a:solidFill>
                  <a:srgbClr val="000000"/>
                </a:solidFill>
                <a:latin typeface="微软雅黑" panose="020B0503020204020204" pitchFamily="34" charset="-122"/>
                <a:ea typeface="微软雅黑" panose="020B0503020204020204" pitchFamily="34" charset="-122"/>
                <a:sym typeface="Wingdings" pitchFamily="2" charset="2"/>
              </a:rPr>
              <a:t>  while k&gt;0 do</a:t>
            </a:r>
            <a:endParaRPr lang="en-US" altLang="zh-CN" sz="1400" kern="0" dirty="0">
              <a:solidFill>
                <a:srgbClr val="000000"/>
              </a:solidFill>
              <a:latin typeface="微软雅黑" panose="020B0503020204020204" pitchFamily="34" charset="-122"/>
              <a:ea typeface="微软雅黑" panose="020B0503020204020204" pitchFamily="34" charset="-122"/>
              <a:sym typeface="Wingdings" pitchFamily="2" charset="2"/>
            </a:endParaRPr>
          </a:p>
          <a:p>
            <a:pPr marL="342900" lvl="0" indent="-342900" fontAlgn="base">
              <a:lnSpc>
                <a:spcPct val="80000"/>
              </a:lnSpc>
              <a:spcBef>
                <a:spcPts val="600"/>
              </a:spcBef>
              <a:spcAft>
                <a:spcPct val="0"/>
              </a:spcAft>
              <a:buClr>
                <a:srgbClr val="CC9900"/>
              </a:buClr>
              <a:buSzPct val="65000"/>
              <a:defRPr/>
            </a:pPr>
            <a:r>
              <a:rPr lang="en-US" altLang="zh-CN" sz="1900" kern="0" dirty="0">
                <a:solidFill>
                  <a:srgbClr val="000000"/>
                </a:solidFill>
                <a:latin typeface="微软雅黑" panose="020B0503020204020204" pitchFamily="34" charset="-122"/>
                <a:ea typeface="微软雅黑" panose="020B0503020204020204" pitchFamily="34" charset="-122"/>
                <a:sym typeface="Wingdings" pitchFamily="2" charset="2"/>
              </a:rPr>
              <a:t>          X(k)X(k)+1                                            </a:t>
            </a:r>
            <a:r>
              <a:rPr lang="en-US" altLang="zh-CN" sz="1400" kern="0" dirty="0">
                <a:solidFill>
                  <a:srgbClr val="000000"/>
                </a:solidFill>
                <a:latin typeface="微软雅黑" panose="020B0503020204020204" pitchFamily="34" charset="-122"/>
                <a:ea typeface="微软雅黑" panose="020B0503020204020204" pitchFamily="34" charset="-122"/>
                <a:sym typeface="Wingdings" pitchFamily="2" charset="2"/>
              </a:rPr>
              <a:t>//</a:t>
            </a:r>
            <a:r>
              <a:rPr lang="zh-CN" altLang="en-US" sz="1400" kern="0" dirty="0">
                <a:solidFill>
                  <a:srgbClr val="000000"/>
                </a:solidFill>
                <a:latin typeface="微软雅黑" panose="020B0503020204020204" pitchFamily="34" charset="-122"/>
                <a:ea typeface="微软雅黑" panose="020B0503020204020204" pitchFamily="34" charset="-122"/>
                <a:sym typeface="Wingdings" pitchFamily="2" charset="2"/>
              </a:rPr>
              <a:t>移到下一列</a:t>
            </a:r>
            <a:r>
              <a:rPr lang="en-US" altLang="zh-CN" sz="1400" kern="0" dirty="0">
                <a:solidFill>
                  <a:srgbClr val="000000"/>
                </a:solidFill>
                <a:latin typeface="微软雅黑" panose="020B0503020204020204" pitchFamily="34" charset="-122"/>
                <a:ea typeface="微软雅黑" panose="020B0503020204020204" pitchFamily="34" charset="-122"/>
                <a:sym typeface="Wingdings" pitchFamily="2" charset="2"/>
              </a:rPr>
              <a:t>//                     </a:t>
            </a:r>
          </a:p>
          <a:p>
            <a:pPr marL="342900" lvl="0" indent="-342900" fontAlgn="base">
              <a:lnSpc>
                <a:spcPct val="80000"/>
              </a:lnSpc>
              <a:spcBef>
                <a:spcPts val="600"/>
              </a:spcBef>
              <a:spcAft>
                <a:spcPct val="0"/>
              </a:spcAft>
              <a:buClr>
                <a:srgbClr val="CC9900"/>
              </a:buClr>
              <a:buSzPct val="65000"/>
              <a:defRPr/>
            </a:pPr>
            <a:r>
              <a:rPr lang="en-US" altLang="zh-CN" sz="1900" kern="0" dirty="0">
                <a:solidFill>
                  <a:srgbClr val="000000"/>
                </a:solidFill>
                <a:latin typeface="微软雅黑" panose="020B0503020204020204" pitchFamily="34" charset="-122"/>
                <a:ea typeface="微软雅黑" panose="020B0503020204020204" pitchFamily="34" charset="-122"/>
                <a:sym typeface="Wingdings" pitchFamily="2" charset="2"/>
              </a:rPr>
              <a:t>          while X(k) ≤ n and </a:t>
            </a:r>
            <a:r>
              <a:rPr lang="en-US" altLang="zh-CN" sz="1900" b="1" kern="0" dirty="0">
                <a:solidFill>
                  <a:srgbClr val="FF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Wingdings" pitchFamily="2" charset="2"/>
              </a:rPr>
              <a:t>not</a:t>
            </a:r>
            <a:r>
              <a:rPr lang="en-US" altLang="zh-CN" sz="1900" kern="0" dirty="0">
                <a:solidFill>
                  <a:srgbClr val="0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Wingdings" pitchFamily="2" charset="2"/>
              </a:rPr>
              <a:t> </a:t>
            </a:r>
            <a:r>
              <a:rPr lang="en-US" altLang="zh-CN" sz="1900" kern="0" dirty="0">
                <a:solidFill>
                  <a:srgbClr val="000000"/>
                </a:solidFill>
                <a:latin typeface="微软雅黑" panose="020B0503020204020204" pitchFamily="34" charset="-122"/>
                <a:ea typeface="微软雅黑" panose="020B0503020204020204" pitchFamily="34" charset="-122"/>
                <a:sym typeface="Wingdings" pitchFamily="2" charset="2"/>
              </a:rPr>
              <a:t>PLACE(k) do      </a:t>
            </a:r>
            <a:r>
              <a:rPr lang="en-US" altLang="zh-CN" sz="1400" kern="0" dirty="0">
                <a:solidFill>
                  <a:srgbClr val="000000"/>
                </a:solidFill>
                <a:latin typeface="微软雅黑" panose="020B0503020204020204" pitchFamily="34" charset="-122"/>
                <a:ea typeface="微软雅黑" panose="020B0503020204020204" pitchFamily="34" charset="-122"/>
                <a:sym typeface="Wingdings" pitchFamily="2" charset="2"/>
              </a:rPr>
              <a:t>//</a:t>
            </a:r>
            <a:r>
              <a:rPr lang="zh-CN" altLang="en-US" sz="1400" kern="0" dirty="0">
                <a:solidFill>
                  <a:srgbClr val="000000"/>
                </a:solidFill>
                <a:latin typeface="微软雅黑" panose="020B0503020204020204" pitchFamily="34" charset="-122"/>
                <a:ea typeface="微软雅黑" panose="020B0503020204020204" pitchFamily="34" charset="-122"/>
                <a:sym typeface="Wingdings" pitchFamily="2" charset="2"/>
              </a:rPr>
              <a:t>检查是否能放置皇后</a:t>
            </a:r>
            <a:r>
              <a:rPr lang="en-US" altLang="zh-CN" sz="1400" kern="0" dirty="0">
                <a:solidFill>
                  <a:srgbClr val="000000"/>
                </a:solidFill>
                <a:latin typeface="微软雅黑" panose="020B0503020204020204" pitchFamily="34" charset="-122"/>
                <a:ea typeface="微软雅黑" panose="020B0503020204020204" pitchFamily="34" charset="-122"/>
                <a:sym typeface="Wingdings" pitchFamily="2" charset="2"/>
              </a:rPr>
              <a:t>//</a:t>
            </a:r>
            <a:endParaRPr lang="zh-CN" altLang="en-US" sz="1400" kern="0" dirty="0">
              <a:solidFill>
                <a:srgbClr val="000000"/>
              </a:solidFill>
              <a:latin typeface="微软雅黑" panose="020B0503020204020204" pitchFamily="34" charset="-122"/>
              <a:ea typeface="微软雅黑" panose="020B0503020204020204" pitchFamily="34" charset="-122"/>
              <a:sym typeface="Wingdings" pitchFamily="2" charset="2"/>
            </a:endParaRPr>
          </a:p>
          <a:p>
            <a:pPr marL="342900" lvl="0" indent="-342900" fontAlgn="base">
              <a:lnSpc>
                <a:spcPct val="80000"/>
              </a:lnSpc>
              <a:spcBef>
                <a:spcPts val="600"/>
              </a:spcBef>
              <a:spcAft>
                <a:spcPct val="0"/>
              </a:spcAft>
              <a:buClr>
                <a:srgbClr val="CC9900"/>
              </a:buClr>
              <a:buSzPct val="65000"/>
              <a:defRPr/>
            </a:pPr>
            <a:r>
              <a:rPr lang="en-US" altLang="zh-CN" sz="1900" kern="0" dirty="0">
                <a:solidFill>
                  <a:srgbClr val="000000"/>
                </a:solidFill>
                <a:latin typeface="微软雅黑" panose="020B0503020204020204" pitchFamily="34" charset="-122"/>
                <a:ea typeface="微软雅黑" panose="020B0503020204020204" pitchFamily="34" charset="-122"/>
                <a:sym typeface="Wingdings" pitchFamily="2" charset="2"/>
              </a:rPr>
              <a:t>                   X(k)X(k)+1                                   </a:t>
            </a:r>
            <a:r>
              <a:rPr lang="en-US" altLang="zh-CN" sz="1400" kern="0" dirty="0">
                <a:solidFill>
                  <a:srgbClr val="000000"/>
                </a:solidFill>
                <a:latin typeface="微软雅黑" panose="020B0503020204020204" pitchFamily="34" charset="-122"/>
                <a:ea typeface="微软雅黑" panose="020B0503020204020204" pitchFamily="34" charset="-122"/>
                <a:sym typeface="Wingdings" pitchFamily="2" charset="2"/>
              </a:rPr>
              <a:t>//</a:t>
            </a:r>
            <a:r>
              <a:rPr lang="zh-CN" altLang="en-US" sz="1400" b="1" kern="0" dirty="0">
                <a:solidFill>
                  <a:srgbClr val="000000"/>
                </a:solidFill>
                <a:latin typeface="微软雅黑" panose="020B0503020204020204" pitchFamily="34" charset="-122"/>
                <a:ea typeface="微软雅黑" panose="020B0503020204020204" pitchFamily="34" charset="-122"/>
                <a:sym typeface="Wingdings" pitchFamily="2" charset="2"/>
              </a:rPr>
              <a:t>当前</a:t>
            </a:r>
            <a:r>
              <a:rPr lang="en-US" altLang="zh-CN" sz="1400" b="1" kern="0" dirty="0">
                <a:solidFill>
                  <a:srgbClr val="000000"/>
                </a:solidFill>
                <a:latin typeface="微软雅黑" panose="020B0503020204020204" pitchFamily="34" charset="-122"/>
                <a:ea typeface="微软雅黑" panose="020B0503020204020204" pitchFamily="34" charset="-122"/>
                <a:sym typeface="Wingdings" pitchFamily="2" charset="2"/>
              </a:rPr>
              <a:t>X(k)</a:t>
            </a:r>
            <a:r>
              <a:rPr lang="zh-CN" altLang="en-US" sz="1400" b="1" kern="0" dirty="0">
                <a:solidFill>
                  <a:srgbClr val="000000"/>
                </a:solidFill>
                <a:latin typeface="微软雅黑" panose="020B0503020204020204" pitchFamily="34" charset="-122"/>
                <a:ea typeface="微软雅黑" panose="020B0503020204020204" pitchFamily="34" charset="-122"/>
                <a:sym typeface="Wingdings" pitchFamily="2" charset="2"/>
              </a:rPr>
              <a:t>列不能放置，后推一列</a:t>
            </a:r>
            <a:r>
              <a:rPr lang="en-US" altLang="zh-CN" sz="1400" kern="0" dirty="0">
                <a:solidFill>
                  <a:srgbClr val="000000"/>
                </a:solidFill>
                <a:latin typeface="微软雅黑" panose="020B0503020204020204" pitchFamily="34" charset="-122"/>
                <a:ea typeface="微软雅黑" panose="020B0503020204020204" pitchFamily="34" charset="-122"/>
                <a:sym typeface="Wingdings" pitchFamily="2" charset="2"/>
              </a:rPr>
              <a:t>//</a:t>
            </a:r>
            <a:endParaRPr lang="zh-CN" altLang="en-US" sz="1400" kern="0" dirty="0">
              <a:solidFill>
                <a:srgbClr val="000000"/>
              </a:solidFill>
              <a:latin typeface="微软雅黑" panose="020B0503020204020204" pitchFamily="34" charset="-122"/>
              <a:ea typeface="微软雅黑" panose="020B0503020204020204" pitchFamily="34" charset="-122"/>
              <a:sym typeface="Wingdings" pitchFamily="2" charset="2"/>
            </a:endParaRPr>
          </a:p>
          <a:p>
            <a:pPr marL="342900" lvl="0" indent="-342900" fontAlgn="base">
              <a:lnSpc>
                <a:spcPct val="80000"/>
              </a:lnSpc>
              <a:spcBef>
                <a:spcPts val="600"/>
              </a:spcBef>
              <a:spcAft>
                <a:spcPct val="0"/>
              </a:spcAft>
              <a:buClr>
                <a:srgbClr val="CC9900"/>
              </a:buClr>
              <a:buSzPct val="65000"/>
              <a:defRPr/>
            </a:pPr>
            <a:r>
              <a:rPr lang="en-US" altLang="zh-CN" sz="1900" kern="0" dirty="0">
                <a:solidFill>
                  <a:srgbClr val="000000"/>
                </a:solidFill>
                <a:latin typeface="微软雅黑" panose="020B0503020204020204" pitchFamily="34" charset="-122"/>
                <a:ea typeface="微软雅黑" panose="020B0503020204020204" pitchFamily="34" charset="-122"/>
                <a:sym typeface="Wingdings" pitchFamily="2" charset="2"/>
              </a:rPr>
              <a:t>           repeat</a:t>
            </a:r>
          </a:p>
          <a:p>
            <a:pPr marL="342900" lvl="0" indent="-342900" fontAlgn="base">
              <a:lnSpc>
                <a:spcPct val="80000"/>
              </a:lnSpc>
              <a:spcBef>
                <a:spcPts val="600"/>
              </a:spcBef>
              <a:spcAft>
                <a:spcPct val="0"/>
              </a:spcAft>
              <a:buClr>
                <a:srgbClr val="CC9900"/>
              </a:buClr>
              <a:buSzPct val="65000"/>
              <a:defRPr/>
            </a:pPr>
            <a:r>
              <a:rPr lang="en-US" altLang="zh-CN" sz="1900" kern="0" dirty="0">
                <a:solidFill>
                  <a:srgbClr val="000000"/>
                </a:solidFill>
                <a:latin typeface="微软雅黑" panose="020B0503020204020204" pitchFamily="34" charset="-122"/>
                <a:ea typeface="微软雅黑" panose="020B0503020204020204" pitchFamily="34" charset="-122"/>
                <a:sym typeface="Wingdings" pitchFamily="2" charset="2"/>
              </a:rPr>
              <a:t>           if X(k)≤n                                                 </a:t>
            </a:r>
            <a:r>
              <a:rPr lang="en-US" altLang="zh-CN" sz="1400" kern="0" dirty="0">
                <a:solidFill>
                  <a:srgbClr val="000000"/>
                </a:solidFill>
                <a:latin typeface="微软雅黑" panose="020B0503020204020204" pitchFamily="34" charset="-122"/>
                <a:ea typeface="微软雅黑" panose="020B0503020204020204" pitchFamily="34" charset="-122"/>
                <a:sym typeface="Wingdings" pitchFamily="2" charset="2"/>
              </a:rPr>
              <a:t>//</a:t>
            </a:r>
            <a:r>
              <a:rPr lang="zh-CN" altLang="en-US" sz="1400" kern="0" dirty="0">
                <a:solidFill>
                  <a:srgbClr val="000000"/>
                </a:solidFill>
                <a:latin typeface="微软雅黑" panose="020B0503020204020204" pitchFamily="34" charset="-122"/>
                <a:ea typeface="微软雅黑" panose="020B0503020204020204" pitchFamily="34" charset="-122"/>
                <a:sym typeface="Wingdings" pitchFamily="2" charset="2"/>
              </a:rPr>
              <a:t>找到一个位置</a:t>
            </a:r>
            <a:r>
              <a:rPr lang="en-US" altLang="zh-CN" sz="1400" kern="0" dirty="0">
                <a:solidFill>
                  <a:srgbClr val="000000"/>
                </a:solidFill>
                <a:latin typeface="微软雅黑" panose="020B0503020204020204" pitchFamily="34" charset="-122"/>
                <a:ea typeface="微软雅黑" panose="020B0503020204020204" pitchFamily="34" charset="-122"/>
                <a:sym typeface="Wingdings" pitchFamily="2" charset="2"/>
              </a:rPr>
              <a:t>//</a:t>
            </a:r>
          </a:p>
          <a:p>
            <a:pPr marL="342900" lvl="0" indent="-342900" fontAlgn="base">
              <a:lnSpc>
                <a:spcPct val="80000"/>
              </a:lnSpc>
              <a:spcBef>
                <a:spcPts val="600"/>
              </a:spcBef>
              <a:spcAft>
                <a:spcPct val="0"/>
              </a:spcAft>
              <a:buClr>
                <a:srgbClr val="CC9900"/>
              </a:buClr>
              <a:buSzPct val="65000"/>
              <a:defRPr/>
            </a:pPr>
            <a:r>
              <a:rPr lang="en-US" altLang="zh-CN" sz="1900" kern="0" dirty="0">
                <a:solidFill>
                  <a:srgbClr val="000000"/>
                </a:solidFill>
                <a:latin typeface="微软雅黑" panose="020B0503020204020204" pitchFamily="34" charset="-122"/>
                <a:ea typeface="微软雅黑" panose="020B0503020204020204" pitchFamily="34" charset="-122"/>
                <a:sym typeface="Wingdings" pitchFamily="2" charset="2"/>
              </a:rPr>
              <a:t>                then   if  k=n                                       </a:t>
            </a:r>
            <a:r>
              <a:rPr lang="en-US" altLang="zh-CN" sz="1400" kern="0" dirty="0">
                <a:solidFill>
                  <a:srgbClr val="000000"/>
                </a:solidFill>
                <a:latin typeface="微软雅黑" panose="020B0503020204020204" pitchFamily="34" charset="-122"/>
                <a:ea typeface="微软雅黑" panose="020B0503020204020204" pitchFamily="34" charset="-122"/>
                <a:sym typeface="Wingdings" pitchFamily="2" charset="2"/>
              </a:rPr>
              <a:t>//</a:t>
            </a:r>
            <a:r>
              <a:rPr lang="zh-CN" altLang="en-US" sz="1400" kern="0" dirty="0">
                <a:solidFill>
                  <a:srgbClr val="000000"/>
                </a:solidFill>
                <a:latin typeface="微软雅黑" panose="020B0503020204020204" pitchFamily="34" charset="-122"/>
                <a:ea typeface="微软雅黑" panose="020B0503020204020204" pitchFamily="34" charset="-122"/>
                <a:sym typeface="Wingdings" pitchFamily="2" charset="2"/>
              </a:rPr>
              <a:t>是一个完整的解吗？</a:t>
            </a:r>
            <a:r>
              <a:rPr lang="en-US" altLang="zh-CN" sz="1400" kern="0" dirty="0">
                <a:solidFill>
                  <a:srgbClr val="000000"/>
                </a:solidFill>
                <a:latin typeface="微软雅黑" panose="020B0503020204020204" pitchFamily="34" charset="-122"/>
                <a:ea typeface="微软雅黑" panose="020B0503020204020204" pitchFamily="34" charset="-122"/>
                <a:sym typeface="Wingdings" pitchFamily="2" charset="2"/>
              </a:rPr>
              <a:t>//</a:t>
            </a:r>
            <a:endParaRPr lang="zh-CN" altLang="en-US" sz="1400" kern="0" dirty="0">
              <a:solidFill>
                <a:srgbClr val="000000"/>
              </a:solidFill>
              <a:latin typeface="微软雅黑" panose="020B0503020204020204" pitchFamily="34" charset="-122"/>
              <a:ea typeface="微软雅黑" panose="020B0503020204020204" pitchFamily="34" charset="-122"/>
              <a:sym typeface="Wingdings" pitchFamily="2" charset="2"/>
            </a:endParaRPr>
          </a:p>
          <a:p>
            <a:pPr marL="342900" lvl="0" indent="-342900" fontAlgn="base">
              <a:lnSpc>
                <a:spcPct val="80000"/>
              </a:lnSpc>
              <a:spcBef>
                <a:spcPts val="600"/>
              </a:spcBef>
              <a:spcAft>
                <a:spcPct val="0"/>
              </a:spcAft>
              <a:buClr>
                <a:srgbClr val="CC9900"/>
              </a:buClr>
              <a:buSzPct val="65000"/>
              <a:defRPr/>
            </a:pPr>
            <a:r>
              <a:rPr lang="en-US" altLang="zh-CN" sz="1900" kern="0" dirty="0">
                <a:solidFill>
                  <a:srgbClr val="000000"/>
                </a:solidFill>
                <a:latin typeface="微软雅黑" panose="020B0503020204020204" pitchFamily="34" charset="-122"/>
                <a:ea typeface="微软雅黑" panose="020B0503020204020204" pitchFamily="34" charset="-122"/>
                <a:sym typeface="Wingdings" pitchFamily="2" charset="2"/>
              </a:rPr>
              <a:t>                             then print(X)                          </a:t>
            </a:r>
            <a:r>
              <a:rPr lang="en-US" altLang="zh-CN" sz="1400" kern="0" dirty="0">
                <a:solidFill>
                  <a:srgbClr val="000000"/>
                </a:solidFill>
                <a:latin typeface="微软雅黑" panose="020B0503020204020204" pitchFamily="34" charset="-122"/>
                <a:ea typeface="微软雅黑" panose="020B0503020204020204" pitchFamily="34" charset="-122"/>
                <a:sym typeface="Wingdings" pitchFamily="2" charset="2"/>
              </a:rPr>
              <a:t>//</a:t>
            </a:r>
            <a:r>
              <a:rPr lang="zh-CN" altLang="en-US" sz="1400" kern="0" dirty="0">
                <a:solidFill>
                  <a:srgbClr val="000000"/>
                </a:solidFill>
                <a:latin typeface="微软雅黑" panose="020B0503020204020204" pitchFamily="34" charset="-122"/>
                <a:ea typeface="微软雅黑" panose="020B0503020204020204" pitchFamily="34" charset="-122"/>
                <a:sym typeface="Wingdings" pitchFamily="2" charset="2"/>
              </a:rPr>
              <a:t>是，输出解向量</a:t>
            </a:r>
            <a:r>
              <a:rPr lang="en-US" altLang="zh-CN" sz="1400" kern="0" dirty="0">
                <a:solidFill>
                  <a:srgbClr val="000000"/>
                </a:solidFill>
                <a:latin typeface="微软雅黑" panose="020B0503020204020204" pitchFamily="34" charset="-122"/>
                <a:ea typeface="微软雅黑" panose="020B0503020204020204" pitchFamily="34" charset="-122"/>
                <a:sym typeface="Wingdings" pitchFamily="2" charset="2"/>
              </a:rPr>
              <a:t>//</a:t>
            </a:r>
          </a:p>
          <a:p>
            <a:pPr marL="342900" lvl="0" indent="-342900" fontAlgn="base">
              <a:lnSpc>
                <a:spcPct val="80000"/>
              </a:lnSpc>
              <a:spcBef>
                <a:spcPts val="600"/>
              </a:spcBef>
              <a:spcAft>
                <a:spcPct val="0"/>
              </a:spcAft>
              <a:buClr>
                <a:srgbClr val="CC9900"/>
              </a:buClr>
              <a:buSzPct val="65000"/>
              <a:defRPr/>
            </a:pPr>
            <a:r>
              <a:rPr lang="en-US" altLang="zh-CN" sz="1900" kern="0" dirty="0">
                <a:solidFill>
                  <a:srgbClr val="000000"/>
                </a:solidFill>
                <a:latin typeface="微软雅黑" panose="020B0503020204020204" pitchFamily="34" charset="-122"/>
                <a:ea typeface="微软雅黑" panose="020B0503020204020204" pitchFamily="34" charset="-122"/>
                <a:sym typeface="Wingdings" pitchFamily="2" charset="2"/>
              </a:rPr>
              <a:t>                             else kk+1; X(k)0             </a:t>
            </a:r>
            <a:r>
              <a:rPr lang="en-US" altLang="zh-CN" sz="1400" kern="0" dirty="0">
                <a:solidFill>
                  <a:srgbClr val="000000"/>
                </a:solidFill>
                <a:latin typeface="微软雅黑" panose="020B0503020204020204" pitchFamily="34" charset="-122"/>
                <a:ea typeface="微软雅黑" panose="020B0503020204020204" pitchFamily="34" charset="-122"/>
                <a:sym typeface="Wingdings" pitchFamily="2" charset="2"/>
              </a:rPr>
              <a:t>//</a:t>
            </a:r>
            <a:r>
              <a:rPr lang="zh-CN" altLang="en-US" sz="1400" kern="0" dirty="0">
                <a:solidFill>
                  <a:srgbClr val="000000"/>
                </a:solidFill>
                <a:latin typeface="微软雅黑" panose="020B0503020204020204" pitchFamily="34" charset="-122"/>
                <a:ea typeface="微软雅黑" panose="020B0503020204020204" pitchFamily="34" charset="-122"/>
                <a:sym typeface="Wingdings" pitchFamily="2" charset="2"/>
              </a:rPr>
              <a:t>否，转下一皇后</a:t>
            </a:r>
            <a:r>
              <a:rPr lang="en-US" altLang="zh-CN" sz="1400" kern="0" dirty="0">
                <a:solidFill>
                  <a:srgbClr val="000000"/>
                </a:solidFill>
                <a:latin typeface="微软雅黑" panose="020B0503020204020204" pitchFamily="34" charset="-122"/>
                <a:ea typeface="微软雅黑" panose="020B0503020204020204" pitchFamily="34" charset="-122"/>
                <a:sym typeface="Wingdings" pitchFamily="2" charset="2"/>
              </a:rPr>
              <a:t>//</a:t>
            </a:r>
          </a:p>
          <a:p>
            <a:pPr marL="342900" lvl="0" indent="-342900" fontAlgn="base">
              <a:lnSpc>
                <a:spcPct val="80000"/>
              </a:lnSpc>
              <a:spcBef>
                <a:spcPts val="600"/>
              </a:spcBef>
              <a:spcAft>
                <a:spcPct val="0"/>
              </a:spcAft>
              <a:buClr>
                <a:srgbClr val="CC9900"/>
              </a:buClr>
              <a:buSzPct val="65000"/>
              <a:defRPr/>
            </a:pPr>
            <a:r>
              <a:rPr lang="en-US" altLang="zh-CN" sz="1900" kern="0" dirty="0">
                <a:solidFill>
                  <a:srgbClr val="000000"/>
                </a:solidFill>
                <a:latin typeface="微软雅黑" panose="020B0503020204020204" pitchFamily="34" charset="-122"/>
                <a:ea typeface="微软雅黑" panose="020B0503020204020204" pitchFamily="34" charset="-122"/>
                <a:sym typeface="Wingdings" pitchFamily="2" charset="2"/>
              </a:rPr>
              <a:t>                          </a:t>
            </a:r>
            <a:r>
              <a:rPr lang="en-US" altLang="zh-CN" sz="1900" kern="0" dirty="0" smtClean="0">
                <a:solidFill>
                  <a:srgbClr val="000000"/>
                </a:solidFill>
                <a:latin typeface="微软雅黑" panose="020B0503020204020204" pitchFamily="34" charset="-122"/>
                <a:ea typeface="微软雅黑" panose="020B0503020204020204" pitchFamily="34" charset="-122"/>
                <a:sym typeface="Wingdings" pitchFamily="2" charset="2"/>
              </a:rPr>
              <a:t>endif</a:t>
            </a:r>
            <a:endParaRPr lang="en-US" altLang="zh-CN" sz="1900" kern="0" dirty="0">
              <a:solidFill>
                <a:srgbClr val="000000"/>
              </a:solidFill>
              <a:latin typeface="微软雅黑" panose="020B0503020204020204" pitchFamily="34" charset="-122"/>
              <a:ea typeface="微软雅黑" panose="020B0503020204020204" pitchFamily="34" charset="-122"/>
              <a:sym typeface="Wingdings" pitchFamily="2" charset="2"/>
            </a:endParaRPr>
          </a:p>
        </p:txBody>
      </p:sp>
      <p:sp>
        <p:nvSpPr>
          <p:cNvPr id="7" name="矩形 6"/>
          <p:cNvSpPr/>
          <p:nvPr/>
        </p:nvSpPr>
        <p:spPr>
          <a:xfrm>
            <a:off x="9713976" y="4408859"/>
            <a:ext cx="2204087" cy="1569660"/>
          </a:xfrm>
          <a:prstGeom prst="rect">
            <a:avLst/>
          </a:prstGeom>
        </p:spPr>
        <p:txBody>
          <a:bodyPr wrap="square">
            <a:spAutoFit/>
          </a:bodyPr>
          <a:lstStyle/>
          <a:p>
            <a:pPr marL="342900" lvl="0" indent="-342900" fontAlgn="base">
              <a:lnSpc>
                <a:spcPct val="80000"/>
              </a:lnSpc>
              <a:spcBef>
                <a:spcPts val="600"/>
              </a:spcBef>
              <a:spcAft>
                <a:spcPct val="0"/>
              </a:spcAft>
              <a:buClr>
                <a:srgbClr val="CC9900"/>
              </a:buClr>
              <a:buSzPct val="65000"/>
              <a:defRPr/>
            </a:pPr>
            <a:r>
              <a:rPr lang="en-US" altLang="zh-CN" sz="1900" kern="0" dirty="0">
                <a:solidFill>
                  <a:srgbClr val="000000"/>
                </a:solidFill>
                <a:latin typeface="微软雅黑" panose="020B0503020204020204" pitchFamily="34" charset="-122"/>
                <a:ea typeface="微软雅黑" panose="020B0503020204020204" pitchFamily="34" charset="-122"/>
                <a:sym typeface="Wingdings" pitchFamily="2" charset="2"/>
              </a:rPr>
              <a:t> </a:t>
            </a:r>
            <a:r>
              <a:rPr lang="en-US" altLang="zh-CN" sz="1900" kern="0" dirty="0" smtClean="0">
                <a:solidFill>
                  <a:srgbClr val="000000"/>
                </a:solidFill>
                <a:latin typeface="微软雅黑" panose="020B0503020204020204" pitchFamily="34" charset="-122"/>
                <a:ea typeface="微软雅黑" panose="020B0503020204020204" pitchFamily="34" charset="-122"/>
                <a:sym typeface="Wingdings" pitchFamily="2" charset="2"/>
              </a:rPr>
              <a:t>          else </a:t>
            </a:r>
            <a:endParaRPr lang="en-US" altLang="zh-CN" sz="1900" kern="0" dirty="0">
              <a:solidFill>
                <a:srgbClr val="000000"/>
              </a:solidFill>
              <a:latin typeface="微软雅黑" panose="020B0503020204020204" pitchFamily="34" charset="-122"/>
              <a:ea typeface="微软雅黑" panose="020B0503020204020204" pitchFamily="34" charset="-122"/>
              <a:sym typeface="Wingdings" pitchFamily="2" charset="2"/>
            </a:endParaRPr>
          </a:p>
          <a:p>
            <a:pPr marL="342900" lvl="0" indent="-342900" fontAlgn="base">
              <a:lnSpc>
                <a:spcPct val="80000"/>
              </a:lnSpc>
              <a:spcBef>
                <a:spcPts val="600"/>
              </a:spcBef>
              <a:spcAft>
                <a:spcPct val="0"/>
              </a:spcAft>
              <a:buClr>
                <a:srgbClr val="CC9900"/>
              </a:buClr>
              <a:buSzPct val="65000"/>
              <a:defRPr/>
            </a:pPr>
            <a:r>
              <a:rPr lang="en-US" altLang="zh-CN" sz="1900" kern="0" dirty="0">
                <a:solidFill>
                  <a:srgbClr val="000000"/>
                </a:solidFill>
                <a:latin typeface="微软雅黑" panose="020B0503020204020204" pitchFamily="34" charset="-122"/>
                <a:ea typeface="微软雅黑" panose="020B0503020204020204" pitchFamily="34" charset="-122"/>
                <a:sym typeface="Wingdings" pitchFamily="2" charset="2"/>
              </a:rPr>
              <a:t>                </a:t>
            </a:r>
            <a:r>
              <a:rPr lang="en-US" altLang="zh-CN" sz="1900" b="1" kern="0" dirty="0">
                <a:solidFill>
                  <a:srgbClr val="FF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Wingdings" pitchFamily="2" charset="2"/>
              </a:rPr>
              <a:t>kk-1</a:t>
            </a:r>
          </a:p>
          <a:p>
            <a:pPr marL="342900" lvl="0" indent="-342900" fontAlgn="base">
              <a:lnSpc>
                <a:spcPct val="80000"/>
              </a:lnSpc>
              <a:spcBef>
                <a:spcPts val="600"/>
              </a:spcBef>
              <a:spcAft>
                <a:spcPct val="0"/>
              </a:spcAft>
              <a:buClr>
                <a:srgbClr val="CC9900"/>
              </a:buClr>
              <a:buSzPct val="65000"/>
              <a:defRPr/>
            </a:pPr>
            <a:r>
              <a:rPr lang="en-US" altLang="zh-CN" sz="1900" kern="0" dirty="0">
                <a:solidFill>
                  <a:srgbClr val="000000"/>
                </a:solidFill>
                <a:latin typeface="微软雅黑" panose="020B0503020204020204" pitchFamily="34" charset="-122"/>
                <a:ea typeface="微软雅黑" panose="020B0503020204020204" pitchFamily="34" charset="-122"/>
                <a:sym typeface="Wingdings" pitchFamily="2" charset="2"/>
              </a:rPr>
              <a:t>           endif</a:t>
            </a:r>
          </a:p>
          <a:p>
            <a:pPr marL="342900" lvl="0" indent="-342900" fontAlgn="base">
              <a:lnSpc>
                <a:spcPct val="80000"/>
              </a:lnSpc>
              <a:spcBef>
                <a:spcPts val="600"/>
              </a:spcBef>
              <a:spcAft>
                <a:spcPct val="0"/>
              </a:spcAft>
              <a:buClr>
                <a:srgbClr val="CC9900"/>
              </a:buClr>
              <a:buSzPct val="65000"/>
              <a:defRPr/>
            </a:pPr>
            <a:r>
              <a:rPr lang="en-US" altLang="zh-CN" sz="1900" kern="0" dirty="0">
                <a:solidFill>
                  <a:srgbClr val="000000"/>
                </a:solidFill>
                <a:latin typeface="微软雅黑" panose="020B0503020204020204" pitchFamily="34" charset="-122"/>
                <a:ea typeface="微软雅黑" panose="020B0503020204020204" pitchFamily="34" charset="-122"/>
                <a:sym typeface="Wingdings" pitchFamily="2" charset="2"/>
              </a:rPr>
              <a:t>    repeat</a:t>
            </a:r>
          </a:p>
          <a:p>
            <a:pPr marL="342900" lvl="0" indent="-342900" fontAlgn="base">
              <a:lnSpc>
                <a:spcPct val="80000"/>
              </a:lnSpc>
              <a:spcBef>
                <a:spcPts val="600"/>
              </a:spcBef>
              <a:spcAft>
                <a:spcPct val="0"/>
              </a:spcAft>
              <a:buClr>
                <a:srgbClr val="CC9900"/>
              </a:buClr>
              <a:buSzPct val="65000"/>
              <a:defRPr/>
            </a:pPr>
            <a:r>
              <a:rPr lang="en-US" altLang="zh-CN" sz="1900" kern="0" dirty="0">
                <a:solidFill>
                  <a:srgbClr val="000000"/>
                </a:solidFill>
                <a:latin typeface="微软雅黑" panose="020B0503020204020204" pitchFamily="34" charset="-122"/>
                <a:ea typeface="微软雅黑" panose="020B0503020204020204" pitchFamily="34" charset="-122"/>
                <a:sym typeface="Wingdings" pitchFamily="2" charset="2"/>
              </a:rPr>
              <a:t>end NQUEENS</a:t>
            </a: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506927165"/>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p:cNvPicPr>
            <a:picLocks noChangeAspect="1"/>
          </p:cNvPicPr>
          <p:nvPr/>
        </p:nvPicPr>
        <p:blipFill rotWithShape="1">
          <a:blip r:embed="rId3">
            <a:extLst>
              <a:ext uri="{28A0092B-C50C-407E-A947-70E740481C1C}">
                <a14:useLocalDpi xmlns:a14="http://schemas.microsoft.com/office/drawing/2010/main" val="0"/>
              </a:ext>
            </a:extLst>
          </a:blip>
          <a:srcRect t="3960" r="26250" b="22542"/>
          <a:stretch/>
        </p:blipFill>
        <p:spPr>
          <a:xfrm>
            <a:off x="-1" y="0"/>
            <a:ext cx="12261273" cy="6858000"/>
          </a:xfrm>
          <a:prstGeom prst="rect">
            <a:avLst/>
          </a:prstGeom>
        </p:spPr>
      </p:pic>
      <p:sp>
        <p:nvSpPr>
          <p:cNvPr id="15" name="文本框 14"/>
          <p:cNvSpPr txBox="1"/>
          <p:nvPr/>
        </p:nvSpPr>
        <p:spPr>
          <a:xfrm>
            <a:off x="558800" y="3429000"/>
            <a:ext cx="7135962" cy="1015663"/>
          </a:xfrm>
          <a:prstGeom prst="rect">
            <a:avLst/>
          </a:prstGeom>
          <a:noFill/>
        </p:spPr>
        <p:txBody>
          <a:bodyPr wrap="square" rtlCol="0">
            <a:spAutoFit/>
          </a:bodyPr>
          <a:lstStyle/>
          <a:p>
            <a:r>
              <a:rPr kumimoji="1" lang="zh-CN" altLang="en-US" sz="6000" b="1" dirty="0" smtClean="0">
                <a:latin typeface="Microsoft YaHei" charset="-122"/>
                <a:ea typeface="Microsoft YaHei" charset="-122"/>
                <a:cs typeface="Microsoft YaHei" charset="-122"/>
              </a:rPr>
              <a:t>子集和数问题</a:t>
            </a:r>
            <a:endParaRPr kumimoji="1" lang="zh-CN" altLang="en-US" sz="6000" b="1"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1769011622"/>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3333" y="338667"/>
            <a:ext cx="2607733" cy="593644"/>
          </a:xfrm>
          <a:prstGeom prst="rect">
            <a:avLst/>
          </a:prstGeom>
        </p:spPr>
      </p:pic>
      <p:pic>
        <p:nvPicPr>
          <p:cNvPr id="3" name="图片 2"/>
          <p:cNvPicPr>
            <a:picLocks noChangeAspect="1"/>
          </p:cNvPicPr>
          <p:nvPr/>
        </p:nvPicPr>
        <p:blipFill rotWithShape="1">
          <a:blip r:embed="rId5">
            <a:alphaModFix amt="4000"/>
            <a:extLst>
              <a:ext uri="{28A0092B-C50C-407E-A947-70E740481C1C}">
                <a14:useLocalDpi xmlns:a14="http://schemas.microsoft.com/office/drawing/2010/main" val="0"/>
              </a:ext>
            </a:extLst>
          </a:blip>
          <a:srcRect t="4939" r="28793" b="22469"/>
          <a:stretch/>
        </p:blipFill>
        <p:spPr>
          <a:xfrm>
            <a:off x="2641601" y="902926"/>
            <a:ext cx="9550400" cy="5955074"/>
          </a:xfrm>
          <a:prstGeom prst="rect">
            <a:avLst/>
          </a:prstGeom>
        </p:spPr>
      </p:pic>
      <p:sp>
        <p:nvSpPr>
          <p:cNvPr id="6" name="矩形 5"/>
          <p:cNvSpPr/>
          <p:nvPr/>
        </p:nvSpPr>
        <p:spPr>
          <a:xfrm>
            <a:off x="1475118" y="1253432"/>
            <a:ext cx="10349386" cy="45719"/>
          </a:xfrm>
          <a:prstGeom prst="rect">
            <a:avLst/>
          </a:prstGeom>
          <a:solidFill>
            <a:srgbClr val="239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矩形 9"/>
          <p:cNvSpPr/>
          <p:nvPr/>
        </p:nvSpPr>
        <p:spPr>
          <a:xfrm>
            <a:off x="9946257" y="383465"/>
            <a:ext cx="1878246" cy="523220"/>
          </a:xfrm>
          <a:prstGeom prst="rect">
            <a:avLst/>
          </a:prstGeom>
          <a:solidFill>
            <a:srgbClr val="239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矩形 10"/>
          <p:cNvSpPr/>
          <p:nvPr/>
        </p:nvSpPr>
        <p:spPr>
          <a:xfrm>
            <a:off x="9877245" y="352688"/>
            <a:ext cx="2040818" cy="584775"/>
          </a:xfrm>
          <a:prstGeom prst="rect">
            <a:avLst/>
          </a:prstGeom>
        </p:spPr>
        <p:txBody>
          <a:bodyPr wrap="square" anchor="ct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lnSpc>
                <a:spcPct val="100000"/>
              </a:lnSpc>
              <a:spcBef>
                <a:spcPts val="0"/>
              </a:spcBef>
              <a:spcAft>
                <a:spcPts val="0"/>
              </a:spcAft>
              <a:defRPr/>
            </a:pPr>
            <a:r>
              <a:rPr lang="zh-CN" altLang="en-US" sz="3200" b="1" dirty="0" smtClean="0">
                <a:solidFill>
                  <a:schemeClr val="bg1"/>
                </a:solidFill>
                <a:latin typeface="微软雅黑" charset="-122"/>
                <a:ea typeface="微软雅黑" charset="-122"/>
                <a:sym typeface="+mn-ea"/>
              </a:rPr>
              <a:t>子集和数</a:t>
            </a:r>
            <a:endParaRPr lang="zh-CN" altLang="en-US" sz="3200" b="1" dirty="0">
              <a:solidFill>
                <a:schemeClr val="bg1"/>
              </a:solidFill>
              <a:latin typeface="微软雅黑" charset="-122"/>
              <a:ea typeface="微软雅黑" charset="-122"/>
              <a:sym typeface="+mn-ea"/>
            </a:endParaRPr>
          </a:p>
        </p:txBody>
      </p:sp>
      <p:sp>
        <p:nvSpPr>
          <p:cNvPr id="13" name="文本框 12"/>
          <p:cNvSpPr txBox="1"/>
          <p:nvPr/>
        </p:nvSpPr>
        <p:spPr>
          <a:xfrm>
            <a:off x="423334" y="972529"/>
            <a:ext cx="1051784" cy="584775"/>
          </a:xfrm>
          <a:prstGeom prst="rect">
            <a:avLst/>
          </a:prstGeom>
          <a:noFill/>
        </p:spPr>
        <p:txBody>
          <a:bodyPr wrap="square" rtlCol="0">
            <a:spAutoFit/>
          </a:bodyPr>
          <a:lstStyle/>
          <a:p>
            <a:r>
              <a:rPr kumimoji="1" lang="zh-CN" altLang="en-US" sz="3200" b="1" dirty="0">
                <a:latin typeface="Microsoft YaHei" charset="-122"/>
                <a:ea typeface="Microsoft YaHei" charset="-122"/>
                <a:cs typeface="Microsoft YaHei" charset="-122"/>
              </a:rPr>
              <a:t>求解</a:t>
            </a:r>
          </a:p>
        </p:txBody>
      </p:sp>
      <p:sp>
        <p:nvSpPr>
          <p:cNvPr id="4" name="矩形 3"/>
          <p:cNvSpPr/>
          <p:nvPr/>
        </p:nvSpPr>
        <p:spPr>
          <a:xfrm>
            <a:off x="210312" y="1705918"/>
            <a:ext cx="11887200" cy="4770537"/>
          </a:xfrm>
          <a:prstGeom prst="rect">
            <a:avLst/>
          </a:prstGeom>
        </p:spPr>
        <p:txBody>
          <a:bodyPr wrap="square">
            <a:spAutoFit/>
          </a:bodyPr>
          <a:lstStyle/>
          <a:p>
            <a:pPr marL="342900" lvl="0" indent="-342900" fontAlgn="base">
              <a:lnSpc>
                <a:spcPct val="125000"/>
              </a:lnSpc>
              <a:spcBef>
                <a:spcPts val="600"/>
              </a:spcBef>
              <a:spcAft>
                <a:spcPts val="600"/>
              </a:spcAft>
              <a:buClr>
                <a:srgbClr val="CC9900"/>
              </a:buClr>
              <a:buSzPct val="65000"/>
              <a:buFont typeface="Wingdings" panose="05000000000000000000" pitchFamily="2" charset="2"/>
              <a:buChar char="n"/>
              <a:defRPr/>
            </a:pPr>
            <a:r>
              <a:rPr lang="zh-CN" altLang="en-US" sz="2800" kern="0" dirty="0">
                <a:solidFill>
                  <a:srgbClr val="000000"/>
                </a:solidFill>
                <a:latin typeface="微软雅黑" panose="020B0503020204020204" pitchFamily="34" charset="-122"/>
                <a:ea typeface="微软雅黑" panose="020B0503020204020204" pitchFamily="34" charset="-122"/>
              </a:rPr>
              <a:t>元组大小固定：</a:t>
            </a:r>
            <a:r>
              <a:rPr lang="en-US" altLang="zh-CN" sz="2800" kern="0" dirty="0">
                <a:solidFill>
                  <a:srgbClr val="000000"/>
                </a:solidFill>
                <a:latin typeface="微软雅黑" panose="020B0503020204020204" pitchFamily="34" charset="-122"/>
                <a:ea typeface="微软雅黑" panose="020B0503020204020204" pitchFamily="34" charset="-122"/>
              </a:rPr>
              <a:t>n</a:t>
            </a:r>
            <a:r>
              <a:rPr lang="zh-CN" altLang="en-US" sz="2800" kern="0" dirty="0">
                <a:solidFill>
                  <a:srgbClr val="000000"/>
                </a:solidFill>
                <a:latin typeface="微软雅黑" panose="020B0503020204020204" pitchFamily="34" charset="-122"/>
                <a:ea typeface="微软雅黑" panose="020B0503020204020204" pitchFamily="34" charset="-122"/>
              </a:rPr>
              <a:t>元组（</a:t>
            </a:r>
            <a:r>
              <a:rPr lang="en-US" altLang="zh-CN" sz="2800" kern="0" dirty="0">
                <a:solidFill>
                  <a:srgbClr val="000000"/>
                </a:solidFill>
                <a:latin typeface="微软雅黑" panose="020B0503020204020204" pitchFamily="34" charset="-122"/>
                <a:ea typeface="微软雅黑" panose="020B0503020204020204" pitchFamily="34" charset="-122"/>
              </a:rPr>
              <a:t>x</a:t>
            </a:r>
            <a:r>
              <a:rPr lang="en-US" altLang="zh-CN" sz="2800" kern="0" baseline="-25000" dirty="0">
                <a:solidFill>
                  <a:srgbClr val="000000"/>
                </a:solidFill>
                <a:latin typeface="微软雅黑" panose="020B0503020204020204" pitchFamily="34" charset="-122"/>
                <a:ea typeface="微软雅黑" panose="020B0503020204020204" pitchFamily="34" charset="-122"/>
              </a:rPr>
              <a:t>1</a:t>
            </a:r>
            <a:r>
              <a:rPr lang="en-US" altLang="zh-CN" sz="2800" kern="0" dirty="0">
                <a:solidFill>
                  <a:srgbClr val="000000"/>
                </a:solidFill>
                <a:latin typeface="微软雅黑" panose="020B0503020204020204" pitchFamily="34" charset="-122"/>
                <a:ea typeface="微软雅黑" panose="020B0503020204020204" pitchFamily="34" charset="-122"/>
              </a:rPr>
              <a:t>,x</a:t>
            </a:r>
            <a:r>
              <a:rPr lang="en-US" altLang="zh-CN" sz="2800" kern="0" baseline="-25000" dirty="0">
                <a:solidFill>
                  <a:srgbClr val="000000"/>
                </a:solidFill>
                <a:latin typeface="微软雅黑" panose="020B0503020204020204" pitchFamily="34" charset="-122"/>
                <a:ea typeface="微软雅黑" panose="020B0503020204020204" pitchFamily="34" charset="-122"/>
              </a:rPr>
              <a:t>2</a:t>
            </a:r>
            <a:r>
              <a:rPr lang="en-US" altLang="zh-CN" sz="2800" kern="0" dirty="0">
                <a:solidFill>
                  <a:srgbClr val="000000"/>
                </a:solidFill>
                <a:latin typeface="微软雅黑" panose="020B0503020204020204" pitchFamily="34" charset="-122"/>
                <a:ea typeface="微软雅黑" panose="020B0503020204020204" pitchFamily="34" charset="-122"/>
              </a:rPr>
              <a:t>,…,</a:t>
            </a:r>
            <a:r>
              <a:rPr lang="en-US" altLang="zh-CN" sz="2800" kern="0" dirty="0" err="1">
                <a:solidFill>
                  <a:srgbClr val="000000"/>
                </a:solidFill>
                <a:latin typeface="微软雅黑" panose="020B0503020204020204" pitchFamily="34" charset="-122"/>
                <a:ea typeface="微软雅黑" panose="020B0503020204020204" pitchFamily="34" charset="-122"/>
              </a:rPr>
              <a:t>x</a:t>
            </a:r>
            <a:r>
              <a:rPr lang="en-US" altLang="zh-CN" sz="2800" kern="0" baseline="-25000" dirty="0" err="1">
                <a:solidFill>
                  <a:srgbClr val="000000"/>
                </a:solidFill>
                <a:latin typeface="微软雅黑" panose="020B0503020204020204" pitchFamily="34" charset="-122"/>
                <a:ea typeface="微软雅黑" panose="020B0503020204020204" pitchFamily="34" charset="-122"/>
              </a:rPr>
              <a:t>n</a:t>
            </a:r>
            <a:r>
              <a:rPr lang="zh-CN" altLang="en-US" sz="2800" kern="0" dirty="0">
                <a:solidFill>
                  <a:srgbClr val="000000"/>
                </a:solidFill>
                <a:latin typeface="微软雅黑" panose="020B0503020204020204" pitchFamily="34" charset="-122"/>
                <a:ea typeface="微软雅黑" panose="020B0503020204020204" pitchFamily="34" charset="-122"/>
              </a:rPr>
              <a:t>），</a:t>
            </a:r>
            <a:r>
              <a:rPr lang="en-US" altLang="zh-CN" sz="2800" kern="0" dirty="0">
                <a:solidFill>
                  <a:srgbClr val="000000"/>
                </a:solidFill>
                <a:latin typeface="微软雅黑" panose="020B0503020204020204" pitchFamily="34" charset="-122"/>
                <a:ea typeface="微软雅黑" panose="020B0503020204020204" pitchFamily="34" charset="-122"/>
              </a:rPr>
              <a:t>x</a:t>
            </a:r>
            <a:r>
              <a:rPr lang="en-US" altLang="zh-CN" sz="2800" kern="0" baseline="-25000" dirty="0">
                <a:solidFill>
                  <a:srgbClr val="000000"/>
                </a:solidFill>
                <a:latin typeface="微软雅黑" panose="020B0503020204020204" pitchFamily="34" charset="-122"/>
                <a:ea typeface="微软雅黑" panose="020B0503020204020204" pitchFamily="34" charset="-122"/>
              </a:rPr>
              <a:t>i</a:t>
            </a:r>
            <a:r>
              <a:rPr lang="zh-CN" altLang="en-US" sz="2800" kern="0" dirty="0">
                <a:solidFill>
                  <a:srgbClr val="000000"/>
                </a:solidFill>
                <a:latin typeface="微软雅黑" panose="020B0503020204020204" pitchFamily="34" charset="-122"/>
                <a:ea typeface="微软雅黑" panose="020B0503020204020204" pitchFamily="34" charset="-122"/>
              </a:rPr>
              <a:t>＝</a:t>
            </a:r>
            <a:r>
              <a:rPr lang="en-US" altLang="zh-CN" sz="2800" kern="0" dirty="0">
                <a:solidFill>
                  <a:srgbClr val="000000"/>
                </a:solidFill>
                <a:latin typeface="微软雅黑" panose="020B0503020204020204" pitchFamily="34" charset="-122"/>
                <a:ea typeface="微软雅黑" panose="020B0503020204020204" pitchFamily="34" charset="-122"/>
              </a:rPr>
              <a:t>1</a:t>
            </a:r>
            <a:r>
              <a:rPr lang="zh-CN" altLang="en-US" sz="2800" kern="0" dirty="0">
                <a:solidFill>
                  <a:srgbClr val="000000"/>
                </a:solidFill>
                <a:latin typeface="微软雅黑" panose="020B0503020204020204" pitchFamily="34" charset="-122"/>
                <a:ea typeface="微软雅黑" panose="020B0503020204020204" pitchFamily="34" charset="-122"/>
              </a:rPr>
              <a:t>或</a:t>
            </a:r>
            <a:r>
              <a:rPr lang="en-US" altLang="zh-CN" sz="2800" kern="0" dirty="0">
                <a:solidFill>
                  <a:srgbClr val="000000"/>
                </a:solidFill>
                <a:latin typeface="微软雅黑" panose="020B0503020204020204" pitchFamily="34" charset="-122"/>
                <a:ea typeface="微软雅黑" panose="020B0503020204020204" pitchFamily="34" charset="-122"/>
              </a:rPr>
              <a:t>0</a:t>
            </a:r>
          </a:p>
          <a:p>
            <a:pPr marL="342900" lvl="0" indent="-342900" fontAlgn="base">
              <a:lnSpc>
                <a:spcPct val="125000"/>
              </a:lnSpc>
              <a:spcBef>
                <a:spcPct val="0"/>
              </a:spcBef>
              <a:spcAft>
                <a:spcPct val="0"/>
              </a:spcAft>
              <a:buClr>
                <a:srgbClr val="CC9900"/>
              </a:buClr>
              <a:buSzPct val="65000"/>
              <a:buFont typeface="Wingdings" panose="05000000000000000000" pitchFamily="2" charset="2"/>
              <a:buChar char="n"/>
              <a:defRPr/>
            </a:pPr>
            <a:r>
              <a:rPr lang="zh-CN" altLang="en-US" sz="2800" kern="0" dirty="0">
                <a:solidFill>
                  <a:srgbClr val="000000"/>
                </a:solidFill>
                <a:latin typeface="微软雅黑" panose="020B0503020204020204" pitchFamily="34" charset="-122"/>
                <a:ea typeface="微软雅黑" panose="020B0503020204020204" pitchFamily="34" charset="-122"/>
              </a:rPr>
              <a:t>结点：对于</a:t>
            </a:r>
            <a:r>
              <a:rPr lang="en-US" altLang="zh-CN" sz="2800" kern="0" dirty="0" err="1">
                <a:solidFill>
                  <a:srgbClr val="000000"/>
                </a:solidFill>
                <a:latin typeface="微软雅黑" panose="020B0503020204020204" pitchFamily="34" charset="-122"/>
                <a:ea typeface="微软雅黑" panose="020B0503020204020204" pitchFamily="34" charset="-122"/>
              </a:rPr>
              <a:t>i</a:t>
            </a:r>
            <a:r>
              <a:rPr lang="zh-CN" altLang="en-US" sz="2800" kern="0" dirty="0">
                <a:solidFill>
                  <a:srgbClr val="000000"/>
                </a:solidFill>
                <a:latin typeface="微软雅黑" panose="020B0503020204020204" pitchFamily="34" charset="-122"/>
                <a:ea typeface="微软雅黑" panose="020B0503020204020204" pitchFamily="34" charset="-122"/>
              </a:rPr>
              <a:t>级上的一个结点，其左儿子对应于</a:t>
            </a:r>
            <a:r>
              <a:rPr lang="en-US" altLang="zh-CN" sz="2800" kern="0" dirty="0">
                <a:solidFill>
                  <a:srgbClr val="000000"/>
                </a:solidFill>
                <a:latin typeface="微软雅黑" panose="020B0503020204020204" pitchFamily="34" charset="-122"/>
                <a:ea typeface="微软雅黑" panose="020B0503020204020204" pitchFamily="34" charset="-122"/>
              </a:rPr>
              <a:t>x</a:t>
            </a:r>
            <a:r>
              <a:rPr lang="en-US" altLang="zh-CN" sz="2800" kern="0" baseline="-25000" dirty="0">
                <a:solidFill>
                  <a:srgbClr val="000000"/>
                </a:solidFill>
                <a:latin typeface="微软雅黑" panose="020B0503020204020204" pitchFamily="34" charset="-122"/>
                <a:ea typeface="微软雅黑" panose="020B0503020204020204" pitchFamily="34" charset="-122"/>
              </a:rPr>
              <a:t>i</a:t>
            </a:r>
            <a:r>
              <a:rPr lang="en-US" altLang="zh-CN" sz="2800" kern="0" dirty="0">
                <a:solidFill>
                  <a:srgbClr val="000000"/>
                </a:solidFill>
                <a:latin typeface="微软雅黑" panose="020B0503020204020204" pitchFamily="34" charset="-122"/>
                <a:ea typeface="微软雅黑" panose="020B0503020204020204" pitchFamily="34" charset="-122"/>
              </a:rPr>
              <a:t>=1</a:t>
            </a:r>
            <a:r>
              <a:rPr lang="zh-CN" altLang="en-US" sz="2800" kern="0" dirty="0">
                <a:solidFill>
                  <a:srgbClr val="000000"/>
                </a:solidFill>
                <a:latin typeface="微软雅黑" panose="020B0503020204020204" pitchFamily="34" charset="-122"/>
                <a:ea typeface="微软雅黑" panose="020B0503020204020204" pitchFamily="34" charset="-122"/>
              </a:rPr>
              <a:t>，右</a:t>
            </a:r>
            <a:r>
              <a:rPr lang="zh-CN" altLang="en-US" sz="2800" kern="0" dirty="0" smtClean="0">
                <a:solidFill>
                  <a:srgbClr val="000000"/>
                </a:solidFill>
                <a:latin typeface="微软雅黑" panose="020B0503020204020204" pitchFamily="34" charset="-122"/>
                <a:ea typeface="微软雅黑" panose="020B0503020204020204" pitchFamily="34" charset="-122"/>
              </a:rPr>
              <a:t>儿子对应</a:t>
            </a:r>
            <a:r>
              <a:rPr lang="zh-CN" altLang="en-US" sz="2800" kern="0" dirty="0">
                <a:solidFill>
                  <a:srgbClr val="000000"/>
                </a:solidFill>
                <a:latin typeface="微软雅黑" panose="020B0503020204020204" pitchFamily="34" charset="-122"/>
                <a:ea typeface="微软雅黑" panose="020B0503020204020204" pitchFamily="34" charset="-122"/>
              </a:rPr>
              <a:t>于</a:t>
            </a:r>
            <a:r>
              <a:rPr lang="en-US" altLang="zh-CN" sz="2800" kern="0" dirty="0">
                <a:solidFill>
                  <a:srgbClr val="000000"/>
                </a:solidFill>
                <a:latin typeface="微软雅黑" panose="020B0503020204020204" pitchFamily="34" charset="-122"/>
                <a:ea typeface="微软雅黑" panose="020B0503020204020204" pitchFamily="34" charset="-122"/>
              </a:rPr>
              <a:t>x</a:t>
            </a:r>
            <a:r>
              <a:rPr lang="en-US" altLang="zh-CN" sz="2800" kern="0" baseline="-25000" dirty="0">
                <a:solidFill>
                  <a:srgbClr val="000000"/>
                </a:solidFill>
                <a:latin typeface="微软雅黑" panose="020B0503020204020204" pitchFamily="34" charset="-122"/>
                <a:ea typeface="微软雅黑" panose="020B0503020204020204" pitchFamily="34" charset="-122"/>
              </a:rPr>
              <a:t>i</a:t>
            </a:r>
            <a:r>
              <a:rPr lang="zh-CN" altLang="en-US" sz="2800" kern="0" dirty="0">
                <a:solidFill>
                  <a:srgbClr val="000000"/>
                </a:solidFill>
                <a:latin typeface="微软雅黑" panose="020B0503020204020204" pitchFamily="34" charset="-122"/>
                <a:ea typeface="微软雅黑" panose="020B0503020204020204" pitchFamily="34" charset="-122"/>
              </a:rPr>
              <a:t>＝</a:t>
            </a:r>
            <a:r>
              <a:rPr lang="en-US" altLang="zh-CN" sz="2800" kern="0" dirty="0">
                <a:solidFill>
                  <a:srgbClr val="000000"/>
                </a:solidFill>
                <a:latin typeface="微软雅黑" panose="020B0503020204020204" pitchFamily="34" charset="-122"/>
                <a:ea typeface="微软雅黑" panose="020B0503020204020204" pitchFamily="34" charset="-122"/>
              </a:rPr>
              <a:t>0</a:t>
            </a:r>
            <a:r>
              <a:rPr lang="zh-CN" altLang="en-US" sz="2800" kern="0" dirty="0">
                <a:solidFill>
                  <a:srgbClr val="000000"/>
                </a:solidFill>
                <a:latin typeface="微软雅黑" panose="020B0503020204020204" pitchFamily="34" charset="-122"/>
                <a:ea typeface="微软雅黑" panose="020B0503020204020204" pitchFamily="34" charset="-122"/>
              </a:rPr>
              <a:t>。</a:t>
            </a:r>
          </a:p>
          <a:p>
            <a:pPr marL="342900" lvl="0" indent="-342900" fontAlgn="base">
              <a:lnSpc>
                <a:spcPct val="125000"/>
              </a:lnSpc>
              <a:spcBef>
                <a:spcPct val="0"/>
              </a:spcBef>
              <a:spcAft>
                <a:spcPct val="0"/>
              </a:spcAft>
              <a:buClr>
                <a:srgbClr val="CC9900"/>
              </a:buClr>
              <a:buSzPct val="65000"/>
              <a:buFont typeface="Wingdings" panose="05000000000000000000" pitchFamily="2" charset="2"/>
              <a:buChar char="n"/>
              <a:defRPr/>
            </a:pPr>
            <a:r>
              <a:rPr lang="zh-CN" altLang="en-US" sz="2800" kern="0" dirty="0">
                <a:solidFill>
                  <a:srgbClr val="000000"/>
                </a:solidFill>
                <a:latin typeface="微软雅黑" panose="020B0503020204020204" pitchFamily="34" charset="-122"/>
                <a:ea typeface="微软雅黑" panose="020B0503020204020204" pitchFamily="34" charset="-122"/>
              </a:rPr>
              <a:t>限界函数的选择</a:t>
            </a:r>
          </a:p>
          <a:p>
            <a:pPr marL="342900" lvl="0" indent="-342900" fontAlgn="base">
              <a:lnSpc>
                <a:spcPct val="150000"/>
              </a:lnSpc>
              <a:spcBef>
                <a:spcPct val="0"/>
              </a:spcBef>
              <a:spcAft>
                <a:spcPct val="0"/>
              </a:spcAft>
              <a:buClr>
                <a:srgbClr val="CC9900"/>
              </a:buClr>
              <a:buSzPct val="65000"/>
              <a:defRPr/>
            </a:pPr>
            <a:r>
              <a:rPr lang="zh-CN" altLang="en-US" sz="2800" kern="0" dirty="0">
                <a:solidFill>
                  <a:srgbClr val="000000"/>
                </a:solidFill>
                <a:latin typeface="微软雅黑" panose="020B0503020204020204" pitchFamily="34" charset="-122"/>
                <a:ea typeface="微软雅黑" panose="020B0503020204020204" pitchFamily="34" charset="-122"/>
              </a:rPr>
              <a:t>               约    定：</a:t>
            </a:r>
            <a:r>
              <a:rPr lang="en-US" altLang="zh-CN" sz="2800" b="1" kern="0" dirty="0">
                <a:solidFill>
                  <a:srgbClr val="FF0000"/>
                </a:solidFill>
                <a:latin typeface="微软雅黑" panose="020B0503020204020204" pitchFamily="34" charset="-122"/>
                <a:ea typeface="微软雅黑" panose="020B0503020204020204" pitchFamily="34" charset="-122"/>
              </a:rPr>
              <a:t>W(</a:t>
            </a:r>
            <a:r>
              <a:rPr lang="en-US" altLang="zh-CN" sz="2800" b="1" kern="0" dirty="0" err="1">
                <a:solidFill>
                  <a:srgbClr val="FF0000"/>
                </a:solidFill>
                <a:latin typeface="微软雅黑" panose="020B0503020204020204" pitchFamily="34" charset="-122"/>
                <a:ea typeface="微软雅黑" panose="020B0503020204020204" pitchFamily="34" charset="-122"/>
              </a:rPr>
              <a:t>i</a:t>
            </a:r>
            <a:r>
              <a:rPr lang="en-US" altLang="zh-CN" sz="2800" b="1" kern="0" dirty="0">
                <a:solidFill>
                  <a:srgbClr val="FF0000"/>
                </a:solidFill>
                <a:latin typeface="微软雅黑" panose="020B0503020204020204" pitchFamily="34" charset="-122"/>
                <a:ea typeface="微软雅黑" panose="020B0503020204020204" pitchFamily="34" charset="-122"/>
              </a:rPr>
              <a:t>)</a:t>
            </a:r>
            <a:r>
              <a:rPr lang="zh-CN" altLang="en-US" sz="2800" b="1" kern="0" dirty="0">
                <a:solidFill>
                  <a:srgbClr val="FF0000"/>
                </a:solidFill>
                <a:latin typeface="微软雅黑" panose="020B0503020204020204" pitchFamily="34" charset="-122"/>
                <a:ea typeface="微软雅黑" panose="020B0503020204020204" pitchFamily="34" charset="-122"/>
              </a:rPr>
              <a:t>按非降次序排列</a:t>
            </a:r>
          </a:p>
          <a:p>
            <a:pPr marL="669925" lvl="1" indent="-325438" fontAlgn="base">
              <a:lnSpc>
                <a:spcPct val="150000"/>
              </a:lnSpc>
              <a:spcBef>
                <a:spcPts val="600"/>
              </a:spcBef>
              <a:spcAft>
                <a:spcPct val="0"/>
              </a:spcAft>
              <a:buClr>
                <a:srgbClr val="3B812F"/>
              </a:buClr>
              <a:buSzPct val="60000"/>
              <a:defRPr/>
            </a:pPr>
            <a:r>
              <a:rPr lang="zh-CN" altLang="en-US" sz="2800" b="1" kern="0" dirty="0" smtClean="0">
                <a:solidFill>
                  <a:srgbClr val="000000"/>
                </a:solidFill>
                <a:latin typeface="微软雅黑" panose="020B0503020204020204" pitchFamily="34" charset="-122"/>
                <a:ea typeface="微软雅黑" panose="020B0503020204020204" pitchFamily="34" charset="-122"/>
              </a:rPr>
              <a:t>          条件一</a:t>
            </a:r>
            <a:r>
              <a:rPr lang="zh-CN" altLang="en-US" sz="2800" kern="0" dirty="0" smtClean="0">
                <a:solidFill>
                  <a:srgbClr val="000000"/>
                </a:solidFill>
                <a:latin typeface="微软雅黑" panose="020B0503020204020204" pitchFamily="34" charset="-122"/>
                <a:ea typeface="微软雅黑" panose="020B0503020204020204" pitchFamily="34" charset="-122"/>
              </a:rPr>
              <a:t>：</a:t>
            </a:r>
          </a:p>
          <a:p>
            <a:pPr marL="669925" lvl="1" indent="-325438" fontAlgn="base">
              <a:lnSpc>
                <a:spcPct val="150000"/>
              </a:lnSpc>
              <a:spcBef>
                <a:spcPct val="0"/>
              </a:spcBef>
              <a:spcAft>
                <a:spcPct val="0"/>
              </a:spcAft>
              <a:buClr>
                <a:srgbClr val="3B812F"/>
              </a:buClr>
              <a:buSzPct val="60000"/>
              <a:defRPr/>
            </a:pPr>
            <a:endParaRPr lang="zh-CN" altLang="en-US" sz="1200" kern="0" dirty="0">
              <a:solidFill>
                <a:srgbClr val="000000"/>
              </a:solidFill>
              <a:latin typeface="微软雅黑" panose="020B0503020204020204" pitchFamily="34" charset="-122"/>
              <a:ea typeface="微软雅黑" panose="020B0503020204020204" pitchFamily="34" charset="-122"/>
            </a:endParaRPr>
          </a:p>
          <a:p>
            <a:pPr marL="669925" lvl="1" indent="-325438" fontAlgn="base">
              <a:lnSpc>
                <a:spcPct val="150000"/>
              </a:lnSpc>
              <a:spcBef>
                <a:spcPct val="0"/>
              </a:spcBef>
              <a:spcAft>
                <a:spcPct val="0"/>
              </a:spcAft>
              <a:buClr>
                <a:srgbClr val="3B812F"/>
              </a:buClr>
              <a:buSzPct val="60000"/>
              <a:defRPr/>
            </a:pPr>
            <a:r>
              <a:rPr lang="zh-CN" altLang="en-US" sz="2800" b="1" kern="0" dirty="0">
                <a:solidFill>
                  <a:srgbClr val="000000"/>
                </a:solidFill>
                <a:latin typeface="微软雅黑" panose="020B0503020204020204" pitchFamily="34" charset="-122"/>
                <a:ea typeface="微软雅黑" panose="020B0503020204020204" pitchFamily="34" charset="-122"/>
              </a:rPr>
              <a:t>          条件二</a:t>
            </a:r>
            <a:r>
              <a:rPr lang="zh-CN" altLang="en-US" sz="2800" kern="0" dirty="0">
                <a:solidFill>
                  <a:srgbClr val="000000"/>
                </a:solidFill>
                <a:latin typeface="微软雅黑" panose="020B0503020204020204" pitchFamily="34" charset="-122"/>
                <a:ea typeface="微软雅黑" panose="020B0503020204020204" pitchFamily="34" charset="-122"/>
              </a:rPr>
              <a:t>：</a:t>
            </a:r>
          </a:p>
          <a:p>
            <a:pPr marL="669925" lvl="1" indent="-325438" fontAlgn="base">
              <a:lnSpc>
                <a:spcPct val="125000"/>
              </a:lnSpc>
              <a:spcBef>
                <a:spcPts val="1200"/>
              </a:spcBef>
              <a:spcAft>
                <a:spcPct val="0"/>
              </a:spcAft>
              <a:buClr>
                <a:srgbClr val="3B812F"/>
              </a:buClr>
              <a:buSzPct val="60000"/>
              <a:defRPr/>
            </a:pPr>
            <a:r>
              <a:rPr lang="zh-CN" altLang="en-US" sz="2800" kern="0" dirty="0">
                <a:solidFill>
                  <a:srgbClr val="0000FF"/>
                </a:solidFill>
                <a:latin typeface="微软雅黑" panose="020B0503020204020204" pitchFamily="34" charset="-122"/>
                <a:ea typeface="微软雅黑" panose="020B0503020204020204" pitchFamily="34" charset="-122"/>
              </a:rPr>
              <a:t>仅当满足上述两个条件时，限界函数</a:t>
            </a:r>
            <a:r>
              <a:rPr lang="en-US" altLang="zh-CN" sz="2800" kern="0" dirty="0">
                <a:solidFill>
                  <a:srgbClr val="0000FF"/>
                </a:solidFill>
                <a:latin typeface="微软雅黑" panose="020B0503020204020204" pitchFamily="34" charset="-122"/>
                <a:ea typeface="微软雅黑" panose="020B0503020204020204" pitchFamily="34" charset="-122"/>
              </a:rPr>
              <a:t>B(X(1),…X(k))=true</a:t>
            </a:r>
          </a:p>
        </p:txBody>
      </p:sp>
      <p:graphicFrame>
        <p:nvGraphicFramePr>
          <p:cNvPr id="12" name="Object 4"/>
          <p:cNvGraphicFramePr>
            <a:graphicFrameLocks noChangeAspect="1"/>
          </p:cNvGraphicFramePr>
          <p:nvPr>
            <p:extLst>
              <p:ext uri="{D42A27DB-BD31-4B8C-83A1-F6EECF244321}">
                <p14:modId xmlns:p14="http://schemas.microsoft.com/office/powerpoint/2010/main" val="1697256476"/>
              </p:ext>
            </p:extLst>
          </p:nvPr>
        </p:nvGraphicFramePr>
        <p:xfrm>
          <a:off x="3386519" y="4162997"/>
          <a:ext cx="3408362" cy="592137"/>
        </p:xfrm>
        <a:graphic>
          <a:graphicData uri="http://schemas.openxmlformats.org/presentationml/2006/ole">
            <mc:AlternateContent xmlns:mc="http://schemas.openxmlformats.org/markup-compatibility/2006">
              <mc:Choice xmlns:v="urn:schemas-microsoft-com:vml" Requires="v">
                <p:oleObj spid="_x0000_s1140" name="公式" r:id="rId6" imgW="1739900" imgH="431800" progId="Equation.3">
                  <p:embed/>
                </p:oleObj>
              </mc:Choice>
              <mc:Fallback>
                <p:oleObj name="公式" r:id="rId6" imgW="1739900" imgH="431800" progId="Equation.3">
                  <p:embed/>
                  <p:pic>
                    <p:nvPicPr>
                      <p:cNvPr id="137220" name="Object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86519" y="4162997"/>
                        <a:ext cx="3408362" cy="5921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 name="Object 6"/>
          <p:cNvGraphicFramePr>
            <a:graphicFrameLocks noChangeAspect="1"/>
          </p:cNvGraphicFramePr>
          <p:nvPr>
            <p:extLst>
              <p:ext uri="{D42A27DB-BD31-4B8C-83A1-F6EECF244321}">
                <p14:modId xmlns:p14="http://schemas.microsoft.com/office/powerpoint/2010/main" val="1278023522"/>
              </p:ext>
            </p:extLst>
          </p:nvPr>
        </p:nvGraphicFramePr>
        <p:xfrm>
          <a:off x="3376994" y="5113465"/>
          <a:ext cx="3433762" cy="592137"/>
        </p:xfrm>
        <a:graphic>
          <a:graphicData uri="http://schemas.openxmlformats.org/presentationml/2006/ole">
            <mc:AlternateContent xmlns:mc="http://schemas.openxmlformats.org/markup-compatibility/2006">
              <mc:Choice xmlns:v="urn:schemas-microsoft-com:vml" Requires="v">
                <p:oleObj spid="_x0000_s1141" name="公式" r:id="rId8" imgW="1752600" imgH="431800" progId="Equation.3">
                  <p:embed/>
                </p:oleObj>
              </mc:Choice>
              <mc:Fallback>
                <p:oleObj name="公式" r:id="rId8" imgW="1752600" imgH="431800" progId="Equation.3">
                  <p:embed/>
                  <p:pic>
                    <p:nvPicPr>
                      <p:cNvPr id="137221" name="Object 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376994" y="5113465"/>
                        <a:ext cx="3433762" cy="5921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 name="矩形 4"/>
          <p:cNvSpPr/>
          <p:nvPr/>
        </p:nvSpPr>
        <p:spPr>
          <a:xfrm>
            <a:off x="8715544" y="4058057"/>
            <a:ext cx="3108960" cy="1631216"/>
          </a:xfrm>
          <a:prstGeom prst="rect">
            <a:avLst/>
          </a:prstGeom>
          <a:solidFill>
            <a:schemeClr val="accent6">
              <a:lumMod val="60000"/>
              <a:lumOff val="40000"/>
            </a:schemeClr>
          </a:solidFill>
        </p:spPr>
        <p:txBody>
          <a:bodyPr wrap="square">
            <a:spAutoFit/>
          </a:bodyPr>
          <a:lstStyle/>
          <a:p>
            <a:pPr marL="669925" lvl="1" indent="-325438" fontAlgn="base">
              <a:lnSpc>
                <a:spcPct val="125000"/>
              </a:lnSpc>
              <a:spcBef>
                <a:spcPts val="2400"/>
              </a:spcBef>
              <a:spcAft>
                <a:spcPct val="0"/>
              </a:spcAft>
              <a:buClr>
                <a:srgbClr val="3B812F"/>
              </a:buClr>
              <a:buSzPct val="60000"/>
              <a:defRPr/>
            </a:pPr>
            <a:r>
              <a:rPr lang="zh-CN" altLang="en-US" sz="2000" kern="0" dirty="0">
                <a:solidFill>
                  <a:srgbClr val="000000"/>
                </a:solidFill>
                <a:latin typeface="微软雅黑" panose="020B0503020204020204" pitchFamily="34" charset="-122"/>
                <a:ea typeface="微软雅黑" panose="020B0503020204020204" pitchFamily="34" charset="-122"/>
              </a:rPr>
              <a:t>注：如果不满足上述条件，则</a:t>
            </a:r>
            <a:r>
              <a:rPr lang="en-US" altLang="zh-CN" sz="2000" kern="0" dirty="0">
                <a:solidFill>
                  <a:srgbClr val="000000"/>
                </a:solidFill>
                <a:latin typeface="微软雅黑" panose="020B0503020204020204" pitchFamily="34" charset="-122"/>
                <a:ea typeface="微软雅黑" panose="020B0503020204020204" pitchFamily="34" charset="-122"/>
              </a:rPr>
              <a:t>X(1),…X(k)</a:t>
            </a:r>
            <a:r>
              <a:rPr lang="zh-CN" altLang="en-US" sz="2000" kern="0" dirty="0">
                <a:solidFill>
                  <a:srgbClr val="000000"/>
                </a:solidFill>
                <a:latin typeface="微软雅黑" panose="020B0503020204020204" pitchFamily="34" charset="-122"/>
                <a:ea typeface="微软雅黑" panose="020B0503020204020204" pitchFamily="34" charset="-122"/>
              </a:rPr>
              <a:t>根本不可能导致一个答案结点。</a:t>
            </a:r>
          </a:p>
        </p:txBody>
      </p:sp>
    </p:spTree>
    <p:extLst>
      <p:ext uri="{BB962C8B-B14F-4D97-AF65-F5344CB8AC3E}">
        <p14:creationId xmlns:p14="http://schemas.microsoft.com/office/powerpoint/2010/main" val="4116235005"/>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3333" y="338667"/>
            <a:ext cx="2607733" cy="593644"/>
          </a:xfrm>
          <a:prstGeom prst="rect">
            <a:avLst/>
          </a:prstGeom>
        </p:spPr>
      </p:pic>
      <p:pic>
        <p:nvPicPr>
          <p:cNvPr id="3" name="图片 2"/>
          <p:cNvPicPr>
            <a:picLocks noChangeAspect="1"/>
          </p:cNvPicPr>
          <p:nvPr/>
        </p:nvPicPr>
        <p:blipFill rotWithShape="1">
          <a:blip r:embed="rId5">
            <a:alphaModFix amt="4000"/>
            <a:extLst>
              <a:ext uri="{28A0092B-C50C-407E-A947-70E740481C1C}">
                <a14:useLocalDpi xmlns:a14="http://schemas.microsoft.com/office/drawing/2010/main" val="0"/>
              </a:ext>
            </a:extLst>
          </a:blip>
          <a:srcRect t="4939" r="28793" b="22469"/>
          <a:stretch/>
        </p:blipFill>
        <p:spPr>
          <a:xfrm>
            <a:off x="2641601" y="902926"/>
            <a:ext cx="9550400" cy="5955074"/>
          </a:xfrm>
          <a:prstGeom prst="rect">
            <a:avLst/>
          </a:prstGeom>
        </p:spPr>
      </p:pic>
      <p:sp>
        <p:nvSpPr>
          <p:cNvPr id="6" name="矩形 5"/>
          <p:cNvSpPr/>
          <p:nvPr/>
        </p:nvSpPr>
        <p:spPr>
          <a:xfrm>
            <a:off x="1965960" y="1253432"/>
            <a:ext cx="9858544" cy="45719"/>
          </a:xfrm>
          <a:prstGeom prst="rect">
            <a:avLst/>
          </a:prstGeom>
          <a:solidFill>
            <a:srgbClr val="239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矩形 9"/>
          <p:cNvSpPr/>
          <p:nvPr/>
        </p:nvSpPr>
        <p:spPr>
          <a:xfrm>
            <a:off x="9946257" y="383465"/>
            <a:ext cx="1878246" cy="523220"/>
          </a:xfrm>
          <a:prstGeom prst="rect">
            <a:avLst/>
          </a:prstGeom>
          <a:solidFill>
            <a:srgbClr val="239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矩形 10"/>
          <p:cNvSpPr/>
          <p:nvPr/>
        </p:nvSpPr>
        <p:spPr>
          <a:xfrm>
            <a:off x="9877245" y="352688"/>
            <a:ext cx="2040818" cy="584775"/>
          </a:xfrm>
          <a:prstGeom prst="rect">
            <a:avLst/>
          </a:prstGeom>
        </p:spPr>
        <p:txBody>
          <a:bodyPr wrap="square" anchor="ct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lnSpc>
                <a:spcPct val="100000"/>
              </a:lnSpc>
              <a:spcBef>
                <a:spcPts val="0"/>
              </a:spcBef>
              <a:spcAft>
                <a:spcPts val="0"/>
              </a:spcAft>
              <a:defRPr/>
            </a:pPr>
            <a:r>
              <a:rPr lang="zh-CN" altLang="en-US" sz="3200" b="1" dirty="0" smtClean="0">
                <a:solidFill>
                  <a:schemeClr val="bg1"/>
                </a:solidFill>
                <a:latin typeface="微软雅黑" charset="-122"/>
                <a:ea typeface="微软雅黑" charset="-122"/>
                <a:sym typeface="+mn-ea"/>
              </a:rPr>
              <a:t>子集和数</a:t>
            </a:r>
            <a:endParaRPr lang="zh-CN" altLang="en-US" sz="3200" b="1" dirty="0">
              <a:solidFill>
                <a:schemeClr val="bg1"/>
              </a:solidFill>
              <a:latin typeface="微软雅黑" charset="-122"/>
              <a:ea typeface="微软雅黑" charset="-122"/>
              <a:sym typeface="+mn-ea"/>
            </a:endParaRPr>
          </a:p>
        </p:txBody>
      </p:sp>
      <p:sp>
        <p:nvSpPr>
          <p:cNvPr id="13" name="文本框 12"/>
          <p:cNvSpPr txBox="1"/>
          <p:nvPr/>
        </p:nvSpPr>
        <p:spPr>
          <a:xfrm>
            <a:off x="423334" y="972529"/>
            <a:ext cx="1542626" cy="584775"/>
          </a:xfrm>
          <a:prstGeom prst="rect">
            <a:avLst/>
          </a:prstGeom>
          <a:noFill/>
        </p:spPr>
        <p:txBody>
          <a:bodyPr wrap="square" rtlCol="0">
            <a:spAutoFit/>
          </a:bodyPr>
          <a:lstStyle/>
          <a:p>
            <a:r>
              <a:rPr kumimoji="1" lang="zh-CN" altLang="en-US" sz="3200" b="1" dirty="0">
                <a:latin typeface="Microsoft YaHei" charset="-122"/>
                <a:ea typeface="Microsoft YaHei" charset="-122"/>
                <a:cs typeface="Microsoft YaHei" charset="-122"/>
              </a:rPr>
              <a:t>伪代码</a:t>
            </a:r>
          </a:p>
        </p:txBody>
      </p:sp>
      <p:sp>
        <p:nvSpPr>
          <p:cNvPr id="7" name="矩形 6"/>
          <p:cNvSpPr/>
          <p:nvPr/>
        </p:nvSpPr>
        <p:spPr>
          <a:xfrm>
            <a:off x="423332" y="1649657"/>
            <a:ext cx="10220283" cy="4708981"/>
          </a:xfrm>
          <a:prstGeom prst="rect">
            <a:avLst/>
          </a:prstGeom>
        </p:spPr>
        <p:txBody>
          <a:bodyPr wrap="square">
            <a:spAutoFit/>
          </a:bodyPr>
          <a:lstStyle/>
          <a:p>
            <a:pPr lvl="0" fontAlgn="base">
              <a:lnSpc>
                <a:spcPct val="125000"/>
              </a:lnSpc>
              <a:spcBef>
                <a:spcPct val="0"/>
              </a:spcBef>
              <a:spcAft>
                <a:spcPct val="0"/>
              </a:spcAft>
              <a:defRPr/>
            </a:pPr>
            <a:r>
              <a:rPr lang="en-US" altLang="zh-CN" sz="2400" kern="0" dirty="0">
                <a:solidFill>
                  <a:srgbClr val="000000"/>
                </a:solidFill>
                <a:latin typeface="微软雅黑" panose="020B0503020204020204" pitchFamily="34" charset="-122"/>
                <a:ea typeface="微软雅黑" panose="020B0503020204020204" pitchFamily="34" charset="-122"/>
              </a:rPr>
              <a:t>procedure SUMOFSUB(</a:t>
            </a:r>
            <a:r>
              <a:rPr lang="en-US" altLang="zh-CN" sz="2400" b="1" kern="0" dirty="0" err="1">
                <a:solidFill>
                  <a:srgbClr val="FF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s</a:t>
            </a:r>
            <a:r>
              <a:rPr lang="en-US" altLang="zh-CN" sz="2400" kern="0" dirty="0" err="1">
                <a:solidFill>
                  <a:srgbClr val="000000"/>
                </a:solidFill>
                <a:latin typeface="微软雅黑" panose="020B0503020204020204" pitchFamily="34" charset="-122"/>
                <a:ea typeface="微软雅黑" panose="020B0503020204020204" pitchFamily="34" charset="-122"/>
              </a:rPr>
              <a:t>,k,</a:t>
            </a:r>
            <a:r>
              <a:rPr lang="en-US" altLang="zh-CN" sz="2400" b="1" kern="0" dirty="0" err="1">
                <a:solidFill>
                  <a:srgbClr val="FF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r</a:t>
            </a:r>
            <a:r>
              <a:rPr lang="en-US" altLang="zh-CN" sz="2400" kern="0" dirty="0">
                <a:solidFill>
                  <a:srgbClr val="000000"/>
                </a:solidFill>
                <a:latin typeface="微软雅黑" panose="020B0503020204020204" pitchFamily="34" charset="-122"/>
                <a:ea typeface="微软雅黑" panose="020B0503020204020204" pitchFamily="34" charset="-122"/>
              </a:rPr>
              <a:t>)</a:t>
            </a:r>
          </a:p>
          <a:p>
            <a:pPr lvl="0" fontAlgn="base">
              <a:lnSpc>
                <a:spcPct val="125000"/>
              </a:lnSpc>
              <a:spcBef>
                <a:spcPct val="0"/>
              </a:spcBef>
              <a:spcAft>
                <a:spcPct val="0"/>
              </a:spcAft>
              <a:defRPr/>
            </a:pPr>
            <a:r>
              <a:rPr lang="en-US" altLang="zh-CN" sz="2400" kern="0" dirty="0">
                <a:solidFill>
                  <a:srgbClr val="000000"/>
                </a:solidFill>
                <a:latin typeface="微软雅黑" panose="020B0503020204020204" pitchFamily="34" charset="-122"/>
                <a:ea typeface="微软雅黑" panose="020B0503020204020204" pitchFamily="34" charset="-122"/>
              </a:rPr>
              <a:t>     global integer </a:t>
            </a:r>
            <a:r>
              <a:rPr lang="en-US" altLang="zh-CN" sz="2400" kern="0" dirty="0" err="1">
                <a:solidFill>
                  <a:srgbClr val="000000"/>
                </a:solidFill>
                <a:latin typeface="微软雅黑" panose="020B0503020204020204" pitchFamily="34" charset="-122"/>
                <a:ea typeface="微软雅黑" panose="020B0503020204020204" pitchFamily="34" charset="-122"/>
              </a:rPr>
              <a:t>M,n</a:t>
            </a:r>
            <a:r>
              <a:rPr lang="en-US" altLang="zh-CN" sz="2400" kern="0" dirty="0">
                <a:solidFill>
                  <a:srgbClr val="000000"/>
                </a:solidFill>
                <a:latin typeface="微软雅黑" panose="020B0503020204020204" pitchFamily="34" charset="-122"/>
                <a:ea typeface="微软雅黑" panose="020B0503020204020204" pitchFamily="34" charset="-122"/>
              </a:rPr>
              <a:t>; global real W(1:n);</a:t>
            </a:r>
          </a:p>
          <a:p>
            <a:pPr lvl="0" fontAlgn="base">
              <a:lnSpc>
                <a:spcPct val="125000"/>
              </a:lnSpc>
              <a:spcBef>
                <a:spcPct val="0"/>
              </a:spcBef>
              <a:spcAft>
                <a:spcPct val="0"/>
              </a:spcAft>
              <a:defRPr/>
            </a:pPr>
            <a:r>
              <a:rPr lang="en-US" altLang="zh-CN" sz="2400" kern="0" dirty="0">
                <a:solidFill>
                  <a:srgbClr val="000000"/>
                </a:solidFill>
                <a:latin typeface="微软雅黑" panose="020B0503020204020204" pitchFamily="34" charset="-122"/>
                <a:ea typeface="微软雅黑" panose="020B0503020204020204" pitchFamily="34" charset="-122"/>
              </a:rPr>
              <a:t>     global </a:t>
            </a:r>
            <a:r>
              <a:rPr lang="en-US" altLang="zh-CN" sz="2400" kern="0" dirty="0" err="1">
                <a:solidFill>
                  <a:srgbClr val="000000"/>
                </a:solidFill>
                <a:latin typeface="微软雅黑" panose="020B0503020204020204" pitchFamily="34" charset="-122"/>
                <a:ea typeface="微软雅黑" panose="020B0503020204020204" pitchFamily="34" charset="-122"/>
              </a:rPr>
              <a:t>boolean</a:t>
            </a:r>
            <a:r>
              <a:rPr lang="en-US" altLang="zh-CN" sz="2400" kern="0" dirty="0">
                <a:solidFill>
                  <a:srgbClr val="000000"/>
                </a:solidFill>
                <a:latin typeface="微软雅黑" panose="020B0503020204020204" pitchFamily="34" charset="-122"/>
                <a:ea typeface="微软雅黑" panose="020B0503020204020204" pitchFamily="34" charset="-122"/>
              </a:rPr>
              <a:t> X(1:n) , real </a:t>
            </a:r>
            <a:r>
              <a:rPr lang="en-US" altLang="zh-CN" sz="2400" kern="0" dirty="0" err="1">
                <a:solidFill>
                  <a:srgbClr val="000000"/>
                </a:solidFill>
                <a:latin typeface="微软雅黑" panose="020B0503020204020204" pitchFamily="34" charset="-122"/>
                <a:ea typeface="微软雅黑" panose="020B0503020204020204" pitchFamily="34" charset="-122"/>
              </a:rPr>
              <a:t>r,s</a:t>
            </a:r>
            <a:r>
              <a:rPr lang="en-US" altLang="zh-CN" sz="2400" kern="0" dirty="0">
                <a:solidFill>
                  <a:srgbClr val="000000"/>
                </a:solidFill>
                <a:latin typeface="微软雅黑" panose="020B0503020204020204" pitchFamily="34" charset="-122"/>
                <a:ea typeface="微软雅黑" panose="020B0503020204020204" pitchFamily="34" charset="-122"/>
              </a:rPr>
              <a:t>; integer </a:t>
            </a:r>
            <a:r>
              <a:rPr lang="en-US" altLang="zh-CN" sz="2400" kern="0" dirty="0" err="1">
                <a:solidFill>
                  <a:srgbClr val="000000"/>
                </a:solidFill>
                <a:latin typeface="微软雅黑" panose="020B0503020204020204" pitchFamily="34" charset="-122"/>
                <a:ea typeface="微软雅黑" panose="020B0503020204020204" pitchFamily="34" charset="-122"/>
              </a:rPr>
              <a:t>k,j</a:t>
            </a:r>
            <a:endParaRPr lang="en-US" altLang="zh-CN" sz="2400" kern="0" dirty="0">
              <a:solidFill>
                <a:srgbClr val="000000"/>
              </a:solidFill>
              <a:latin typeface="微软雅黑" panose="020B0503020204020204" pitchFamily="34" charset="-122"/>
              <a:ea typeface="微软雅黑" panose="020B0503020204020204" pitchFamily="34" charset="-122"/>
            </a:endParaRPr>
          </a:p>
          <a:p>
            <a:pPr lvl="0" fontAlgn="base">
              <a:lnSpc>
                <a:spcPct val="125000"/>
              </a:lnSpc>
              <a:spcBef>
                <a:spcPct val="0"/>
              </a:spcBef>
              <a:spcAft>
                <a:spcPct val="0"/>
              </a:spcAft>
              <a:defRPr/>
            </a:pPr>
            <a:r>
              <a:rPr lang="en-US" altLang="zh-CN" sz="2400" kern="0" dirty="0">
                <a:solidFill>
                  <a:srgbClr val="000000"/>
                </a:solidFill>
                <a:latin typeface="微软雅黑" panose="020B0503020204020204" pitchFamily="34" charset="-122"/>
                <a:ea typeface="微软雅黑" panose="020B0503020204020204" pitchFamily="34" charset="-122"/>
              </a:rPr>
              <a:t>     X(k)</a:t>
            </a:r>
            <a:r>
              <a:rPr lang="en-US" altLang="zh-CN" sz="2400" kern="0" dirty="0">
                <a:solidFill>
                  <a:srgbClr val="000000"/>
                </a:solidFill>
                <a:latin typeface="微软雅黑" panose="020B0503020204020204" pitchFamily="34" charset="-122"/>
                <a:ea typeface="微软雅黑" panose="020B0503020204020204" pitchFamily="34" charset="-122"/>
                <a:sym typeface="Wingdings" pitchFamily="2" charset="2"/>
              </a:rPr>
              <a:t>←1                                                 </a:t>
            </a:r>
            <a:r>
              <a:rPr lang="en-US" altLang="zh-CN" kern="0" dirty="0">
                <a:solidFill>
                  <a:srgbClr val="000000"/>
                </a:solidFill>
                <a:latin typeface="微软雅黑" panose="020B0503020204020204" pitchFamily="34" charset="-122"/>
                <a:ea typeface="微软雅黑" panose="020B0503020204020204" pitchFamily="34" charset="-122"/>
                <a:sym typeface="Wingdings" pitchFamily="2" charset="2"/>
              </a:rPr>
              <a:t>//</a:t>
            </a:r>
            <a:r>
              <a:rPr lang="zh-CN" altLang="en-US" b="1" kern="0" dirty="0">
                <a:solidFill>
                  <a:srgbClr val="000000"/>
                </a:solidFill>
                <a:latin typeface="微软雅黑" panose="020B0503020204020204" pitchFamily="34" charset="-122"/>
                <a:ea typeface="微软雅黑" panose="020B0503020204020204" pitchFamily="34" charset="-122"/>
                <a:sym typeface="Wingdings" pitchFamily="2" charset="2"/>
              </a:rPr>
              <a:t>生成左儿子</a:t>
            </a:r>
            <a:r>
              <a:rPr lang="zh-CN" altLang="en-US" kern="0" dirty="0">
                <a:solidFill>
                  <a:srgbClr val="000000"/>
                </a:solidFill>
                <a:latin typeface="微软雅黑" panose="020B0503020204020204" pitchFamily="34" charset="-122"/>
                <a:ea typeface="微软雅黑" panose="020B0503020204020204" pitchFamily="34" charset="-122"/>
                <a:sym typeface="Wingdings" pitchFamily="2" charset="2"/>
              </a:rPr>
              <a:t>，</a:t>
            </a:r>
            <a:r>
              <a:rPr lang="en-US" altLang="zh-CN" kern="0" dirty="0">
                <a:solidFill>
                  <a:srgbClr val="000000"/>
                </a:solidFill>
                <a:latin typeface="微软雅黑" panose="020B0503020204020204" pitchFamily="34" charset="-122"/>
                <a:ea typeface="微软雅黑" panose="020B0503020204020204" pitchFamily="34" charset="-122"/>
                <a:sym typeface="Wingdings" pitchFamily="2" charset="2"/>
              </a:rPr>
              <a:t>B</a:t>
            </a:r>
            <a:r>
              <a:rPr lang="en-US" altLang="zh-CN" kern="0" baseline="-25000" dirty="0">
                <a:solidFill>
                  <a:srgbClr val="000000"/>
                </a:solidFill>
                <a:latin typeface="微软雅黑" panose="020B0503020204020204" pitchFamily="34" charset="-122"/>
                <a:ea typeface="微软雅黑" panose="020B0503020204020204" pitchFamily="34" charset="-122"/>
                <a:sym typeface="Wingdings" pitchFamily="2" charset="2"/>
              </a:rPr>
              <a:t>k-1</a:t>
            </a:r>
            <a:r>
              <a:rPr lang="en-US" altLang="zh-CN" kern="0" dirty="0">
                <a:solidFill>
                  <a:srgbClr val="000000"/>
                </a:solidFill>
                <a:latin typeface="微软雅黑" panose="020B0503020204020204" pitchFamily="34" charset="-122"/>
                <a:ea typeface="微软雅黑" panose="020B0503020204020204" pitchFamily="34" charset="-122"/>
                <a:sym typeface="Wingdings" pitchFamily="2" charset="2"/>
              </a:rPr>
              <a:t>=</a:t>
            </a:r>
            <a:r>
              <a:rPr lang="en-US" altLang="zh-CN" kern="0" dirty="0" err="1">
                <a:solidFill>
                  <a:srgbClr val="000000"/>
                </a:solidFill>
                <a:latin typeface="微软雅黑" panose="020B0503020204020204" pitchFamily="34" charset="-122"/>
                <a:ea typeface="微软雅黑" panose="020B0503020204020204" pitchFamily="34" charset="-122"/>
                <a:sym typeface="Wingdings" pitchFamily="2" charset="2"/>
              </a:rPr>
              <a:t>true,s+W</a:t>
            </a:r>
            <a:r>
              <a:rPr lang="en-US" altLang="zh-CN" kern="0" dirty="0">
                <a:solidFill>
                  <a:srgbClr val="000000"/>
                </a:solidFill>
                <a:latin typeface="微软雅黑" panose="020B0503020204020204" pitchFamily="34" charset="-122"/>
                <a:ea typeface="微软雅黑" panose="020B0503020204020204" pitchFamily="34" charset="-122"/>
                <a:sym typeface="Wingdings" pitchFamily="2" charset="2"/>
              </a:rPr>
              <a:t>(k)≤M//</a:t>
            </a:r>
            <a:endParaRPr lang="zh-CN" altLang="en-US" kern="0" dirty="0">
              <a:solidFill>
                <a:srgbClr val="000000"/>
              </a:solidFill>
              <a:latin typeface="微软雅黑" panose="020B0503020204020204" pitchFamily="34" charset="-122"/>
              <a:ea typeface="微软雅黑" panose="020B0503020204020204" pitchFamily="34" charset="-122"/>
            </a:endParaRPr>
          </a:p>
          <a:p>
            <a:pPr lvl="0" fontAlgn="base">
              <a:lnSpc>
                <a:spcPct val="125000"/>
              </a:lnSpc>
              <a:spcBef>
                <a:spcPct val="0"/>
              </a:spcBef>
              <a:spcAft>
                <a:spcPct val="0"/>
              </a:spcAft>
              <a:defRPr/>
            </a:pPr>
            <a:r>
              <a:rPr lang="en-US" altLang="zh-CN" sz="2400" kern="0" dirty="0">
                <a:solidFill>
                  <a:srgbClr val="000000"/>
                </a:solidFill>
                <a:latin typeface="微软雅黑" panose="020B0503020204020204" pitchFamily="34" charset="-122"/>
                <a:ea typeface="微软雅黑" panose="020B0503020204020204" pitchFamily="34" charset="-122"/>
              </a:rPr>
              <a:t>     if </a:t>
            </a:r>
            <a:r>
              <a:rPr lang="en-US" altLang="zh-CN" sz="2400" kern="0" dirty="0" err="1">
                <a:solidFill>
                  <a:srgbClr val="000000"/>
                </a:solidFill>
                <a:latin typeface="微软雅黑" panose="020B0503020204020204" pitchFamily="34" charset="-122"/>
                <a:ea typeface="微软雅黑" panose="020B0503020204020204" pitchFamily="34" charset="-122"/>
              </a:rPr>
              <a:t>s+W</a:t>
            </a:r>
            <a:r>
              <a:rPr lang="en-US" altLang="zh-CN" sz="2400" kern="0" dirty="0">
                <a:solidFill>
                  <a:srgbClr val="000000"/>
                </a:solidFill>
                <a:latin typeface="微软雅黑" panose="020B0503020204020204" pitchFamily="34" charset="-122"/>
                <a:ea typeface="微软雅黑" panose="020B0503020204020204" pitchFamily="34" charset="-122"/>
              </a:rPr>
              <a:t>(k)=M then                                 </a:t>
            </a:r>
            <a:r>
              <a:rPr lang="en-US" altLang="zh-CN" kern="0" dirty="0">
                <a:solidFill>
                  <a:srgbClr val="000000"/>
                </a:solidFill>
                <a:latin typeface="微软雅黑" panose="020B0503020204020204" pitchFamily="34" charset="-122"/>
                <a:ea typeface="微软雅黑" panose="020B0503020204020204" pitchFamily="34" charset="-122"/>
                <a:sym typeface="Wingdings" pitchFamily="2" charset="2"/>
              </a:rPr>
              <a:t>//</a:t>
            </a:r>
            <a:r>
              <a:rPr lang="zh-CN" altLang="en-US" kern="0" dirty="0">
                <a:solidFill>
                  <a:srgbClr val="000000"/>
                </a:solidFill>
                <a:latin typeface="微软雅黑" panose="020B0503020204020204" pitchFamily="34" charset="-122"/>
                <a:ea typeface="微软雅黑" panose="020B0503020204020204" pitchFamily="34" charset="-122"/>
                <a:sym typeface="Wingdings" pitchFamily="2" charset="2"/>
              </a:rPr>
              <a:t>找到答案</a:t>
            </a:r>
            <a:r>
              <a:rPr lang="en-US" altLang="zh-CN" kern="0" dirty="0">
                <a:solidFill>
                  <a:srgbClr val="000000"/>
                </a:solidFill>
                <a:latin typeface="微软雅黑" panose="020B0503020204020204" pitchFamily="34" charset="-122"/>
                <a:ea typeface="微软雅黑" panose="020B0503020204020204" pitchFamily="34" charset="-122"/>
                <a:sym typeface="Wingdings" pitchFamily="2" charset="2"/>
              </a:rPr>
              <a:t>//</a:t>
            </a:r>
            <a:endParaRPr lang="zh-CN" altLang="en-US" kern="0" dirty="0">
              <a:solidFill>
                <a:srgbClr val="000000"/>
              </a:solidFill>
              <a:latin typeface="微软雅黑" panose="020B0503020204020204" pitchFamily="34" charset="-122"/>
              <a:ea typeface="微软雅黑" panose="020B0503020204020204" pitchFamily="34" charset="-122"/>
              <a:sym typeface="Wingdings" pitchFamily="2" charset="2"/>
            </a:endParaRPr>
          </a:p>
          <a:p>
            <a:pPr lvl="0" fontAlgn="base">
              <a:lnSpc>
                <a:spcPct val="125000"/>
              </a:lnSpc>
              <a:spcBef>
                <a:spcPct val="0"/>
              </a:spcBef>
              <a:spcAft>
                <a:spcPct val="0"/>
              </a:spcAft>
              <a:defRPr/>
            </a:pPr>
            <a:r>
              <a:rPr lang="en-US" altLang="zh-CN" sz="2400" kern="0" dirty="0">
                <a:solidFill>
                  <a:srgbClr val="000000"/>
                </a:solidFill>
                <a:latin typeface="微软雅黑" panose="020B0503020204020204" pitchFamily="34" charset="-122"/>
                <a:ea typeface="微软雅黑" panose="020B0503020204020204" pitchFamily="34" charset="-122"/>
                <a:sym typeface="Wingdings" pitchFamily="2" charset="2"/>
              </a:rPr>
              <a:t>               print(X(j),j←1 to k)                     </a:t>
            </a:r>
            <a:r>
              <a:rPr lang="en-US" altLang="zh-CN" kern="0" dirty="0">
                <a:solidFill>
                  <a:srgbClr val="000000"/>
                </a:solidFill>
                <a:latin typeface="微软雅黑" panose="020B0503020204020204" pitchFamily="34" charset="-122"/>
                <a:ea typeface="微软雅黑" panose="020B0503020204020204" pitchFamily="34" charset="-122"/>
                <a:sym typeface="Wingdings" pitchFamily="2" charset="2"/>
              </a:rPr>
              <a:t>//</a:t>
            </a:r>
            <a:r>
              <a:rPr lang="zh-CN" altLang="en-US" kern="0" dirty="0">
                <a:solidFill>
                  <a:srgbClr val="000000"/>
                </a:solidFill>
                <a:latin typeface="微软雅黑" panose="020B0503020204020204" pitchFamily="34" charset="-122"/>
                <a:ea typeface="微软雅黑" panose="020B0503020204020204" pitchFamily="34" charset="-122"/>
                <a:sym typeface="Wingdings" pitchFamily="2" charset="2"/>
              </a:rPr>
              <a:t>输出答案</a:t>
            </a:r>
            <a:r>
              <a:rPr lang="en-US" altLang="zh-CN" kern="0" dirty="0">
                <a:solidFill>
                  <a:srgbClr val="000000"/>
                </a:solidFill>
                <a:latin typeface="微软雅黑" panose="020B0503020204020204" pitchFamily="34" charset="-122"/>
                <a:ea typeface="微软雅黑" panose="020B0503020204020204" pitchFamily="34" charset="-122"/>
                <a:sym typeface="Wingdings" pitchFamily="2" charset="2"/>
              </a:rPr>
              <a:t>//</a:t>
            </a:r>
            <a:endParaRPr lang="zh-CN" altLang="en-US" kern="0" dirty="0">
              <a:solidFill>
                <a:srgbClr val="000000"/>
              </a:solidFill>
              <a:latin typeface="微软雅黑" panose="020B0503020204020204" pitchFamily="34" charset="-122"/>
              <a:ea typeface="微软雅黑" panose="020B0503020204020204" pitchFamily="34" charset="-122"/>
              <a:sym typeface="Wingdings" pitchFamily="2" charset="2"/>
            </a:endParaRPr>
          </a:p>
          <a:p>
            <a:pPr lvl="0" fontAlgn="base">
              <a:lnSpc>
                <a:spcPct val="125000"/>
              </a:lnSpc>
              <a:spcBef>
                <a:spcPct val="0"/>
              </a:spcBef>
              <a:spcAft>
                <a:spcPct val="0"/>
              </a:spcAft>
              <a:defRPr/>
            </a:pPr>
            <a:r>
              <a:rPr lang="en-US" altLang="zh-CN" sz="2400" kern="0" dirty="0">
                <a:solidFill>
                  <a:srgbClr val="000000"/>
                </a:solidFill>
                <a:latin typeface="微软雅黑" panose="020B0503020204020204" pitchFamily="34" charset="-122"/>
                <a:ea typeface="微软雅黑" panose="020B0503020204020204" pitchFamily="34" charset="-122"/>
                <a:sym typeface="Wingdings" pitchFamily="2" charset="2"/>
              </a:rPr>
              <a:t>     else   if </a:t>
            </a:r>
            <a:r>
              <a:rPr lang="en-US" altLang="zh-CN" sz="2400" kern="0" dirty="0" err="1">
                <a:solidFill>
                  <a:srgbClr val="0000FF"/>
                </a:solidFill>
                <a:latin typeface="微软雅黑" panose="020B0503020204020204" pitchFamily="34" charset="-122"/>
                <a:ea typeface="微软雅黑" panose="020B0503020204020204" pitchFamily="34" charset="-122"/>
                <a:sym typeface="Wingdings" pitchFamily="2" charset="2"/>
              </a:rPr>
              <a:t>s+W</a:t>
            </a:r>
            <a:r>
              <a:rPr lang="en-US" altLang="zh-CN" sz="2400" kern="0" dirty="0">
                <a:solidFill>
                  <a:srgbClr val="0000FF"/>
                </a:solidFill>
                <a:latin typeface="微软雅黑" panose="020B0503020204020204" pitchFamily="34" charset="-122"/>
                <a:ea typeface="微软雅黑" panose="020B0503020204020204" pitchFamily="34" charset="-122"/>
                <a:sym typeface="Wingdings" pitchFamily="2" charset="2"/>
              </a:rPr>
              <a:t>(k)+W(k+1)</a:t>
            </a:r>
            <a:r>
              <a:rPr lang="en-US" altLang="zh-CN" sz="2400" kern="0" dirty="0">
                <a:solidFill>
                  <a:srgbClr val="000000"/>
                </a:solidFill>
                <a:latin typeface="微软雅黑" panose="020B0503020204020204" pitchFamily="34" charset="-122"/>
                <a:ea typeface="微软雅黑" panose="020B0503020204020204" pitchFamily="34" charset="-122"/>
                <a:sym typeface="Wingdings" pitchFamily="2" charset="2"/>
              </a:rPr>
              <a:t>&lt;=M then       </a:t>
            </a:r>
            <a:r>
              <a:rPr lang="en-US" altLang="zh-CN" kern="0" dirty="0">
                <a:solidFill>
                  <a:srgbClr val="000000"/>
                </a:solidFill>
                <a:latin typeface="微软雅黑" panose="020B0503020204020204" pitchFamily="34" charset="-122"/>
                <a:ea typeface="微软雅黑" panose="020B0503020204020204" pitchFamily="34" charset="-122"/>
                <a:sym typeface="Wingdings" pitchFamily="2" charset="2"/>
              </a:rPr>
              <a:t>//</a:t>
            </a:r>
            <a:r>
              <a:rPr lang="zh-CN" altLang="en-US" kern="0" dirty="0">
                <a:solidFill>
                  <a:srgbClr val="000000"/>
                </a:solidFill>
                <a:latin typeface="微软雅黑" panose="020B0503020204020204" pitchFamily="34" charset="-122"/>
                <a:ea typeface="微软雅黑" panose="020B0503020204020204" pitchFamily="34" charset="-122"/>
                <a:sym typeface="Wingdings" pitchFamily="2" charset="2"/>
              </a:rPr>
              <a:t>确保</a:t>
            </a:r>
            <a:r>
              <a:rPr lang="en-US" altLang="zh-CN" kern="0" dirty="0">
                <a:solidFill>
                  <a:srgbClr val="000000"/>
                </a:solidFill>
                <a:latin typeface="微软雅黑" panose="020B0503020204020204" pitchFamily="34" charset="-122"/>
                <a:ea typeface="微软雅黑" panose="020B0503020204020204" pitchFamily="34" charset="-122"/>
                <a:sym typeface="Wingdings" pitchFamily="2" charset="2"/>
              </a:rPr>
              <a:t>Bk</a:t>
            </a:r>
            <a:r>
              <a:rPr lang="zh-CN" altLang="en-US" kern="0" dirty="0">
                <a:solidFill>
                  <a:srgbClr val="000000"/>
                </a:solidFill>
                <a:latin typeface="微软雅黑" panose="020B0503020204020204" pitchFamily="34" charset="-122"/>
                <a:ea typeface="微软雅黑" panose="020B0503020204020204" pitchFamily="34" charset="-122"/>
                <a:sym typeface="Wingdings" pitchFamily="2" charset="2"/>
              </a:rPr>
              <a:t>＝</a:t>
            </a:r>
            <a:r>
              <a:rPr lang="en-US" altLang="zh-CN" kern="0" dirty="0">
                <a:solidFill>
                  <a:srgbClr val="000000"/>
                </a:solidFill>
                <a:latin typeface="微软雅黑" panose="020B0503020204020204" pitchFamily="34" charset="-122"/>
                <a:ea typeface="微软雅黑" panose="020B0503020204020204" pitchFamily="34" charset="-122"/>
                <a:sym typeface="Wingdings" pitchFamily="2" charset="2"/>
              </a:rPr>
              <a:t>true//</a:t>
            </a:r>
            <a:endParaRPr lang="zh-CN" altLang="en-US" kern="0" dirty="0">
              <a:solidFill>
                <a:srgbClr val="000000"/>
              </a:solidFill>
              <a:latin typeface="微软雅黑" panose="020B0503020204020204" pitchFamily="34" charset="-122"/>
              <a:ea typeface="微软雅黑" panose="020B0503020204020204" pitchFamily="34" charset="-122"/>
              <a:sym typeface="Wingdings" pitchFamily="2" charset="2"/>
            </a:endParaRPr>
          </a:p>
          <a:p>
            <a:pPr lvl="0" fontAlgn="base">
              <a:lnSpc>
                <a:spcPct val="125000"/>
              </a:lnSpc>
              <a:spcBef>
                <a:spcPct val="0"/>
              </a:spcBef>
              <a:spcAft>
                <a:spcPct val="0"/>
              </a:spcAft>
              <a:defRPr/>
            </a:pPr>
            <a:r>
              <a:rPr lang="en-US" altLang="zh-CN" sz="2400" kern="0" dirty="0">
                <a:solidFill>
                  <a:srgbClr val="000000"/>
                </a:solidFill>
                <a:latin typeface="微软雅黑" panose="020B0503020204020204" pitchFamily="34" charset="-122"/>
                <a:ea typeface="微软雅黑" panose="020B0503020204020204" pitchFamily="34" charset="-122"/>
                <a:sym typeface="Wingdings" pitchFamily="2" charset="2"/>
              </a:rPr>
              <a:t>                   call SUMOFSUB(</a:t>
            </a:r>
            <a:r>
              <a:rPr lang="en-US" altLang="zh-CN" sz="2400" kern="0" dirty="0" err="1">
                <a:solidFill>
                  <a:srgbClr val="000000"/>
                </a:solidFill>
                <a:latin typeface="微软雅黑" panose="020B0503020204020204" pitchFamily="34" charset="-122"/>
                <a:ea typeface="微软雅黑" panose="020B0503020204020204" pitchFamily="34" charset="-122"/>
                <a:sym typeface="Wingdings" pitchFamily="2" charset="2"/>
              </a:rPr>
              <a:t>s+W</a:t>
            </a:r>
            <a:r>
              <a:rPr lang="en-US" altLang="zh-CN" sz="2400" kern="0" dirty="0">
                <a:solidFill>
                  <a:srgbClr val="000000"/>
                </a:solidFill>
                <a:latin typeface="微软雅黑" panose="020B0503020204020204" pitchFamily="34" charset="-122"/>
                <a:ea typeface="微软雅黑" panose="020B0503020204020204" pitchFamily="34" charset="-122"/>
                <a:sym typeface="Wingdings" pitchFamily="2" charset="2"/>
              </a:rPr>
              <a:t>(k),k+1,r-W(k))</a:t>
            </a:r>
          </a:p>
          <a:p>
            <a:pPr lvl="0" fontAlgn="base">
              <a:lnSpc>
                <a:spcPct val="125000"/>
              </a:lnSpc>
              <a:spcBef>
                <a:spcPct val="0"/>
              </a:spcBef>
              <a:spcAft>
                <a:spcPct val="0"/>
              </a:spcAft>
              <a:defRPr/>
            </a:pPr>
            <a:r>
              <a:rPr lang="en-US" altLang="zh-CN" sz="2400" kern="0" dirty="0">
                <a:solidFill>
                  <a:srgbClr val="000000"/>
                </a:solidFill>
                <a:latin typeface="微软雅黑" panose="020B0503020204020204" pitchFamily="34" charset="-122"/>
                <a:ea typeface="微软雅黑" panose="020B0503020204020204" pitchFamily="34" charset="-122"/>
                <a:sym typeface="Wingdings" pitchFamily="2" charset="2"/>
              </a:rPr>
              <a:t>              endif</a:t>
            </a:r>
          </a:p>
          <a:p>
            <a:pPr lvl="0" fontAlgn="base">
              <a:lnSpc>
                <a:spcPct val="125000"/>
              </a:lnSpc>
              <a:spcBef>
                <a:spcPct val="0"/>
              </a:spcBef>
              <a:spcAft>
                <a:spcPct val="0"/>
              </a:spcAft>
              <a:defRPr/>
            </a:pPr>
            <a:r>
              <a:rPr lang="en-US" altLang="zh-CN" sz="2400" kern="0" dirty="0">
                <a:solidFill>
                  <a:srgbClr val="000000"/>
                </a:solidFill>
                <a:latin typeface="微软雅黑" panose="020B0503020204020204" pitchFamily="34" charset="-122"/>
                <a:ea typeface="微软雅黑" panose="020B0503020204020204" pitchFamily="34" charset="-122"/>
                <a:sym typeface="Wingdings" pitchFamily="2" charset="2"/>
              </a:rPr>
              <a:t>     </a:t>
            </a:r>
            <a:r>
              <a:rPr lang="en-US" altLang="zh-CN" sz="2400" kern="0" dirty="0" err="1" smtClean="0">
                <a:solidFill>
                  <a:srgbClr val="000000"/>
                </a:solidFill>
                <a:latin typeface="微软雅黑" panose="020B0503020204020204" pitchFamily="34" charset="-122"/>
                <a:ea typeface="微软雅黑" panose="020B0503020204020204" pitchFamily="34" charset="-122"/>
                <a:sym typeface="Wingdings" pitchFamily="2" charset="2"/>
              </a:rPr>
              <a:t>endif</a:t>
            </a:r>
            <a:endParaRPr lang="en-US" altLang="zh-CN" sz="2400" kern="0" dirty="0">
              <a:solidFill>
                <a:srgbClr val="000000"/>
              </a:solidFill>
              <a:latin typeface="微软雅黑" panose="020B0503020204020204" pitchFamily="34" charset="-122"/>
              <a:ea typeface="微软雅黑" panose="020B0503020204020204" pitchFamily="34" charset="-122"/>
              <a:sym typeface="Wingdings" pitchFamily="2" charset="2"/>
            </a:endParaRPr>
          </a:p>
        </p:txBody>
      </p:sp>
      <p:sp>
        <p:nvSpPr>
          <p:cNvPr id="15" name="AutoShape 16"/>
          <p:cNvSpPr>
            <a:spLocks noChangeArrowheads="1"/>
          </p:cNvSpPr>
          <p:nvPr/>
        </p:nvSpPr>
        <p:spPr bwMode="auto">
          <a:xfrm>
            <a:off x="7475220" y="5442712"/>
            <a:ext cx="3177540" cy="766064"/>
          </a:xfrm>
          <a:prstGeom prst="wedgeRoundRectCallout">
            <a:avLst>
              <a:gd name="adj1" fmla="val -120551"/>
              <a:gd name="adj2" fmla="val -61519"/>
              <a:gd name="adj3" fmla="val 16667"/>
            </a:avLst>
          </a:prstGeom>
          <a:solidFill>
            <a:srgbClr val="CDFFE6"/>
          </a:solidFill>
          <a:ln w="9525">
            <a:solidFill>
              <a:srgbClr val="000000"/>
            </a:solidFill>
            <a:miter lim="800000"/>
            <a:headEnd/>
            <a:tailEnd/>
          </a:ln>
        </p:spPr>
        <p:txBody>
          <a:bodyPr/>
          <a:lstStyle>
            <a:lvl1pPr>
              <a:defRPr sz="9600">
                <a:solidFill>
                  <a:schemeClr val="tx1"/>
                </a:solidFill>
                <a:latin typeface="Arial" panose="020B0604020202020204" pitchFamily="34" charset="0"/>
                <a:ea typeface="宋体" panose="02010600030101010101" pitchFamily="2" charset="-122"/>
              </a:defRPr>
            </a:lvl1pPr>
            <a:lvl2pPr marL="742950" indent="-285750">
              <a:defRPr sz="9600">
                <a:solidFill>
                  <a:schemeClr val="tx1"/>
                </a:solidFill>
                <a:latin typeface="Arial" panose="020B0604020202020204" pitchFamily="34" charset="0"/>
                <a:ea typeface="宋体" panose="02010600030101010101" pitchFamily="2" charset="-122"/>
              </a:defRPr>
            </a:lvl2pPr>
            <a:lvl3pPr marL="1143000" indent="-228600">
              <a:defRPr sz="9600">
                <a:solidFill>
                  <a:schemeClr val="tx1"/>
                </a:solidFill>
                <a:latin typeface="Arial" panose="020B0604020202020204" pitchFamily="34" charset="0"/>
                <a:ea typeface="宋体" panose="02010600030101010101" pitchFamily="2" charset="-122"/>
              </a:defRPr>
            </a:lvl3pPr>
            <a:lvl4pPr marL="1600200" indent="-228600">
              <a:defRPr sz="9600">
                <a:solidFill>
                  <a:schemeClr val="tx1"/>
                </a:solidFill>
                <a:latin typeface="Arial" panose="020B0604020202020204" pitchFamily="34" charset="0"/>
                <a:ea typeface="宋体" panose="02010600030101010101" pitchFamily="2" charset="-122"/>
              </a:defRPr>
            </a:lvl4pPr>
            <a:lvl5pPr marL="2057400" indent="-228600">
              <a:defRPr sz="96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96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96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96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96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zh-CN" altLang="en-US" sz="20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向前看两步</a:t>
            </a:r>
            <a:r>
              <a:rPr kumimoji="0" lang="en-US" altLang="zh-CN" sz="20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a:t>
            </a:r>
            <a:r>
              <a:rPr kumimoji="0" lang="zh-CN" altLang="en-US" sz="20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可以的话才进行下一步处理</a:t>
            </a:r>
          </a:p>
        </p:txBody>
      </p:sp>
      <p:sp>
        <p:nvSpPr>
          <p:cNvPr id="16" name="Text Box 11"/>
          <p:cNvSpPr txBox="1">
            <a:spLocks noChangeArrowheads="1"/>
          </p:cNvSpPr>
          <p:nvPr/>
        </p:nvSpPr>
        <p:spPr bwMode="auto">
          <a:xfrm>
            <a:off x="8147304" y="1446276"/>
            <a:ext cx="3677199" cy="1569660"/>
          </a:xfrm>
          <a:prstGeom prst="rect">
            <a:avLst/>
          </a:prstGeom>
          <a:solidFill>
            <a:srgbClr val="CDFFE6"/>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9600">
                <a:solidFill>
                  <a:schemeClr val="tx1"/>
                </a:solidFill>
                <a:latin typeface="Arial" panose="020B0604020202020204" pitchFamily="34" charset="0"/>
                <a:ea typeface="宋体" panose="02010600030101010101" pitchFamily="2" charset="-122"/>
              </a:defRPr>
            </a:lvl1pPr>
            <a:lvl2pPr marL="742950" indent="-285750">
              <a:defRPr sz="9600">
                <a:solidFill>
                  <a:schemeClr val="tx1"/>
                </a:solidFill>
                <a:latin typeface="Arial" panose="020B0604020202020204" pitchFamily="34" charset="0"/>
                <a:ea typeface="宋体" panose="02010600030101010101" pitchFamily="2" charset="-122"/>
              </a:defRPr>
            </a:lvl2pPr>
            <a:lvl3pPr marL="1143000" indent="-228600">
              <a:defRPr sz="9600">
                <a:solidFill>
                  <a:schemeClr val="tx1"/>
                </a:solidFill>
                <a:latin typeface="Arial" panose="020B0604020202020204" pitchFamily="34" charset="0"/>
                <a:ea typeface="宋体" panose="02010600030101010101" pitchFamily="2" charset="-122"/>
              </a:defRPr>
            </a:lvl3pPr>
            <a:lvl4pPr marL="1600200" indent="-228600">
              <a:defRPr sz="9600">
                <a:solidFill>
                  <a:schemeClr val="tx1"/>
                </a:solidFill>
                <a:latin typeface="Arial" panose="020B0604020202020204" pitchFamily="34" charset="0"/>
                <a:ea typeface="宋体" panose="02010600030101010101" pitchFamily="2" charset="-122"/>
              </a:defRPr>
            </a:lvl4pPr>
            <a:lvl5pPr marL="2057400" indent="-228600">
              <a:defRPr sz="96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96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96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96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96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80000"/>
              </a:lnSpc>
              <a:spcBef>
                <a:spcPct val="20000"/>
              </a:spcBef>
              <a:spcAft>
                <a:spcPct val="0"/>
              </a:spcAft>
              <a:buClr>
                <a:srgbClr val="CC9900"/>
              </a:buClr>
              <a:buSzPct val="65000"/>
              <a:buFont typeface="Wingdings" panose="05000000000000000000" pitchFamily="2" charset="2"/>
              <a:buNone/>
              <a:tabLst/>
              <a:defRPr/>
            </a:pPr>
            <a:r>
              <a:rPr kumimoji="0" lang="en-US" altLang="zh-CN" sz="20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//W(</a:t>
            </a:r>
            <a:r>
              <a:rPr kumimoji="0" lang="en-US" altLang="zh-CN" sz="2000" b="0" i="0" u="none" strike="noStrike" kern="0" cap="none" spc="0" normalizeH="0" baseline="0" noProof="0" dirty="0" err="1" smtClean="0">
                <a:ln>
                  <a:noFill/>
                </a:ln>
                <a:solidFill>
                  <a:srgbClr val="000000"/>
                </a:solidFill>
                <a:effectLst/>
                <a:uLnTx/>
                <a:uFillTx/>
                <a:latin typeface="微软雅黑" panose="020B0503020204020204" pitchFamily="34" charset="-122"/>
                <a:ea typeface="微软雅黑" panose="020B0503020204020204" pitchFamily="34" charset="-122"/>
              </a:rPr>
              <a:t>i</a:t>
            </a:r>
            <a:r>
              <a:rPr kumimoji="0" lang="en-US" altLang="zh-CN" sz="20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a:t>
            </a:r>
            <a:r>
              <a:rPr kumimoji="0" lang="zh-CN" altLang="en-US" sz="20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按非降次序排列，</a:t>
            </a:r>
            <a:r>
              <a:rPr kumimoji="0" lang="en-US" altLang="zh-CN" sz="20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 </a:t>
            </a:r>
          </a:p>
          <a:p>
            <a:pPr marL="0" marR="0" lvl="0" indent="0" defTabSz="914400" eaLnBrk="1" fontAlgn="base" latinLnBrk="0" hangingPunct="1">
              <a:lnSpc>
                <a:spcPct val="80000"/>
              </a:lnSpc>
              <a:spcBef>
                <a:spcPct val="20000"/>
              </a:spcBef>
              <a:spcAft>
                <a:spcPct val="0"/>
              </a:spcAft>
              <a:buClr>
                <a:srgbClr val="CC9900"/>
              </a:buClr>
              <a:buSzPct val="65000"/>
              <a:buFont typeface="Wingdings" panose="05000000000000000000" pitchFamily="2" charset="2"/>
              <a:buNone/>
              <a:tabLst/>
              <a:defRPr/>
            </a:pPr>
            <a:endParaRPr kumimoji="0" lang="en-US" altLang="zh-CN" sz="20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endParaRPr>
          </a:p>
          <a:p>
            <a:pPr marL="0" marR="0" lvl="0" indent="0" defTabSz="914400" eaLnBrk="1" fontAlgn="base" latinLnBrk="0" hangingPunct="1">
              <a:lnSpc>
                <a:spcPct val="80000"/>
              </a:lnSpc>
              <a:spcBef>
                <a:spcPct val="20000"/>
              </a:spcBef>
              <a:spcAft>
                <a:spcPct val="0"/>
              </a:spcAft>
              <a:buClr>
                <a:srgbClr val="CC9900"/>
              </a:buClr>
              <a:buSzPct val="65000"/>
              <a:buFont typeface="Wingdings" panose="05000000000000000000" pitchFamily="2" charset="2"/>
              <a:buNone/>
              <a:tabLst/>
              <a:defRPr/>
            </a:pPr>
            <a:endParaRPr kumimoji="0" lang="en-US" altLang="zh-CN" sz="20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endParaRPr>
          </a:p>
          <a:p>
            <a:pPr marL="0" marR="0" lvl="0" indent="0" defTabSz="914400" eaLnBrk="1" fontAlgn="base" latinLnBrk="0" hangingPunct="1">
              <a:lnSpc>
                <a:spcPct val="80000"/>
              </a:lnSpc>
              <a:spcBef>
                <a:spcPct val="20000"/>
              </a:spcBef>
              <a:spcAft>
                <a:spcPct val="0"/>
              </a:spcAft>
              <a:buClr>
                <a:srgbClr val="CC9900"/>
              </a:buClr>
              <a:buSzPct val="65000"/>
              <a:buFont typeface="Wingdings" panose="05000000000000000000" pitchFamily="2" charset="2"/>
              <a:buNone/>
              <a:tabLst/>
              <a:defRPr/>
            </a:pPr>
            <a:endParaRPr kumimoji="0" lang="en-US" altLang="zh-CN" sz="20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endParaRPr>
          </a:p>
          <a:p>
            <a:pPr marL="0" marR="0" lvl="0" indent="0" defTabSz="914400" eaLnBrk="1" fontAlgn="base" latinLnBrk="0" hangingPunct="1">
              <a:lnSpc>
                <a:spcPct val="80000"/>
              </a:lnSpc>
              <a:spcBef>
                <a:spcPct val="20000"/>
              </a:spcBef>
              <a:spcAft>
                <a:spcPct val="0"/>
              </a:spcAft>
              <a:buClr>
                <a:srgbClr val="CC9900"/>
              </a:buClr>
              <a:buSzPct val="65000"/>
              <a:buFont typeface="Wingdings" panose="05000000000000000000" pitchFamily="2" charset="2"/>
              <a:buNone/>
              <a:tabLst/>
              <a:defRPr/>
            </a:pPr>
            <a:r>
              <a:rPr kumimoji="0" lang="en-US" altLang="zh-CN" sz="20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 W(1)≤M,                            //</a:t>
            </a:r>
          </a:p>
        </p:txBody>
      </p:sp>
      <p:graphicFrame>
        <p:nvGraphicFramePr>
          <p:cNvPr id="17" name="Object 8"/>
          <p:cNvGraphicFramePr>
            <a:graphicFrameLocks noChangeAspect="1"/>
          </p:cNvGraphicFramePr>
          <p:nvPr>
            <p:extLst>
              <p:ext uri="{D42A27DB-BD31-4B8C-83A1-F6EECF244321}">
                <p14:modId xmlns:p14="http://schemas.microsoft.com/office/powerpoint/2010/main" val="3559697543"/>
              </p:ext>
            </p:extLst>
          </p:nvPr>
        </p:nvGraphicFramePr>
        <p:xfrm>
          <a:off x="8686218" y="1863410"/>
          <a:ext cx="2344737" cy="555625"/>
        </p:xfrm>
        <a:graphic>
          <a:graphicData uri="http://schemas.openxmlformats.org/presentationml/2006/ole">
            <mc:AlternateContent xmlns:mc="http://schemas.openxmlformats.org/markup-compatibility/2006">
              <mc:Choice xmlns:v="urn:schemas-microsoft-com:vml" Requires="v">
                <p:oleObj spid="_x0000_s2164" name="公式" r:id="rId6" imgW="1765300" imgH="431800" progId="Equation.3">
                  <p:embed/>
                </p:oleObj>
              </mc:Choice>
              <mc:Fallback>
                <p:oleObj name="公式" r:id="rId6" imgW="1765300" imgH="431800" progId="Equation.3">
                  <p:embed/>
                  <p:pic>
                    <p:nvPicPr>
                      <p:cNvPr id="138245" name="Object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686218" y="1863410"/>
                        <a:ext cx="2344737" cy="555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8" name="Object 9"/>
          <p:cNvGraphicFramePr>
            <a:graphicFrameLocks noChangeAspect="1"/>
          </p:cNvGraphicFramePr>
          <p:nvPr>
            <p:extLst>
              <p:ext uri="{D42A27DB-BD31-4B8C-83A1-F6EECF244321}">
                <p14:modId xmlns:p14="http://schemas.microsoft.com/office/powerpoint/2010/main" val="55221307"/>
              </p:ext>
            </p:extLst>
          </p:nvPr>
        </p:nvGraphicFramePr>
        <p:xfrm>
          <a:off x="9624161" y="2473472"/>
          <a:ext cx="1547813" cy="592137"/>
        </p:xfrm>
        <a:graphic>
          <a:graphicData uri="http://schemas.openxmlformats.org/presentationml/2006/ole">
            <mc:AlternateContent xmlns:mc="http://schemas.openxmlformats.org/markup-compatibility/2006">
              <mc:Choice xmlns:v="urn:schemas-microsoft-com:vml" Requires="v">
                <p:oleObj spid="_x0000_s2165" name="公式" r:id="rId8" imgW="825500" imgH="431800" progId="Equation.3">
                  <p:embed/>
                </p:oleObj>
              </mc:Choice>
              <mc:Fallback>
                <p:oleObj name="公式" r:id="rId8" imgW="825500" imgH="431800" progId="Equation.3">
                  <p:embed/>
                  <p:pic>
                    <p:nvPicPr>
                      <p:cNvPr id="138246" name="Object 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624161" y="2473472"/>
                        <a:ext cx="1547813" cy="5921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2627450629"/>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3333" y="338667"/>
            <a:ext cx="2607733" cy="593644"/>
          </a:xfrm>
          <a:prstGeom prst="rect">
            <a:avLst/>
          </a:prstGeom>
        </p:spPr>
      </p:pic>
      <p:pic>
        <p:nvPicPr>
          <p:cNvPr id="3" name="图片 2"/>
          <p:cNvPicPr>
            <a:picLocks noChangeAspect="1"/>
          </p:cNvPicPr>
          <p:nvPr/>
        </p:nvPicPr>
        <p:blipFill rotWithShape="1">
          <a:blip r:embed="rId5">
            <a:alphaModFix amt="4000"/>
            <a:extLst>
              <a:ext uri="{28A0092B-C50C-407E-A947-70E740481C1C}">
                <a14:useLocalDpi xmlns:a14="http://schemas.microsoft.com/office/drawing/2010/main" val="0"/>
              </a:ext>
            </a:extLst>
          </a:blip>
          <a:srcRect t="4939" r="28793" b="22469"/>
          <a:stretch/>
        </p:blipFill>
        <p:spPr>
          <a:xfrm>
            <a:off x="2641601" y="902926"/>
            <a:ext cx="9550400" cy="5955074"/>
          </a:xfrm>
          <a:prstGeom prst="rect">
            <a:avLst/>
          </a:prstGeom>
        </p:spPr>
      </p:pic>
      <p:sp>
        <p:nvSpPr>
          <p:cNvPr id="6" name="矩形 5"/>
          <p:cNvSpPr/>
          <p:nvPr/>
        </p:nvSpPr>
        <p:spPr>
          <a:xfrm>
            <a:off x="1965960" y="1253432"/>
            <a:ext cx="9858544" cy="45719"/>
          </a:xfrm>
          <a:prstGeom prst="rect">
            <a:avLst/>
          </a:prstGeom>
          <a:solidFill>
            <a:srgbClr val="239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矩形 9"/>
          <p:cNvSpPr/>
          <p:nvPr/>
        </p:nvSpPr>
        <p:spPr>
          <a:xfrm>
            <a:off x="9946257" y="383465"/>
            <a:ext cx="1878246" cy="523220"/>
          </a:xfrm>
          <a:prstGeom prst="rect">
            <a:avLst/>
          </a:prstGeom>
          <a:solidFill>
            <a:srgbClr val="239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矩形 10"/>
          <p:cNvSpPr/>
          <p:nvPr/>
        </p:nvSpPr>
        <p:spPr>
          <a:xfrm>
            <a:off x="9877245" y="352688"/>
            <a:ext cx="2040818" cy="584775"/>
          </a:xfrm>
          <a:prstGeom prst="rect">
            <a:avLst/>
          </a:prstGeom>
        </p:spPr>
        <p:txBody>
          <a:bodyPr wrap="square" anchor="ct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lnSpc>
                <a:spcPct val="100000"/>
              </a:lnSpc>
              <a:spcBef>
                <a:spcPts val="0"/>
              </a:spcBef>
              <a:spcAft>
                <a:spcPts val="0"/>
              </a:spcAft>
              <a:defRPr/>
            </a:pPr>
            <a:r>
              <a:rPr lang="zh-CN" altLang="en-US" sz="3200" b="1" dirty="0" smtClean="0">
                <a:solidFill>
                  <a:schemeClr val="bg1"/>
                </a:solidFill>
                <a:latin typeface="微软雅黑" charset="-122"/>
                <a:ea typeface="微软雅黑" charset="-122"/>
                <a:sym typeface="+mn-ea"/>
              </a:rPr>
              <a:t>子集和数</a:t>
            </a:r>
            <a:endParaRPr lang="zh-CN" altLang="en-US" sz="3200" b="1" dirty="0">
              <a:solidFill>
                <a:schemeClr val="bg1"/>
              </a:solidFill>
              <a:latin typeface="微软雅黑" charset="-122"/>
              <a:ea typeface="微软雅黑" charset="-122"/>
              <a:sym typeface="+mn-ea"/>
            </a:endParaRPr>
          </a:p>
        </p:txBody>
      </p:sp>
      <p:sp>
        <p:nvSpPr>
          <p:cNvPr id="13" name="文本框 12"/>
          <p:cNvSpPr txBox="1"/>
          <p:nvPr/>
        </p:nvSpPr>
        <p:spPr>
          <a:xfrm>
            <a:off x="423334" y="972529"/>
            <a:ext cx="1542626" cy="584775"/>
          </a:xfrm>
          <a:prstGeom prst="rect">
            <a:avLst/>
          </a:prstGeom>
          <a:noFill/>
        </p:spPr>
        <p:txBody>
          <a:bodyPr wrap="square" rtlCol="0">
            <a:spAutoFit/>
          </a:bodyPr>
          <a:lstStyle/>
          <a:p>
            <a:r>
              <a:rPr kumimoji="1" lang="zh-CN" altLang="en-US" sz="3200" b="1" dirty="0">
                <a:latin typeface="Microsoft YaHei" charset="-122"/>
                <a:ea typeface="Microsoft YaHei" charset="-122"/>
                <a:cs typeface="Microsoft YaHei" charset="-122"/>
              </a:rPr>
              <a:t>伪代码</a:t>
            </a:r>
          </a:p>
        </p:txBody>
      </p:sp>
      <p:sp>
        <p:nvSpPr>
          <p:cNvPr id="7" name="矩形 6"/>
          <p:cNvSpPr/>
          <p:nvPr/>
        </p:nvSpPr>
        <p:spPr>
          <a:xfrm>
            <a:off x="1856232" y="1426146"/>
            <a:ext cx="8247888" cy="2746906"/>
          </a:xfrm>
          <a:prstGeom prst="rect">
            <a:avLst/>
          </a:prstGeom>
        </p:spPr>
        <p:txBody>
          <a:bodyPr wrap="square">
            <a:spAutoFit/>
          </a:bodyPr>
          <a:lstStyle/>
          <a:p>
            <a:pPr lvl="0" fontAlgn="base">
              <a:lnSpc>
                <a:spcPct val="125000"/>
              </a:lnSpc>
              <a:spcBef>
                <a:spcPct val="0"/>
              </a:spcBef>
              <a:spcAft>
                <a:spcPct val="0"/>
              </a:spcAft>
              <a:defRPr/>
            </a:pPr>
            <a:r>
              <a:rPr lang="en-US" altLang="zh-CN" kern="0" dirty="0" smtClean="0">
                <a:solidFill>
                  <a:srgbClr val="000000"/>
                </a:solidFill>
                <a:latin typeface="微软雅黑" panose="020B0503020204020204" pitchFamily="34" charset="-122"/>
                <a:ea typeface="微软雅黑" panose="020B0503020204020204" pitchFamily="34" charset="-122"/>
                <a:sym typeface="Wingdings" pitchFamily="2" charset="2"/>
              </a:rPr>
              <a:t>//</a:t>
            </a:r>
            <a:r>
              <a:rPr lang="zh-CN" altLang="en-US" kern="0" dirty="0">
                <a:solidFill>
                  <a:srgbClr val="000000"/>
                </a:solidFill>
                <a:latin typeface="微软雅黑" panose="020B0503020204020204" pitchFamily="34" charset="-122"/>
                <a:ea typeface="微软雅黑" panose="020B0503020204020204" pitchFamily="34" charset="-122"/>
                <a:sym typeface="Wingdings" pitchFamily="2" charset="2"/>
              </a:rPr>
              <a:t>生成右儿子，计算</a:t>
            </a:r>
            <a:r>
              <a:rPr lang="en-US" altLang="zh-CN" kern="0" dirty="0">
                <a:solidFill>
                  <a:srgbClr val="000000"/>
                </a:solidFill>
                <a:latin typeface="微软雅黑" panose="020B0503020204020204" pitchFamily="34" charset="-122"/>
                <a:ea typeface="微软雅黑" panose="020B0503020204020204" pitchFamily="34" charset="-122"/>
                <a:sym typeface="Wingdings" pitchFamily="2" charset="2"/>
              </a:rPr>
              <a:t>B</a:t>
            </a:r>
            <a:r>
              <a:rPr lang="en-US" altLang="zh-CN" kern="0" baseline="-25000" dirty="0">
                <a:solidFill>
                  <a:srgbClr val="000000"/>
                </a:solidFill>
                <a:latin typeface="微软雅黑" panose="020B0503020204020204" pitchFamily="34" charset="-122"/>
                <a:ea typeface="微软雅黑" panose="020B0503020204020204" pitchFamily="34" charset="-122"/>
                <a:sym typeface="Wingdings" pitchFamily="2" charset="2"/>
              </a:rPr>
              <a:t>k</a:t>
            </a:r>
            <a:r>
              <a:rPr lang="zh-CN" altLang="en-US" kern="0" dirty="0">
                <a:solidFill>
                  <a:srgbClr val="000000"/>
                </a:solidFill>
                <a:latin typeface="微软雅黑" panose="020B0503020204020204" pitchFamily="34" charset="-122"/>
                <a:ea typeface="微软雅黑" panose="020B0503020204020204" pitchFamily="34" charset="-122"/>
                <a:sym typeface="Wingdings" pitchFamily="2" charset="2"/>
              </a:rPr>
              <a:t>的值</a:t>
            </a:r>
            <a:r>
              <a:rPr lang="en-US" altLang="zh-CN" kern="0" dirty="0">
                <a:solidFill>
                  <a:srgbClr val="000000"/>
                </a:solidFill>
                <a:latin typeface="微软雅黑" panose="020B0503020204020204" pitchFamily="34" charset="-122"/>
                <a:ea typeface="微软雅黑" panose="020B0503020204020204" pitchFamily="34" charset="-122"/>
                <a:sym typeface="Wingdings" pitchFamily="2" charset="2"/>
              </a:rPr>
              <a:t>//</a:t>
            </a:r>
          </a:p>
          <a:p>
            <a:pPr lvl="0" fontAlgn="base">
              <a:lnSpc>
                <a:spcPct val="125000"/>
              </a:lnSpc>
              <a:spcBef>
                <a:spcPct val="0"/>
              </a:spcBef>
              <a:spcAft>
                <a:spcPct val="0"/>
              </a:spcAft>
              <a:defRPr/>
            </a:pPr>
            <a:r>
              <a:rPr lang="en-US" altLang="zh-CN" sz="2400" kern="0" dirty="0">
                <a:solidFill>
                  <a:srgbClr val="000000"/>
                </a:solidFill>
                <a:latin typeface="微软雅黑" panose="020B0503020204020204" pitchFamily="34" charset="-122"/>
                <a:ea typeface="微软雅黑" panose="020B0503020204020204" pitchFamily="34" charset="-122"/>
                <a:sym typeface="Wingdings" pitchFamily="2" charset="2"/>
              </a:rPr>
              <a:t>     if  </a:t>
            </a:r>
            <a:r>
              <a:rPr lang="en-US" altLang="zh-CN" sz="2400" kern="0" dirty="0" err="1">
                <a:solidFill>
                  <a:srgbClr val="000000"/>
                </a:solidFill>
                <a:latin typeface="微软雅黑" panose="020B0503020204020204" pitchFamily="34" charset="-122"/>
                <a:ea typeface="微软雅黑" panose="020B0503020204020204" pitchFamily="34" charset="-122"/>
                <a:sym typeface="Wingdings" pitchFamily="2" charset="2"/>
              </a:rPr>
              <a:t>s+r-W</a:t>
            </a:r>
            <a:r>
              <a:rPr lang="en-US" altLang="zh-CN" sz="2400" kern="0" dirty="0">
                <a:solidFill>
                  <a:srgbClr val="000000"/>
                </a:solidFill>
                <a:latin typeface="微软雅黑" panose="020B0503020204020204" pitchFamily="34" charset="-122"/>
                <a:ea typeface="微软雅黑" panose="020B0503020204020204" pitchFamily="34" charset="-122"/>
                <a:sym typeface="Wingdings" pitchFamily="2" charset="2"/>
              </a:rPr>
              <a:t>(k)&gt;=M and </a:t>
            </a:r>
            <a:r>
              <a:rPr lang="en-US" altLang="zh-CN" sz="2400" kern="0" dirty="0" err="1">
                <a:solidFill>
                  <a:srgbClr val="000000"/>
                </a:solidFill>
                <a:latin typeface="微软雅黑" panose="020B0503020204020204" pitchFamily="34" charset="-122"/>
                <a:ea typeface="微软雅黑" panose="020B0503020204020204" pitchFamily="34" charset="-122"/>
                <a:sym typeface="Wingdings" pitchFamily="2" charset="2"/>
              </a:rPr>
              <a:t>s+W</a:t>
            </a:r>
            <a:r>
              <a:rPr lang="en-US" altLang="zh-CN" sz="2400" kern="0" dirty="0">
                <a:solidFill>
                  <a:srgbClr val="000000"/>
                </a:solidFill>
                <a:latin typeface="微软雅黑" panose="020B0503020204020204" pitchFamily="34" charset="-122"/>
                <a:ea typeface="微软雅黑" panose="020B0503020204020204" pitchFamily="34" charset="-122"/>
                <a:sym typeface="Wingdings" pitchFamily="2" charset="2"/>
              </a:rPr>
              <a:t>(k+1)&lt;=M    </a:t>
            </a:r>
            <a:r>
              <a:rPr lang="en-US" altLang="zh-CN" kern="0" dirty="0">
                <a:solidFill>
                  <a:srgbClr val="000000"/>
                </a:solidFill>
                <a:latin typeface="微软雅黑" panose="020B0503020204020204" pitchFamily="34" charset="-122"/>
                <a:ea typeface="微软雅黑" panose="020B0503020204020204" pitchFamily="34" charset="-122"/>
                <a:sym typeface="Wingdings" pitchFamily="2" charset="2"/>
              </a:rPr>
              <a:t>//</a:t>
            </a:r>
            <a:r>
              <a:rPr lang="zh-CN" altLang="en-US" kern="0" dirty="0">
                <a:solidFill>
                  <a:srgbClr val="000000"/>
                </a:solidFill>
                <a:latin typeface="微软雅黑" panose="020B0503020204020204" pitchFamily="34" charset="-122"/>
                <a:ea typeface="微软雅黑" panose="020B0503020204020204" pitchFamily="34" charset="-122"/>
                <a:sym typeface="Wingdings" pitchFamily="2" charset="2"/>
              </a:rPr>
              <a:t>确保</a:t>
            </a:r>
            <a:r>
              <a:rPr lang="en-US" altLang="zh-CN" kern="0" dirty="0">
                <a:solidFill>
                  <a:srgbClr val="000000"/>
                </a:solidFill>
                <a:latin typeface="微软雅黑" panose="020B0503020204020204" pitchFamily="34" charset="-122"/>
                <a:ea typeface="微软雅黑" panose="020B0503020204020204" pitchFamily="34" charset="-122"/>
                <a:sym typeface="Wingdings" pitchFamily="2" charset="2"/>
              </a:rPr>
              <a:t>B</a:t>
            </a:r>
            <a:r>
              <a:rPr lang="en-US" altLang="zh-CN" kern="0" baseline="-25000" dirty="0">
                <a:solidFill>
                  <a:srgbClr val="000000"/>
                </a:solidFill>
                <a:latin typeface="微软雅黑" panose="020B0503020204020204" pitchFamily="34" charset="-122"/>
                <a:ea typeface="微软雅黑" panose="020B0503020204020204" pitchFamily="34" charset="-122"/>
                <a:sym typeface="Wingdings" pitchFamily="2" charset="2"/>
              </a:rPr>
              <a:t>k</a:t>
            </a:r>
            <a:r>
              <a:rPr lang="zh-CN" altLang="en-US" kern="0" dirty="0">
                <a:solidFill>
                  <a:srgbClr val="000000"/>
                </a:solidFill>
                <a:latin typeface="微软雅黑" panose="020B0503020204020204" pitchFamily="34" charset="-122"/>
                <a:ea typeface="微软雅黑" panose="020B0503020204020204" pitchFamily="34" charset="-122"/>
                <a:sym typeface="Wingdings" pitchFamily="2" charset="2"/>
              </a:rPr>
              <a:t>＝</a:t>
            </a:r>
            <a:r>
              <a:rPr lang="en-US" altLang="zh-CN" kern="0" dirty="0">
                <a:solidFill>
                  <a:srgbClr val="000000"/>
                </a:solidFill>
                <a:latin typeface="微软雅黑" panose="020B0503020204020204" pitchFamily="34" charset="-122"/>
                <a:ea typeface="微软雅黑" panose="020B0503020204020204" pitchFamily="34" charset="-122"/>
                <a:sym typeface="Wingdings" pitchFamily="2" charset="2"/>
              </a:rPr>
              <a:t>true//</a:t>
            </a:r>
          </a:p>
          <a:p>
            <a:pPr lvl="0" fontAlgn="base">
              <a:lnSpc>
                <a:spcPct val="125000"/>
              </a:lnSpc>
              <a:spcBef>
                <a:spcPct val="0"/>
              </a:spcBef>
              <a:spcAft>
                <a:spcPct val="0"/>
              </a:spcAft>
              <a:defRPr/>
            </a:pPr>
            <a:r>
              <a:rPr lang="en-US" altLang="zh-CN" sz="2400" kern="0" dirty="0">
                <a:solidFill>
                  <a:srgbClr val="000000"/>
                </a:solidFill>
                <a:latin typeface="微软雅黑" panose="020B0503020204020204" pitchFamily="34" charset="-122"/>
                <a:ea typeface="微软雅黑" panose="020B0503020204020204" pitchFamily="34" charset="-122"/>
                <a:sym typeface="Wingdings" pitchFamily="2" charset="2"/>
              </a:rPr>
              <a:t>             then   X(k)←0</a:t>
            </a:r>
          </a:p>
          <a:p>
            <a:pPr lvl="0" fontAlgn="base">
              <a:lnSpc>
                <a:spcPct val="125000"/>
              </a:lnSpc>
              <a:spcBef>
                <a:spcPct val="0"/>
              </a:spcBef>
              <a:spcAft>
                <a:spcPct val="0"/>
              </a:spcAft>
              <a:defRPr/>
            </a:pPr>
            <a:r>
              <a:rPr lang="en-US" altLang="zh-CN" sz="2400" kern="0" dirty="0">
                <a:solidFill>
                  <a:srgbClr val="000000"/>
                </a:solidFill>
                <a:latin typeface="微软雅黑" panose="020B0503020204020204" pitchFamily="34" charset="-122"/>
                <a:ea typeface="微软雅黑" panose="020B0503020204020204" pitchFamily="34" charset="-122"/>
                <a:sym typeface="Wingdings" pitchFamily="2" charset="2"/>
              </a:rPr>
              <a:t>                       call SUMOFSUB(s,k+1,r-W(k))</a:t>
            </a:r>
          </a:p>
          <a:p>
            <a:pPr lvl="0" fontAlgn="base">
              <a:lnSpc>
                <a:spcPct val="125000"/>
              </a:lnSpc>
              <a:spcBef>
                <a:spcPct val="0"/>
              </a:spcBef>
              <a:spcAft>
                <a:spcPct val="0"/>
              </a:spcAft>
              <a:defRPr/>
            </a:pPr>
            <a:r>
              <a:rPr lang="en-US" altLang="zh-CN" sz="2400" kern="0" dirty="0">
                <a:solidFill>
                  <a:srgbClr val="000000"/>
                </a:solidFill>
                <a:latin typeface="微软雅黑" panose="020B0503020204020204" pitchFamily="34" charset="-122"/>
                <a:ea typeface="微软雅黑" panose="020B0503020204020204" pitchFamily="34" charset="-122"/>
                <a:sym typeface="Wingdings" pitchFamily="2" charset="2"/>
              </a:rPr>
              <a:t>     endif</a:t>
            </a:r>
          </a:p>
          <a:p>
            <a:pPr lvl="0" fontAlgn="base">
              <a:lnSpc>
                <a:spcPct val="125000"/>
              </a:lnSpc>
              <a:spcBef>
                <a:spcPct val="0"/>
              </a:spcBef>
              <a:spcAft>
                <a:spcPct val="0"/>
              </a:spcAft>
              <a:defRPr/>
            </a:pPr>
            <a:r>
              <a:rPr lang="en-US" altLang="zh-CN" sz="2400" kern="0" dirty="0">
                <a:solidFill>
                  <a:srgbClr val="000000"/>
                </a:solidFill>
                <a:latin typeface="微软雅黑" panose="020B0503020204020204" pitchFamily="34" charset="-122"/>
                <a:ea typeface="微软雅黑" panose="020B0503020204020204" pitchFamily="34" charset="-122"/>
                <a:sym typeface="Wingdings" pitchFamily="2" charset="2"/>
              </a:rPr>
              <a:t>end SUMOFSUB</a:t>
            </a:r>
            <a:endParaRPr lang="zh-CN" altLang="en-US" sz="2400" kern="0" dirty="0">
              <a:solidFill>
                <a:srgbClr val="000000"/>
              </a:solidFill>
              <a:latin typeface="微软雅黑" panose="020B0503020204020204" pitchFamily="34" charset="-122"/>
              <a:ea typeface="微软雅黑" panose="020B0503020204020204" pitchFamily="34" charset="-122"/>
              <a:sym typeface="Wingdings" pitchFamily="2" charset="2"/>
            </a:endParaRPr>
          </a:p>
        </p:txBody>
      </p:sp>
      <p:sp>
        <p:nvSpPr>
          <p:cNvPr id="9" name="Rectangle 13"/>
          <p:cNvSpPr>
            <a:spLocks noChangeArrowheads="1"/>
          </p:cNvSpPr>
          <p:nvPr/>
        </p:nvSpPr>
        <p:spPr bwMode="auto">
          <a:xfrm>
            <a:off x="7824003" y="3274254"/>
            <a:ext cx="4000500" cy="495300"/>
          </a:xfrm>
          <a:prstGeom prst="rect">
            <a:avLst/>
          </a:prstGeom>
          <a:solidFill>
            <a:srgbClr val="CDFFE6"/>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9600">
                <a:solidFill>
                  <a:schemeClr val="tx1"/>
                </a:solidFill>
                <a:latin typeface="Arial" panose="020B0604020202020204" pitchFamily="34" charset="0"/>
                <a:ea typeface="宋体" panose="02010600030101010101" pitchFamily="2" charset="-122"/>
              </a:defRPr>
            </a:lvl1pPr>
            <a:lvl2pPr marL="742950" indent="-285750">
              <a:defRPr sz="9600">
                <a:solidFill>
                  <a:schemeClr val="tx1"/>
                </a:solidFill>
                <a:latin typeface="Arial" panose="020B0604020202020204" pitchFamily="34" charset="0"/>
                <a:ea typeface="宋体" panose="02010600030101010101" pitchFamily="2" charset="-122"/>
              </a:defRPr>
            </a:lvl2pPr>
            <a:lvl3pPr marL="1143000" indent="-228600">
              <a:defRPr sz="9600">
                <a:solidFill>
                  <a:schemeClr val="tx1"/>
                </a:solidFill>
                <a:latin typeface="Arial" panose="020B0604020202020204" pitchFamily="34" charset="0"/>
                <a:ea typeface="宋体" panose="02010600030101010101" pitchFamily="2" charset="-122"/>
              </a:defRPr>
            </a:lvl3pPr>
            <a:lvl4pPr marL="1600200" indent="-228600">
              <a:defRPr sz="9600">
                <a:solidFill>
                  <a:schemeClr val="tx1"/>
                </a:solidFill>
                <a:latin typeface="Arial" panose="020B0604020202020204" pitchFamily="34" charset="0"/>
                <a:ea typeface="宋体" panose="02010600030101010101" pitchFamily="2" charset="-122"/>
              </a:defRPr>
            </a:lvl4pPr>
            <a:lvl5pPr marL="2057400" indent="-228600">
              <a:defRPr sz="96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96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96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96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96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50000"/>
              </a:lnSpc>
              <a:spcBef>
                <a:spcPct val="20000"/>
              </a:spcBef>
              <a:spcAft>
                <a:spcPct val="0"/>
              </a:spcAft>
              <a:buClr>
                <a:srgbClr val="CC9900"/>
              </a:buClr>
              <a:buSzPct val="65000"/>
              <a:buFont typeface="Wingdings" panose="05000000000000000000" pitchFamily="2" charset="2"/>
              <a:buNone/>
              <a:tabLst/>
              <a:defRPr/>
            </a:pPr>
            <a:r>
              <a:rPr kumimoji="0" lang="zh-CN" altLang="en-US" sz="20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首次调用</a:t>
            </a:r>
            <a:r>
              <a:rPr kumimoji="0" lang="en-US" altLang="zh-CN" sz="20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SUMOFSUB(0,1,           )</a:t>
            </a:r>
          </a:p>
        </p:txBody>
      </p:sp>
      <p:graphicFrame>
        <p:nvGraphicFramePr>
          <p:cNvPr id="12" name="Object 9"/>
          <p:cNvGraphicFramePr>
            <a:graphicFrameLocks noChangeAspect="1"/>
          </p:cNvGraphicFramePr>
          <p:nvPr>
            <p:extLst>
              <p:ext uri="{D42A27DB-BD31-4B8C-83A1-F6EECF244321}">
                <p14:modId xmlns:p14="http://schemas.microsoft.com/office/powerpoint/2010/main" val="3028303243"/>
              </p:ext>
            </p:extLst>
          </p:nvPr>
        </p:nvGraphicFramePr>
        <p:xfrm>
          <a:off x="10872003" y="3304416"/>
          <a:ext cx="819150" cy="511175"/>
        </p:xfrm>
        <a:graphic>
          <a:graphicData uri="http://schemas.openxmlformats.org/presentationml/2006/ole">
            <mc:AlternateContent xmlns:mc="http://schemas.openxmlformats.org/markup-compatibility/2006">
              <mc:Choice xmlns:v="urn:schemas-microsoft-com:vml" Requires="v">
                <p:oleObj spid="_x0000_s3131" name="公式" r:id="rId6" imgW="520474" imgH="444307" progId="Equation.3">
                  <p:embed/>
                </p:oleObj>
              </mc:Choice>
              <mc:Fallback>
                <p:oleObj name="公式" r:id="rId6" imgW="520474" imgH="444307" progId="Equation.3">
                  <p:embed/>
                  <p:pic>
                    <p:nvPicPr>
                      <p:cNvPr id="138249" name="Object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872003" y="3304416"/>
                        <a:ext cx="819150"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512283811"/>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3333" y="338667"/>
            <a:ext cx="2607733" cy="593644"/>
          </a:xfrm>
          <a:prstGeom prst="rect">
            <a:avLst/>
          </a:prstGeom>
        </p:spPr>
      </p:pic>
      <p:pic>
        <p:nvPicPr>
          <p:cNvPr id="3" name="图片 2"/>
          <p:cNvPicPr>
            <a:picLocks noChangeAspect="1"/>
          </p:cNvPicPr>
          <p:nvPr/>
        </p:nvPicPr>
        <p:blipFill rotWithShape="1">
          <a:blip r:embed="rId4">
            <a:alphaModFix amt="4000"/>
            <a:extLst>
              <a:ext uri="{28A0092B-C50C-407E-A947-70E740481C1C}">
                <a14:useLocalDpi xmlns:a14="http://schemas.microsoft.com/office/drawing/2010/main" val="0"/>
              </a:ext>
            </a:extLst>
          </a:blip>
          <a:srcRect t="4939" r="28793" b="22469"/>
          <a:stretch/>
        </p:blipFill>
        <p:spPr>
          <a:xfrm>
            <a:off x="2641601" y="1253432"/>
            <a:ext cx="9550400" cy="5604568"/>
          </a:xfrm>
          <a:prstGeom prst="rect">
            <a:avLst/>
          </a:prstGeom>
        </p:spPr>
      </p:pic>
      <p:sp>
        <p:nvSpPr>
          <p:cNvPr id="6" name="矩形 5"/>
          <p:cNvSpPr/>
          <p:nvPr/>
        </p:nvSpPr>
        <p:spPr>
          <a:xfrm>
            <a:off x="2359152" y="1253432"/>
            <a:ext cx="9465352" cy="45719"/>
          </a:xfrm>
          <a:prstGeom prst="rect">
            <a:avLst/>
          </a:prstGeom>
          <a:solidFill>
            <a:srgbClr val="239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矩形 9"/>
          <p:cNvSpPr/>
          <p:nvPr/>
        </p:nvSpPr>
        <p:spPr>
          <a:xfrm>
            <a:off x="9946257" y="383465"/>
            <a:ext cx="1878246" cy="523220"/>
          </a:xfrm>
          <a:prstGeom prst="rect">
            <a:avLst/>
          </a:prstGeom>
          <a:solidFill>
            <a:srgbClr val="239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矩形 10"/>
          <p:cNvSpPr/>
          <p:nvPr/>
        </p:nvSpPr>
        <p:spPr>
          <a:xfrm>
            <a:off x="9877245" y="352688"/>
            <a:ext cx="2040818" cy="584775"/>
          </a:xfrm>
          <a:prstGeom prst="rect">
            <a:avLst/>
          </a:prstGeom>
        </p:spPr>
        <p:txBody>
          <a:bodyPr wrap="square" anchor="ct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lnSpc>
                <a:spcPct val="100000"/>
              </a:lnSpc>
              <a:spcBef>
                <a:spcPts val="0"/>
              </a:spcBef>
              <a:spcAft>
                <a:spcPts val="0"/>
              </a:spcAft>
              <a:defRPr/>
            </a:pPr>
            <a:r>
              <a:rPr lang="zh-CN" altLang="en-US" sz="3200" b="1" dirty="0" smtClean="0">
                <a:solidFill>
                  <a:schemeClr val="bg1"/>
                </a:solidFill>
                <a:latin typeface="微软雅黑" charset="-122"/>
                <a:ea typeface="微软雅黑" charset="-122"/>
                <a:sym typeface="+mn-ea"/>
              </a:rPr>
              <a:t>子集和数</a:t>
            </a:r>
            <a:endParaRPr lang="zh-CN" altLang="en-US" sz="3200" b="1" dirty="0">
              <a:solidFill>
                <a:schemeClr val="bg1"/>
              </a:solidFill>
              <a:latin typeface="微软雅黑" charset="-122"/>
              <a:ea typeface="微软雅黑" charset="-122"/>
              <a:sym typeface="+mn-ea"/>
            </a:endParaRPr>
          </a:p>
        </p:txBody>
      </p:sp>
      <p:sp>
        <p:nvSpPr>
          <p:cNvPr id="13" name="文本框 12"/>
          <p:cNvSpPr txBox="1"/>
          <p:nvPr/>
        </p:nvSpPr>
        <p:spPr>
          <a:xfrm>
            <a:off x="423334" y="972529"/>
            <a:ext cx="1862666" cy="584775"/>
          </a:xfrm>
          <a:prstGeom prst="rect">
            <a:avLst/>
          </a:prstGeom>
          <a:noFill/>
        </p:spPr>
        <p:txBody>
          <a:bodyPr wrap="square" rtlCol="0">
            <a:spAutoFit/>
          </a:bodyPr>
          <a:lstStyle/>
          <a:p>
            <a:r>
              <a:rPr kumimoji="1" lang="zh-CN" altLang="en-US" sz="3200" b="1" dirty="0" smtClean="0">
                <a:latin typeface="Microsoft YaHei" charset="-122"/>
                <a:ea typeface="Microsoft YaHei" charset="-122"/>
                <a:cs typeface="Microsoft YaHei" charset="-122"/>
              </a:rPr>
              <a:t>树型实例</a:t>
            </a:r>
            <a:endParaRPr kumimoji="1" lang="zh-CN" altLang="en-US" sz="3200" b="1" dirty="0">
              <a:latin typeface="Microsoft YaHei" charset="-122"/>
              <a:ea typeface="Microsoft YaHei" charset="-122"/>
              <a:cs typeface="Microsoft YaHei" charset="-122"/>
            </a:endParaRPr>
          </a:p>
        </p:txBody>
      </p:sp>
      <p:sp>
        <p:nvSpPr>
          <p:cNvPr id="14" name="Rectangle 3"/>
          <p:cNvSpPr txBox="1">
            <a:spLocks noChangeArrowheads="1"/>
          </p:cNvSpPr>
          <p:nvPr/>
        </p:nvSpPr>
        <p:spPr bwMode="auto">
          <a:xfrm>
            <a:off x="461423" y="2276205"/>
            <a:ext cx="2187228" cy="3905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0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anose="05000000000000000000" pitchFamily="2" charset="2"/>
              <a:buChar char="q"/>
              <a:defRPr sz="2600">
                <a:solidFill>
                  <a:schemeClr val="tx1"/>
                </a:solidFill>
                <a:latin typeface="+mn-lt"/>
                <a:ea typeface="+mn-ea"/>
              </a:defRPr>
            </a:lvl2pPr>
            <a:lvl3pPr marL="1022350" indent="-350838" algn="l" rtl="0" eaLnBrk="0" fontAlgn="base" hangingPunct="0">
              <a:spcBef>
                <a:spcPct val="20000"/>
              </a:spcBef>
              <a:spcAft>
                <a:spcPct val="0"/>
              </a:spcAft>
              <a:buClr>
                <a:schemeClr val="accent1"/>
              </a:buClr>
              <a:buSzPct val="65000"/>
              <a:buFont typeface="Wingdings" panose="05000000000000000000" pitchFamily="2" charset="2"/>
              <a:buChar char="n"/>
              <a:defRPr sz="2200">
                <a:solidFill>
                  <a:schemeClr val="tx1"/>
                </a:solidFill>
                <a:latin typeface="+mn-lt"/>
                <a:ea typeface="+mn-ea"/>
              </a:defRPr>
            </a:lvl3pPr>
            <a:lvl4pPr marL="1339850" indent="-315913" algn="l" rtl="0" eaLnBrk="0" fontAlgn="base" hangingPunct="0">
              <a:spcBef>
                <a:spcPct val="20000"/>
              </a:spcBef>
              <a:spcAft>
                <a:spcPct val="0"/>
              </a:spcAft>
              <a:buClr>
                <a:schemeClr val="accent2"/>
              </a:buClr>
              <a:buSzPct val="70000"/>
              <a:buFont typeface="Wingdings" panose="05000000000000000000" pitchFamily="2" charset="2"/>
              <a:buChar char="q"/>
              <a:defRPr sz="2000">
                <a:solidFill>
                  <a:schemeClr val="tx1"/>
                </a:solidFill>
                <a:latin typeface="+mn-lt"/>
                <a:ea typeface="+mn-ea"/>
              </a:defRPr>
            </a:lvl4pPr>
            <a:lvl5pPr marL="1681163"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vl6pPr marL="21383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6pPr>
            <a:lvl7pPr marL="25955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7pPr>
            <a:lvl8pPr marL="30527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8pPr>
            <a:lvl9pPr marL="35099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9pPr>
          </a:lstStyle>
          <a:p>
            <a:pPr marL="342900" marR="0" lvl="0" indent="-342900" algn="l" defTabSz="914400" rtl="0" eaLnBrk="1" fontAlgn="base" latinLnBrk="0" hangingPunct="1">
              <a:lnSpc>
                <a:spcPct val="150000"/>
              </a:lnSpc>
              <a:spcBef>
                <a:spcPct val="0"/>
              </a:spcBef>
              <a:spcAft>
                <a:spcPct val="0"/>
              </a:spcAft>
              <a:buClr>
                <a:srgbClr val="CC9900"/>
              </a:buClr>
              <a:buSzPct val="65000"/>
              <a:buFont typeface="Wingdings" panose="05000000000000000000" pitchFamily="2" charset="2"/>
              <a:buChar char="n"/>
              <a:tabLst/>
              <a:defRPr/>
            </a:pPr>
            <a:r>
              <a:rPr kumimoji="0" lang="en-US" altLang="zh-CN" sz="21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n=6, M=30, W(1:6)=(5,10,12,13,15,18)</a:t>
            </a:r>
          </a:p>
          <a:p>
            <a:pPr marL="342900" marR="0" lvl="0" indent="-342900" algn="l" defTabSz="914400" rtl="0" eaLnBrk="1" fontAlgn="base" latinLnBrk="0" hangingPunct="1">
              <a:lnSpc>
                <a:spcPct val="150000"/>
              </a:lnSpc>
              <a:spcBef>
                <a:spcPct val="0"/>
              </a:spcBef>
              <a:spcAft>
                <a:spcPct val="0"/>
              </a:spcAft>
              <a:buClr>
                <a:srgbClr val="CC9900"/>
              </a:buClr>
              <a:buSzPct val="65000"/>
              <a:buFont typeface="Wingdings" panose="05000000000000000000" pitchFamily="2" charset="2"/>
              <a:buChar char="n"/>
              <a:tabLst/>
              <a:defRPr/>
            </a:pPr>
            <a:r>
              <a:rPr kumimoji="0" lang="zh-CN" altLang="en-US" sz="21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方形结点：</a:t>
            </a:r>
            <a:r>
              <a:rPr kumimoji="0" lang="en-US" altLang="zh-CN" sz="21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s</a:t>
            </a:r>
            <a:r>
              <a:rPr kumimoji="0" lang="zh-CN" altLang="en-US" sz="21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a:t>
            </a:r>
            <a:r>
              <a:rPr kumimoji="0" lang="en-US" altLang="zh-CN" sz="21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k</a:t>
            </a:r>
            <a:r>
              <a:rPr kumimoji="0" lang="zh-CN" altLang="en-US" sz="21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a:t>
            </a:r>
            <a:r>
              <a:rPr kumimoji="0" lang="en-US" altLang="zh-CN" sz="21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r</a:t>
            </a:r>
            <a:r>
              <a:rPr kumimoji="0" lang="zh-CN" altLang="en-US" sz="21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，圆形结点：输出答案的结点，共生成</a:t>
            </a:r>
            <a:r>
              <a:rPr kumimoji="0" lang="en-US" altLang="zh-CN" sz="21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20</a:t>
            </a:r>
            <a:r>
              <a:rPr kumimoji="0" lang="zh-CN" altLang="en-US" sz="21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个结点</a:t>
            </a:r>
          </a:p>
        </p:txBody>
      </p:sp>
      <p:grpSp>
        <p:nvGrpSpPr>
          <p:cNvPr id="15" name="Group 66"/>
          <p:cNvGrpSpPr>
            <a:grpSpLocks/>
          </p:cNvGrpSpPr>
          <p:nvPr/>
        </p:nvGrpSpPr>
        <p:grpSpPr bwMode="auto">
          <a:xfrm>
            <a:off x="2828038" y="1690290"/>
            <a:ext cx="9090025" cy="4759325"/>
            <a:chOff x="-34" y="1117"/>
            <a:chExt cx="5726" cy="2998"/>
          </a:xfrm>
        </p:grpSpPr>
        <p:sp>
          <p:nvSpPr>
            <p:cNvPr id="16" name="Text Box 6"/>
            <p:cNvSpPr txBox="1">
              <a:spLocks noChangeArrowheads="1"/>
            </p:cNvSpPr>
            <p:nvPr/>
          </p:nvSpPr>
          <p:spPr bwMode="auto">
            <a:xfrm>
              <a:off x="385" y="3838"/>
              <a:ext cx="998" cy="231"/>
            </a:xfrm>
            <a:prstGeom prst="rect">
              <a:avLst/>
            </a:prstGeom>
            <a:solidFill>
              <a:srgbClr val="FFCC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zh-CN" altLang="en-US"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a:t>
              </a:r>
              <a:r>
                <a:rPr kumimoji="0" lang="en-US" altLang="zh-CN"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1,1,0,0,1</a:t>
              </a:r>
              <a:r>
                <a:rPr kumimoji="0" lang="zh-CN" altLang="en-US"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a:t>
              </a:r>
            </a:p>
          </p:txBody>
        </p:sp>
        <p:sp>
          <p:nvSpPr>
            <p:cNvPr id="17" name="Text Box 7"/>
            <p:cNvSpPr txBox="1">
              <a:spLocks noChangeArrowheads="1"/>
            </p:cNvSpPr>
            <p:nvPr/>
          </p:nvSpPr>
          <p:spPr bwMode="auto">
            <a:xfrm>
              <a:off x="1474" y="3339"/>
              <a:ext cx="907" cy="231"/>
            </a:xfrm>
            <a:prstGeom prst="rect">
              <a:avLst/>
            </a:prstGeom>
            <a:solidFill>
              <a:srgbClr val="FFCC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zh-CN" altLang="en-US"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a:t>
              </a:r>
              <a:r>
                <a:rPr kumimoji="0" lang="en-US" altLang="zh-CN"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1,0,1,1</a:t>
              </a:r>
              <a:r>
                <a:rPr kumimoji="0" lang="zh-CN" altLang="en-US"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a:t>
              </a:r>
            </a:p>
          </p:txBody>
        </p:sp>
        <p:sp>
          <p:nvSpPr>
            <p:cNvPr id="18" name="Text Box 8"/>
            <p:cNvSpPr txBox="1">
              <a:spLocks noChangeArrowheads="1"/>
            </p:cNvSpPr>
            <p:nvPr/>
          </p:nvSpPr>
          <p:spPr bwMode="auto">
            <a:xfrm>
              <a:off x="4104" y="3884"/>
              <a:ext cx="1089" cy="231"/>
            </a:xfrm>
            <a:prstGeom prst="rect">
              <a:avLst/>
            </a:prstGeom>
            <a:solidFill>
              <a:srgbClr val="FFCC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zh-CN" altLang="en-US"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a:t>
              </a:r>
              <a:r>
                <a:rPr kumimoji="0" lang="en-US" altLang="zh-CN"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0,0,1,0,0,1</a:t>
              </a:r>
              <a:r>
                <a:rPr kumimoji="0" lang="zh-CN" altLang="en-US"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a:t>
              </a:r>
            </a:p>
          </p:txBody>
        </p:sp>
        <p:sp>
          <p:nvSpPr>
            <p:cNvPr id="19" name="Rectangle 10"/>
            <p:cNvSpPr>
              <a:spLocks noChangeArrowheads="1"/>
            </p:cNvSpPr>
            <p:nvPr/>
          </p:nvSpPr>
          <p:spPr bwMode="auto">
            <a:xfrm>
              <a:off x="1972" y="1117"/>
              <a:ext cx="726" cy="18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0,1,73</a:t>
              </a:r>
            </a:p>
          </p:txBody>
        </p:sp>
        <p:sp>
          <p:nvSpPr>
            <p:cNvPr id="20" name="Rectangle 11"/>
            <p:cNvSpPr>
              <a:spLocks noChangeArrowheads="1"/>
            </p:cNvSpPr>
            <p:nvPr/>
          </p:nvSpPr>
          <p:spPr bwMode="auto">
            <a:xfrm>
              <a:off x="929" y="1616"/>
              <a:ext cx="726" cy="18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5,2,68</a:t>
              </a:r>
            </a:p>
          </p:txBody>
        </p:sp>
        <p:sp>
          <p:nvSpPr>
            <p:cNvPr id="21" name="Line 12"/>
            <p:cNvSpPr>
              <a:spLocks noChangeShapeType="1"/>
            </p:cNvSpPr>
            <p:nvPr/>
          </p:nvSpPr>
          <p:spPr bwMode="auto">
            <a:xfrm flipH="1">
              <a:off x="1247" y="1298"/>
              <a:ext cx="1088" cy="31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22" name="Text Box 13"/>
            <p:cNvSpPr txBox="1">
              <a:spLocks noChangeArrowheads="1"/>
            </p:cNvSpPr>
            <p:nvPr/>
          </p:nvSpPr>
          <p:spPr bwMode="auto">
            <a:xfrm>
              <a:off x="1428" y="1253"/>
              <a:ext cx="544"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x(1)=1</a:t>
              </a:r>
            </a:p>
          </p:txBody>
        </p:sp>
        <p:sp>
          <p:nvSpPr>
            <p:cNvPr id="23" name="Rectangle 14"/>
            <p:cNvSpPr>
              <a:spLocks noChangeArrowheads="1"/>
            </p:cNvSpPr>
            <p:nvPr/>
          </p:nvSpPr>
          <p:spPr bwMode="auto">
            <a:xfrm>
              <a:off x="340" y="2024"/>
              <a:ext cx="590" cy="181"/>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15,3,58</a:t>
              </a:r>
            </a:p>
          </p:txBody>
        </p:sp>
        <p:sp>
          <p:nvSpPr>
            <p:cNvPr id="24" name="Line 15"/>
            <p:cNvSpPr>
              <a:spLocks noChangeShapeType="1"/>
            </p:cNvSpPr>
            <p:nvPr/>
          </p:nvSpPr>
          <p:spPr bwMode="auto">
            <a:xfrm flipH="1">
              <a:off x="657" y="1797"/>
              <a:ext cx="680" cy="22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25" name="Text Box 16"/>
            <p:cNvSpPr txBox="1">
              <a:spLocks noChangeArrowheads="1"/>
            </p:cNvSpPr>
            <p:nvPr/>
          </p:nvSpPr>
          <p:spPr bwMode="auto">
            <a:xfrm>
              <a:off x="521" y="1755"/>
              <a:ext cx="508"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x(2)=1</a:t>
              </a:r>
            </a:p>
          </p:txBody>
        </p:sp>
        <p:sp>
          <p:nvSpPr>
            <p:cNvPr id="26" name="Rectangle 17"/>
            <p:cNvSpPr>
              <a:spLocks noChangeArrowheads="1"/>
            </p:cNvSpPr>
            <p:nvPr/>
          </p:nvSpPr>
          <p:spPr bwMode="auto">
            <a:xfrm>
              <a:off x="612" y="2478"/>
              <a:ext cx="590" cy="18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15,4,46</a:t>
              </a:r>
            </a:p>
          </p:txBody>
        </p:sp>
        <p:sp>
          <p:nvSpPr>
            <p:cNvPr id="27" name="Rectangle 18"/>
            <p:cNvSpPr>
              <a:spLocks noChangeArrowheads="1"/>
            </p:cNvSpPr>
            <p:nvPr/>
          </p:nvSpPr>
          <p:spPr bwMode="auto">
            <a:xfrm>
              <a:off x="612" y="3022"/>
              <a:ext cx="726" cy="18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15,5,33</a:t>
              </a:r>
            </a:p>
          </p:txBody>
        </p:sp>
        <p:sp>
          <p:nvSpPr>
            <p:cNvPr id="28" name="Oval 19"/>
            <p:cNvSpPr>
              <a:spLocks noChangeArrowheads="1"/>
            </p:cNvSpPr>
            <p:nvPr/>
          </p:nvSpPr>
          <p:spPr bwMode="auto">
            <a:xfrm>
              <a:off x="521" y="3566"/>
              <a:ext cx="227" cy="182"/>
            </a:xfrm>
            <a:prstGeom prst="ellipse">
              <a:avLst/>
            </a:prstGeom>
            <a:solidFill>
              <a:srgbClr val="CC9900"/>
            </a:solidFill>
            <a:ln w="9525">
              <a:solidFill>
                <a:srgbClr val="000000"/>
              </a:solidFill>
              <a:round/>
              <a:headEnd/>
              <a:tailEnd/>
            </a:ln>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A</a:t>
              </a:r>
            </a:p>
          </p:txBody>
        </p:sp>
        <p:sp>
          <p:nvSpPr>
            <p:cNvPr id="29" name="Line 20"/>
            <p:cNvSpPr>
              <a:spLocks noChangeShapeType="1"/>
            </p:cNvSpPr>
            <p:nvPr/>
          </p:nvSpPr>
          <p:spPr bwMode="auto">
            <a:xfrm>
              <a:off x="567" y="2205"/>
              <a:ext cx="408" cy="27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30" name="Line 21"/>
            <p:cNvSpPr>
              <a:spLocks noChangeShapeType="1"/>
            </p:cNvSpPr>
            <p:nvPr/>
          </p:nvSpPr>
          <p:spPr bwMode="auto">
            <a:xfrm>
              <a:off x="748" y="2659"/>
              <a:ext cx="227" cy="36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31" name="Line 22"/>
            <p:cNvSpPr>
              <a:spLocks noChangeShapeType="1"/>
            </p:cNvSpPr>
            <p:nvPr/>
          </p:nvSpPr>
          <p:spPr bwMode="auto">
            <a:xfrm flipH="1">
              <a:off x="612" y="3203"/>
              <a:ext cx="499" cy="36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32" name="Text Box 23"/>
            <p:cNvSpPr txBox="1">
              <a:spLocks noChangeArrowheads="1"/>
            </p:cNvSpPr>
            <p:nvPr/>
          </p:nvSpPr>
          <p:spPr bwMode="auto">
            <a:xfrm>
              <a:off x="884" y="2251"/>
              <a:ext cx="50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x(3)=0</a:t>
              </a:r>
            </a:p>
          </p:txBody>
        </p:sp>
        <p:sp>
          <p:nvSpPr>
            <p:cNvPr id="33" name="Text Box 24"/>
            <p:cNvSpPr txBox="1">
              <a:spLocks noChangeArrowheads="1"/>
            </p:cNvSpPr>
            <p:nvPr/>
          </p:nvSpPr>
          <p:spPr bwMode="auto">
            <a:xfrm>
              <a:off x="385" y="2750"/>
              <a:ext cx="498"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x(4)=0</a:t>
              </a:r>
            </a:p>
          </p:txBody>
        </p:sp>
        <p:sp>
          <p:nvSpPr>
            <p:cNvPr id="34" name="Text Box 25"/>
            <p:cNvSpPr txBox="1">
              <a:spLocks noChangeArrowheads="1"/>
            </p:cNvSpPr>
            <p:nvPr/>
          </p:nvSpPr>
          <p:spPr bwMode="auto">
            <a:xfrm>
              <a:off x="431" y="3294"/>
              <a:ext cx="544"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x(5)=1</a:t>
              </a:r>
            </a:p>
          </p:txBody>
        </p:sp>
        <p:sp>
          <p:nvSpPr>
            <p:cNvPr id="35" name="Rectangle 26"/>
            <p:cNvSpPr>
              <a:spLocks noChangeArrowheads="1"/>
            </p:cNvSpPr>
            <p:nvPr/>
          </p:nvSpPr>
          <p:spPr bwMode="auto">
            <a:xfrm>
              <a:off x="1699" y="2024"/>
              <a:ext cx="590" cy="181"/>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5,3,58</a:t>
              </a:r>
            </a:p>
          </p:txBody>
        </p:sp>
        <p:sp>
          <p:nvSpPr>
            <p:cNvPr id="36" name="Rectangle 27"/>
            <p:cNvSpPr>
              <a:spLocks noChangeArrowheads="1"/>
            </p:cNvSpPr>
            <p:nvPr/>
          </p:nvSpPr>
          <p:spPr bwMode="auto">
            <a:xfrm>
              <a:off x="1382" y="2478"/>
              <a:ext cx="545" cy="181"/>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17,4,46</a:t>
              </a:r>
            </a:p>
          </p:txBody>
        </p:sp>
        <p:sp>
          <p:nvSpPr>
            <p:cNvPr id="37" name="Text Box 28"/>
            <p:cNvSpPr txBox="1">
              <a:spLocks noChangeArrowheads="1"/>
            </p:cNvSpPr>
            <p:nvPr/>
          </p:nvSpPr>
          <p:spPr bwMode="auto">
            <a:xfrm>
              <a:off x="1382" y="2205"/>
              <a:ext cx="498"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x(3)=1</a:t>
              </a:r>
            </a:p>
          </p:txBody>
        </p:sp>
        <p:sp>
          <p:nvSpPr>
            <p:cNvPr id="38" name="Rectangle 29"/>
            <p:cNvSpPr>
              <a:spLocks noChangeArrowheads="1"/>
            </p:cNvSpPr>
            <p:nvPr/>
          </p:nvSpPr>
          <p:spPr bwMode="auto">
            <a:xfrm>
              <a:off x="2198" y="2478"/>
              <a:ext cx="545" cy="18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5,4,46</a:t>
              </a:r>
            </a:p>
          </p:txBody>
        </p:sp>
        <p:sp>
          <p:nvSpPr>
            <p:cNvPr id="39" name="Line 30"/>
            <p:cNvSpPr>
              <a:spLocks noChangeShapeType="1"/>
            </p:cNvSpPr>
            <p:nvPr/>
          </p:nvSpPr>
          <p:spPr bwMode="auto">
            <a:xfrm flipH="1">
              <a:off x="1563" y="2205"/>
              <a:ext cx="363" cy="27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40" name="Line 31"/>
            <p:cNvSpPr>
              <a:spLocks noChangeShapeType="1"/>
            </p:cNvSpPr>
            <p:nvPr/>
          </p:nvSpPr>
          <p:spPr bwMode="auto">
            <a:xfrm>
              <a:off x="1926" y="2205"/>
              <a:ext cx="499" cy="27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41" name="Text Box 32"/>
            <p:cNvSpPr txBox="1">
              <a:spLocks noChangeArrowheads="1"/>
            </p:cNvSpPr>
            <p:nvPr/>
          </p:nvSpPr>
          <p:spPr bwMode="auto">
            <a:xfrm>
              <a:off x="2153" y="2205"/>
              <a:ext cx="496"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x(3)=0</a:t>
              </a:r>
            </a:p>
          </p:txBody>
        </p:sp>
        <p:sp>
          <p:nvSpPr>
            <p:cNvPr id="42" name="Oval 33"/>
            <p:cNvSpPr>
              <a:spLocks noChangeArrowheads="1"/>
            </p:cNvSpPr>
            <p:nvPr/>
          </p:nvSpPr>
          <p:spPr bwMode="auto">
            <a:xfrm>
              <a:off x="1519" y="2976"/>
              <a:ext cx="227" cy="182"/>
            </a:xfrm>
            <a:prstGeom prst="ellipse">
              <a:avLst/>
            </a:prstGeom>
            <a:solidFill>
              <a:srgbClr val="CC9900"/>
            </a:solidFill>
            <a:ln w="9525">
              <a:solidFill>
                <a:srgbClr val="000000"/>
              </a:solidFill>
              <a:round/>
              <a:headEnd/>
              <a:tailEnd/>
            </a:ln>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B</a:t>
              </a:r>
            </a:p>
          </p:txBody>
        </p:sp>
        <p:sp>
          <p:nvSpPr>
            <p:cNvPr id="43" name="Line 34"/>
            <p:cNvSpPr>
              <a:spLocks noChangeShapeType="1"/>
            </p:cNvSpPr>
            <p:nvPr/>
          </p:nvSpPr>
          <p:spPr bwMode="auto">
            <a:xfrm flipH="1">
              <a:off x="1655" y="2659"/>
              <a:ext cx="181" cy="31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44" name="Rectangle 35"/>
            <p:cNvSpPr>
              <a:spLocks noChangeArrowheads="1"/>
            </p:cNvSpPr>
            <p:nvPr/>
          </p:nvSpPr>
          <p:spPr bwMode="auto">
            <a:xfrm>
              <a:off x="2198" y="2931"/>
              <a:ext cx="545" cy="18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5,5,33</a:t>
              </a:r>
            </a:p>
          </p:txBody>
        </p:sp>
        <p:sp>
          <p:nvSpPr>
            <p:cNvPr id="45" name="Line 36"/>
            <p:cNvSpPr>
              <a:spLocks noChangeShapeType="1"/>
            </p:cNvSpPr>
            <p:nvPr/>
          </p:nvSpPr>
          <p:spPr bwMode="auto">
            <a:xfrm>
              <a:off x="2289" y="2659"/>
              <a:ext cx="318" cy="27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46" name="Text Box 37"/>
            <p:cNvSpPr txBox="1">
              <a:spLocks noChangeArrowheads="1"/>
            </p:cNvSpPr>
            <p:nvPr/>
          </p:nvSpPr>
          <p:spPr bwMode="auto">
            <a:xfrm>
              <a:off x="1292" y="2739"/>
              <a:ext cx="497"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x(4)=1</a:t>
              </a:r>
            </a:p>
          </p:txBody>
        </p:sp>
        <p:sp>
          <p:nvSpPr>
            <p:cNvPr id="47" name="Text Box 38"/>
            <p:cNvSpPr txBox="1">
              <a:spLocks noChangeArrowheads="1"/>
            </p:cNvSpPr>
            <p:nvPr/>
          </p:nvSpPr>
          <p:spPr bwMode="auto">
            <a:xfrm>
              <a:off x="2017" y="2704"/>
              <a:ext cx="493"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x(4)=0</a:t>
              </a:r>
            </a:p>
          </p:txBody>
        </p:sp>
        <p:sp>
          <p:nvSpPr>
            <p:cNvPr id="48" name="Line 39"/>
            <p:cNvSpPr>
              <a:spLocks noChangeShapeType="1"/>
            </p:cNvSpPr>
            <p:nvPr/>
          </p:nvSpPr>
          <p:spPr bwMode="auto">
            <a:xfrm>
              <a:off x="1292" y="1797"/>
              <a:ext cx="817" cy="22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49" name="Rectangle 40"/>
            <p:cNvSpPr>
              <a:spLocks noChangeArrowheads="1"/>
            </p:cNvSpPr>
            <p:nvPr/>
          </p:nvSpPr>
          <p:spPr bwMode="auto">
            <a:xfrm>
              <a:off x="3560" y="1661"/>
              <a:ext cx="544" cy="18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0,2,68</a:t>
              </a:r>
            </a:p>
          </p:txBody>
        </p:sp>
        <p:sp>
          <p:nvSpPr>
            <p:cNvPr id="50" name="Rectangle 41"/>
            <p:cNvSpPr>
              <a:spLocks noChangeArrowheads="1"/>
            </p:cNvSpPr>
            <p:nvPr/>
          </p:nvSpPr>
          <p:spPr bwMode="auto">
            <a:xfrm>
              <a:off x="2925" y="2024"/>
              <a:ext cx="544" cy="18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10,3,58</a:t>
              </a:r>
            </a:p>
          </p:txBody>
        </p:sp>
        <p:sp>
          <p:nvSpPr>
            <p:cNvPr id="51" name="Rectangle 42"/>
            <p:cNvSpPr>
              <a:spLocks noChangeArrowheads="1"/>
            </p:cNvSpPr>
            <p:nvPr/>
          </p:nvSpPr>
          <p:spPr bwMode="auto">
            <a:xfrm>
              <a:off x="4195" y="2024"/>
              <a:ext cx="544" cy="18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0,3,58</a:t>
              </a:r>
            </a:p>
          </p:txBody>
        </p:sp>
        <p:sp>
          <p:nvSpPr>
            <p:cNvPr id="52" name="Rectangle 43"/>
            <p:cNvSpPr>
              <a:spLocks noChangeArrowheads="1"/>
            </p:cNvSpPr>
            <p:nvPr/>
          </p:nvSpPr>
          <p:spPr bwMode="auto">
            <a:xfrm>
              <a:off x="2925" y="2432"/>
              <a:ext cx="544" cy="18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10,4,46</a:t>
              </a:r>
            </a:p>
          </p:txBody>
        </p:sp>
        <p:sp>
          <p:nvSpPr>
            <p:cNvPr id="53" name="Rectangle 44"/>
            <p:cNvSpPr>
              <a:spLocks noChangeArrowheads="1"/>
            </p:cNvSpPr>
            <p:nvPr/>
          </p:nvSpPr>
          <p:spPr bwMode="auto">
            <a:xfrm>
              <a:off x="2970" y="2931"/>
              <a:ext cx="544" cy="18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10,5,33</a:t>
              </a:r>
            </a:p>
          </p:txBody>
        </p:sp>
        <p:sp>
          <p:nvSpPr>
            <p:cNvPr id="54" name="Rectangle 45"/>
            <p:cNvSpPr>
              <a:spLocks noChangeArrowheads="1"/>
            </p:cNvSpPr>
            <p:nvPr/>
          </p:nvSpPr>
          <p:spPr bwMode="auto">
            <a:xfrm>
              <a:off x="3787" y="2432"/>
              <a:ext cx="544" cy="18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12,4,46</a:t>
              </a:r>
            </a:p>
          </p:txBody>
        </p:sp>
        <p:sp>
          <p:nvSpPr>
            <p:cNvPr id="55" name="Rectangle 46"/>
            <p:cNvSpPr>
              <a:spLocks noChangeArrowheads="1"/>
            </p:cNvSpPr>
            <p:nvPr/>
          </p:nvSpPr>
          <p:spPr bwMode="auto">
            <a:xfrm>
              <a:off x="4830" y="2432"/>
              <a:ext cx="544" cy="18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0,4,46</a:t>
              </a:r>
            </a:p>
          </p:txBody>
        </p:sp>
        <p:sp>
          <p:nvSpPr>
            <p:cNvPr id="56" name="Rectangle 47"/>
            <p:cNvSpPr>
              <a:spLocks noChangeArrowheads="1"/>
            </p:cNvSpPr>
            <p:nvPr/>
          </p:nvSpPr>
          <p:spPr bwMode="auto">
            <a:xfrm>
              <a:off x="3787" y="2931"/>
              <a:ext cx="544" cy="18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12,5,33</a:t>
              </a:r>
            </a:p>
          </p:txBody>
        </p:sp>
        <p:sp>
          <p:nvSpPr>
            <p:cNvPr id="57" name="Rectangle 48"/>
            <p:cNvSpPr>
              <a:spLocks noChangeArrowheads="1"/>
            </p:cNvSpPr>
            <p:nvPr/>
          </p:nvSpPr>
          <p:spPr bwMode="auto">
            <a:xfrm>
              <a:off x="3787" y="3430"/>
              <a:ext cx="544" cy="18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12,6,18</a:t>
              </a:r>
            </a:p>
          </p:txBody>
        </p:sp>
        <p:sp>
          <p:nvSpPr>
            <p:cNvPr id="58" name="Rectangle 49"/>
            <p:cNvSpPr>
              <a:spLocks noChangeArrowheads="1"/>
            </p:cNvSpPr>
            <p:nvPr/>
          </p:nvSpPr>
          <p:spPr bwMode="auto">
            <a:xfrm>
              <a:off x="4467" y="2931"/>
              <a:ext cx="544" cy="18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13,5,33</a:t>
              </a:r>
            </a:p>
          </p:txBody>
        </p:sp>
        <p:sp>
          <p:nvSpPr>
            <p:cNvPr id="59" name="Rectangle 50"/>
            <p:cNvSpPr>
              <a:spLocks noChangeArrowheads="1"/>
            </p:cNvSpPr>
            <p:nvPr/>
          </p:nvSpPr>
          <p:spPr bwMode="auto">
            <a:xfrm>
              <a:off x="5148" y="2931"/>
              <a:ext cx="544" cy="18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0,5,33</a:t>
              </a:r>
            </a:p>
          </p:txBody>
        </p:sp>
        <p:sp>
          <p:nvSpPr>
            <p:cNvPr id="60" name="Line 52"/>
            <p:cNvSpPr>
              <a:spLocks noChangeShapeType="1"/>
            </p:cNvSpPr>
            <p:nvPr/>
          </p:nvSpPr>
          <p:spPr bwMode="auto">
            <a:xfrm>
              <a:off x="2335" y="1298"/>
              <a:ext cx="1543" cy="36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61" name="Line 53"/>
            <p:cNvSpPr>
              <a:spLocks noChangeShapeType="1"/>
            </p:cNvSpPr>
            <p:nvPr/>
          </p:nvSpPr>
          <p:spPr bwMode="auto">
            <a:xfrm flipH="1">
              <a:off x="3152" y="1842"/>
              <a:ext cx="680" cy="18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62" name="Line 54"/>
            <p:cNvSpPr>
              <a:spLocks noChangeShapeType="1"/>
            </p:cNvSpPr>
            <p:nvPr/>
          </p:nvSpPr>
          <p:spPr bwMode="auto">
            <a:xfrm>
              <a:off x="3061" y="2205"/>
              <a:ext cx="318" cy="22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63" name="Line 55"/>
            <p:cNvSpPr>
              <a:spLocks noChangeShapeType="1"/>
            </p:cNvSpPr>
            <p:nvPr/>
          </p:nvSpPr>
          <p:spPr bwMode="auto">
            <a:xfrm>
              <a:off x="3016" y="2614"/>
              <a:ext cx="408" cy="31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64" name="Line 56"/>
            <p:cNvSpPr>
              <a:spLocks noChangeShapeType="1"/>
            </p:cNvSpPr>
            <p:nvPr/>
          </p:nvSpPr>
          <p:spPr bwMode="auto">
            <a:xfrm>
              <a:off x="3832" y="1842"/>
              <a:ext cx="635" cy="18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65" name="Line 57"/>
            <p:cNvSpPr>
              <a:spLocks noChangeShapeType="1"/>
            </p:cNvSpPr>
            <p:nvPr/>
          </p:nvSpPr>
          <p:spPr bwMode="auto">
            <a:xfrm flipH="1">
              <a:off x="4014" y="2205"/>
              <a:ext cx="453" cy="22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66" name="Line 58"/>
            <p:cNvSpPr>
              <a:spLocks noChangeShapeType="1"/>
            </p:cNvSpPr>
            <p:nvPr/>
          </p:nvSpPr>
          <p:spPr bwMode="auto">
            <a:xfrm>
              <a:off x="4467" y="2205"/>
              <a:ext cx="635" cy="22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67" name="Line 59"/>
            <p:cNvSpPr>
              <a:spLocks noChangeShapeType="1"/>
            </p:cNvSpPr>
            <p:nvPr/>
          </p:nvSpPr>
          <p:spPr bwMode="auto">
            <a:xfrm flipH="1">
              <a:off x="4785" y="2614"/>
              <a:ext cx="317" cy="31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68" name="Line 60"/>
            <p:cNvSpPr>
              <a:spLocks noChangeShapeType="1"/>
            </p:cNvSpPr>
            <p:nvPr/>
          </p:nvSpPr>
          <p:spPr bwMode="auto">
            <a:xfrm>
              <a:off x="5102" y="2614"/>
              <a:ext cx="318" cy="31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69" name="Line 61"/>
            <p:cNvSpPr>
              <a:spLocks noChangeShapeType="1"/>
            </p:cNvSpPr>
            <p:nvPr/>
          </p:nvSpPr>
          <p:spPr bwMode="auto">
            <a:xfrm>
              <a:off x="3878" y="2614"/>
              <a:ext cx="362" cy="31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70" name="Line 62"/>
            <p:cNvSpPr>
              <a:spLocks noChangeShapeType="1"/>
            </p:cNvSpPr>
            <p:nvPr/>
          </p:nvSpPr>
          <p:spPr bwMode="auto">
            <a:xfrm>
              <a:off x="3878" y="3113"/>
              <a:ext cx="362" cy="31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71" name="Oval 63"/>
            <p:cNvSpPr>
              <a:spLocks noChangeArrowheads="1"/>
            </p:cNvSpPr>
            <p:nvPr/>
          </p:nvSpPr>
          <p:spPr bwMode="auto">
            <a:xfrm>
              <a:off x="3787" y="3929"/>
              <a:ext cx="227" cy="182"/>
            </a:xfrm>
            <a:prstGeom prst="ellipse">
              <a:avLst/>
            </a:prstGeom>
            <a:solidFill>
              <a:srgbClr val="CC9900"/>
            </a:solidFill>
            <a:ln w="9525">
              <a:solidFill>
                <a:srgbClr val="000000"/>
              </a:solidFill>
              <a:round/>
              <a:headEnd/>
              <a:tailEnd/>
            </a:ln>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C</a:t>
              </a:r>
            </a:p>
          </p:txBody>
        </p:sp>
        <p:sp>
          <p:nvSpPr>
            <p:cNvPr id="72" name="Line 64"/>
            <p:cNvSpPr>
              <a:spLocks noChangeShapeType="1"/>
            </p:cNvSpPr>
            <p:nvPr/>
          </p:nvSpPr>
          <p:spPr bwMode="auto">
            <a:xfrm flipH="1">
              <a:off x="3923" y="3612"/>
              <a:ext cx="226" cy="31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96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73" name="Text Box 65"/>
            <p:cNvSpPr txBox="1">
              <a:spLocks noChangeArrowheads="1"/>
            </p:cNvSpPr>
            <p:nvPr/>
          </p:nvSpPr>
          <p:spPr bwMode="auto">
            <a:xfrm>
              <a:off x="3061" y="1253"/>
              <a:ext cx="499"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x(1)=0</a:t>
              </a:r>
            </a:p>
          </p:txBody>
        </p:sp>
        <p:sp>
          <p:nvSpPr>
            <p:cNvPr id="74" name="Text Box 16"/>
            <p:cNvSpPr txBox="1">
              <a:spLocks noChangeArrowheads="1"/>
            </p:cNvSpPr>
            <p:nvPr/>
          </p:nvSpPr>
          <p:spPr bwMode="auto">
            <a:xfrm>
              <a:off x="1710" y="1755"/>
              <a:ext cx="535"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x(2)=0</a:t>
              </a:r>
            </a:p>
          </p:txBody>
        </p:sp>
        <p:sp>
          <p:nvSpPr>
            <p:cNvPr id="75" name="Text Box 7"/>
            <p:cNvSpPr txBox="1">
              <a:spLocks noChangeArrowheads="1"/>
            </p:cNvSpPr>
            <p:nvPr/>
          </p:nvSpPr>
          <p:spPr bwMode="auto">
            <a:xfrm>
              <a:off x="-34" y="1725"/>
              <a:ext cx="572" cy="271"/>
            </a:xfrm>
            <a:prstGeom prst="rect">
              <a:avLst/>
            </a:prstGeom>
            <a:solidFill>
              <a:srgbClr val="006633">
                <a:lumMod val="20000"/>
                <a:lumOff val="8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accent1"/>
                </a:buClr>
                <a:buSzPct val="65000"/>
                <a:buFont typeface="Wingdings" pitchFamily="2" charset="2"/>
                <a:buChar char="n"/>
                <a:defRPr sz="3000">
                  <a:solidFill>
                    <a:schemeClr val="tx1"/>
                  </a:solidFill>
                  <a:latin typeface="Arial" charset="0"/>
                  <a:ea typeface="宋体" charset="-122"/>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Arial" charset="0"/>
                  <a:ea typeface="宋体" charset="-122"/>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Arial" charset="0"/>
                  <a:ea typeface="宋体" charset="-122"/>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Arial" charset="0"/>
                  <a:ea typeface="宋体" charset="-122"/>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1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5+10+12&lt;30</a:t>
              </a:r>
              <a:endParaRPr kumimoji="0" lang="zh-CN" altLang="en-US" sz="11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76" name="Text Box 7"/>
            <p:cNvSpPr txBox="1">
              <a:spLocks noChangeArrowheads="1"/>
            </p:cNvSpPr>
            <p:nvPr/>
          </p:nvSpPr>
          <p:spPr bwMode="auto">
            <a:xfrm>
              <a:off x="-10" y="2314"/>
              <a:ext cx="522" cy="271"/>
            </a:xfrm>
            <a:prstGeom prst="rect">
              <a:avLst/>
            </a:prstGeom>
            <a:solidFill>
              <a:srgbClr val="006633">
                <a:lumMod val="20000"/>
                <a:lumOff val="8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1"/>
                </a:buClr>
                <a:buSzPct val="65000"/>
                <a:buFont typeface="Wingdings" pitchFamily="2" charset="2"/>
                <a:buChar char="n"/>
                <a:defRPr sz="3000">
                  <a:solidFill>
                    <a:schemeClr val="tx1"/>
                  </a:solidFill>
                  <a:latin typeface="Arial" charset="0"/>
                  <a:ea typeface="宋体" charset="-122"/>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Arial" charset="0"/>
                  <a:ea typeface="宋体" charset="-122"/>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Arial" charset="0"/>
                  <a:ea typeface="宋体" charset="-122"/>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Arial" charset="0"/>
                  <a:ea typeface="宋体" charset="-122"/>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1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15+12+13&gt;30</a:t>
              </a:r>
              <a:endParaRPr kumimoji="0" lang="zh-CN" altLang="en-US" sz="11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77" name="Text Box 7"/>
            <p:cNvSpPr txBox="1">
              <a:spLocks noChangeArrowheads="1"/>
            </p:cNvSpPr>
            <p:nvPr/>
          </p:nvSpPr>
          <p:spPr bwMode="auto">
            <a:xfrm>
              <a:off x="748" y="1262"/>
              <a:ext cx="681" cy="165"/>
            </a:xfrm>
            <a:prstGeom prst="rect">
              <a:avLst/>
            </a:prstGeom>
            <a:solidFill>
              <a:srgbClr val="006633">
                <a:lumMod val="20000"/>
                <a:lumOff val="8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accent1"/>
                </a:buClr>
                <a:buSzPct val="65000"/>
                <a:buFont typeface="Wingdings" pitchFamily="2" charset="2"/>
                <a:buChar char="n"/>
                <a:defRPr sz="3000">
                  <a:solidFill>
                    <a:schemeClr val="tx1"/>
                  </a:solidFill>
                  <a:latin typeface="Arial" charset="0"/>
                  <a:ea typeface="宋体" charset="-122"/>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Arial" charset="0"/>
                  <a:ea typeface="宋体" charset="-122"/>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Arial" charset="0"/>
                  <a:ea typeface="宋体" charset="-122"/>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Arial" charset="0"/>
                  <a:ea typeface="宋体" charset="-122"/>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1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0+5+10&lt;30</a:t>
              </a:r>
              <a:endParaRPr kumimoji="0" lang="zh-CN" altLang="en-US" sz="11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78" name="Text Box 7"/>
            <p:cNvSpPr txBox="1">
              <a:spLocks noChangeArrowheads="1"/>
            </p:cNvSpPr>
            <p:nvPr/>
          </p:nvSpPr>
          <p:spPr bwMode="auto">
            <a:xfrm>
              <a:off x="-19" y="2957"/>
              <a:ext cx="522" cy="271"/>
            </a:xfrm>
            <a:prstGeom prst="rect">
              <a:avLst/>
            </a:prstGeom>
            <a:solidFill>
              <a:srgbClr val="006633">
                <a:lumMod val="20000"/>
                <a:lumOff val="8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1"/>
                </a:buClr>
                <a:buSzPct val="65000"/>
                <a:buFont typeface="Wingdings" pitchFamily="2" charset="2"/>
                <a:buChar char="n"/>
                <a:defRPr sz="3000">
                  <a:solidFill>
                    <a:schemeClr val="tx1"/>
                  </a:solidFill>
                  <a:latin typeface="Arial" charset="0"/>
                  <a:ea typeface="宋体" charset="-122"/>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Arial" charset="0"/>
                  <a:ea typeface="宋体" charset="-122"/>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Arial" charset="0"/>
                  <a:ea typeface="宋体" charset="-122"/>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Arial" charset="0"/>
                  <a:ea typeface="宋体" charset="-122"/>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1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15+13+15&gt;30</a:t>
              </a:r>
              <a:endParaRPr kumimoji="0" lang="zh-CN" altLang="en-US" sz="11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1149580340"/>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443628" y="1215842"/>
            <a:ext cx="2653255" cy="523220"/>
          </a:xfrm>
          <a:prstGeom prst="rect">
            <a:avLst/>
          </a:prstGeom>
          <a:solidFill>
            <a:srgbClr val="239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3333" y="338667"/>
            <a:ext cx="2607733" cy="593644"/>
          </a:xfrm>
          <a:prstGeom prst="rect">
            <a:avLst/>
          </a:prstGeom>
        </p:spPr>
      </p:pic>
      <p:sp>
        <p:nvSpPr>
          <p:cNvPr id="2" name="矩形 1"/>
          <p:cNvSpPr/>
          <p:nvPr/>
        </p:nvSpPr>
        <p:spPr>
          <a:xfrm>
            <a:off x="0" y="6688667"/>
            <a:ext cx="12192000" cy="169333"/>
          </a:xfrm>
          <a:prstGeom prst="rect">
            <a:avLst/>
          </a:prstGeom>
          <a:solidFill>
            <a:srgbClr val="239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矩形 4"/>
          <p:cNvSpPr/>
          <p:nvPr/>
        </p:nvSpPr>
        <p:spPr>
          <a:xfrm>
            <a:off x="311433" y="1185065"/>
            <a:ext cx="2869883" cy="584775"/>
          </a:xfrm>
          <a:prstGeom prst="rect">
            <a:avLst/>
          </a:prstGeom>
        </p:spPr>
        <p:txBody>
          <a:bodyPr wrap="square" anchor="ct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lnSpc>
                <a:spcPct val="100000"/>
              </a:lnSpc>
              <a:spcBef>
                <a:spcPts val="0"/>
              </a:spcBef>
              <a:spcAft>
                <a:spcPts val="0"/>
              </a:spcAft>
              <a:defRPr/>
            </a:pPr>
            <a:r>
              <a:rPr lang="zh-CN" altLang="en-US" sz="3200" b="1" dirty="0" smtClean="0">
                <a:solidFill>
                  <a:schemeClr val="bg1"/>
                </a:solidFill>
                <a:latin typeface="微软雅黑" charset="-122"/>
                <a:ea typeface="微软雅黑" charset="-122"/>
                <a:sym typeface="+mn-ea"/>
              </a:rPr>
              <a:t>分支限界法</a:t>
            </a:r>
            <a:endParaRPr lang="zh-CN" altLang="en-US" sz="3200" b="1" dirty="0">
              <a:solidFill>
                <a:schemeClr val="bg1"/>
              </a:solidFill>
              <a:latin typeface="微软雅黑" charset="-122"/>
              <a:ea typeface="微软雅黑" charset="-122"/>
              <a:sym typeface="+mn-ea"/>
            </a:endParaRPr>
          </a:p>
        </p:txBody>
      </p:sp>
      <p:pic>
        <p:nvPicPr>
          <p:cNvPr id="7" name="图片 6"/>
          <p:cNvPicPr>
            <a:picLocks noChangeAspect="1"/>
          </p:cNvPicPr>
          <p:nvPr/>
        </p:nvPicPr>
        <p:blipFill>
          <a:blip r:embed="rId4">
            <a:alphaModFix amt="15000"/>
            <a:extLst>
              <a:ext uri="{28A0092B-C50C-407E-A947-70E740481C1C}">
                <a14:useLocalDpi xmlns:a14="http://schemas.microsoft.com/office/drawing/2010/main" val="0"/>
              </a:ext>
            </a:extLst>
          </a:blip>
          <a:stretch>
            <a:fillRect/>
          </a:stretch>
        </p:blipFill>
        <p:spPr>
          <a:xfrm>
            <a:off x="9838266" y="338667"/>
            <a:ext cx="1964267" cy="618074"/>
          </a:xfrm>
          <a:prstGeom prst="rect">
            <a:avLst/>
          </a:prstGeom>
        </p:spPr>
      </p:pic>
      <p:sp>
        <p:nvSpPr>
          <p:cNvPr id="9" name="Rectangle 3"/>
          <p:cNvSpPr txBox="1">
            <a:spLocks noChangeArrowheads="1"/>
          </p:cNvSpPr>
          <p:nvPr/>
        </p:nvSpPr>
        <p:spPr bwMode="auto">
          <a:xfrm>
            <a:off x="423333" y="1805760"/>
            <a:ext cx="11379200" cy="1824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0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anose="05000000000000000000" pitchFamily="2" charset="2"/>
              <a:buChar char="q"/>
              <a:defRPr sz="2600">
                <a:solidFill>
                  <a:schemeClr val="tx1"/>
                </a:solidFill>
                <a:latin typeface="+mn-lt"/>
                <a:ea typeface="+mn-ea"/>
              </a:defRPr>
            </a:lvl2pPr>
            <a:lvl3pPr marL="1022350" indent="-350838" algn="l" rtl="0" eaLnBrk="0" fontAlgn="base" hangingPunct="0">
              <a:spcBef>
                <a:spcPct val="20000"/>
              </a:spcBef>
              <a:spcAft>
                <a:spcPct val="0"/>
              </a:spcAft>
              <a:buClr>
                <a:schemeClr val="accent1"/>
              </a:buClr>
              <a:buSzPct val="65000"/>
              <a:buFont typeface="Wingdings" panose="05000000000000000000" pitchFamily="2" charset="2"/>
              <a:buChar char="n"/>
              <a:defRPr sz="2200">
                <a:solidFill>
                  <a:schemeClr val="tx1"/>
                </a:solidFill>
                <a:latin typeface="+mn-lt"/>
                <a:ea typeface="+mn-ea"/>
              </a:defRPr>
            </a:lvl3pPr>
            <a:lvl4pPr marL="1339850" indent="-315913" algn="l" rtl="0" eaLnBrk="0" fontAlgn="base" hangingPunct="0">
              <a:spcBef>
                <a:spcPct val="20000"/>
              </a:spcBef>
              <a:spcAft>
                <a:spcPct val="0"/>
              </a:spcAft>
              <a:buClr>
                <a:schemeClr val="accent2"/>
              </a:buClr>
              <a:buSzPct val="70000"/>
              <a:buFont typeface="Wingdings" panose="05000000000000000000" pitchFamily="2" charset="2"/>
              <a:buChar char="q"/>
              <a:defRPr sz="2000">
                <a:solidFill>
                  <a:schemeClr val="tx1"/>
                </a:solidFill>
                <a:latin typeface="+mn-lt"/>
                <a:ea typeface="+mn-ea"/>
              </a:defRPr>
            </a:lvl4pPr>
            <a:lvl5pPr marL="1681163"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vl6pPr marL="21383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6pPr>
            <a:lvl7pPr marL="25955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7pPr>
            <a:lvl8pPr marL="30527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8pPr>
            <a:lvl9pPr marL="35099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9pPr>
          </a:lstStyle>
          <a:p>
            <a:pPr marL="342900" marR="0" lvl="0" indent="-342900" algn="l" defTabSz="914400" rtl="0" eaLnBrk="1" fontAlgn="base" latinLnBrk="0" hangingPunct="1">
              <a:lnSpc>
                <a:spcPct val="125000"/>
              </a:lnSpc>
              <a:spcBef>
                <a:spcPct val="0"/>
              </a:spcBef>
              <a:spcAft>
                <a:spcPct val="0"/>
              </a:spcAft>
              <a:buClr>
                <a:srgbClr val="CC9900"/>
              </a:buClr>
              <a:buSzPct val="65000"/>
              <a:buFont typeface="Wingdings" panose="05000000000000000000" pitchFamily="2" charset="2"/>
              <a:buChar char="n"/>
              <a:tabLst/>
              <a:defRPr/>
            </a:pPr>
            <a:r>
              <a:rPr kumimoji="0" lang="zh-CN" altLang="en-US" sz="3200" b="1"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分支－限界法</a:t>
            </a:r>
            <a:r>
              <a:rPr kumimoji="0" lang="zh-CN" altLang="en-US" sz="28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：采用广度优先策略，在生成当前</a:t>
            </a:r>
            <a:r>
              <a:rPr kumimoji="0" lang="en-US" altLang="zh-CN" sz="28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E-</a:t>
            </a:r>
            <a:r>
              <a:rPr kumimoji="0" lang="zh-CN" altLang="en-US" sz="28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结点全部儿子之后再生成其它活结点的儿子，且用</a:t>
            </a:r>
            <a:r>
              <a:rPr kumimoji="0" lang="zh-CN" altLang="en-US" sz="2800" b="0" i="0" u="none" strike="noStrike" kern="0" cap="none" spc="0" normalizeH="0" baseline="0" noProof="0" dirty="0" smtClean="0">
                <a:ln>
                  <a:noFill/>
                </a:ln>
                <a:solidFill>
                  <a:srgbClr val="0000CC"/>
                </a:solidFill>
                <a:effectLst/>
                <a:uLnTx/>
                <a:uFillTx/>
                <a:latin typeface="微软雅黑" panose="020B0503020204020204" pitchFamily="34" charset="-122"/>
                <a:ea typeface="微软雅黑" panose="020B0503020204020204" pitchFamily="34" charset="-122"/>
              </a:rPr>
              <a:t>限界函数</a:t>
            </a:r>
            <a:r>
              <a:rPr kumimoji="0" lang="zh-CN" altLang="en-US" sz="28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帮助避免生成不包含答案结点子树的状态空间的检索方法。</a:t>
            </a:r>
          </a:p>
        </p:txBody>
      </p:sp>
      <p:sp>
        <p:nvSpPr>
          <p:cNvPr id="10" name="Rectangle 4"/>
          <p:cNvSpPr>
            <a:spLocks noChangeArrowheads="1"/>
          </p:cNvSpPr>
          <p:nvPr/>
        </p:nvSpPr>
        <p:spPr bwMode="auto">
          <a:xfrm>
            <a:off x="443628" y="3611880"/>
            <a:ext cx="11544156" cy="1453960"/>
          </a:xfrm>
          <a:prstGeom prst="rect">
            <a:avLst/>
          </a:prstGeom>
          <a:noFill/>
          <a:ln>
            <a:noFill/>
          </a:ln>
        </p:spPr>
        <p:txBody>
          <a:bodyPr/>
          <a:lstStyle>
            <a:lvl1pPr marL="342900" indent="-34290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342900" marR="0" lvl="0" indent="-342900" defTabSz="914400" eaLnBrk="1" fontAlgn="base" latinLnBrk="0" hangingPunct="1">
              <a:lnSpc>
                <a:spcPct val="100000"/>
              </a:lnSpc>
              <a:spcBef>
                <a:spcPct val="20000"/>
              </a:spcBef>
              <a:spcAft>
                <a:spcPct val="0"/>
              </a:spcAft>
              <a:buClr>
                <a:srgbClr val="CC9900"/>
              </a:buClr>
              <a:buSzPct val="65000"/>
              <a:buFont typeface="Wingdings" panose="05000000000000000000" pitchFamily="2" charset="2"/>
              <a:buChar char="n"/>
              <a:tabLst/>
              <a:defRPr/>
            </a:pPr>
            <a:r>
              <a:rPr kumimoji="0" lang="zh-CN" altLang="en-US" sz="28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活结点表</a:t>
            </a:r>
            <a:r>
              <a:rPr kumimoji="0" lang="zh-CN" altLang="en-US" sz="24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a:t>
            </a:r>
          </a:p>
          <a:p>
            <a:pPr marL="804863" marR="0" fontAlgn="base">
              <a:lnSpc>
                <a:spcPct val="100000"/>
              </a:lnSpc>
              <a:spcAft>
                <a:spcPct val="0"/>
              </a:spcAft>
              <a:buClr>
                <a:srgbClr val="CC9900"/>
              </a:buClr>
              <a:buFont typeface="Wingdings" panose="05000000000000000000" pitchFamily="2" charset="2"/>
              <a:buChar char="Ø"/>
              <a:tabLst/>
              <a:defRPr/>
            </a:pPr>
            <a:r>
              <a:rPr lang="zh-CN" altLang="en-US" sz="2400" kern="0" dirty="0" smtClean="0">
                <a:solidFill>
                  <a:srgbClr val="000000"/>
                </a:solidFill>
                <a:latin typeface="微软雅黑" panose="020B0503020204020204" pitchFamily="34" charset="-122"/>
                <a:ea typeface="微软雅黑" panose="020B0503020204020204" pitchFamily="34" charset="-122"/>
              </a:rPr>
              <a:t>活结</a:t>
            </a:r>
            <a:r>
              <a:rPr lang="zh-CN" altLang="en-US" sz="2400" kern="0" dirty="0">
                <a:solidFill>
                  <a:srgbClr val="000000"/>
                </a:solidFill>
                <a:latin typeface="微软雅黑" panose="020B0503020204020204" pitchFamily="34" charset="-122"/>
                <a:ea typeface="微软雅黑" panose="020B0503020204020204" pitchFamily="34" charset="-122"/>
              </a:rPr>
              <a:t>点：已经被生成，但还没有被检测的点</a:t>
            </a:r>
          </a:p>
          <a:p>
            <a:pPr marL="804863" marR="0" fontAlgn="base">
              <a:lnSpc>
                <a:spcPct val="100000"/>
              </a:lnSpc>
              <a:spcAft>
                <a:spcPct val="0"/>
              </a:spcAft>
              <a:buClr>
                <a:srgbClr val="CC9900"/>
              </a:buClr>
              <a:buFont typeface="Wingdings" panose="05000000000000000000" pitchFamily="2" charset="2"/>
              <a:buChar char="Ø"/>
              <a:tabLst/>
              <a:defRPr/>
            </a:pPr>
            <a:r>
              <a:rPr lang="zh-CN" altLang="en-US" sz="2400" kern="0" dirty="0" smtClean="0">
                <a:solidFill>
                  <a:srgbClr val="000000"/>
                </a:solidFill>
                <a:latin typeface="微软雅黑" panose="020B0503020204020204" pitchFamily="34" charset="-122"/>
                <a:ea typeface="微软雅黑" panose="020B0503020204020204" pitchFamily="34" charset="-122"/>
              </a:rPr>
              <a:t>存储</a:t>
            </a:r>
            <a:r>
              <a:rPr lang="zh-CN" altLang="en-US" sz="2400" kern="0" dirty="0">
                <a:solidFill>
                  <a:srgbClr val="000000"/>
                </a:solidFill>
                <a:latin typeface="微软雅黑" panose="020B0503020204020204" pitchFamily="34" charset="-122"/>
                <a:ea typeface="微软雅黑" panose="020B0503020204020204" pitchFamily="34" charset="-122"/>
              </a:rPr>
              <a:t>结构：队列（</a:t>
            </a:r>
            <a:r>
              <a:rPr lang="en-US" altLang="zh-CN" sz="2400" kern="0" dirty="0">
                <a:solidFill>
                  <a:srgbClr val="000000"/>
                </a:solidFill>
                <a:latin typeface="微软雅黑" panose="020B0503020204020204" pitchFamily="34" charset="-122"/>
                <a:ea typeface="微软雅黑" panose="020B0503020204020204" pitchFamily="34" charset="-122"/>
              </a:rPr>
              <a:t>First In First Out, BFS</a:t>
            </a:r>
            <a:r>
              <a:rPr lang="zh-CN" altLang="en-US" sz="2400" kern="0" dirty="0">
                <a:solidFill>
                  <a:srgbClr val="000000"/>
                </a:solidFill>
                <a:latin typeface="微软雅黑" panose="020B0503020204020204" pitchFamily="34" charset="-122"/>
                <a:ea typeface="微软雅黑" panose="020B0503020204020204" pitchFamily="34" charset="-122"/>
              </a:rPr>
              <a:t>）、栈（</a:t>
            </a:r>
            <a:r>
              <a:rPr lang="en-US" altLang="zh-CN" sz="2400" kern="0" dirty="0">
                <a:solidFill>
                  <a:srgbClr val="000000"/>
                </a:solidFill>
                <a:latin typeface="微软雅黑" panose="020B0503020204020204" pitchFamily="34" charset="-122"/>
                <a:ea typeface="微软雅黑" panose="020B0503020204020204" pitchFamily="34" charset="-122"/>
              </a:rPr>
              <a:t>Last In First Out, D-Search</a:t>
            </a:r>
            <a:r>
              <a:rPr kumimoji="0" lang="zh-CN" altLang="en-US"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a:t>
            </a:r>
            <a:endParaRPr kumimoji="0" lang="zh-CN" altLang="en-US" sz="2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11" name="矩形 10"/>
          <p:cNvSpPr/>
          <p:nvPr/>
        </p:nvSpPr>
        <p:spPr>
          <a:xfrm>
            <a:off x="476842" y="5084128"/>
            <a:ext cx="5053584" cy="1409617"/>
          </a:xfrm>
          <a:prstGeom prst="rect">
            <a:avLst/>
          </a:prstGeom>
        </p:spPr>
        <p:txBody>
          <a:bodyPr wrap="square">
            <a:spAutoFit/>
          </a:bodyPr>
          <a:lstStyle/>
          <a:p>
            <a:pPr marL="342900" lvl="0" indent="-342900" fontAlgn="base">
              <a:spcBef>
                <a:spcPts val="1200"/>
              </a:spcBef>
              <a:spcAft>
                <a:spcPct val="0"/>
              </a:spcAft>
              <a:buClr>
                <a:srgbClr val="CC9900"/>
              </a:buClr>
              <a:buSzPct val="65000"/>
              <a:buFont typeface="Wingdings" panose="05000000000000000000" pitchFamily="2" charset="2"/>
              <a:buChar char="n"/>
              <a:defRPr/>
            </a:pPr>
            <a:r>
              <a:rPr lang="zh-CN" altLang="en-US" sz="2800" b="1" kern="0" dirty="0">
                <a:solidFill>
                  <a:srgbClr val="000000"/>
                </a:solidFill>
                <a:latin typeface="微软雅黑" panose="020B0503020204020204" pitchFamily="34" charset="-122"/>
                <a:ea typeface="微软雅黑" panose="020B0503020204020204" pitchFamily="34" charset="-122"/>
              </a:rPr>
              <a:t>两种基本设计策略</a:t>
            </a:r>
            <a:r>
              <a:rPr lang="zh-CN" altLang="en-US" sz="2400" kern="0" dirty="0">
                <a:solidFill>
                  <a:srgbClr val="000000"/>
                </a:solidFill>
                <a:latin typeface="微软雅黑" panose="020B0503020204020204" pitchFamily="34" charset="-122"/>
                <a:ea typeface="微软雅黑" panose="020B0503020204020204" pitchFamily="34" charset="-122"/>
              </a:rPr>
              <a:t>：</a:t>
            </a:r>
          </a:p>
          <a:p>
            <a:pPr marL="804863" lvl="0" indent="-342900" fontAlgn="base">
              <a:spcBef>
                <a:spcPct val="20000"/>
              </a:spcBef>
              <a:spcAft>
                <a:spcPct val="0"/>
              </a:spcAft>
              <a:buClr>
                <a:srgbClr val="CC9900"/>
              </a:buClr>
              <a:buSzPct val="65000"/>
              <a:buFont typeface="Wingdings" panose="05000000000000000000" pitchFamily="2" charset="2"/>
              <a:buChar char="Ø"/>
              <a:defRPr/>
            </a:pPr>
            <a:r>
              <a:rPr lang="en-US" altLang="zh-CN" sz="2400" kern="0" dirty="0">
                <a:solidFill>
                  <a:srgbClr val="000000"/>
                </a:solidFill>
                <a:latin typeface="微软雅黑" panose="020B0503020204020204" pitchFamily="34" charset="-122"/>
                <a:ea typeface="微软雅黑" panose="020B0503020204020204" pitchFamily="34" charset="-122"/>
              </a:rPr>
              <a:t>FIFO</a:t>
            </a:r>
            <a:r>
              <a:rPr lang="zh-CN" altLang="en-US" sz="2400" kern="0" dirty="0">
                <a:solidFill>
                  <a:srgbClr val="000000"/>
                </a:solidFill>
                <a:latin typeface="微软雅黑" panose="020B0503020204020204" pitchFamily="34" charset="-122"/>
                <a:ea typeface="微软雅黑" panose="020B0503020204020204" pitchFamily="34" charset="-122"/>
              </a:rPr>
              <a:t>检索：活结点表采用队列</a:t>
            </a:r>
          </a:p>
          <a:p>
            <a:pPr marL="804863" lvl="0" indent="-342900" fontAlgn="base">
              <a:spcBef>
                <a:spcPct val="20000"/>
              </a:spcBef>
              <a:spcAft>
                <a:spcPct val="0"/>
              </a:spcAft>
              <a:buClr>
                <a:srgbClr val="CC9900"/>
              </a:buClr>
              <a:buSzPct val="65000"/>
              <a:buFont typeface="Wingdings" panose="05000000000000000000" pitchFamily="2" charset="2"/>
              <a:buChar char="Ø"/>
              <a:defRPr/>
            </a:pPr>
            <a:r>
              <a:rPr lang="en-US" altLang="zh-CN" sz="2400" kern="0" dirty="0">
                <a:solidFill>
                  <a:srgbClr val="000000"/>
                </a:solidFill>
                <a:latin typeface="微软雅黑" panose="020B0503020204020204" pitchFamily="34" charset="-122"/>
                <a:ea typeface="微软雅黑" panose="020B0503020204020204" pitchFamily="34" charset="-122"/>
              </a:rPr>
              <a:t>LIFO</a:t>
            </a:r>
            <a:r>
              <a:rPr lang="zh-CN" altLang="en-US" sz="2400" kern="0" dirty="0">
                <a:solidFill>
                  <a:srgbClr val="000000"/>
                </a:solidFill>
                <a:latin typeface="微软雅黑" panose="020B0503020204020204" pitchFamily="34" charset="-122"/>
                <a:ea typeface="微软雅黑" panose="020B0503020204020204" pitchFamily="34" charset="-122"/>
              </a:rPr>
              <a:t>检索：活结点表采用栈</a:t>
            </a:r>
          </a:p>
        </p:txBody>
      </p:sp>
    </p:spTree>
    <p:extLst>
      <p:ext uri="{BB962C8B-B14F-4D97-AF65-F5344CB8AC3E}">
        <p14:creationId xmlns:p14="http://schemas.microsoft.com/office/powerpoint/2010/main" val="1838162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3333" y="338667"/>
            <a:ext cx="2607733" cy="593644"/>
          </a:xfrm>
          <a:prstGeom prst="rect">
            <a:avLst/>
          </a:prstGeom>
        </p:spPr>
      </p:pic>
      <p:pic>
        <p:nvPicPr>
          <p:cNvPr id="3" name="图片 2"/>
          <p:cNvPicPr>
            <a:picLocks noChangeAspect="1"/>
          </p:cNvPicPr>
          <p:nvPr/>
        </p:nvPicPr>
        <p:blipFill rotWithShape="1">
          <a:blip r:embed="rId4">
            <a:alphaModFix amt="4000"/>
            <a:extLst>
              <a:ext uri="{28A0092B-C50C-407E-A947-70E740481C1C}">
                <a14:useLocalDpi xmlns:a14="http://schemas.microsoft.com/office/drawing/2010/main" val="0"/>
              </a:ext>
            </a:extLst>
          </a:blip>
          <a:srcRect t="4939" r="28793" b="22469"/>
          <a:stretch/>
        </p:blipFill>
        <p:spPr>
          <a:xfrm>
            <a:off x="2641601" y="902926"/>
            <a:ext cx="9550400" cy="5955074"/>
          </a:xfrm>
          <a:prstGeom prst="rect">
            <a:avLst/>
          </a:prstGeom>
        </p:spPr>
      </p:pic>
      <p:sp>
        <p:nvSpPr>
          <p:cNvPr id="6" name="矩形 5"/>
          <p:cNvSpPr/>
          <p:nvPr/>
        </p:nvSpPr>
        <p:spPr>
          <a:xfrm flipV="1">
            <a:off x="3639313" y="1276284"/>
            <a:ext cx="8185192" cy="47973"/>
          </a:xfrm>
          <a:prstGeom prst="rect">
            <a:avLst/>
          </a:prstGeom>
          <a:solidFill>
            <a:srgbClr val="239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矩形 9"/>
          <p:cNvSpPr/>
          <p:nvPr/>
        </p:nvSpPr>
        <p:spPr>
          <a:xfrm>
            <a:off x="9618453" y="383465"/>
            <a:ext cx="2206050" cy="523220"/>
          </a:xfrm>
          <a:prstGeom prst="rect">
            <a:avLst/>
          </a:prstGeom>
          <a:solidFill>
            <a:srgbClr val="239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矩形 10"/>
          <p:cNvSpPr/>
          <p:nvPr/>
        </p:nvSpPr>
        <p:spPr>
          <a:xfrm>
            <a:off x="9558068" y="352688"/>
            <a:ext cx="2359995" cy="584775"/>
          </a:xfrm>
          <a:prstGeom prst="rect">
            <a:avLst/>
          </a:prstGeom>
        </p:spPr>
        <p:txBody>
          <a:bodyPr wrap="square" anchor="ct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lnSpc>
                <a:spcPct val="100000"/>
              </a:lnSpc>
              <a:spcBef>
                <a:spcPts val="0"/>
              </a:spcBef>
              <a:spcAft>
                <a:spcPts val="0"/>
              </a:spcAft>
              <a:defRPr/>
            </a:pPr>
            <a:r>
              <a:rPr lang="zh-CN" altLang="en-US" sz="3200" b="1" dirty="0" smtClean="0">
                <a:solidFill>
                  <a:schemeClr val="bg1"/>
                </a:solidFill>
                <a:latin typeface="微软雅黑" charset="-122"/>
                <a:ea typeface="微软雅黑" charset="-122"/>
                <a:sym typeface="+mn-ea"/>
              </a:rPr>
              <a:t>分支限界法</a:t>
            </a:r>
            <a:endParaRPr lang="zh-CN" altLang="en-US" sz="3200" b="1" dirty="0">
              <a:solidFill>
                <a:schemeClr val="bg1"/>
              </a:solidFill>
              <a:latin typeface="微软雅黑" charset="-122"/>
              <a:ea typeface="微软雅黑" charset="-122"/>
              <a:sym typeface="+mn-ea"/>
            </a:endParaRPr>
          </a:p>
        </p:txBody>
      </p:sp>
      <p:sp>
        <p:nvSpPr>
          <p:cNvPr id="13" name="文本框 12"/>
          <p:cNvSpPr txBox="1"/>
          <p:nvPr/>
        </p:nvSpPr>
        <p:spPr>
          <a:xfrm>
            <a:off x="342669" y="1027613"/>
            <a:ext cx="3296643" cy="584775"/>
          </a:xfrm>
          <a:prstGeom prst="rect">
            <a:avLst/>
          </a:prstGeom>
          <a:noFill/>
        </p:spPr>
        <p:txBody>
          <a:bodyPr wrap="square" rtlCol="0">
            <a:spAutoFit/>
          </a:bodyPr>
          <a:lstStyle/>
          <a:p>
            <a:r>
              <a:rPr kumimoji="1" lang="en-US" altLang="zh-CN" sz="3200" b="1" dirty="0" smtClean="0">
                <a:latin typeface="Microsoft YaHei" charset="-122"/>
                <a:ea typeface="Microsoft YaHei" charset="-122"/>
                <a:cs typeface="Microsoft YaHei" charset="-122"/>
              </a:rPr>
              <a:t>4</a:t>
            </a:r>
            <a:r>
              <a:rPr kumimoji="1" lang="zh-CN" altLang="en-US" sz="3200" b="1" dirty="0" smtClean="0">
                <a:latin typeface="Microsoft YaHei" charset="-122"/>
                <a:ea typeface="Microsoft YaHei" charset="-122"/>
                <a:cs typeface="Microsoft YaHei" charset="-122"/>
              </a:rPr>
              <a:t>皇后状态空间树</a:t>
            </a:r>
            <a:endParaRPr kumimoji="1" lang="zh-CN" altLang="en-US" sz="3200" b="1" dirty="0">
              <a:latin typeface="Microsoft YaHei" charset="-122"/>
              <a:ea typeface="Microsoft YaHei" charset="-122"/>
              <a:cs typeface="Microsoft YaHei" charset="-122"/>
            </a:endParaRPr>
          </a:p>
        </p:txBody>
      </p:sp>
      <p:pic>
        <p:nvPicPr>
          <p:cNvPr id="14" name="Picture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3333" y="1786872"/>
            <a:ext cx="8747125" cy="4608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Freeform 10"/>
          <p:cNvSpPr>
            <a:spLocks/>
          </p:cNvSpPr>
          <p:nvPr/>
        </p:nvSpPr>
        <p:spPr bwMode="auto">
          <a:xfrm>
            <a:off x="423333" y="2331719"/>
            <a:ext cx="8786326" cy="3820733"/>
          </a:xfrm>
          <a:custGeom>
            <a:avLst/>
            <a:gdLst>
              <a:gd name="T0" fmla="*/ 2147483646 w 5284"/>
              <a:gd name="T1" fmla="*/ 0 h 2322"/>
              <a:gd name="T2" fmla="*/ 2147483646 w 5284"/>
              <a:gd name="T3" fmla="*/ 2147483646 h 2322"/>
              <a:gd name="T4" fmla="*/ 2147483646 w 5284"/>
              <a:gd name="T5" fmla="*/ 2147483646 h 2322"/>
              <a:gd name="T6" fmla="*/ 2147483646 w 5284"/>
              <a:gd name="T7" fmla="*/ 2147483646 h 2322"/>
              <a:gd name="T8" fmla="*/ 2147483646 w 5284"/>
              <a:gd name="T9" fmla="*/ 2147483646 h 2322"/>
              <a:gd name="T10" fmla="*/ 2147483646 w 5284"/>
              <a:gd name="T11" fmla="*/ 2147483646 h 2322"/>
              <a:gd name="T12" fmla="*/ 2147483646 w 5284"/>
              <a:gd name="T13" fmla="*/ 2147483646 h 2322"/>
              <a:gd name="T14" fmla="*/ 2147483646 w 5284"/>
              <a:gd name="T15" fmla="*/ 2147483646 h 2322"/>
              <a:gd name="T16" fmla="*/ 2147483646 w 5284"/>
              <a:gd name="T17" fmla="*/ 2147483646 h 2322"/>
              <a:gd name="T18" fmla="*/ 2147483646 w 5284"/>
              <a:gd name="T19" fmla="*/ 2147483646 h 2322"/>
              <a:gd name="T20" fmla="*/ 2147483646 w 5284"/>
              <a:gd name="T21" fmla="*/ 2147483646 h 2322"/>
              <a:gd name="T22" fmla="*/ 2147483646 w 5284"/>
              <a:gd name="T23" fmla="*/ 2147483646 h 2322"/>
              <a:gd name="T24" fmla="*/ 2147483646 w 5284"/>
              <a:gd name="T25" fmla="*/ 2147483646 h 2322"/>
              <a:gd name="T26" fmla="*/ 2147483646 w 5284"/>
              <a:gd name="T27" fmla="*/ 2147483646 h 2322"/>
              <a:gd name="T28" fmla="*/ 2147483646 w 5284"/>
              <a:gd name="T29" fmla="*/ 2147483646 h 2322"/>
              <a:gd name="T30" fmla="*/ 2147483646 w 5284"/>
              <a:gd name="T31" fmla="*/ 2147483646 h 2322"/>
              <a:gd name="T32" fmla="*/ 2147483646 w 5284"/>
              <a:gd name="T33" fmla="*/ 2147483646 h 2322"/>
              <a:gd name="T34" fmla="*/ 2147483646 w 5284"/>
              <a:gd name="T35" fmla="*/ 2147483646 h 2322"/>
              <a:gd name="T36" fmla="*/ 2147483646 w 5284"/>
              <a:gd name="T37" fmla="*/ 2147483646 h 2322"/>
              <a:gd name="T38" fmla="*/ 2147483646 w 5284"/>
              <a:gd name="T39" fmla="*/ 2147483646 h 2322"/>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5284"/>
              <a:gd name="T61" fmla="*/ 0 h 2322"/>
              <a:gd name="T62" fmla="*/ 5284 w 5284"/>
              <a:gd name="T63" fmla="*/ 2322 h 2322"/>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5284" h="2322">
                <a:moveTo>
                  <a:pt x="2714" y="0"/>
                </a:moveTo>
                <a:cubicBezTo>
                  <a:pt x="2842" y="11"/>
                  <a:pt x="2971" y="23"/>
                  <a:pt x="2714" y="91"/>
                </a:cubicBezTo>
                <a:cubicBezTo>
                  <a:pt x="2457" y="159"/>
                  <a:pt x="1293" y="355"/>
                  <a:pt x="1172" y="408"/>
                </a:cubicBezTo>
                <a:cubicBezTo>
                  <a:pt x="1051" y="461"/>
                  <a:pt x="1655" y="408"/>
                  <a:pt x="1988" y="408"/>
                </a:cubicBezTo>
                <a:cubicBezTo>
                  <a:pt x="2321" y="408"/>
                  <a:pt x="2767" y="400"/>
                  <a:pt x="3168" y="408"/>
                </a:cubicBezTo>
                <a:cubicBezTo>
                  <a:pt x="3569" y="416"/>
                  <a:pt x="4271" y="424"/>
                  <a:pt x="4392" y="454"/>
                </a:cubicBezTo>
                <a:cubicBezTo>
                  <a:pt x="4513" y="484"/>
                  <a:pt x="4528" y="507"/>
                  <a:pt x="3893" y="590"/>
                </a:cubicBezTo>
                <a:cubicBezTo>
                  <a:pt x="3258" y="673"/>
                  <a:pt x="869" y="885"/>
                  <a:pt x="582" y="953"/>
                </a:cubicBezTo>
                <a:cubicBezTo>
                  <a:pt x="295" y="1021"/>
                  <a:pt x="1467" y="983"/>
                  <a:pt x="2170" y="998"/>
                </a:cubicBezTo>
                <a:cubicBezTo>
                  <a:pt x="2873" y="1013"/>
                  <a:pt x="4484" y="990"/>
                  <a:pt x="4801" y="1043"/>
                </a:cubicBezTo>
                <a:cubicBezTo>
                  <a:pt x="5118" y="1096"/>
                  <a:pt x="4801" y="1240"/>
                  <a:pt x="4075" y="1316"/>
                </a:cubicBezTo>
                <a:cubicBezTo>
                  <a:pt x="3349" y="1392"/>
                  <a:pt x="892" y="1437"/>
                  <a:pt x="446" y="1497"/>
                </a:cubicBezTo>
                <a:cubicBezTo>
                  <a:pt x="0" y="1557"/>
                  <a:pt x="643" y="1656"/>
                  <a:pt x="1399" y="1679"/>
                </a:cubicBezTo>
                <a:cubicBezTo>
                  <a:pt x="2155" y="1702"/>
                  <a:pt x="4680" y="1565"/>
                  <a:pt x="4982" y="1633"/>
                </a:cubicBezTo>
                <a:cubicBezTo>
                  <a:pt x="5284" y="1701"/>
                  <a:pt x="3954" y="1996"/>
                  <a:pt x="3213" y="2087"/>
                </a:cubicBezTo>
                <a:cubicBezTo>
                  <a:pt x="2472" y="2178"/>
                  <a:pt x="1006" y="2147"/>
                  <a:pt x="537" y="2177"/>
                </a:cubicBezTo>
                <a:cubicBezTo>
                  <a:pt x="68" y="2207"/>
                  <a:pt x="348" y="2245"/>
                  <a:pt x="401" y="2268"/>
                </a:cubicBezTo>
                <a:cubicBezTo>
                  <a:pt x="454" y="2291"/>
                  <a:pt x="658" y="2306"/>
                  <a:pt x="854" y="2314"/>
                </a:cubicBezTo>
                <a:cubicBezTo>
                  <a:pt x="1050" y="2322"/>
                  <a:pt x="877" y="2322"/>
                  <a:pt x="1580" y="2314"/>
                </a:cubicBezTo>
                <a:cubicBezTo>
                  <a:pt x="2283" y="2306"/>
                  <a:pt x="3678" y="2287"/>
                  <a:pt x="5073" y="2268"/>
                </a:cubicBezTo>
              </a:path>
            </a:pathLst>
          </a:custGeom>
          <a:noFill/>
          <a:ln w="34925">
            <a:solidFill>
              <a:srgbClr val="FF0000"/>
            </a:solidFill>
            <a:prstDash val="dash"/>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 name="Rectangle 13"/>
          <p:cNvSpPr>
            <a:spLocks noChangeArrowheads="1"/>
          </p:cNvSpPr>
          <p:nvPr/>
        </p:nvSpPr>
        <p:spPr bwMode="auto">
          <a:xfrm>
            <a:off x="9569432" y="1843533"/>
            <a:ext cx="2266437" cy="3539430"/>
          </a:xfrm>
          <a:prstGeom prst="rect">
            <a:avLst/>
          </a:prstGeom>
          <a:solidFill>
            <a:srgbClr val="006633">
              <a:lumMod val="20000"/>
              <a:lumOff val="80000"/>
            </a:srgbClr>
          </a:solidFill>
          <a:ln>
            <a:noFill/>
          </a:ln>
        </p:spPr>
        <p:txBody>
          <a:bodyPr wrap="square">
            <a:spAutoFit/>
          </a:bodyPr>
          <a:lstStyle>
            <a:lvl1pPr eaLnBrk="0" hangingPunct="0">
              <a:spcBef>
                <a:spcPct val="20000"/>
              </a:spcBef>
              <a:buClr>
                <a:schemeClr val="accent1"/>
              </a:buClr>
              <a:buSzPct val="65000"/>
              <a:buFont typeface="Wingdings" pitchFamily="2" charset="2"/>
              <a:buChar char="n"/>
              <a:defRPr sz="3000">
                <a:solidFill>
                  <a:schemeClr val="tx1"/>
                </a:solidFill>
                <a:latin typeface="Arial" charset="0"/>
                <a:ea typeface="宋体" charset="-122"/>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Arial" charset="0"/>
                <a:ea typeface="宋体" charset="-122"/>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Arial" charset="0"/>
                <a:ea typeface="宋体" charset="-122"/>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Arial" charset="0"/>
                <a:ea typeface="宋体" charset="-122"/>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9pPr>
          </a:lstStyle>
          <a:p>
            <a:pPr marL="0" marR="0" lvl="0" indent="0" defTabSz="914400" eaLnBrk="1" fontAlgn="base" latinLnBrk="0" hangingPunct="1">
              <a:lnSpc>
                <a:spcPct val="100000"/>
              </a:lnSpc>
              <a:spcBef>
                <a:spcPct val="20000"/>
              </a:spcBef>
              <a:spcAft>
                <a:spcPct val="0"/>
              </a:spcAft>
              <a:buClr>
                <a:srgbClr val="CC9900"/>
              </a:buClr>
              <a:buSzPct val="65000"/>
              <a:buFont typeface="Wingdings" pitchFamily="2" charset="2"/>
              <a:buChar char="n"/>
              <a:tabLst/>
              <a:defRPr/>
            </a:pPr>
            <a:r>
              <a:rPr kumimoji="0" lang="zh-CN" altLang="en-US" sz="2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限界函数</a:t>
            </a:r>
            <a:r>
              <a:rPr kumimoji="0" lang="zh-CN" altLang="en-US" sz="20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：如果（</a:t>
            </a:r>
            <a:r>
              <a:rPr kumimoji="0" lang="en-US" altLang="zh-CN" sz="20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x</a:t>
            </a:r>
            <a:r>
              <a:rPr kumimoji="0" lang="en-US" altLang="zh-CN" sz="2000" b="0" i="0" u="none" strike="noStrike" kern="0" cap="none" spc="0" normalizeH="0" baseline="-25000" noProof="0" dirty="0">
                <a:ln>
                  <a:noFill/>
                </a:ln>
                <a:solidFill>
                  <a:srgbClr val="000000"/>
                </a:solidFill>
                <a:effectLst/>
                <a:uLnTx/>
                <a:uFillTx/>
                <a:latin typeface="微软雅黑" panose="020B0503020204020204" pitchFamily="34" charset="-122"/>
                <a:ea typeface="微软雅黑" panose="020B0503020204020204" pitchFamily="34" charset="-122"/>
              </a:rPr>
              <a:t>1</a:t>
            </a:r>
            <a:r>
              <a:rPr kumimoji="0" lang="en-US" altLang="zh-CN" sz="20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,x</a:t>
            </a:r>
            <a:r>
              <a:rPr kumimoji="0" lang="en-US" altLang="zh-CN" sz="2000" b="0" i="0" u="none" strike="noStrike" kern="0" cap="none" spc="0" normalizeH="0" baseline="-25000" noProof="0" dirty="0">
                <a:ln>
                  <a:noFill/>
                </a:ln>
                <a:solidFill>
                  <a:srgbClr val="000000"/>
                </a:solidFill>
                <a:effectLst/>
                <a:uLnTx/>
                <a:uFillTx/>
                <a:latin typeface="微软雅黑" panose="020B0503020204020204" pitchFamily="34" charset="-122"/>
                <a:ea typeface="微软雅黑" panose="020B0503020204020204" pitchFamily="34" charset="-122"/>
              </a:rPr>
              <a:t>2</a:t>
            </a:r>
            <a:r>
              <a:rPr kumimoji="0" lang="en-US" altLang="zh-CN" sz="20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,…,x</a:t>
            </a:r>
            <a:r>
              <a:rPr kumimoji="0" lang="en-US" altLang="zh-CN" sz="2000" b="0" i="0" u="none" strike="noStrike" kern="0" cap="none" spc="0" normalizeH="0" baseline="-25000" noProof="0" dirty="0">
                <a:ln>
                  <a:noFill/>
                </a:ln>
                <a:solidFill>
                  <a:srgbClr val="000000"/>
                </a:solidFill>
                <a:effectLst/>
                <a:uLnTx/>
                <a:uFillTx/>
                <a:latin typeface="微软雅黑" panose="020B0503020204020204" pitchFamily="34" charset="-122"/>
                <a:ea typeface="微软雅黑" panose="020B0503020204020204" pitchFamily="34" charset="-122"/>
              </a:rPr>
              <a:t>i-1</a:t>
            </a:r>
            <a:r>
              <a:rPr kumimoji="0" lang="zh-CN" altLang="en-US" sz="20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）是到当前</a:t>
            </a:r>
            <a:r>
              <a:rPr kumimoji="0" lang="en-US" altLang="zh-CN" sz="20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E</a:t>
            </a:r>
            <a:r>
              <a:rPr kumimoji="0" lang="zh-CN" altLang="en-US" sz="20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结点的路径，那么具有父－子标记的所有儿子</a:t>
            </a:r>
            <a:r>
              <a:rPr kumimoji="0" lang="zh-CN" altLang="en-US" sz="20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结点</a:t>
            </a:r>
            <a:r>
              <a:rPr kumimoji="0" lang="en-US" altLang="zh-CN" sz="20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x</a:t>
            </a:r>
            <a:r>
              <a:rPr kumimoji="0" lang="en-US" altLang="zh-CN" sz="2000" b="0" i="0" u="none" strike="noStrike" kern="0" cap="none" spc="0" normalizeH="0" baseline="-25000" noProof="0" dirty="0" smtClean="0">
                <a:ln>
                  <a:noFill/>
                </a:ln>
                <a:solidFill>
                  <a:srgbClr val="000000"/>
                </a:solidFill>
                <a:effectLst/>
                <a:uLnTx/>
                <a:uFillTx/>
                <a:latin typeface="微软雅黑" panose="020B0503020204020204" pitchFamily="34" charset="-122"/>
                <a:ea typeface="微软雅黑" panose="020B0503020204020204" pitchFamily="34" charset="-122"/>
              </a:rPr>
              <a:t>i</a:t>
            </a:r>
            <a:r>
              <a:rPr kumimoji="0" lang="zh-CN" altLang="en-US" sz="20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是一些这样的结点，它们使得（</a:t>
            </a:r>
            <a:r>
              <a:rPr kumimoji="0" lang="en-US" altLang="zh-CN" sz="20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x</a:t>
            </a:r>
            <a:r>
              <a:rPr kumimoji="0" lang="en-US" altLang="zh-CN" sz="2000" b="0" i="0" u="none" strike="noStrike" kern="0" cap="none" spc="0" normalizeH="0" baseline="-25000" noProof="0" dirty="0">
                <a:ln>
                  <a:noFill/>
                </a:ln>
                <a:solidFill>
                  <a:srgbClr val="000000"/>
                </a:solidFill>
                <a:effectLst/>
                <a:uLnTx/>
                <a:uFillTx/>
                <a:latin typeface="微软雅黑" panose="020B0503020204020204" pitchFamily="34" charset="-122"/>
                <a:ea typeface="微软雅黑" panose="020B0503020204020204" pitchFamily="34" charset="-122"/>
              </a:rPr>
              <a:t>1</a:t>
            </a:r>
            <a:r>
              <a:rPr kumimoji="0" lang="en-US" altLang="zh-CN" sz="20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,x</a:t>
            </a:r>
            <a:r>
              <a:rPr kumimoji="0" lang="en-US" altLang="zh-CN" sz="2000" b="0" i="0" u="none" strike="noStrike" kern="0" cap="none" spc="0" normalizeH="0" baseline="-25000" noProof="0" dirty="0">
                <a:ln>
                  <a:noFill/>
                </a:ln>
                <a:solidFill>
                  <a:srgbClr val="000000"/>
                </a:solidFill>
                <a:effectLst/>
                <a:uLnTx/>
                <a:uFillTx/>
                <a:latin typeface="微软雅黑" panose="020B0503020204020204" pitchFamily="34" charset="-122"/>
                <a:ea typeface="微软雅黑" panose="020B0503020204020204" pitchFamily="34" charset="-122"/>
              </a:rPr>
              <a:t>2</a:t>
            </a:r>
            <a:r>
              <a:rPr kumimoji="0" lang="en-US" altLang="zh-CN" sz="20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,…,x</a:t>
            </a:r>
            <a:r>
              <a:rPr kumimoji="0" lang="en-US" altLang="zh-CN" sz="2000" b="0" i="0" u="none" strike="noStrike" kern="0" cap="none" spc="0" normalizeH="0" baseline="-25000" noProof="0" dirty="0">
                <a:ln>
                  <a:noFill/>
                </a:ln>
                <a:solidFill>
                  <a:srgbClr val="000000"/>
                </a:solidFill>
                <a:effectLst/>
                <a:uLnTx/>
                <a:uFillTx/>
                <a:latin typeface="微软雅黑" panose="020B0503020204020204" pitchFamily="34" charset="-122"/>
                <a:ea typeface="微软雅黑" panose="020B0503020204020204" pitchFamily="34" charset="-122"/>
              </a:rPr>
              <a:t>i-1</a:t>
            </a:r>
            <a:r>
              <a:rPr kumimoji="0" lang="en-US" altLang="zh-CN" sz="20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,x</a:t>
            </a:r>
            <a:r>
              <a:rPr kumimoji="0" lang="en-US" altLang="zh-CN" sz="2000" b="0" i="0" u="none" strike="noStrike" kern="0" cap="none" spc="0" normalizeH="0" baseline="-25000" noProof="0" dirty="0">
                <a:ln>
                  <a:noFill/>
                </a:ln>
                <a:solidFill>
                  <a:srgbClr val="000000"/>
                </a:solidFill>
                <a:effectLst/>
                <a:uLnTx/>
                <a:uFillTx/>
                <a:latin typeface="微软雅黑" panose="020B0503020204020204" pitchFamily="34" charset="-122"/>
                <a:ea typeface="微软雅黑" panose="020B0503020204020204" pitchFamily="34" charset="-122"/>
              </a:rPr>
              <a:t>i</a:t>
            </a:r>
            <a:r>
              <a:rPr kumimoji="0" lang="zh-CN" altLang="en-US" sz="20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）表示没有两个皇后正在相互</a:t>
            </a:r>
            <a:r>
              <a:rPr kumimoji="0" lang="zh-CN" altLang="en-US" sz="20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攻击的</a:t>
            </a:r>
            <a:r>
              <a:rPr kumimoji="0" lang="zh-CN" altLang="en-US" sz="20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一种棋盘格局。</a:t>
            </a:r>
          </a:p>
        </p:txBody>
      </p:sp>
    </p:spTree>
    <p:extLst>
      <p:ext uri="{BB962C8B-B14F-4D97-AF65-F5344CB8AC3E}">
        <p14:creationId xmlns:p14="http://schemas.microsoft.com/office/powerpoint/2010/main" val="15640431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blinds(horizontal)">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3333" y="338667"/>
            <a:ext cx="2607733" cy="593644"/>
          </a:xfrm>
          <a:prstGeom prst="rect">
            <a:avLst/>
          </a:prstGeom>
        </p:spPr>
      </p:pic>
      <p:pic>
        <p:nvPicPr>
          <p:cNvPr id="3" name="图片 2"/>
          <p:cNvPicPr>
            <a:picLocks noChangeAspect="1"/>
          </p:cNvPicPr>
          <p:nvPr/>
        </p:nvPicPr>
        <p:blipFill rotWithShape="1">
          <a:blip r:embed="rId4">
            <a:alphaModFix amt="4000"/>
            <a:extLst>
              <a:ext uri="{28A0092B-C50C-407E-A947-70E740481C1C}">
                <a14:useLocalDpi xmlns:a14="http://schemas.microsoft.com/office/drawing/2010/main" val="0"/>
              </a:ext>
            </a:extLst>
          </a:blip>
          <a:srcRect t="4939" r="28793" b="22469"/>
          <a:stretch/>
        </p:blipFill>
        <p:spPr>
          <a:xfrm>
            <a:off x="2641601" y="902926"/>
            <a:ext cx="9550400" cy="5955074"/>
          </a:xfrm>
          <a:prstGeom prst="rect">
            <a:avLst/>
          </a:prstGeom>
        </p:spPr>
      </p:pic>
      <p:sp>
        <p:nvSpPr>
          <p:cNvPr id="6" name="矩形 5"/>
          <p:cNvSpPr/>
          <p:nvPr/>
        </p:nvSpPr>
        <p:spPr>
          <a:xfrm flipV="1">
            <a:off x="7351776" y="1276289"/>
            <a:ext cx="4472728" cy="45719"/>
          </a:xfrm>
          <a:prstGeom prst="rect">
            <a:avLst/>
          </a:prstGeom>
          <a:solidFill>
            <a:srgbClr val="239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矩形 9"/>
          <p:cNvSpPr/>
          <p:nvPr/>
        </p:nvSpPr>
        <p:spPr>
          <a:xfrm>
            <a:off x="9618453" y="383465"/>
            <a:ext cx="2206050" cy="523220"/>
          </a:xfrm>
          <a:prstGeom prst="rect">
            <a:avLst/>
          </a:prstGeom>
          <a:solidFill>
            <a:srgbClr val="239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矩形 10"/>
          <p:cNvSpPr/>
          <p:nvPr/>
        </p:nvSpPr>
        <p:spPr>
          <a:xfrm>
            <a:off x="9558068" y="352688"/>
            <a:ext cx="2359995" cy="584775"/>
          </a:xfrm>
          <a:prstGeom prst="rect">
            <a:avLst/>
          </a:prstGeom>
        </p:spPr>
        <p:txBody>
          <a:bodyPr wrap="square" anchor="ct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lnSpc>
                <a:spcPct val="100000"/>
              </a:lnSpc>
              <a:spcBef>
                <a:spcPts val="0"/>
              </a:spcBef>
              <a:spcAft>
                <a:spcPts val="0"/>
              </a:spcAft>
              <a:defRPr/>
            </a:pPr>
            <a:r>
              <a:rPr lang="zh-CN" altLang="en-US" sz="3200" b="1" dirty="0" smtClean="0">
                <a:solidFill>
                  <a:schemeClr val="bg1"/>
                </a:solidFill>
                <a:latin typeface="微软雅黑" charset="-122"/>
                <a:ea typeface="微软雅黑" charset="-122"/>
                <a:sym typeface="+mn-ea"/>
              </a:rPr>
              <a:t>分支限界法</a:t>
            </a:r>
            <a:endParaRPr lang="zh-CN" altLang="en-US" sz="3200" b="1" dirty="0">
              <a:solidFill>
                <a:schemeClr val="bg1"/>
              </a:solidFill>
              <a:latin typeface="微软雅黑" charset="-122"/>
              <a:ea typeface="微软雅黑" charset="-122"/>
              <a:sym typeface="+mn-ea"/>
            </a:endParaRPr>
          </a:p>
        </p:txBody>
      </p:sp>
      <p:sp>
        <p:nvSpPr>
          <p:cNvPr id="13" name="文本框 12"/>
          <p:cNvSpPr txBox="1"/>
          <p:nvPr/>
        </p:nvSpPr>
        <p:spPr>
          <a:xfrm>
            <a:off x="342670" y="1027613"/>
            <a:ext cx="7009106" cy="584775"/>
          </a:xfrm>
          <a:prstGeom prst="rect">
            <a:avLst/>
          </a:prstGeom>
          <a:noFill/>
        </p:spPr>
        <p:txBody>
          <a:bodyPr wrap="square" rtlCol="0">
            <a:spAutoFit/>
          </a:bodyPr>
          <a:lstStyle/>
          <a:p>
            <a:r>
              <a:rPr kumimoji="1" lang="en-US" altLang="zh-CN" sz="3200" b="1" i="1" dirty="0">
                <a:latin typeface="Microsoft YaHei" charset="-122"/>
                <a:ea typeface="Microsoft YaHei" charset="-122"/>
                <a:cs typeface="Microsoft YaHei" charset="-122"/>
              </a:rPr>
              <a:t>4</a:t>
            </a:r>
            <a:r>
              <a:rPr kumimoji="1" lang="zh-CN" altLang="en-US" sz="3200" b="1" i="1" dirty="0" smtClean="0">
                <a:latin typeface="Microsoft YaHei" charset="-122"/>
                <a:ea typeface="Microsoft YaHei" charset="-122"/>
                <a:cs typeface="Microsoft YaHei" charset="-122"/>
              </a:rPr>
              <a:t>皇后问题 </a:t>
            </a:r>
            <a:r>
              <a:rPr kumimoji="1" lang="en-US" altLang="zh-CN" sz="3200" b="1" i="1" dirty="0" smtClean="0">
                <a:latin typeface="Microsoft YaHei" charset="-122"/>
                <a:ea typeface="Microsoft YaHei" charset="-122"/>
                <a:cs typeface="Microsoft YaHei" charset="-122"/>
              </a:rPr>
              <a:t>FIFO</a:t>
            </a:r>
            <a:r>
              <a:rPr kumimoji="1" lang="zh-CN" altLang="en-US" sz="3200" b="1" i="1" dirty="0" smtClean="0">
                <a:latin typeface="Microsoft YaHei" charset="-122"/>
                <a:ea typeface="Microsoft YaHei" charset="-122"/>
                <a:cs typeface="Microsoft YaHei" charset="-122"/>
              </a:rPr>
              <a:t>分支限界</a:t>
            </a:r>
            <a:r>
              <a:rPr kumimoji="1" lang="zh-CN" altLang="en-US" sz="3200" b="1" i="1" dirty="0">
                <a:latin typeface="Microsoft YaHei" charset="-122"/>
                <a:ea typeface="Microsoft YaHei" charset="-122"/>
                <a:cs typeface="Microsoft YaHei" charset="-122"/>
              </a:rPr>
              <a:t> </a:t>
            </a:r>
            <a:r>
              <a:rPr kumimoji="1" lang="zh-CN" altLang="en-US" sz="3200" b="1" i="1" dirty="0" smtClean="0">
                <a:latin typeface="Microsoft YaHei" charset="-122"/>
                <a:ea typeface="Microsoft YaHei" charset="-122"/>
                <a:cs typeface="Microsoft YaHei" charset="-122"/>
              </a:rPr>
              <a:t>状态空间树</a:t>
            </a:r>
            <a:endParaRPr kumimoji="1" lang="zh-CN" altLang="en-US" sz="3200" b="1" i="1" dirty="0">
              <a:latin typeface="Microsoft YaHei" charset="-122"/>
              <a:ea typeface="Microsoft YaHei" charset="-122"/>
              <a:cs typeface="Microsoft YaHei" charset="-122"/>
            </a:endParaRPr>
          </a:p>
        </p:txBody>
      </p:sp>
      <p:sp>
        <p:nvSpPr>
          <p:cNvPr id="9" name="Oval 6"/>
          <p:cNvSpPr>
            <a:spLocks noChangeArrowheads="1"/>
          </p:cNvSpPr>
          <p:nvPr/>
        </p:nvSpPr>
        <p:spPr bwMode="auto">
          <a:xfrm>
            <a:off x="700881" y="2532889"/>
            <a:ext cx="431800" cy="431800"/>
          </a:xfrm>
          <a:prstGeom prst="ellipse">
            <a:avLst/>
          </a:prstGeom>
          <a:solidFill>
            <a:srgbClr val="CC9900"/>
          </a:solidFill>
          <a:ln w="9525">
            <a:solidFill>
              <a:srgbClr val="000000"/>
            </a:solidFill>
            <a:round/>
            <a:headEnd/>
            <a:tailEnd/>
          </a:ln>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1</a:t>
            </a:r>
          </a:p>
        </p:txBody>
      </p:sp>
      <p:sp>
        <p:nvSpPr>
          <p:cNvPr id="12" name="Text Box 7"/>
          <p:cNvSpPr txBox="1">
            <a:spLocks noChangeArrowheads="1"/>
          </p:cNvSpPr>
          <p:nvPr/>
        </p:nvSpPr>
        <p:spPr bwMode="auto">
          <a:xfrm>
            <a:off x="484981" y="1775461"/>
            <a:ext cx="10080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2400" b="1" i="0" u="none" strike="noStrike" kern="0" cap="none" spc="0" normalizeH="0" baseline="0" noProof="0" dirty="0" smtClean="0">
                <a:ln>
                  <a:noFill/>
                </a:ln>
                <a:solidFill>
                  <a:schemeClr val="bg1">
                    <a:lumMod val="50000"/>
                  </a:schemeClr>
                </a:solidFill>
                <a:effectLst/>
                <a:uLnTx/>
                <a:uFillTx/>
                <a:latin typeface="微软雅黑" panose="020B0503020204020204" pitchFamily="34" charset="-122"/>
                <a:ea typeface="微软雅黑" panose="020B0503020204020204" pitchFamily="34" charset="-122"/>
              </a:rPr>
              <a:t>E</a:t>
            </a:r>
            <a:r>
              <a:rPr kumimoji="0" lang="zh-CN" altLang="en-US" sz="2400" b="1" i="0" u="none" strike="noStrike" kern="0" cap="none" spc="0" normalizeH="0" baseline="0" noProof="0" dirty="0" smtClean="0">
                <a:ln>
                  <a:noFill/>
                </a:ln>
                <a:solidFill>
                  <a:schemeClr val="bg1">
                    <a:lumMod val="50000"/>
                  </a:schemeClr>
                </a:solidFill>
                <a:effectLst/>
                <a:uLnTx/>
                <a:uFillTx/>
                <a:latin typeface="微软雅黑" panose="020B0503020204020204" pitchFamily="34" charset="-122"/>
                <a:ea typeface="微软雅黑" panose="020B0503020204020204" pitchFamily="34" charset="-122"/>
              </a:rPr>
              <a:t>结点</a:t>
            </a:r>
          </a:p>
        </p:txBody>
      </p:sp>
      <p:sp>
        <p:nvSpPr>
          <p:cNvPr id="14" name="Text Box 8"/>
          <p:cNvSpPr txBox="1">
            <a:spLocks noChangeArrowheads="1"/>
          </p:cNvSpPr>
          <p:nvPr/>
        </p:nvSpPr>
        <p:spPr bwMode="auto">
          <a:xfrm>
            <a:off x="2742088" y="1775461"/>
            <a:ext cx="409244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zh-CN" altLang="en-US" sz="2400" b="1" i="0" u="none" strike="noStrike" kern="0" cap="none" spc="0" normalizeH="0" baseline="0" noProof="0" dirty="0" smtClean="0">
                <a:ln>
                  <a:noFill/>
                </a:ln>
                <a:solidFill>
                  <a:schemeClr val="bg1">
                    <a:lumMod val="50000"/>
                  </a:schemeClr>
                </a:solidFill>
                <a:effectLst/>
                <a:uLnTx/>
                <a:uFillTx/>
                <a:latin typeface="微软雅黑" panose="020B0503020204020204" pitchFamily="34" charset="-122"/>
                <a:ea typeface="微软雅黑" panose="020B0503020204020204" pitchFamily="34" charset="-122"/>
              </a:rPr>
              <a:t>扩展</a:t>
            </a:r>
            <a:r>
              <a:rPr kumimoji="0" lang="en-US" altLang="zh-CN" sz="2400" b="1" i="0" u="none" strike="noStrike" kern="0" cap="none" spc="0" normalizeH="0" baseline="0" noProof="0" dirty="0" smtClean="0">
                <a:ln>
                  <a:noFill/>
                </a:ln>
                <a:solidFill>
                  <a:schemeClr val="bg1">
                    <a:lumMod val="50000"/>
                  </a:schemeClr>
                </a:solidFill>
                <a:effectLst/>
                <a:uLnTx/>
                <a:uFillTx/>
                <a:latin typeface="微软雅黑" panose="020B0503020204020204" pitchFamily="34" charset="-122"/>
                <a:ea typeface="微软雅黑" panose="020B0503020204020204" pitchFamily="34" charset="-122"/>
              </a:rPr>
              <a:t>E</a:t>
            </a:r>
            <a:r>
              <a:rPr kumimoji="0" lang="zh-CN" altLang="en-US" sz="2400" b="1" i="0" u="none" strike="noStrike" kern="0" cap="none" spc="0" normalizeH="0" baseline="0" noProof="0" dirty="0" smtClean="0">
                <a:ln>
                  <a:noFill/>
                </a:ln>
                <a:solidFill>
                  <a:schemeClr val="bg1">
                    <a:lumMod val="50000"/>
                  </a:schemeClr>
                </a:solidFill>
                <a:effectLst/>
                <a:uLnTx/>
                <a:uFillTx/>
                <a:latin typeface="微软雅黑" panose="020B0503020204020204" pitchFamily="34" charset="-122"/>
                <a:ea typeface="微软雅黑" panose="020B0503020204020204" pitchFamily="34" charset="-122"/>
              </a:rPr>
              <a:t>结点得到的状态空间树</a:t>
            </a:r>
          </a:p>
        </p:txBody>
      </p:sp>
      <p:sp>
        <p:nvSpPr>
          <p:cNvPr id="15" name="Oval 9"/>
          <p:cNvSpPr>
            <a:spLocks noChangeArrowheads="1"/>
          </p:cNvSpPr>
          <p:nvPr/>
        </p:nvSpPr>
        <p:spPr bwMode="auto">
          <a:xfrm>
            <a:off x="4306220" y="2532889"/>
            <a:ext cx="431800" cy="431800"/>
          </a:xfrm>
          <a:prstGeom prst="ellipse">
            <a:avLst/>
          </a:prstGeom>
          <a:solidFill>
            <a:srgbClr val="CC9900"/>
          </a:solidFill>
          <a:ln w="9525">
            <a:solidFill>
              <a:srgbClr val="000000"/>
            </a:solidFill>
            <a:round/>
            <a:headEnd/>
            <a:tailEnd/>
          </a:ln>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1</a:t>
            </a:r>
          </a:p>
        </p:txBody>
      </p:sp>
      <p:sp>
        <p:nvSpPr>
          <p:cNvPr id="16" name="Oval 10"/>
          <p:cNvSpPr>
            <a:spLocks noChangeArrowheads="1"/>
          </p:cNvSpPr>
          <p:nvPr/>
        </p:nvSpPr>
        <p:spPr bwMode="auto">
          <a:xfrm>
            <a:off x="3298158" y="3253614"/>
            <a:ext cx="431800" cy="431800"/>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2</a:t>
            </a:r>
          </a:p>
        </p:txBody>
      </p:sp>
      <p:sp>
        <p:nvSpPr>
          <p:cNvPr id="17" name="Oval 11"/>
          <p:cNvSpPr>
            <a:spLocks noChangeArrowheads="1"/>
          </p:cNvSpPr>
          <p:nvPr/>
        </p:nvSpPr>
        <p:spPr bwMode="auto">
          <a:xfrm>
            <a:off x="3945858" y="3253614"/>
            <a:ext cx="431800" cy="431800"/>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18</a:t>
            </a:r>
          </a:p>
        </p:txBody>
      </p:sp>
      <p:sp>
        <p:nvSpPr>
          <p:cNvPr id="18" name="Oval 12"/>
          <p:cNvSpPr>
            <a:spLocks noChangeArrowheads="1"/>
          </p:cNvSpPr>
          <p:nvPr/>
        </p:nvSpPr>
        <p:spPr bwMode="auto">
          <a:xfrm>
            <a:off x="4593558" y="3253614"/>
            <a:ext cx="431800" cy="431800"/>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34</a:t>
            </a:r>
          </a:p>
        </p:txBody>
      </p:sp>
      <p:sp>
        <p:nvSpPr>
          <p:cNvPr id="19" name="Oval 13"/>
          <p:cNvSpPr>
            <a:spLocks noChangeArrowheads="1"/>
          </p:cNvSpPr>
          <p:nvPr/>
        </p:nvSpPr>
        <p:spPr bwMode="auto">
          <a:xfrm>
            <a:off x="5242845" y="3253614"/>
            <a:ext cx="431800" cy="431800"/>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50</a:t>
            </a:r>
          </a:p>
        </p:txBody>
      </p:sp>
      <p:sp>
        <p:nvSpPr>
          <p:cNvPr id="20" name="Line 14"/>
          <p:cNvSpPr>
            <a:spLocks noChangeShapeType="1"/>
          </p:cNvSpPr>
          <p:nvPr/>
        </p:nvSpPr>
        <p:spPr bwMode="auto">
          <a:xfrm flipH="1">
            <a:off x="3585495" y="2964689"/>
            <a:ext cx="936625" cy="28892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21" name="Line 15"/>
          <p:cNvSpPr>
            <a:spLocks noChangeShapeType="1"/>
          </p:cNvSpPr>
          <p:nvPr/>
        </p:nvSpPr>
        <p:spPr bwMode="auto">
          <a:xfrm flipH="1">
            <a:off x="4161758" y="2964689"/>
            <a:ext cx="360362" cy="28892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22" name="Line 16"/>
          <p:cNvSpPr>
            <a:spLocks noChangeShapeType="1"/>
          </p:cNvSpPr>
          <p:nvPr/>
        </p:nvSpPr>
        <p:spPr bwMode="auto">
          <a:xfrm>
            <a:off x="4522120" y="2964689"/>
            <a:ext cx="288925" cy="28892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23" name="Line 17"/>
          <p:cNvSpPr>
            <a:spLocks noChangeShapeType="1"/>
          </p:cNvSpPr>
          <p:nvPr/>
        </p:nvSpPr>
        <p:spPr bwMode="auto">
          <a:xfrm>
            <a:off x="4522120" y="2964689"/>
            <a:ext cx="936625" cy="28892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24" name="Text Box 18"/>
          <p:cNvSpPr txBox="1">
            <a:spLocks noChangeArrowheads="1"/>
          </p:cNvSpPr>
          <p:nvPr/>
        </p:nvSpPr>
        <p:spPr bwMode="auto">
          <a:xfrm>
            <a:off x="8616156" y="1775461"/>
            <a:ext cx="232921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zh-CN" altLang="en-US" sz="2400" b="1" i="0" u="none" strike="noStrike" kern="0" cap="none" spc="0" normalizeH="0" baseline="0" noProof="0" dirty="0" smtClean="0">
                <a:ln>
                  <a:noFill/>
                </a:ln>
                <a:solidFill>
                  <a:schemeClr val="bg1">
                    <a:lumMod val="50000"/>
                  </a:schemeClr>
                </a:solidFill>
                <a:effectLst/>
                <a:uLnTx/>
                <a:uFillTx/>
                <a:latin typeface="微软雅黑" panose="020B0503020204020204" pitchFamily="34" charset="-122"/>
                <a:ea typeface="微软雅黑" panose="020B0503020204020204" pitchFamily="34" charset="-122"/>
              </a:rPr>
              <a:t>活结点表（队列）</a:t>
            </a:r>
          </a:p>
        </p:txBody>
      </p:sp>
      <p:sp>
        <p:nvSpPr>
          <p:cNvPr id="25" name="Rectangle 19"/>
          <p:cNvSpPr>
            <a:spLocks noChangeArrowheads="1"/>
          </p:cNvSpPr>
          <p:nvPr/>
        </p:nvSpPr>
        <p:spPr bwMode="auto">
          <a:xfrm>
            <a:off x="8604980" y="2821941"/>
            <a:ext cx="287337" cy="28892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2</a:t>
            </a:r>
          </a:p>
        </p:txBody>
      </p:sp>
      <p:sp>
        <p:nvSpPr>
          <p:cNvPr id="26" name="Rectangle 20"/>
          <p:cNvSpPr>
            <a:spLocks noChangeArrowheads="1"/>
          </p:cNvSpPr>
          <p:nvPr/>
        </p:nvSpPr>
        <p:spPr bwMode="auto">
          <a:xfrm>
            <a:off x="8892317" y="2821941"/>
            <a:ext cx="287338" cy="28892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18</a:t>
            </a:r>
          </a:p>
        </p:txBody>
      </p:sp>
      <p:sp>
        <p:nvSpPr>
          <p:cNvPr id="27" name="Rectangle 21"/>
          <p:cNvSpPr>
            <a:spLocks noChangeArrowheads="1"/>
          </p:cNvSpPr>
          <p:nvPr/>
        </p:nvSpPr>
        <p:spPr bwMode="auto">
          <a:xfrm>
            <a:off x="9181242" y="2821941"/>
            <a:ext cx="287338" cy="28892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34</a:t>
            </a:r>
          </a:p>
        </p:txBody>
      </p:sp>
      <p:sp>
        <p:nvSpPr>
          <p:cNvPr id="28" name="Rectangle 22"/>
          <p:cNvSpPr>
            <a:spLocks noChangeArrowheads="1"/>
          </p:cNvSpPr>
          <p:nvPr/>
        </p:nvSpPr>
        <p:spPr bwMode="auto">
          <a:xfrm>
            <a:off x="9468580" y="2821941"/>
            <a:ext cx="287337" cy="28892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50</a:t>
            </a:r>
          </a:p>
        </p:txBody>
      </p:sp>
      <p:sp>
        <p:nvSpPr>
          <p:cNvPr id="29" name="Rectangle 23"/>
          <p:cNvSpPr>
            <a:spLocks noChangeArrowheads="1"/>
          </p:cNvSpPr>
          <p:nvPr/>
        </p:nvSpPr>
        <p:spPr bwMode="auto">
          <a:xfrm>
            <a:off x="9757505" y="2821941"/>
            <a:ext cx="287337" cy="28892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30" name="Rectangle 24"/>
          <p:cNvSpPr>
            <a:spLocks noChangeArrowheads="1"/>
          </p:cNvSpPr>
          <p:nvPr/>
        </p:nvSpPr>
        <p:spPr bwMode="auto">
          <a:xfrm>
            <a:off x="10044842" y="2821941"/>
            <a:ext cx="287338" cy="28892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31" name="Rectangle 25"/>
          <p:cNvSpPr>
            <a:spLocks noChangeArrowheads="1"/>
          </p:cNvSpPr>
          <p:nvPr/>
        </p:nvSpPr>
        <p:spPr bwMode="auto">
          <a:xfrm>
            <a:off x="10333767" y="2821941"/>
            <a:ext cx="287338" cy="28892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32" name="Rectangle 26"/>
          <p:cNvSpPr>
            <a:spLocks noChangeArrowheads="1"/>
          </p:cNvSpPr>
          <p:nvPr/>
        </p:nvSpPr>
        <p:spPr bwMode="auto">
          <a:xfrm>
            <a:off x="10621105" y="2821941"/>
            <a:ext cx="287337" cy="28892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33" name="Line 27"/>
          <p:cNvSpPr>
            <a:spLocks noChangeShapeType="1"/>
          </p:cNvSpPr>
          <p:nvPr/>
        </p:nvSpPr>
        <p:spPr bwMode="auto">
          <a:xfrm flipH="1">
            <a:off x="8604980" y="2679066"/>
            <a:ext cx="2305050" cy="0"/>
          </a:xfrm>
          <a:prstGeom prst="line">
            <a:avLst/>
          </a:prstGeom>
          <a:noFill/>
          <a:ln w="34925">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smtClean="0">
              <a:solidFill>
                <a:srgbClr val="000000"/>
              </a:solidFill>
              <a:latin typeface="微软雅黑" panose="020B0503020204020204" pitchFamily="34" charset="-122"/>
              <a:ea typeface="微软雅黑" panose="020B0503020204020204" pitchFamily="34" charset="-122"/>
            </a:endParaRPr>
          </a:p>
        </p:txBody>
      </p:sp>
      <p:sp>
        <p:nvSpPr>
          <p:cNvPr id="34" name="Text Box 28"/>
          <p:cNvSpPr txBox="1">
            <a:spLocks noChangeArrowheads="1"/>
          </p:cNvSpPr>
          <p:nvPr/>
        </p:nvSpPr>
        <p:spPr bwMode="auto">
          <a:xfrm>
            <a:off x="8604980" y="2318703"/>
            <a:ext cx="8636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head</a:t>
            </a:r>
          </a:p>
        </p:txBody>
      </p:sp>
      <p:sp>
        <p:nvSpPr>
          <p:cNvPr id="35" name="Text Box 29"/>
          <p:cNvSpPr txBox="1">
            <a:spLocks noChangeArrowheads="1"/>
          </p:cNvSpPr>
          <p:nvPr/>
        </p:nvSpPr>
        <p:spPr bwMode="auto">
          <a:xfrm>
            <a:off x="10333767" y="2318703"/>
            <a:ext cx="8636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tail</a:t>
            </a:r>
          </a:p>
        </p:txBody>
      </p:sp>
      <p:sp>
        <p:nvSpPr>
          <p:cNvPr id="36" name="Text Box 62"/>
          <p:cNvSpPr txBox="1">
            <a:spLocks noChangeArrowheads="1"/>
          </p:cNvSpPr>
          <p:nvPr/>
        </p:nvSpPr>
        <p:spPr bwMode="auto">
          <a:xfrm>
            <a:off x="8302752" y="3182303"/>
            <a:ext cx="3615311" cy="1169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zh-CN" altLang="en-US" sz="20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扩展结点</a:t>
            </a:r>
            <a:r>
              <a:rPr kumimoji="0" lang="en-US" altLang="zh-CN" sz="20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1</a:t>
            </a:r>
            <a:r>
              <a:rPr kumimoji="0" lang="zh-CN" altLang="en-US" sz="20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，得新结点</a:t>
            </a:r>
            <a:r>
              <a:rPr kumimoji="0" lang="en-US" altLang="zh-CN" sz="20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2</a:t>
            </a:r>
            <a:r>
              <a:rPr kumimoji="0" lang="zh-CN" altLang="en-US" sz="20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a:t>
            </a:r>
            <a:r>
              <a:rPr kumimoji="0" lang="en-US" altLang="zh-CN" sz="20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18</a:t>
            </a:r>
            <a:r>
              <a:rPr kumimoji="0" lang="zh-CN" altLang="en-US" sz="20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a:t>
            </a:r>
            <a:r>
              <a:rPr kumimoji="0" lang="en-US" altLang="zh-CN" sz="20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34</a:t>
            </a:r>
            <a:r>
              <a:rPr kumimoji="0" lang="zh-CN" altLang="en-US" sz="20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a:t>
            </a:r>
            <a:r>
              <a:rPr kumimoji="0" lang="en-US" altLang="zh-CN" sz="20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50</a:t>
            </a:r>
          </a:p>
          <a:p>
            <a:pPr marL="0" marR="0" lvl="0" indent="0" defTabSz="914400" eaLnBrk="1" fontAlgn="base" latinLnBrk="0" hangingPunct="1">
              <a:lnSpc>
                <a:spcPct val="100000"/>
              </a:lnSpc>
              <a:spcBef>
                <a:spcPct val="50000"/>
              </a:spcBef>
              <a:spcAft>
                <a:spcPct val="0"/>
              </a:spcAft>
              <a:buClrTx/>
              <a:buSzTx/>
              <a:buFontTx/>
              <a:buNone/>
              <a:tabLst/>
              <a:defRPr/>
            </a:pPr>
            <a:r>
              <a:rPr kumimoji="0" lang="zh-CN" altLang="en-US" sz="20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活结点</a:t>
            </a:r>
            <a:r>
              <a:rPr kumimoji="0" lang="en-US" altLang="zh-CN" sz="20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2</a:t>
            </a:r>
            <a:r>
              <a:rPr kumimoji="0" lang="zh-CN" altLang="en-US" sz="20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a:t>
            </a:r>
            <a:r>
              <a:rPr kumimoji="0" lang="en-US" altLang="zh-CN" sz="20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18</a:t>
            </a:r>
            <a:r>
              <a:rPr kumimoji="0" lang="zh-CN" altLang="en-US" sz="20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a:t>
            </a:r>
            <a:r>
              <a:rPr kumimoji="0" lang="en-US" altLang="zh-CN" sz="20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34</a:t>
            </a:r>
            <a:r>
              <a:rPr kumimoji="0" lang="zh-CN" altLang="en-US" sz="20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a:t>
            </a:r>
            <a:r>
              <a:rPr kumimoji="0" lang="en-US" altLang="zh-CN" sz="20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50</a:t>
            </a:r>
            <a:r>
              <a:rPr kumimoji="0" lang="zh-CN" altLang="en-US" sz="20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入队列</a:t>
            </a:r>
          </a:p>
        </p:txBody>
      </p:sp>
      <p:sp>
        <p:nvSpPr>
          <p:cNvPr id="37" name="Text Box 63"/>
          <p:cNvSpPr txBox="1">
            <a:spLocks noChangeArrowheads="1"/>
          </p:cNvSpPr>
          <p:nvPr/>
        </p:nvSpPr>
        <p:spPr bwMode="auto">
          <a:xfrm>
            <a:off x="3226720" y="3756851"/>
            <a:ext cx="7207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4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x</a:t>
            </a:r>
            <a:r>
              <a:rPr kumimoji="0" lang="en-US" altLang="zh-CN" sz="1400" b="0" i="0" u="none" strike="noStrike" kern="0" cap="none" spc="0" normalizeH="0" baseline="-25000" noProof="0" smtClean="0">
                <a:ln>
                  <a:noFill/>
                </a:ln>
                <a:solidFill>
                  <a:srgbClr val="000000"/>
                </a:solidFill>
                <a:effectLst/>
                <a:uLnTx/>
                <a:uFillTx/>
                <a:latin typeface="微软雅黑" panose="020B0503020204020204" pitchFamily="34" charset="-122"/>
                <a:ea typeface="微软雅黑" panose="020B0503020204020204" pitchFamily="34" charset="-122"/>
              </a:rPr>
              <a:t>1</a:t>
            </a:r>
            <a:r>
              <a:rPr kumimoji="0" lang="en-US" altLang="zh-CN" sz="14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=1</a:t>
            </a:r>
          </a:p>
        </p:txBody>
      </p:sp>
      <p:sp>
        <p:nvSpPr>
          <p:cNvPr id="38" name="Text Box 71"/>
          <p:cNvSpPr txBox="1">
            <a:spLocks noChangeArrowheads="1"/>
          </p:cNvSpPr>
          <p:nvPr/>
        </p:nvSpPr>
        <p:spPr bwMode="auto">
          <a:xfrm>
            <a:off x="3874420" y="3756851"/>
            <a:ext cx="7207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4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x</a:t>
            </a:r>
            <a:r>
              <a:rPr kumimoji="0" lang="en-US" altLang="zh-CN" sz="1400" b="0" i="0" u="none" strike="noStrike" kern="0" cap="none" spc="0" normalizeH="0" baseline="-25000" noProof="0" smtClean="0">
                <a:ln>
                  <a:noFill/>
                </a:ln>
                <a:solidFill>
                  <a:srgbClr val="000000"/>
                </a:solidFill>
                <a:effectLst/>
                <a:uLnTx/>
                <a:uFillTx/>
                <a:latin typeface="微软雅黑" panose="020B0503020204020204" pitchFamily="34" charset="-122"/>
                <a:ea typeface="微软雅黑" panose="020B0503020204020204" pitchFamily="34" charset="-122"/>
              </a:rPr>
              <a:t>1</a:t>
            </a:r>
            <a:r>
              <a:rPr kumimoji="0" lang="en-US" altLang="zh-CN" sz="14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=2</a:t>
            </a:r>
          </a:p>
        </p:txBody>
      </p:sp>
      <p:sp>
        <p:nvSpPr>
          <p:cNvPr id="39" name="Text Box 72"/>
          <p:cNvSpPr txBox="1">
            <a:spLocks noChangeArrowheads="1"/>
          </p:cNvSpPr>
          <p:nvPr/>
        </p:nvSpPr>
        <p:spPr bwMode="auto">
          <a:xfrm>
            <a:off x="4522120" y="3756851"/>
            <a:ext cx="7207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4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x</a:t>
            </a:r>
            <a:r>
              <a:rPr kumimoji="0" lang="en-US" altLang="zh-CN" sz="1400" b="0" i="0" u="none" strike="noStrike" kern="0" cap="none" spc="0" normalizeH="0" baseline="-25000" noProof="0" smtClean="0">
                <a:ln>
                  <a:noFill/>
                </a:ln>
                <a:solidFill>
                  <a:srgbClr val="000000"/>
                </a:solidFill>
                <a:effectLst/>
                <a:uLnTx/>
                <a:uFillTx/>
                <a:latin typeface="微软雅黑" panose="020B0503020204020204" pitchFamily="34" charset="-122"/>
                <a:ea typeface="微软雅黑" panose="020B0503020204020204" pitchFamily="34" charset="-122"/>
              </a:rPr>
              <a:t>1</a:t>
            </a:r>
            <a:r>
              <a:rPr kumimoji="0" lang="en-US" altLang="zh-CN" sz="14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=3</a:t>
            </a:r>
          </a:p>
        </p:txBody>
      </p:sp>
      <p:sp>
        <p:nvSpPr>
          <p:cNvPr id="40" name="Text Box 73"/>
          <p:cNvSpPr txBox="1">
            <a:spLocks noChangeArrowheads="1"/>
          </p:cNvSpPr>
          <p:nvPr/>
        </p:nvSpPr>
        <p:spPr bwMode="auto">
          <a:xfrm>
            <a:off x="5169820" y="3756851"/>
            <a:ext cx="7207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4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x</a:t>
            </a:r>
            <a:r>
              <a:rPr kumimoji="0" lang="en-US" altLang="zh-CN" sz="1400" b="0" i="0" u="none" strike="noStrike" kern="0" cap="none" spc="0" normalizeH="0" baseline="-25000" noProof="0" smtClean="0">
                <a:ln>
                  <a:noFill/>
                </a:ln>
                <a:solidFill>
                  <a:srgbClr val="000000"/>
                </a:solidFill>
                <a:effectLst/>
                <a:uLnTx/>
                <a:uFillTx/>
                <a:latin typeface="微软雅黑" panose="020B0503020204020204" pitchFamily="34" charset="-122"/>
                <a:ea typeface="微软雅黑" panose="020B0503020204020204" pitchFamily="34" charset="-122"/>
              </a:rPr>
              <a:t>1</a:t>
            </a:r>
            <a:r>
              <a:rPr kumimoji="0" lang="en-US" altLang="zh-CN" sz="14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=4</a:t>
            </a:r>
          </a:p>
        </p:txBody>
      </p:sp>
      <p:sp>
        <p:nvSpPr>
          <p:cNvPr id="41" name="Oval 30"/>
          <p:cNvSpPr>
            <a:spLocks noChangeArrowheads="1"/>
          </p:cNvSpPr>
          <p:nvPr/>
        </p:nvSpPr>
        <p:spPr bwMode="auto">
          <a:xfrm>
            <a:off x="700276" y="5191380"/>
            <a:ext cx="431800" cy="431800"/>
          </a:xfrm>
          <a:prstGeom prst="ellipse">
            <a:avLst/>
          </a:prstGeom>
          <a:solidFill>
            <a:srgbClr val="CC9900"/>
          </a:solidFill>
          <a:ln w="9525">
            <a:solidFill>
              <a:srgbClr val="000000"/>
            </a:solidFill>
            <a:round/>
            <a:headEnd/>
            <a:tailEnd/>
          </a:ln>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2</a:t>
            </a:r>
          </a:p>
        </p:txBody>
      </p:sp>
      <p:sp>
        <p:nvSpPr>
          <p:cNvPr id="42" name="Oval 33"/>
          <p:cNvSpPr>
            <a:spLocks noChangeArrowheads="1"/>
          </p:cNvSpPr>
          <p:nvPr/>
        </p:nvSpPr>
        <p:spPr bwMode="auto">
          <a:xfrm>
            <a:off x="4338478" y="4475417"/>
            <a:ext cx="431800" cy="431800"/>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1</a:t>
            </a:r>
          </a:p>
        </p:txBody>
      </p:sp>
      <p:sp>
        <p:nvSpPr>
          <p:cNvPr id="43" name="Oval 34"/>
          <p:cNvSpPr>
            <a:spLocks noChangeArrowheads="1"/>
          </p:cNvSpPr>
          <p:nvPr/>
        </p:nvSpPr>
        <p:spPr bwMode="auto">
          <a:xfrm>
            <a:off x="3330416" y="5196142"/>
            <a:ext cx="431800" cy="431800"/>
          </a:xfrm>
          <a:prstGeom prst="ellipse">
            <a:avLst/>
          </a:prstGeom>
          <a:solidFill>
            <a:srgbClr val="CC9900"/>
          </a:solidFill>
          <a:ln w="9525">
            <a:solidFill>
              <a:srgbClr val="000000"/>
            </a:solidFill>
            <a:round/>
            <a:headEnd/>
            <a:tailEnd/>
          </a:ln>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2</a:t>
            </a:r>
          </a:p>
        </p:txBody>
      </p:sp>
      <p:sp>
        <p:nvSpPr>
          <p:cNvPr id="44" name="Oval 35"/>
          <p:cNvSpPr>
            <a:spLocks noChangeArrowheads="1"/>
          </p:cNvSpPr>
          <p:nvPr/>
        </p:nvSpPr>
        <p:spPr bwMode="auto">
          <a:xfrm>
            <a:off x="3978116" y="5196142"/>
            <a:ext cx="431800" cy="431800"/>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18</a:t>
            </a:r>
          </a:p>
        </p:txBody>
      </p:sp>
      <p:sp>
        <p:nvSpPr>
          <p:cNvPr id="45" name="Oval 36"/>
          <p:cNvSpPr>
            <a:spLocks noChangeArrowheads="1"/>
          </p:cNvSpPr>
          <p:nvPr/>
        </p:nvSpPr>
        <p:spPr bwMode="auto">
          <a:xfrm>
            <a:off x="4625816" y="5196142"/>
            <a:ext cx="431800" cy="431800"/>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34</a:t>
            </a:r>
          </a:p>
        </p:txBody>
      </p:sp>
      <p:sp>
        <p:nvSpPr>
          <p:cNvPr id="46" name="Oval 37"/>
          <p:cNvSpPr>
            <a:spLocks noChangeArrowheads="1"/>
          </p:cNvSpPr>
          <p:nvPr/>
        </p:nvSpPr>
        <p:spPr bwMode="auto">
          <a:xfrm>
            <a:off x="5275103" y="5196142"/>
            <a:ext cx="431800" cy="431800"/>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50</a:t>
            </a:r>
          </a:p>
        </p:txBody>
      </p:sp>
      <p:sp>
        <p:nvSpPr>
          <p:cNvPr id="47" name="Line 38"/>
          <p:cNvSpPr>
            <a:spLocks noChangeShapeType="1"/>
          </p:cNvSpPr>
          <p:nvPr/>
        </p:nvSpPr>
        <p:spPr bwMode="auto">
          <a:xfrm flipH="1">
            <a:off x="3617753" y="4907217"/>
            <a:ext cx="936625" cy="28892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48" name="Line 39"/>
          <p:cNvSpPr>
            <a:spLocks noChangeShapeType="1"/>
          </p:cNvSpPr>
          <p:nvPr/>
        </p:nvSpPr>
        <p:spPr bwMode="auto">
          <a:xfrm flipH="1">
            <a:off x="4194016" y="4907217"/>
            <a:ext cx="360362" cy="28892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49" name="Line 40"/>
          <p:cNvSpPr>
            <a:spLocks noChangeShapeType="1"/>
          </p:cNvSpPr>
          <p:nvPr/>
        </p:nvSpPr>
        <p:spPr bwMode="auto">
          <a:xfrm>
            <a:off x="4554378" y="4907217"/>
            <a:ext cx="288925" cy="28892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50" name="Line 41"/>
          <p:cNvSpPr>
            <a:spLocks noChangeShapeType="1"/>
          </p:cNvSpPr>
          <p:nvPr/>
        </p:nvSpPr>
        <p:spPr bwMode="auto">
          <a:xfrm>
            <a:off x="4554378" y="4907217"/>
            <a:ext cx="936625" cy="28892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51" name="Rectangle 43"/>
          <p:cNvSpPr>
            <a:spLocks noChangeArrowheads="1"/>
          </p:cNvSpPr>
          <p:nvPr/>
        </p:nvSpPr>
        <p:spPr bwMode="auto">
          <a:xfrm>
            <a:off x="10327862" y="4930648"/>
            <a:ext cx="287337" cy="28892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zh-CN" sz="16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52" name="Rectangle 44"/>
          <p:cNvSpPr>
            <a:spLocks noChangeArrowheads="1"/>
          </p:cNvSpPr>
          <p:nvPr/>
        </p:nvSpPr>
        <p:spPr bwMode="auto">
          <a:xfrm>
            <a:off x="8600662" y="4930648"/>
            <a:ext cx="287337" cy="28892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18</a:t>
            </a:r>
          </a:p>
        </p:txBody>
      </p:sp>
      <p:sp>
        <p:nvSpPr>
          <p:cNvPr id="53" name="Rectangle 45"/>
          <p:cNvSpPr>
            <a:spLocks noChangeArrowheads="1"/>
          </p:cNvSpPr>
          <p:nvPr/>
        </p:nvSpPr>
        <p:spPr bwMode="auto">
          <a:xfrm>
            <a:off x="8889587" y="4930648"/>
            <a:ext cx="287337" cy="28892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34</a:t>
            </a:r>
          </a:p>
        </p:txBody>
      </p:sp>
      <p:sp>
        <p:nvSpPr>
          <p:cNvPr id="54" name="Rectangle 46"/>
          <p:cNvSpPr>
            <a:spLocks noChangeArrowheads="1"/>
          </p:cNvSpPr>
          <p:nvPr/>
        </p:nvSpPr>
        <p:spPr bwMode="auto">
          <a:xfrm>
            <a:off x="9176924" y="4930648"/>
            <a:ext cx="287338" cy="28892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50</a:t>
            </a:r>
          </a:p>
        </p:txBody>
      </p:sp>
      <p:sp>
        <p:nvSpPr>
          <p:cNvPr id="55" name="Rectangle 47"/>
          <p:cNvSpPr>
            <a:spLocks noChangeArrowheads="1"/>
          </p:cNvSpPr>
          <p:nvPr/>
        </p:nvSpPr>
        <p:spPr bwMode="auto">
          <a:xfrm>
            <a:off x="10616787" y="4930648"/>
            <a:ext cx="287337" cy="28892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zh-CN" sz="16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56" name="Rectangle 48"/>
          <p:cNvSpPr>
            <a:spLocks noChangeArrowheads="1"/>
          </p:cNvSpPr>
          <p:nvPr/>
        </p:nvSpPr>
        <p:spPr bwMode="auto">
          <a:xfrm>
            <a:off x="9464262" y="4930648"/>
            <a:ext cx="287337" cy="28892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8</a:t>
            </a:r>
          </a:p>
        </p:txBody>
      </p:sp>
      <p:sp>
        <p:nvSpPr>
          <p:cNvPr id="57" name="Rectangle 49"/>
          <p:cNvSpPr>
            <a:spLocks noChangeArrowheads="1"/>
          </p:cNvSpPr>
          <p:nvPr/>
        </p:nvSpPr>
        <p:spPr bwMode="auto">
          <a:xfrm>
            <a:off x="9753187" y="4930648"/>
            <a:ext cx="287337" cy="28892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13</a:t>
            </a:r>
          </a:p>
        </p:txBody>
      </p:sp>
      <p:sp>
        <p:nvSpPr>
          <p:cNvPr id="58" name="Rectangle 50"/>
          <p:cNvSpPr>
            <a:spLocks noChangeArrowheads="1"/>
          </p:cNvSpPr>
          <p:nvPr/>
        </p:nvSpPr>
        <p:spPr bwMode="auto">
          <a:xfrm>
            <a:off x="10040524" y="4930648"/>
            <a:ext cx="287338" cy="28892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59" name="Line 51"/>
          <p:cNvSpPr>
            <a:spLocks noChangeShapeType="1"/>
          </p:cNvSpPr>
          <p:nvPr/>
        </p:nvSpPr>
        <p:spPr bwMode="auto">
          <a:xfrm flipH="1">
            <a:off x="8600662" y="4786186"/>
            <a:ext cx="2305050" cy="0"/>
          </a:xfrm>
          <a:prstGeom prst="line">
            <a:avLst/>
          </a:prstGeom>
          <a:noFill/>
          <a:ln w="34925">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smtClean="0">
              <a:solidFill>
                <a:srgbClr val="000000"/>
              </a:solidFill>
              <a:latin typeface="Arial" panose="020B0604020202020204" pitchFamily="34" charset="0"/>
              <a:ea typeface="宋体" panose="02010600030101010101" pitchFamily="2" charset="-122"/>
            </a:endParaRPr>
          </a:p>
        </p:txBody>
      </p:sp>
      <p:sp>
        <p:nvSpPr>
          <p:cNvPr id="60" name="Text Box 52"/>
          <p:cNvSpPr txBox="1">
            <a:spLocks noChangeArrowheads="1"/>
          </p:cNvSpPr>
          <p:nvPr/>
        </p:nvSpPr>
        <p:spPr bwMode="auto">
          <a:xfrm>
            <a:off x="8600662" y="4425823"/>
            <a:ext cx="8636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head</a:t>
            </a:r>
          </a:p>
        </p:txBody>
      </p:sp>
      <p:sp>
        <p:nvSpPr>
          <p:cNvPr id="61" name="Text Box 53"/>
          <p:cNvSpPr txBox="1">
            <a:spLocks noChangeArrowheads="1"/>
          </p:cNvSpPr>
          <p:nvPr/>
        </p:nvSpPr>
        <p:spPr bwMode="auto">
          <a:xfrm>
            <a:off x="10329449" y="4425823"/>
            <a:ext cx="8636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tail</a:t>
            </a:r>
          </a:p>
        </p:txBody>
      </p:sp>
      <p:sp>
        <p:nvSpPr>
          <p:cNvPr id="62" name="Oval 54"/>
          <p:cNvSpPr>
            <a:spLocks noChangeArrowheads="1"/>
          </p:cNvSpPr>
          <p:nvPr/>
        </p:nvSpPr>
        <p:spPr bwMode="auto">
          <a:xfrm>
            <a:off x="2682716" y="5988304"/>
            <a:ext cx="431800" cy="431800"/>
          </a:xfrm>
          <a:prstGeom prst="ellipse">
            <a:avLst/>
          </a:prstGeom>
          <a:noFill/>
          <a:ln w="9525">
            <a:solidFill>
              <a:srgbClr val="000000"/>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3</a:t>
            </a:r>
          </a:p>
        </p:txBody>
      </p:sp>
      <p:sp>
        <p:nvSpPr>
          <p:cNvPr id="63" name="Oval 55"/>
          <p:cNvSpPr>
            <a:spLocks noChangeArrowheads="1"/>
          </p:cNvSpPr>
          <p:nvPr/>
        </p:nvSpPr>
        <p:spPr bwMode="auto">
          <a:xfrm>
            <a:off x="3330416" y="5988304"/>
            <a:ext cx="431800" cy="431800"/>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8</a:t>
            </a:r>
          </a:p>
        </p:txBody>
      </p:sp>
      <p:sp>
        <p:nvSpPr>
          <p:cNvPr id="64" name="Oval 56"/>
          <p:cNvSpPr>
            <a:spLocks noChangeArrowheads="1"/>
          </p:cNvSpPr>
          <p:nvPr/>
        </p:nvSpPr>
        <p:spPr bwMode="auto">
          <a:xfrm>
            <a:off x="3978116" y="5988304"/>
            <a:ext cx="431800" cy="431800"/>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13</a:t>
            </a:r>
          </a:p>
        </p:txBody>
      </p:sp>
      <p:sp>
        <p:nvSpPr>
          <p:cNvPr id="65" name="Line 57"/>
          <p:cNvSpPr>
            <a:spLocks noChangeShapeType="1"/>
          </p:cNvSpPr>
          <p:nvPr/>
        </p:nvSpPr>
        <p:spPr bwMode="auto">
          <a:xfrm flipH="1">
            <a:off x="2898616" y="5627942"/>
            <a:ext cx="647700" cy="36036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66" name="Line 58"/>
          <p:cNvSpPr>
            <a:spLocks noChangeShapeType="1"/>
          </p:cNvSpPr>
          <p:nvPr/>
        </p:nvSpPr>
        <p:spPr bwMode="auto">
          <a:xfrm>
            <a:off x="3546316" y="5627942"/>
            <a:ext cx="0" cy="36036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67" name="Line 59"/>
          <p:cNvSpPr>
            <a:spLocks noChangeShapeType="1"/>
          </p:cNvSpPr>
          <p:nvPr/>
        </p:nvSpPr>
        <p:spPr bwMode="auto">
          <a:xfrm>
            <a:off x="3546316" y="5627942"/>
            <a:ext cx="647700" cy="36036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68" name="Text Box 60"/>
          <p:cNvSpPr txBox="1">
            <a:spLocks noChangeArrowheads="1"/>
          </p:cNvSpPr>
          <p:nvPr/>
        </p:nvSpPr>
        <p:spPr bwMode="auto">
          <a:xfrm>
            <a:off x="2682716" y="6420104"/>
            <a:ext cx="6477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B</a:t>
            </a:r>
          </a:p>
        </p:txBody>
      </p:sp>
      <p:sp>
        <p:nvSpPr>
          <p:cNvPr id="69" name="Text Box 61"/>
          <p:cNvSpPr txBox="1">
            <a:spLocks noChangeArrowheads="1"/>
          </p:cNvSpPr>
          <p:nvPr/>
        </p:nvSpPr>
        <p:spPr bwMode="auto">
          <a:xfrm>
            <a:off x="8314087" y="5448554"/>
            <a:ext cx="3755993" cy="1338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zh-CN" altLang="en-US" sz="20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扩展结点</a:t>
            </a:r>
            <a:r>
              <a:rPr kumimoji="0" lang="en-US" altLang="zh-CN" sz="20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2</a:t>
            </a:r>
            <a:r>
              <a:rPr kumimoji="0" lang="zh-CN" altLang="en-US" sz="20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，得新结点</a:t>
            </a:r>
            <a:r>
              <a:rPr kumimoji="0" lang="en-US" altLang="zh-CN" sz="20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3</a:t>
            </a:r>
            <a:r>
              <a:rPr kumimoji="0" lang="zh-CN" altLang="en-US" sz="20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a:t>
            </a:r>
            <a:r>
              <a:rPr kumimoji="0" lang="en-US" altLang="zh-CN" sz="20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8</a:t>
            </a:r>
            <a:r>
              <a:rPr kumimoji="0" lang="zh-CN" altLang="en-US" sz="20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a:t>
            </a:r>
            <a:r>
              <a:rPr kumimoji="0" lang="en-US" altLang="zh-CN" sz="20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13</a:t>
            </a:r>
          </a:p>
          <a:p>
            <a:pPr marL="0" marR="0" lvl="0" indent="0" defTabSz="914400" eaLnBrk="1" fontAlgn="base" latinLnBrk="0" hangingPunct="1">
              <a:lnSpc>
                <a:spcPct val="100000"/>
              </a:lnSpc>
              <a:spcBef>
                <a:spcPct val="50000"/>
              </a:spcBef>
              <a:spcAft>
                <a:spcPct val="0"/>
              </a:spcAft>
              <a:buClrTx/>
              <a:buSzTx/>
              <a:buFontTx/>
              <a:buNone/>
              <a:tabLst/>
              <a:defRPr/>
            </a:pPr>
            <a:r>
              <a:rPr kumimoji="0" lang="zh-CN" altLang="en-US" sz="2000" b="1" i="0" u="none" strike="noStrike" kern="0" cap="none" spc="0" normalizeH="0" baseline="0" noProof="0" dirty="0" smtClean="0">
                <a:ln>
                  <a:noFill/>
                </a:ln>
                <a:solidFill>
                  <a:srgbClr val="FF0000"/>
                </a:solidFill>
                <a:effectLst/>
                <a:uLnTx/>
                <a:uFillTx/>
                <a:latin typeface="微软雅黑" panose="020B0503020204020204" pitchFamily="34" charset="-122"/>
                <a:ea typeface="微软雅黑" panose="020B0503020204020204" pitchFamily="34" charset="-122"/>
              </a:rPr>
              <a:t>利用限界函数杀死结点</a:t>
            </a:r>
            <a:r>
              <a:rPr kumimoji="0" lang="en-US" altLang="zh-CN" sz="2000" b="1" i="0" u="none" strike="noStrike" kern="0" cap="none" spc="0" normalizeH="0" baseline="0" noProof="0" dirty="0" smtClean="0">
                <a:ln>
                  <a:noFill/>
                </a:ln>
                <a:solidFill>
                  <a:srgbClr val="FF0000"/>
                </a:solidFill>
                <a:effectLst/>
                <a:uLnTx/>
                <a:uFillTx/>
                <a:latin typeface="微软雅黑" panose="020B0503020204020204" pitchFamily="34" charset="-122"/>
                <a:ea typeface="微软雅黑" panose="020B0503020204020204" pitchFamily="34" charset="-122"/>
              </a:rPr>
              <a:t>3</a:t>
            </a:r>
          </a:p>
          <a:p>
            <a:pPr marL="0" marR="0" lvl="0" indent="0" defTabSz="914400" eaLnBrk="1" fontAlgn="base" latinLnBrk="0" hangingPunct="1">
              <a:lnSpc>
                <a:spcPct val="100000"/>
              </a:lnSpc>
              <a:spcBef>
                <a:spcPct val="50000"/>
              </a:spcBef>
              <a:spcAft>
                <a:spcPct val="0"/>
              </a:spcAft>
              <a:buClrTx/>
              <a:buSzTx/>
              <a:buFontTx/>
              <a:buNone/>
              <a:tabLst/>
              <a:defRPr/>
            </a:pPr>
            <a:r>
              <a:rPr kumimoji="0" lang="zh-CN" altLang="en-US" sz="20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活结点</a:t>
            </a:r>
            <a:r>
              <a:rPr kumimoji="0" lang="en-US" altLang="zh-CN" sz="20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8</a:t>
            </a:r>
            <a:r>
              <a:rPr kumimoji="0" lang="zh-CN" altLang="en-US" sz="20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a:t>
            </a:r>
            <a:r>
              <a:rPr kumimoji="0" lang="en-US" altLang="zh-CN" sz="20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13</a:t>
            </a:r>
            <a:r>
              <a:rPr kumimoji="0" lang="zh-CN" altLang="en-US" sz="20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入队列</a:t>
            </a:r>
          </a:p>
        </p:txBody>
      </p:sp>
      <p:sp>
        <p:nvSpPr>
          <p:cNvPr id="70" name="Text Box 64"/>
          <p:cNvSpPr txBox="1">
            <a:spLocks noChangeArrowheads="1"/>
          </p:cNvSpPr>
          <p:nvPr/>
        </p:nvSpPr>
        <p:spPr bwMode="auto">
          <a:xfrm>
            <a:off x="3690778" y="4764342"/>
            <a:ext cx="7207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4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x</a:t>
            </a:r>
            <a:r>
              <a:rPr kumimoji="0" lang="en-US" altLang="zh-CN" sz="1400" b="0" i="0" u="none" strike="noStrike" kern="0" cap="none" spc="0" normalizeH="0" baseline="-25000" noProof="0" smtClean="0">
                <a:ln>
                  <a:noFill/>
                </a:ln>
                <a:solidFill>
                  <a:srgbClr val="000000"/>
                </a:solidFill>
                <a:effectLst/>
                <a:uLnTx/>
                <a:uFillTx/>
                <a:latin typeface="Arial" panose="020B0604020202020204" pitchFamily="34" charset="0"/>
                <a:ea typeface="宋体" panose="02010600030101010101" pitchFamily="2" charset="-122"/>
              </a:rPr>
              <a:t>1</a:t>
            </a:r>
            <a:r>
              <a:rPr kumimoji="0" lang="en-US" altLang="zh-CN" sz="14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=1</a:t>
            </a:r>
          </a:p>
        </p:txBody>
      </p:sp>
      <p:sp>
        <p:nvSpPr>
          <p:cNvPr id="71" name="Text Box 65"/>
          <p:cNvSpPr txBox="1">
            <a:spLocks noChangeArrowheads="1"/>
          </p:cNvSpPr>
          <p:nvPr/>
        </p:nvSpPr>
        <p:spPr bwMode="auto">
          <a:xfrm>
            <a:off x="2754153" y="5556504"/>
            <a:ext cx="7207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4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x</a:t>
            </a:r>
            <a:r>
              <a:rPr kumimoji="0" lang="en-US" altLang="zh-CN" sz="1400" b="0" i="0" u="none" strike="noStrike" kern="0" cap="none" spc="0" normalizeH="0" baseline="-25000" noProof="0" smtClean="0">
                <a:ln>
                  <a:noFill/>
                </a:ln>
                <a:solidFill>
                  <a:srgbClr val="000000"/>
                </a:solidFill>
                <a:effectLst/>
                <a:uLnTx/>
                <a:uFillTx/>
                <a:latin typeface="Arial" panose="020B0604020202020204" pitchFamily="34" charset="0"/>
                <a:ea typeface="宋体" panose="02010600030101010101" pitchFamily="2" charset="-122"/>
              </a:rPr>
              <a:t>2</a:t>
            </a:r>
            <a:r>
              <a:rPr kumimoji="0" lang="en-US" altLang="zh-CN" sz="14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=2</a:t>
            </a:r>
          </a:p>
        </p:txBody>
      </p:sp>
      <p:sp>
        <p:nvSpPr>
          <p:cNvPr id="72" name="Text Box 66"/>
          <p:cNvSpPr txBox="1">
            <a:spLocks noChangeArrowheads="1"/>
          </p:cNvSpPr>
          <p:nvPr/>
        </p:nvSpPr>
        <p:spPr bwMode="auto">
          <a:xfrm>
            <a:off x="3906678" y="5627942"/>
            <a:ext cx="7207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4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x</a:t>
            </a:r>
            <a:r>
              <a:rPr kumimoji="0" lang="en-US" altLang="zh-CN" sz="1400" b="0" i="0" u="none" strike="noStrike" kern="0" cap="none" spc="0" normalizeH="0" baseline="-25000" noProof="0" smtClean="0">
                <a:ln>
                  <a:noFill/>
                </a:ln>
                <a:solidFill>
                  <a:srgbClr val="000000"/>
                </a:solidFill>
                <a:effectLst/>
                <a:uLnTx/>
                <a:uFillTx/>
                <a:latin typeface="Arial" panose="020B0604020202020204" pitchFamily="34" charset="0"/>
                <a:ea typeface="宋体" panose="02010600030101010101" pitchFamily="2" charset="-122"/>
              </a:rPr>
              <a:t>1</a:t>
            </a:r>
            <a:r>
              <a:rPr kumimoji="0" lang="en-US" altLang="zh-CN" sz="14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=2</a:t>
            </a:r>
          </a:p>
        </p:txBody>
      </p:sp>
      <p:sp>
        <p:nvSpPr>
          <p:cNvPr id="73" name="Text Box 67"/>
          <p:cNvSpPr txBox="1">
            <a:spLocks noChangeArrowheads="1"/>
          </p:cNvSpPr>
          <p:nvPr/>
        </p:nvSpPr>
        <p:spPr bwMode="auto">
          <a:xfrm>
            <a:off x="4554378" y="5627942"/>
            <a:ext cx="7207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4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x</a:t>
            </a:r>
            <a:r>
              <a:rPr kumimoji="0" lang="en-US" altLang="zh-CN" sz="1400" b="0" i="0" u="none" strike="noStrike" kern="0" cap="none" spc="0" normalizeH="0" baseline="-25000" noProof="0" smtClean="0">
                <a:ln>
                  <a:noFill/>
                </a:ln>
                <a:solidFill>
                  <a:srgbClr val="000000"/>
                </a:solidFill>
                <a:effectLst/>
                <a:uLnTx/>
                <a:uFillTx/>
                <a:latin typeface="Arial" panose="020B0604020202020204" pitchFamily="34" charset="0"/>
                <a:ea typeface="宋体" panose="02010600030101010101" pitchFamily="2" charset="-122"/>
              </a:rPr>
              <a:t>1</a:t>
            </a:r>
            <a:r>
              <a:rPr kumimoji="0" lang="en-US" altLang="zh-CN" sz="14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=3</a:t>
            </a:r>
          </a:p>
        </p:txBody>
      </p:sp>
      <p:sp>
        <p:nvSpPr>
          <p:cNvPr id="74" name="Text Box 68"/>
          <p:cNvSpPr txBox="1">
            <a:spLocks noChangeArrowheads="1"/>
          </p:cNvSpPr>
          <p:nvPr/>
        </p:nvSpPr>
        <p:spPr bwMode="auto">
          <a:xfrm>
            <a:off x="5202078" y="5627942"/>
            <a:ext cx="7207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4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x</a:t>
            </a:r>
            <a:r>
              <a:rPr kumimoji="0" lang="en-US" altLang="zh-CN" sz="1400" b="0" i="0" u="none" strike="noStrike" kern="0" cap="none" spc="0" normalizeH="0" baseline="-25000" noProof="0" smtClean="0">
                <a:ln>
                  <a:noFill/>
                </a:ln>
                <a:solidFill>
                  <a:srgbClr val="000000"/>
                </a:solidFill>
                <a:effectLst/>
                <a:uLnTx/>
                <a:uFillTx/>
                <a:latin typeface="Arial" panose="020B0604020202020204" pitchFamily="34" charset="0"/>
                <a:ea typeface="宋体" panose="02010600030101010101" pitchFamily="2" charset="-122"/>
              </a:rPr>
              <a:t>1</a:t>
            </a:r>
            <a:r>
              <a:rPr kumimoji="0" lang="en-US" altLang="zh-CN" sz="14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=4</a:t>
            </a:r>
          </a:p>
        </p:txBody>
      </p:sp>
      <p:sp>
        <p:nvSpPr>
          <p:cNvPr id="75" name="Text Box 69"/>
          <p:cNvSpPr txBox="1">
            <a:spLocks noChangeArrowheads="1"/>
          </p:cNvSpPr>
          <p:nvPr/>
        </p:nvSpPr>
        <p:spPr bwMode="auto">
          <a:xfrm>
            <a:off x="3258978" y="6420104"/>
            <a:ext cx="7207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4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x</a:t>
            </a:r>
            <a:r>
              <a:rPr kumimoji="0" lang="en-US" altLang="zh-CN" sz="1400" b="0" i="0" u="none" strike="noStrike" kern="0" cap="none" spc="0" normalizeH="0" baseline="-25000" noProof="0" smtClean="0">
                <a:ln>
                  <a:noFill/>
                </a:ln>
                <a:solidFill>
                  <a:srgbClr val="000000"/>
                </a:solidFill>
                <a:effectLst/>
                <a:uLnTx/>
                <a:uFillTx/>
                <a:latin typeface="Arial" panose="020B0604020202020204" pitchFamily="34" charset="0"/>
                <a:ea typeface="宋体" panose="02010600030101010101" pitchFamily="2" charset="-122"/>
              </a:rPr>
              <a:t>2</a:t>
            </a:r>
            <a:r>
              <a:rPr kumimoji="0" lang="en-US" altLang="zh-CN" sz="14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=3</a:t>
            </a:r>
          </a:p>
        </p:txBody>
      </p:sp>
      <p:sp>
        <p:nvSpPr>
          <p:cNvPr id="76" name="Text Box 70"/>
          <p:cNvSpPr txBox="1">
            <a:spLocks noChangeArrowheads="1"/>
          </p:cNvSpPr>
          <p:nvPr/>
        </p:nvSpPr>
        <p:spPr bwMode="auto">
          <a:xfrm>
            <a:off x="3978116" y="6420104"/>
            <a:ext cx="7207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4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x</a:t>
            </a:r>
            <a:r>
              <a:rPr kumimoji="0" lang="en-US" altLang="zh-CN" sz="1400" b="0" i="0" u="none" strike="noStrike" kern="0" cap="none" spc="0" normalizeH="0" baseline="-25000" noProof="0" smtClean="0">
                <a:ln>
                  <a:noFill/>
                </a:ln>
                <a:solidFill>
                  <a:srgbClr val="000000"/>
                </a:solidFill>
                <a:effectLst/>
                <a:uLnTx/>
                <a:uFillTx/>
                <a:latin typeface="Arial" panose="020B0604020202020204" pitchFamily="34" charset="0"/>
                <a:ea typeface="宋体" panose="02010600030101010101" pitchFamily="2" charset="-122"/>
              </a:rPr>
              <a:t>2</a:t>
            </a:r>
            <a:r>
              <a:rPr kumimoji="0" lang="en-US" altLang="zh-CN" sz="14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=4</a:t>
            </a:r>
          </a:p>
        </p:txBody>
      </p:sp>
    </p:spTree>
    <p:extLst>
      <p:ext uri="{BB962C8B-B14F-4D97-AF65-F5344CB8AC3E}">
        <p14:creationId xmlns:p14="http://schemas.microsoft.com/office/powerpoint/2010/main" val="4213149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anim calcmode="lin" valueType="num">
                                      <p:cBhvr additive="base">
                                        <p:cTn id="7" dur="500" fill="hold"/>
                                        <p:tgtEl>
                                          <p:spTgt spid="41"/>
                                        </p:tgtEl>
                                        <p:attrNameLst>
                                          <p:attrName>ppt_x</p:attrName>
                                        </p:attrNameLst>
                                      </p:cBhvr>
                                      <p:tavLst>
                                        <p:tav tm="0">
                                          <p:val>
                                            <p:strVal val="#ppt_x"/>
                                          </p:val>
                                        </p:tav>
                                        <p:tav tm="100000">
                                          <p:val>
                                            <p:strVal val="#ppt_x"/>
                                          </p:val>
                                        </p:tav>
                                      </p:tavLst>
                                    </p:anim>
                                    <p:anim calcmode="lin" valueType="num">
                                      <p:cBhvr additive="base">
                                        <p:cTn id="8" dur="500" fill="hold"/>
                                        <p:tgtEl>
                                          <p:spTgt spid="41"/>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2"/>
                                        </p:tgtEl>
                                        <p:attrNameLst>
                                          <p:attrName>style.visibility</p:attrName>
                                        </p:attrNameLst>
                                      </p:cBhvr>
                                      <p:to>
                                        <p:strVal val="visible"/>
                                      </p:to>
                                    </p:set>
                                    <p:anim calcmode="lin" valueType="num">
                                      <p:cBhvr additive="base">
                                        <p:cTn id="11" dur="500" fill="hold"/>
                                        <p:tgtEl>
                                          <p:spTgt spid="42"/>
                                        </p:tgtEl>
                                        <p:attrNameLst>
                                          <p:attrName>ppt_x</p:attrName>
                                        </p:attrNameLst>
                                      </p:cBhvr>
                                      <p:tavLst>
                                        <p:tav tm="0">
                                          <p:val>
                                            <p:strVal val="#ppt_x"/>
                                          </p:val>
                                        </p:tav>
                                        <p:tav tm="100000">
                                          <p:val>
                                            <p:strVal val="#ppt_x"/>
                                          </p:val>
                                        </p:tav>
                                      </p:tavLst>
                                    </p:anim>
                                    <p:anim calcmode="lin" valueType="num">
                                      <p:cBhvr additive="base">
                                        <p:cTn id="12" dur="500" fill="hold"/>
                                        <p:tgtEl>
                                          <p:spTgt spid="42"/>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43"/>
                                        </p:tgtEl>
                                        <p:attrNameLst>
                                          <p:attrName>style.visibility</p:attrName>
                                        </p:attrNameLst>
                                      </p:cBhvr>
                                      <p:to>
                                        <p:strVal val="visible"/>
                                      </p:to>
                                    </p:set>
                                    <p:anim calcmode="lin" valueType="num">
                                      <p:cBhvr additive="base">
                                        <p:cTn id="15" dur="500" fill="hold"/>
                                        <p:tgtEl>
                                          <p:spTgt spid="43"/>
                                        </p:tgtEl>
                                        <p:attrNameLst>
                                          <p:attrName>ppt_x</p:attrName>
                                        </p:attrNameLst>
                                      </p:cBhvr>
                                      <p:tavLst>
                                        <p:tav tm="0">
                                          <p:val>
                                            <p:strVal val="#ppt_x"/>
                                          </p:val>
                                        </p:tav>
                                        <p:tav tm="100000">
                                          <p:val>
                                            <p:strVal val="#ppt_x"/>
                                          </p:val>
                                        </p:tav>
                                      </p:tavLst>
                                    </p:anim>
                                    <p:anim calcmode="lin" valueType="num">
                                      <p:cBhvr additive="base">
                                        <p:cTn id="16" dur="500" fill="hold"/>
                                        <p:tgtEl>
                                          <p:spTgt spid="43"/>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44"/>
                                        </p:tgtEl>
                                        <p:attrNameLst>
                                          <p:attrName>style.visibility</p:attrName>
                                        </p:attrNameLst>
                                      </p:cBhvr>
                                      <p:to>
                                        <p:strVal val="visible"/>
                                      </p:to>
                                    </p:set>
                                    <p:anim calcmode="lin" valueType="num">
                                      <p:cBhvr additive="base">
                                        <p:cTn id="19" dur="500" fill="hold"/>
                                        <p:tgtEl>
                                          <p:spTgt spid="44"/>
                                        </p:tgtEl>
                                        <p:attrNameLst>
                                          <p:attrName>ppt_x</p:attrName>
                                        </p:attrNameLst>
                                      </p:cBhvr>
                                      <p:tavLst>
                                        <p:tav tm="0">
                                          <p:val>
                                            <p:strVal val="#ppt_x"/>
                                          </p:val>
                                        </p:tav>
                                        <p:tav tm="100000">
                                          <p:val>
                                            <p:strVal val="#ppt_x"/>
                                          </p:val>
                                        </p:tav>
                                      </p:tavLst>
                                    </p:anim>
                                    <p:anim calcmode="lin" valueType="num">
                                      <p:cBhvr additive="base">
                                        <p:cTn id="20" dur="500" fill="hold"/>
                                        <p:tgtEl>
                                          <p:spTgt spid="44"/>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45"/>
                                        </p:tgtEl>
                                        <p:attrNameLst>
                                          <p:attrName>style.visibility</p:attrName>
                                        </p:attrNameLst>
                                      </p:cBhvr>
                                      <p:to>
                                        <p:strVal val="visible"/>
                                      </p:to>
                                    </p:set>
                                    <p:anim calcmode="lin" valueType="num">
                                      <p:cBhvr additive="base">
                                        <p:cTn id="23" dur="500" fill="hold"/>
                                        <p:tgtEl>
                                          <p:spTgt spid="45"/>
                                        </p:tgtEl>
                                        <p:attrNameLst>
                                          <p:attrName>ppt_x</p:attrName>
                                        </p:attrNameLst>
                                      </p:cBhvr>
                                      <p:tavLst>
                                        <p:tav tm="0">
                                          <p:val>
                                            <p:strVal val="#ppt_x"/>
                                          </p:val>
                                        </p:tav>
                                        <p:tav tm="100000">
                                          <p:val>
                                            <p:strVal val="#ppt_x"/>
                                          </p:val>
                                        </p:tav>
                                      </p:tavLst>
                                    </p:anim>
                                    <p:anim calcmode="lin" valueType="num">
                                      <p:cBhvr additive="base">
                                        <p:cTn id="24" dur="500" fill="hold"/>
                                        <p:tgtEl>
                                          <p:spTgt spid="45"/>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46"/>
                                        </p:tgtEl>
                                        <p:attrNameLst>
                                          <p:attrName>style.visibility</p:attrName>
                                        </p:attrNameLst>
                                      </p:cBhvr>
                                      <p:to>
                                        <p:strVal val="visible"/>
                                      </p:to>
                                    </p:set>
                                    <p:anim calcmode="lin" valueType="num">
                                      <p:cBhvr additive="base">
                                        <p:cTn id="27" dur="500" fill="hold"/>
                                        <p:tgtEl>
                                          <p:spTgt spid="46"/>
                                        </p:tgtEl>
                                        <p:attrNameLst>
                                          <p:attrName>ppt_x</p:attrName>
                                        </p:attrNameLst>
                                      </p:cBhvr>
                                      <p:tavLst>
                                        <p:tav tm="0">
                                          <p:val>
                                            <p:strVal val="#ppt_x"/>
                                          </p:val>
                                        </p:tav>
                                        <p:tav tm="100000">
                                          <p:val>
                                            <p:strVal val="#ppt_x"/>
                                          </p:val>
                                        </p:tav>
                                      </p:tavLst>
                                    </p:anim>
                                    <p:anim calcmode="lin" valueType="num">
                                      <p:cBhvr additive="base">
                                        <p:cTn id="28" dur="500" fill="hold"/>
                                        <p:tgtEl>
                                          <p:spTgt spid="46"/>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47"/>
                                        </p:tgtEl>
                                        <p:attrNameLst>
                                          <p:attrName>style.visibility</p:attrName>
                                        </p:attrNameLst>
                                      </p:cBhvr>
                                      <p:to>
                                        <p:strVal val="visible"/>
                                      </p:to>
                                    </p:set>
                                    <p:anim calcmode="lin" valueType="num">
                                      <p:cBhvr additive="base">
                                        <p:cTn id="31" dur="500" fill="hold"/>
                                        <p:tgtEl>
                                          <p:spTgt spid="47"/>
                                        </p:tgtEl>
                                        <p:attrNameLst>
                                          <p:attrName>ppt_x</p:attrName>
                                        </p:attrNameLst>
                                      </p:cBhvr>
                                      <p:tavLst>
                                        <p:tav tm="0">
                                          <p:val>
                                            <p:strVal val="#ppt_x"/>
                                          </p:val>
                                        </p:tav>
                                        <p:tav tm="100000">
                                          <p:val>
                                            <p:strVal val="#ppt_x"/>
                                          </p:val>
                                        </p:tav>
                                      </p:tavLst>
                                    </p:anim>
                                    <p:anim calcmode="lin" valueType="num">
                                      <p:cBhvr additive="base">
                                        <p:cTn id="32" dur="500" fill="hold"/>
                                        <p:tgtEl>
                                          <p:spTgt spid="47"/>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48"/>
                                        </p:tgtEl>
                                        <p:attrNameLst>
                                          <p:attrName>style.visibility</p:attrName>
                                        </p:attrNameLst>
                                      </p:cBhvr>
                                      <p:to>
                                        <p:strVal val="visible"/>
                                      </p:to>
                                    </p:set>
                                    <p:anim calcmode="lin" valueType="num">
                                      <p:cBhvr additive="base">
                                        <p:cTn id="35" dur="500" fill="hold"/>
                                        <p:tgtEl>
                                          <p:spTgt spid="48"/>
                                        </p:tgtEl>
                                        <p:attrNameLst>
                                          <p:attrName>ppt_x</p:attrName>
                                        </p:attrNameLst>
                                      </p:cBhvr>
                                      <p:tavLst>
                                        <p:tav tm="0">
                                          <p:val>
                                            <p:strVal val="#ppt_x"/>
                                          </p:val>
                                        </p:tav>
                                        <p:tav tm="100000">
                                          <p:val>
                                            <p:strVal val="#ppt_x"/>
                                          </p:val>
                                        </p:tav>
                                      </p:tavLst>
                                    </p:anim>
                                    <p:anim calcmode="lin" valueType="num">
                                      <p:cBhvr additive="base">
                                        <p:cTn id="36" dur="500" fill="hold"/>
                                        <p:tgtEl>
                                          <p:spTgt spid="48"/>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49"/>
                                        </p:tgtEl>
                                        <p:attrNameLst>
                                          <p:attrName>style.visibility</p:attrName>
                                        </p:attrNameLst>
                                      </p:cBhvr>
                                      <p:to>
                                        <p:strVal val="visible"/>
                                      </p:to>
                                    </p:set>
                                    <p:anim calcmode="lin" valueType="num">
                                      <p:cBhvr additive="base">
                                        <p:cTn id="39" dur="500" fill="hold"/>
                                        <p:tgtEl>
                                          <p:spTgt spid="49"/>
                                        </p:tgtEl>
                                        <p:attrNameLst>
                                          <p:attrName>ppt_x</p:attrName>
                                        </p:attrNameLst>
                                      </p:cBhvr>
                                      <p:tavLst>
                                        <p:tav tm="0">
                                          <p:val>
                                            <p:strVal val="#ppt_x"/>
                                          </p:val>
                                        </p:tav>
                                        <p:tav tm="100000">
                                          <p:val>
                                            <p:strVal val="#ppt_x"/>
                                          </p:val>
                                        </p:tav>
                                      </p:tavLst>
                                    </p:anim>
                                    <p:anim calcmode="lin" valueType="num">
                                      <p:cBhvr additive="base">
                                        <p:cTn id="40" dur="500" fill="hold"/>
                                        <p:tgtEl>
                                          <p:spTgt spid="49"/>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50"/>
                                        </p:tgtEl>
                                        <p:attrNameLst>
                                          <p:attrName>style.visibility</p:attrName>
                                        </p:attrNameLst>
                                      </p:cBhvr>
                                      <p:to>
                                        <p:strVal val="visible"/>
                                      </p:to>
                                    </p:set>
                                    <p:anim calcmode="lin" valueType="num">
                                      <p:cBhvr additive="base">
                                        <p:cTn id="43" dur="500" fill="hold"/>
                                        <p:tgtEl>
                                          <p:spTgt spid="50"/>
                                        </p:tgtEl>
                                        <p:attrNameLst>
                                          <p:attrName>ppt_x</p:attrName>
                                        </p:attrNameLst>
                                      </p:cBhvr>
                                      <p:tavLst>
                                        <p:tav tm="0">
                                          <p:val>
                                            <p:strVal val="#ppt_x"/>
                                          </p:val>
                                        </p:tav>
                                        <p:tav tm="100000">
                                          <p:val>
                                            <p:strVal val="#ppt_x"/>
                                          </p:val>
                                        </p:tav>
                                      </p:tavLst>
                                    </p:anim>
                                    <p:anim calcmode="lin" valueType="num">
                                      <p:cBhvr additive="base">
                                        <p:cTn id="44" dur="500" fill="hold"/>
                                        <p:tgtEl>
                                          <p:spTgt spid="50"/>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51"/>
                                        </p:tgtEl>
                                        <p:attrNameLst>
                                          <p:attrName>style.visibility</p:attrName>
                                        </p:attrNameLst>
                                      </p:cBhvr>
                                      <p:to>
                                        <p:strVal val="visible"/>
                                      </p:to>
                                    </p:set>
                                    <p:anim calcmode="lin" valueType="num">
                                      <p:cBhvr additive="base">
                                        <p:cTn id="47" dur="500" fill="hold"/>
                                        <p:tgtEl>
                                          <p:spTgt spid="51"/>
                                        </p:tgtEl>
                                        <p:attrNameLst>
                                          <p:attrName>ppt_x</p:attrName>
                                        </p:attrNameLst>
                                      </p:cBhvr>
                                      <p:tavLst>
                                        <p:tav tm="0">
                                          <p:val>
                                            <p:strVal val="#ppt_x"/>
                                          </p:val>
                                        </p:tav>
                                        <p:tav tm="100000">
                                          <p:val>
                                            <p:strVal val="#ppt_x"/>
                                          </p:val>
                                        </p:tav>
                                      </p:tavLst>
                                    </p:anim>
                                    <p:anim calcmode="lin" valueType="num">
                                      <p:cBhvr additive="base">
                                        <p:cTn id="48" dur="500" fill="hold"/>
                                        <p:tgtEl>
                                          <p:spTgt spid="51"/>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52"/>
                                        </p:tgtEl>
                                        <p:attrNameLst>
                                          <p:attrName>style.visibility</p:attrName>
                                        </p:attrNameLst>
                                      </p:cBhvr>
                                      <p:to>
                                        <p:strVal val="visible"/>
                                      </p:to>
                                    </p:set>
                                    <p:anim calcmode="lin" valueType="num">
                                      <p:cBhvr additive="base">
                                        <p:cTn id="51" dur="500" fill="hold"/>
                                        <p:tgtEl>
                                          <p:spTgt spid="52"/>
                                        </p:tgtEl>
                                        <p:attrNameLst>
                                          <p:attrName>ppt_x</p:attrName>
                                        </p:attrNameLst>
                                      </p:cBhvr>
                                      <p:tavLst>
                                        <p:tav tm="0">
                                          <p:val>
                                            <p:strVal val="#ppt_x"/>
                                          </p:val>
                                        </p:tav>
                                        <p:tav tm="100000">
                                          <p:val>
                                            <p:strVal val="#ppt_x"/>
                                          </p:val>
                                        </p:tav>
                                      </p:tavLst>
                                    </p:anim>
                                    <p:anim calcmode="lin" valueType="num">
                                      <p:cBhvr additive="base">
                                        <p:cTn id="52" dur="500" fill="hold"/>
                                        <p:tgtEl>
                                          <p:spTgt spid="52"/>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53"/>
                                        </p:tgtEl>
                                        <p:attrNameLst>
                                          <p:attrName>style.visibility</p:attrName>
                                        </p:attrNameLst>
                                      </p:cBhvr>
                                      <p:to>
                                        <p:strVal val="visible"/>
                                      </p:to>
                                    </p:set>
                                    <p:anim calcmode="lin" valueType="num">
                                      <p:cBhvr additive="base">
                                        <p:cTn id="55" dur="500" fill="hold"/>
                                        <p:tgtEl>
                                          <p:spTgt spid="53"/>
                                        </p:tgtEl>
                                        <p:attrNameLst>
                                          <p:attrName>ppt_x</p:attrName>
                                        </p:attrNameLst>
                                      </p:cBhvr>
                                      <p:tavLst>
                                        <p:tav tm="0">
                                          <p:val>
                                            <p:strVal val="#ppt_x"/>
                                          </p:val>
                                        </p:tav>
                                        <p:tav tm="100000">
                                          <p:val>
                                            <p:strVal val="#ppt_x"/>
                                          </p:val>
                                        </p:tav>
                                      </p:tavLst>
                                    </p:anim>
                                    <p:anim calcmode="lin" valueType="num">
                                      <p:cBhvr additive="base">
                                        <p:cTn id="56" dur="500" fill="hold"/>
                                        <p:tgtEl>
                                          <p:spTgt spid="53"/>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54"/>
                                        </p:tgtEl>
                                        <p:attrNameLst>
                                          <p:attrName>style.visibility</p:attrName>
                                        </p:attrNameLst>
                                      </p:cBhvr>
                                      <p:to>
                                        <p:strVal val="visible"/>
                                      </p:to>
                                    </p:set>
                                    <p:anim calcmode="lin" valueType="num">
                                      <p:cBhvr additive="base">
                                        <p:cTn id="59" dur="500" fill="hold"/>
                                        <p:tgtEl>
                                          <p:spTgt spid="54"/>
                                        </p:tgtEl>
                                        <p:attrNameLst>
                                          <p:attrName>ppt_x</p:attrName>
                                        </p:attrNameLst>
                                      </p:cBhvr>
                                      <p:tavLst>
                                        <p:tav tm="0">
                                          <p:val>
                                            <p:strVal val="#ppt_x"/>
                                          </p:val>
                                        </p:tav>
                                        <p:tav tm="100000">
                                          <p:val>
                                            <p:strVal val="#ppt_x"/>
                                          </p:val>
                                        </p:tav>
                                      </p:tavLst>
                                    </p:anim>
                                    <p:anim calcmode="lin" valueType="num">
                                      <p:cBhvr additive="base">
                                        <p:cTn id="60" dur="500" fill="hold"/>
                                        <p:tgtEl>
                                          <p:spTgt spid="54"/>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stCondLst>
                                    <p:cond delay="0"/>
                                  </p:stCondLst>
                                  <p:childTnLst>
                                    <p:set>
                                      <p:cBhvr>
                                        <p:cTn id="62" dur="1" fill="hold">
                                          <p:stCondLst>
                                            <p:cond delay="0"/>
                                          </p:stCondLst>
                                        </p:cTn>
                                        <p:tgtEl>
                                          <p:spTgt spid="55"/>
                                        </p:tgtEl>
                                        <p:attrNameLst>
                                          <p:attrName>style.visibility</p:attrName>
                                        </p:attrNameLst>
                                      </p:cBhvr>
                                      <p:to>
                                        <p:strVal val="visible"/>
                                      </p:to>
                                    </p:set>
                                    <p:anim calcmode="lin" valueType="num">
                                      <p:cBhvr additive="base">
                                        <p:cTn id="63" dur="500" fill="hold"/>
                                        <p:tgtEl>
                                          <p:spTgt spid="55"/>
                                        </p:tgtEl>
                                        <p:attrNameLst>
                                          <p:attrName>ppt_x</p:attrName>
                                        </p:attrNameLst>
                                      </p:cBhvr>
                                      <p:tavLst>
                                        <p:tav tm="0">
                                          <p:val>
                                            <p:strVal val="#ppt_x"/>
                                          </p:val>
                                        </p:tav>
                                        <p:tav tm="100000">
                                          <p:val>
                                            <p:strVal val="#ppt_x"/>
                                          </p:val>
                                        </p:tav>
                                      </p:tavLst>
                                    </p:anim>
                                    <p:anim calcmode="lin" valueType="num">
                                      <p:cBhvr additive="base">
                                        <p:cTn id="64" dur="500" fill="hold"/>
                                        <p:tgtEl>
                                          <p:spTgt spid="55"/>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56"/>
                                        </p:tgtEl>
                                        <p:attrNameLst>
                                          <p:attrName>style.visibility</p:attrName>
                                        </p:attrNameLst>
                                      </p:cBhvr>
                                      <p:to>
                                        <p:strVal val="visible"/>
                                      </p:to>
                                    </p:set>
                                    <p:anim calcmode="lin" valueType="num">
                                      <p:cBhvr additive="base">
                                        <p:cTn id="67" dur="500" fill="hold"/>
                                        <p:tgtEl>
                                          <p:spTgt spid="56"/>
                                        </p:tgtEl>
                                        <p:attrNameLst>
                                          <p:attrName>ppt_x</p:attrName>
                                        </p:attrNameLst>
                                      </p:cBhvr>
                                      <p:tavLst>
                                        <p:tav tm="0">
                                          <p:val>
                                            <p:strVal val="#ppt_x"/>
                                          </p:val>
                                        </p:tav>
                                        <p:tav tm="100000">
                                          <p:val>
                                            <p:strVal val="#ppt_x"/>
                                          </p:val>
                                        </p:tav>
                                      </p:tavLst>
                                    </p:anim>
                                    <p:anim calcmode="lin" valueType="num">
                                      <p:cBhvr additive="base">
                                        <p:cTn id="68" dur="500" fill="hold"/>
                                        <p:tgtEl>
                                          <p:spTgt spid="56"/>
                                        </p:tgtEl>
                                        <p:attrNameLst>
                                          <p:attrName>ppt_y</p:attrName>
                                        </p:attrNameLst>
                                      </p:cBhvr>
                                      <p:tavLst>
                                        <p:tav tm="0">
                                          <p:val>
                                            <p:strVal val="1+#ppt_h/2"/>
                                          </p:val>
                                        </p:tav>
                                        <p:tav tm="100000">
                                          <p:val>
                                            <p:strVal val="#ppt_y"/>
                                          </p:val>
                                        </p:tav>
                                      </p:tavLst>
                                    </p:anim>
                                  </p:childTnLst>
                                </p:cTn>
                              </p:par>
                              <p:par>
                                <p:cTn id="69" presetID="2" presetClass="entr" presetSubtype="4" fill="hold" grpId="0" nodeType="withEffect">
                                  <p:stCondLst>
                                    <p:cond delay="0"/>
                                  </p:stCondLst>
                                  <p:childTnLst>
                                    <p:set>
                                      <p:cBhvr>
                                        <p:cTn id="70" dur="1" fill="hold">
                                          <p:stCondLst>
                                            <p:cond delay="0"/>
                                          </p:stCondLst>
                                        </p:cTn>
                                        <p:tgtEl>
                                          <p:spTgt spid="57"/>
                                        </p:tgtEl>
                                        <p:attrNameLst>
                                          <p:attrName>style.visibility</p:attrName>
                                        </p:attrNameLst>
                                      </p:cBhvr>
                                      <p:to>
                                        <p:strVal val="visible"/>
                                      </p:to>
                                    </p:set>
                                    <p:anim calcmode="lin" valueType="num">
                                      <p:cBhvr additive="base">
                                        <p:cTn id="71" dur="500" fill="hold"/>
                                        <p:tgtEl>
                                          <p:spTgt spid="57"/>
                                        </p:tgtEl>
                                        <p:attrNameLst>
                                          <p:attrName>ppt_x</p:attrName>
                                        </p:attrNameLst>
                                      </p:cBhvr>
                                      <p:tavLst>
                                        <p:tav tm="0">
                                          <p:val>
                                            <p:strVal val="#ppt_x"/>
                                          </p:val>
                                        </p:tav>
                                        <p:tav tm="100000">
                                          <p:val>
                                            <p:strVal val="#ppt_x"/>
                                          </p:val>
                                        </p:tav>
                                      </p:tavLst>
                                    </p:anim>
                                    <p:anim calcmode="lin" valueType="num">
                                      <p:cBhvr additive="base">
                                        <p:cTn id="72" dur="500" fill="hold"/>
                                        <p:tgtEl>
                                          <p:spTgt spid="57"/>
                                        </p:tgtEl>
                                        <p:attrNameLst>
                                          <p:attrName>ppt_y</p:attrName>
                                        </p:attrNameLst>
                                      </p:cBhvr>
                                      <p:tavLst>
                                        <p:tav tm="0">
                                          <p:val>
                                            <p:strVal val="1+#ppt_h/2"/>
                                          </p:val>
                                        </p:tav>
                                        <p:tav tm="100000">
                                          <p:val>
                                            <p:strVal val="#ppt_y"/>
                                          </p:val>
                                        </p:tav>
                                      </p:tavLst>
                                    </p:anim>
                                  </p:childTnLst>
                                </p:cTn>
                              </p:par>
                              <p:par>
                                <p:cTn id="73" presetID="2" presetClass="entr" presetSubtype="4" fill="hold" grpId="0" nodeType="withEffect">
                                  <p:stCondLst>
                                    <p:cond delay="0"/>
                                  </p:stCondLst>
                                  <p:childTnLst>
                                    <p:set>
                                      <p:cBhvr>
                                        <p:cTn id="74" dur="1" fill="hold">
                                          <p:stCondLst>
                                            <p:cond delay="0"/>
                                          </p:stCondLst>
                                        </p:cTn>
                                        <p:tgtEl>
                                          <p:spTgt spid="58"/>
                                        </p:tgtEl>
                                        <p:attrNameLst>
                                          <p:attrName>style.visibility</p:attrName>
                                        </p:attrNameLst>
                                      </p:cBhvr>
                                      <p:to>
                                        <p:strVal val="visible"/>
                                      </p:to>
                                    </p:set>
                                    <p:anim calcmode="lin" valueType="num">
                                      <p:cBhvr additive="base">
                                        <p:cTn id="75" dur="500" fill="hold"/>
                                        <p:tgtEl>
                                          <p:spTgt spid="58"/>
                                        </p:tgtEl>
                                        <p:attrNameLst>
                                          <p:attrName>ppt_x</p:attrName>
                                        </p:attrNameLst>
                                      </p:cBhvr>
                                      <p:tavLst>
                                        <p:tav tm="0">
                                          <p:val>
                                            <p:strVal val="#ppt_x"/>
                                          </p:val>
                                        </p:tav>
                                        <p:tav tm="100000">
                                          <p:val>
                                            <p:strVal val="#ppt_x"/>
                                          </p:val>
                                        </p:tav>
                                      </p:tavLst>
                                    </p:anim>
                                    <p:anim calcmode="lin" valueType="num">
                                      <p:cBhvr additive="base">
                                        <p:cTn id="76" dur="500" fill="hold"/>
                                        <p:tgtEl>
                                          <p:spTgt spid="58"/>
                                        </p:tgtEl>
                                        <p:attrNameLst>
                                          <p:attrName>ppt_y</p:attrName>
                                        </p:attrNameLst>
                                      </p:cBhvr>
                                      <p:tavLst>
                                        <p:tav tm="0">
                                          <p:val>
                                            <p:strVal val="1+#ppt_h/2"/>
                                          </p:val>
                                        </p:tav>
                                        <p:tav tm="100000">
                                          <p:val>
                                            <p:strVal val="#ppt_y"/>
                                          </p:val>
                                        </p:tav>
                                      </p:tavLst>
                                    </p:anim>
                                  </p:childTnLst>
                                </p:cTn>
                              </p:par>
                              <p:par>
                                <p:cTn id="77" presetID="2" presetClass="entr" presetSubtype="4" fill="hold" nodeType="withEffect">
                                  <p:stCondLst>
                                    <p:cond delay="0"/>
                                  </p:stCondLst>
                                  <p:childTnLst>
                                    <p:set>
                                      <p:cBhvr>
                                        <p:cTn id="78" dur="1" fill="hold">
                                          <p:stCondLst>
                                            <p:cond delay="0"/>
                                          </p:stCondLst>
                                        </p:cTn>
                                        <p:tgtEl>
                                          <p:spTgt spid="59"/>
                                        </p:tgtEl>
                                        <p:attrNameLst>
                                          <p:attrName>style.visibility</p:attrName>
                                        </p:attrNameLst>
                                      </p:cBhvr>
                                      <p:to>
                                        <p:strVal val="visible"/>
                                      </p:to>
                                    </p:set>
                                    <p:anim calcmode="lin" valueType="num">
                                      <p:cBhvr additive="base">
                                        <p:cTn id="79" dur="500" fill="hold"/>
                                        <p:tgtEl>
                                          <p:spTgt spid="59"/>
                                        </p:tgtEl>
                                        <p:attrNameLst>
                                          <p:attrName>ppt_x</p:attrName>
                                        </p:attrNameLst>
                                      </p:cBhvr>
                                      <p:tavLst>
                                        <p:tav tm="0">
                                          <p:val>
                                            <p:strVal val="#ppt_x"/>
                                          </p:val>
                                        </p:tav>
                                        <p:tav tm="100000">
                                          <p:val>
                                            <p:strVal val="#ppt_x"/>
                                          </p:val>
                                        </p:tav>
                                      </p:tavLst>
                                    </p:anim>
                                    <p:anim calcmode="lin" valueType="num">
                                      <p:cBhvr additive="base">
                                        <p:cTn id="80" dur="500" fill="hold"/>
                                        <p:tgtEl>
                                          <p:spTgt spid="59"/>
                                        </p:tgtEl>
                                        <p:attrNameLst>
                                          <p:attrName>ppt_y</p:attrName>
                                        </p:attrNameLst>
                                      </p:cBhvr>
                                      <p:tavLst>
                                        <p:tav tm="0">
                                          <p:val>
                                            <p:strVal val="1+#ppt_h/2"/>
                                          </p:val>
                                        </p:tav>
                                        <p:tav tm="100000">
                                          <p:val>
                                            <p:strVal val="#ppt_y"/>
                                          </p:val>
                                        </p:tav>
                                      </p:tavLst>
                                    </p:anim>
                                  </p:childTnLst>
                                </p:cTn>
                              </p:par>
                              <p:par>
                                <p:cTn id="81" presetID="2" presetClass="entr" presetSubtype="4" fill="hold" grpId="0" nodeType="withEffect">
                                  <p:stCondLst>
                                    <p:cond delay="0"/>
                                  </p:stCondLst>
                                  <p:childTnLst>
                                    <p:set>
                                      <p:cBhvr>
                                        <p:cTn id="82" dur="1" fill="hold">
                                          <p:stCondLst>
                                            <p:cond delay="0"/>
                                          </p:stCondLst>
                                        </p:cTn>
                                        <p:tgtEl>
                                          <p:spTgt spid="60"/>
                                        </p:tgtEl>
                                        <p:attrNameLst>
                                          <p:attrName>style.visibility</p:attrName>
                                        </p:attrNameLst>
                                      </p:cBhvr>
                                      <p:to>
                                        <p:strVal val="visible"/>
                                      </p:to>
                                    </p:set>
                                    <p:anim calcmode="lin" valueType="num">
                                      <p:cBhvr additive="base">
                                        <p:cTn id="83" dur="500" fill="hold"/>
                                        <p:tgtEl>
                                          <p:spTgt spid="60"/>
                                        </p:tgtEl>
                                        <p:attrNameLst>
                                          <p:attrName>ppt_x</p:attrName>
                                        </p:attrNameLst>
                                      </p:cBhvr>
                                      <p:tavLst>
                                        <p:tav tm="0">
                                          <p:val>
                                            <p:strVal val="#ppt_x"/>
                                          </p:val>
                                        </p:tav>
                                        <p:tav tm="100000">
                                          <p:val>
                                            <p:strVal val="#ppt_x"/>
                                          </p:val>
                                        </p:tav>
                                      </p:tavLst>
                                    </p:anim>
                                    <p:anim calcmode="lin" valueType="num">
                                      <p:cBhvr additive="base">
                                        <p:cTn id="84" dur="500" fill="hold"/>
                                        <p:tgtEl>
                                          <p:spTgt spid="60"/>
                                        </p:tgtEl>
                                        <p:attrNameLst>
                                          <p:attrName>ppt_y</p:attrName>
                                        </p:attrNameLst>
                                      </p:cBhvr>
                                      <p:tavLst>
                                        <p:tav tm="0">
                                          <p:val>
                                            <p:strVal val="1+#ppt_h/2"/>
                                          </p:val>
                                        </p:tav>
                                        <p:tav tm="100000">
                                          <p:val>
                                            <p:strVal val="#ppt_y"/>
                                          </p:val>
                                        </p:tav>
                                      </p:tavLst>
                                    </p:anim>
                                  </p:childTnLst>
                                </p:cTn>
                              </p:par>
                              <p:par>
                                <p:cTn id="85" presetID="2" presetClass="entr" presetSubtype="4" fill="hold" grpId="0" nodeType="withEffect">
                                  <p:stCondLst>
                                    <p:cond delay="0"/>
                                  </p:stCondLst>
                                  <p:childTnLst>
                                    <p:set>
                                      <p:cBhvr>
                                        <p:cTn id="86" dur="1" fill="hold">
                                          <p:stCondLst>
                                            <p:cond delay="0"/>
                                          </p:stCondLst>
                                        </p:cTn>
                                        <p:tgtEl>
                                          <p:spTgt spid="61"/>
                                        </p:tgtEl>
                                        <p:attrNameLst>
                                          <p:attrName>style.visibility</p:attrName>
                                        </p:attrNameLst>
                                      </p:cBhvr>
                                      <p:to>
                                        <p:strVal val="visible"/>
                                      </p:to>
                                    </p:set>
                                    <p:anim calcmode="lin" valueType="num">
                                      <p:cBhvr additive="base">
                                        <p:cTn id="87" dur="500" fill="hold"/>
                                        <p:tgtEl>
                                          <p:spTgt spid="61"/>
                                        </p:tgtEl>
                                        <p:attrNameLst>
                                          <p:attrName>ppt_x</p:attrName>
                                        </p:attrNameLst>
                                      </p:cBhvr>
                                      <p:tavLst>
                                        <p:tav tm="0">
                                          <p:val>
                                            <p:strVal val="#ppt_x"/>
                                          </p:val>
                                        </p:tav>
                                        <p:tav tm="100000">
                                          <p:val>
                                            <p:strVal val="#ppt_x"/>
                                          </p:val>
                                        </p:tav>
                                      </p:tavLst>
                                    </p:anim>
                                    <p:anim calcmode="lin" valueType="num">
                                      <p:cBhvr additive="base">
                                        <p:cTn id="88" dur="500" fill="hold"/>
                                        <p:tgtEl>
                                          <p:spTgt spid="61"/>
                                        </p:tgtEl>
                                        <p:attrNameLst>
                                          <p:attrName>ppt_y</p:attrName>
                                        </p:attrNameLst>
                                      </p:cBhvr>
                                      <p:tavLst>
                                        <p:tav tm="0">
                                          <p:val>
                                            <p:strVal val="1+#ppt_h/2"/>
                                          </p:val>
                                        </p:tav>
                                        <p:tav tm="100000">
                                          <p:val>
                                            <p:strVal val="#ppt_y"/>
                                          </p:val>
                                        </p:tav>
                                      </p:tavLst>
                                    </p:anim>
                                  </p:childTnLst>
                                </p:cTn>
                              </p:par>
                              <p:par>
                                <p:cTn id="89" presetID="2" presetClass="entr" presetSubtype="4" fill="hold" grpId="0" nodeType="withEffect">
                                  <p:stCondLst>
                                    <p:cond delay="0"/>
                                  </p:stCondLst>
                                  <p:childTnLst>
                                    <p:set>
                                      <p:cBhvr>
                                        <p:cTn id="90" dur="1" fill="hold">
                                          <p:stCondLst>
                                            <p:cond delay="0"/>
                                          </p:stCondLst>
                                        </p:cTn>
                                        <p:tgtEl>
                                          <p:spTgt spid="62"/>
                                        </p:tgtEl>
                                        <p:attrNameLst>
                                          <p:attrName>style.visibility</p:attrName>
                                        </p:attrNameLst>
                                      </p:cBhvr>
                                      <p:to>
                                        <p:strVal val="visible"/>
                                      </p:to>
                                    </p:set>
                                    <p:anim calcmode="lin" valueType="num">
                                      <p:cBhvr additive="base">
                                        <p:cTn id="91" dur="500" fill="hold"/>
                                        <p:tgtEl>
                                          <p:spTgt spid="62"/>
                                        </p:tgtEl>
                                        <p:attrNameLst>
                                          <p:attrName>ppt_x</p:attrName>
                                        </p:attrNameLst>
                                      </p:cBhvr>
                                      <p:tavLst>
                                        <p:tav tm="0">
                                          <p:val>
                                            <p:strVal val="#ppt_x"/>
                                          </p:val>
                                        </p:tav>
                                        <p:tav tm="100000">
                                          <p:val>
                                            <p:strVal val="#ppt_x"/>
                                          </p:val>
                                        </p:tav>
                                      </p:tavLst>
                                    </p:anim>
                                    <p:anim calcmode="lin" valueType="num">
                                      <p:cBhvr additive="base">
                                        <p:cTn id="92" dur="500" fill="hold"/>
                                        <p:tgtEl>
                                          <p:spTgt spid="62"/>
                                        </p:tgtEl>
                                        <p:attrNameLst>
                                          <p:attrName>ppt_y</p:attrName>
                                        </p:attrNameLst>
                                      </p:cBhvr>
                                      <p:tavLst>
                                        <p:tav tm="0">
                                          <p:val>
                                            <p:strVal val="1+#ppt_h/2"/>
                                          </p:val>
                                        </p:tav>
                                        <p:tav tm="100000">
                                          <p:val>
                                            <p:strVal val="#ppt_y"/>
                                          </p:val>
                                        </p:tav>
                                      </p:tavLst>
                                    </p:anim>
                                  </p:childTnLst>
                                </p:cTn>
                              </p:par>
                              <p:par>
                                <p:cTn id="93" presetID="2" presetClass="entr" presetSubtype="4" fill="hold" grpId="0" nodeType="withEffect">
                                  <p:stCondLst>
                                    <p:cond delay="0"/>
                                  </p:stCondLst>
                                  <p:childTnLst>
                                    <p:set>
                                      <p:cBhvr>
                                        <p:cTn id="94" dur="1" fill="hold">
                                          <p:stCondLst>
                                            <p:cond delay="0"/>
                                          </p:stCondLst>
                                        </p:cTn>
                                        <p:tgtEl>
                                          <p:spTgt spid="63"/>
                                        </p:tgtEl>
                                        <p:attrNameLst>
                                          <p:attrName>style.visibility</p:attrName>
                                        </p:attrNameLst>
                                      </p:cBhvr>
                                      <p:to>
                                        <p:strVal val="visible"/>
                                      </p:to>
                                    </p:set>
                                    <p:anim calcmode="lin" valueType="num">
                                      <p:cBhvr additive="base">
                                        <p:cTn id="95" dur="500" fill="hold"/>
                                        <p:tgtEl>
                                          <p:spTgt spid="63"/>
                                        </p:tgtEl>
                                        <p:attrNameLst>
                                          <p:attrName>ppt_x</p:attrName>
                                        </p:attrNameLst>
                                      </p:cBhvr>
                                      <p:tavLst>
                                        <p:tav tm="0">
                                          <p:val>
                                            <p:strVal val="#ppt_x"/>
                                          </p:val>
                                        </p:tav>
                                        <p:tav tm="100000">
                                          <p:val>
                                            <p:strVal val="#ppt_x"/>
                                          </p:val>
                                        </p:tav>
                                      </p:tavLst>
                                    </p:anim>
                                    <p:anim calcmode="lin" valueType="num">
                                      <p:cBhvr additive="base">
                                        <p:cTn id="96" dur="500" fill="hold"/>
                                        <p:tgtEl>
                                          <p:spTgt spid="63"/>
                                        </p:tgtEl>
                                        <p:attrNameLst>
                                          <p:attrName>ppt_y</p:attrName>
                                        </p:attrNameLst>
                                      </p:cBhvr>
                                      <p:tavLst>
                                        <p:tav tm="0">
                                          <p:val>
                                            <p:strVal val="1+#ppt_h/2"/>
                                          </p:val>
                                        </p:tav>
                                        <p:tav tm="100000">
                                          <p:val>
                                            <p:strVal val="#ppt_y"/>
                                          </p:val>
                                        </p:tav>
                                      </p:tavLst>
                                    </p:anim>
                                  </p:childTnLst>
                                </p:cTn>
                              </p:par>
                              <p:par>
                                <p:cTn id="97" presetID="2" presetClass="entr" presetSubtype="4" fill="hold" grpId="0" nodeType="withEffect">
                                  <p:stCondLst>
                                    <p:cond delay="0"/>
                                  </p:stCondLst>
                                  <p:childTnLst>
                                    <p:set>
                                      <p:cBhvr>
                                        <p:cTn id="98" dur="1" fill="hold">
                                          <p:stCondLst>
                                            <p:cond delay="0"/>
                                          </p:stCondLst>
                                        </p:cTn>
                                        <p:tgtEl>
                                          <p:spTgt spid="64"/>
                                        </p:tgtEl>
                                        <p:attrNameLst>
                                          <p:attrName>style.visibility</p:attrName>
                                        </p:attrNameLst>
                                      </p:cBhvr>
                                      <p:to>
                                        <p:strVal val="visible"/>
                                      </p:to>
                                    </p:set>
                                    <p:anim calcmode="lin" valueType="num">
                                      <p:cBhvr additive="base">
                                        <p:cTn id="99" dur="500" fill="hold"/>
                                        <p:tgtEl>
                                          <p:spTgt spid="64"/>
                                        </p:tgtEl>
                                        <p:attrNameLst>
                                          <p:attrName>ppt_x</p:attrName>
                                        </p:attrNameLst>
                                      </p:cBhvr>
                                      <p:tavLst>
                                        <p:tav tm="0">
                                          <p:val>
                                            <p:strVal val="#ppt_x"/>
                                          </p:val>
                                        </p:tav>
                                        <p:tav tm="100000">
                                          <p:val>
                                            <p:strVal val="#ppt_x"/>
                                          </p:val>
                                        </p:tav>
                                      </p:tavLst>
                                    </p:anim>
                                    <p:anim calcmode="lin" valueType="num">
                                      <p:cBhvr additive="base">
                                        <p:cTn id="100" dur="500" fill="hold"/>
                                        <p:tgtEl>
                                          <p:spTgt spid="64"/>
                                        </p:tgtEl>
                                        <p:attrNameLst>
                                          <p:attrName>ppt_y</p:attrName>
                                        </p:attrNameLst>
                                      </p:cBhvr>
                                      <p:tavLst>
                                        <p:tav tm="0">
                                          <p:val>
                                            <p:strVal val="1+#ppt_h/2"/>
                                          </p:val>
                                        </p:tav>
                                        <p:tav tm="100000">
                                          <p:val>
                                            <p:strVal val="#ppt_y"/>
                                          </p:val>
                                        </p:tav>
                                      </p:tavLst>
                                    </p:anim>
                                  </p:childTnLst>
                                </p:cTn>
                              </p:par>
                              <p:par>
                                <p:cTn id="101" presetID="2" presetClass="entr" presetSubtype="4" fill="hold" nodeType="withEffect">
                                  <p:stCondLst>
                                    <p:cond delay="0"/>
                                  </p:stCondLst>
                                  <p:childTnLst>
                                    <p:set>
                                      <p:cBhvr>
                                        <p:cTn id="102" dur="1" fill="hold">
                                          <p:stCondLst>
                                            <p:cond delay="0"/>
                                          </p:stCondLst>
                                        </p:cTn>
                                        <p:tgtEl>
                                          <p:spTgt spid="65"/>
                                        </p:tgtEl>
                                        <p:attrNameLst>
                                          <p:attrName>style.visibility</p:attrName>
                                        </p:attrNameLst>
                                      </p:cBhvr>
                                      <p:to>
                                        <p:strVal val="visible"/>
                                      </p:to>
                                    </p:set>
                                    <p:anim calcmode="lin" valueType="num">
                                      <p:cBhvr additive="base">
                                        <p:cTn id="103" dur="500" fill="hold"/>
                                        <p:tgtEl>
                                          <p:spTgt spid="65"/>
                                        </p:tgtEl>
                                        <p:attrNameLst>
                                          <p:attrName>ppt_x</p:attrName>
                                        </p:attrNameLst>
                                      </p:cBhvr>
                                      <p:tavLst>
                                        <p:tav tm="0">
                                          <p:val>
                                            <p:strVal val="#ppt_x"/>
                                          </p:val>
                                        </p:tav>
                                        <p:tav tm="100000">
                                          <p:val>
                                            <p:strVal val="#ppt_x"/>
                                          </p:val>
                                        </p:tav>
                                      </p:tavLst>
                                    </p:anim>
                                    <p:anim calcmode="lin" valueType="num">
                                      <p:cBhvr additive="base">
                                        <p:cTn id="104" dur="500" fill="hold"/>
                                        <p:tgtEl>
                                          <p:spTgt spid="65"/>
                                        </p:tgtEl>
                                        <p:attrNameLst>
                                          <p:attrName>ppt_y</p:attrName>
                                        </p:attrNameLst>
                                      </p:cBhvr>
                                      <p:tavLst>
                                        <p:tav tm="0">
                                          <p:val>
                                            <p:strVal val="1+#ppt_h/2"/>
                                          </p:val>
                                        </p:tav>
                                        <p:tav tm="100000">
                                          <p:val>
                                            <p:strVal val="#ppt_y"/>
                                          </p:val>
                                        </p:tav>
                                      </p:tavLst>
                                    </p:anim>
                                  </p:childTnLst>
                                </p:cTn>
                              </p:par>
                              <p:par>
                                <p:cTn id="105" presetID="2" presetClass="entr" presetSubtype="4" fill="hold" nodeType="withEffect">
                                  <p:stCondLst>
                                    <p:cond delay="0"/>
                                  </p:stCondLst>
                                  <p:childTnLst>
                                    <p:set>
                                      <p:cBhvr>
                                        <p:cTn id="106" dur="1" fill="hold">
                                          <p:stCondLst>
                                            <p:cond delay="0"/>
                                          </p:stCondLst>
                                        </p:cTn>
                                        <p:tgtEl>
                                          <p:spTgt spid="66"/>
                                        </p:tgtEl>
                                        <p:attrNameLst>
                                          <p:attrName>style.visibility</p:attrName>
                                        </p:attrNameLst>
                                      </p:cBhvr>
                                      <p:to>
                                        <p:strVal val="visible"/>
                                      </p:to>
                                    </p:set>
                                    <p:anim calcmode="lin" valueType="num">
                                      <p:cBhvr additive="base">
                                        <p:cTn id="107" dur="500" fill="hold"/>
                                        <p:tgtEl>
                                          <p:spTgt spid="66"/>
                                        </p:tgtEl>
                                        <p:attrNameLst>
                                          <p:attrName>ppt_x</p:attrName>
                                        </p:attrNameLst>
                                      </p:cBhvr>
                                      <p:tavLst>
                                        <p:tav tm="0">
                                          <p:val>
                                            <p:strVal val="#ppt_x"/>
                                          </p:val>
                                        </p:tav>
                                        <p:tav tm="100000">
                                          <p:val>
                                            <p:strVal val="#ppt_x"/>
                                          </p:val>
                                        </p:tav>
                                      </p:tavLst>
                                    </p:anim>
                                    <p:anim calcmode="lin" valueType="num">
                                      <p:cBhvr additive="base">
                                        <p:cTn id="108" dur="500" fill="hold"/>
                                        <p:tgtEl>
                                          <p:spTgt spid="66"/>
                                        </p:tgtEl>
                                        <p:attrNameLst>
                                          <p:attrName>ppt_y</p:attrName>
                                        </p:attrNameLst>
                                      </p:cBhvr>
                                      <p:tavLst>
                                        <p:tav tm="0">
                                          <p:val>
                                            <p:strVal val="1+#ppt_h/2"/>
                                          </p:val>
                                        </p:tav>
                                        <p:tav tm="100000">
                                          <p:val>
                                            <p:strVal val="#ppt_y"/>
                                          </p:val>
                                        </p:tav>
                                      </p:tavLst>
                                    </p:anim>
                                  </p:childTnLst>
                                </p:cTn>
                              </p:par>
                              <p:par>
                                <p:cTn id="109" presetID="2" presetClass="entr" presetSubtype="4" fill="hold" nodeType="withEffect">
                                  <p:stCondLst>
                                    <p:cond delay="0"/>
                                  </p:stCondLst>
                                  <p:childTnLst>
                                    <p:set>
                                      <p:cBhvr>
                                        <p:cTn id="110" dur="1" fill="hold">
                                          <p:stCondLst>
                                            <p:cond delay="0"/>
                                          </p:stCondLst>
                                        </p:cTn>
                                        <p:tgtEl>
                                          <p:spTgt spid="67"/>
                                        </p:tgtEl>
                                        <p:attrNameLst>
                                          <p:attrName>style.visibility</p:attrName>
                                        </p:attrNameLst>
                                      </p:cBhvr>
                                      <p:to>
                                        <p:strVal val="visible"/>
                                      </p:to>
                                    </p:set>
                                    <p:anim calcmode="lin" valueType="num">
                                      <p:cBhvr additive="base">
                                        <p:cTn id="111" dur="500" fill="hold"/>
                                        <p:tgtEl>
                                          <p:spTgt spid="67"/>
                                        </p:tgtEl>
                                        <p:attrNameLst>
                                          <p:attrName>ppt_x</p:attrName>
                                        </p:attrNameLst>
                                      </p:cBhvr>
                                      <p:tavLst>
                                        <p:tav tm="0">
                                          <p:val>
                                            <p:strVal val="#ppt_x"/>
                                          </p:val>
                                        </p:tav>
                                        <p:tav tm="100000">
                                          <p:val>
                                            <p:strVal val="#ppt_x"/>
                                          </p:val>
                                        </p:tav>
                                      </p:tavLst>
                                    </p:anim>
                                    <p:anim calcmode="lin" valueType="num">
                                      <p:cBhvr additive="base">
                                        <p:cTn id="112" dur="500" fill="hold"/>
                                        <p:tgtEl>
                                          <p:spTgt spid="67"/>
                                        </p:tgtEl>
                                        <p:attrNameLst>
                                          <p:attrName>ppt_y</p:attrName>
                                        </p:attrNameLst>
                                      </p:cBhvr>
                                      <p:tavLst>
                                        <p:tav tm="0">
                                          <p:val>
                                            <p:strVal val="1+#ppt_h/2"/>
                                          </p:val>
                                        </p:tav>
                                        <p:tav tm="100000">
                                          <p:val>
                                            <p:strVal val="#ppt_y"/>
                                          </p:val>
                                        </p:tav>
                                      </p:tavLst>
                                    </p:anim>
                                  </p:childTnLst>
                                </p:cTn>
                              </p:par>
                              <p:par>
                                <p:cTn id="113" presetID="2" presetClass="entr" presetSubtype="4" fill="hold" grpId="0" nodeType="withEffect">
                                  <p:stCondLst>
                                    <p:cond delay="0"/>
                                  </p:stCondLst>
                                  <p:childTnLst>
                                    <p:set>
                                      <p:cBhvr>
                                        <p:cTn id="114" dur="1" fill="hold">
                                          <p:stCondLst>
                                            <p:cond delay="0"/>
                                          </p:stCondLst>
                                        </p:cTn>
                                        <p:tgtEl>
                                          <p:spTgt spid="68"/>
                                        </p:tgtEl>
                                        <p:attrNameLst>
                                          <p:attrName>style.visibility</p:attrName>
                                        </p:attrNameLst>
                                      </p:cBhvr>
                                      <p:to>
                                        <p:strVal val="visible"/>
                                      </p:to>
                                    </p:set>
                                    <p:anim calcmode="lin" valueType="num">
                                      <p:cBhvr additive="base">
                                        <p:cTn id="115" dur="500" fill="hold"/>
                                        <p:tgtEl>
                                          <p:spTgt spid="68"/>
                                        </p:tgtEl>
                                        <p:attrNameLst>
                                          <p:attrName>ppt_x</p:attrName>
                                        </p:attrNameLst>
                                      </p:cBhvr>
                                      <p:tavLst>
                                        <p:tav tm="0">
                                          <p:val>
                                            <p:strVal val="#ppt_x"/>
                                          </p:val>
                                        </p:tav>
                                        <p:tav tm="100000">
                                          <p:val>
                                            <p:strVal val="#ppt_x"/>
                                          </p:val>
                                        </p:tav>
                                      </p:tavLst>
                                    </p:anim>
                                    <p:anim calcmode="lin" valueType="num">
                                      <p:cBhvr additive="base">
                                        <p:cTn id="116" dur="500" fill="hold"/>
                                        <p:tgtEl>
                                          <p:spTgt spid="68"/>
                                        </p:tgtEl>
                                        <p:attrNameLst>
                                          <p:attrName>ppt_y</p:attrName>
                                        </p:attrNameLst>
                                      </p:cBhvr>
                                      <p:tavLst>
                                        <p:tav tm="0">
                                          <p:val>
                                            <p:strVal val="1+#ppt_h/2"/>
                                          </p:val>
                                        </p:tav>
                                        <p:tav tm="100000">
                                          <p:val>
                                            <p:strVal val="#ppt_y"/>
                                          </p:val>
                                        </p:tav>
                                      </p:tavLst>
                                    </p:anim>
                                  </p:childTnLst>
                                </p:cTn>
                              </p:par>
                              <p:par>
                                <p:cTn id="117" presetID="2" presetClass="entr" presetSubtype="4" fill="hold" grpId="0" nodeType="withEffect">
                                  <p:stCondLst>
                                    <p:cond delay="0"/>
                                  </p:stCondLst>
                                  <p:childTnLst>
                                    <p:set>
                                      <p:cBhvr>
                                        <p:cTn id="118" dur="1" fill="hold">
                                          <p:stCondLst>
                                            <p:cond delay="0"/>
                                          </p:stCondLst>
                                        </p:cTn>
                                        <p:tgtEl>
                                          <p:spTgt spid="69"/>
                                        </p:tgtEl>
                                        <p:attrNameLst>
                                          <p:attrName>style.visibility</p:attrName>
                                        </p:attrNameLst>
                                      </p:cBhvr>
                                      <p:to>
                                        <p:strVal val="visible"/>
                                      </p:to>
                                    </p:set>
                                    <p:anim calcmode="lin" valueType="num">
                                      <p:cBhvr additive="base">
                                        <p:cTn id="119" dur="500" fill="hold"/>
                                        <p:tgtEl>
                                          <p:spTgt spid="69"/>
                                        </p:tgtEl>
                                        <p:attrNameLst>
                                          <p:attrName>ppt_x</p:attrName>
                                        </p:attrNameLst>
                                      </p:cBhvr>
                                      <p:tavLst>
                                        <p:tav tm="0">
                                          <p:val>
                                            <p:strVal val="#ppt_x"/>
                                          </p:val>
                                        </p:tav>
                                        <p:tav tm="100000">
                                          <p:val>
                                            <p:strVal val="#ppt_x"/>
                                          </p:val>
                                        </p:tav>
                                      </p:tavLst>
                                    </p:anim>
                                    <p:anim calcmode="lin" valueType="num">
                                      <p:cBhvr additive="base">
                                        <p:cTn id="120" dur="500" fill="hold"/>
                                        <p:tgtEl>
                                          <p:spTgt spid="69"/>
                                        </p:tgtEl>
                                        <p:attrNameLst>
                                          <p:attrName>ppt_y</p:attrName>
                                        </p:attrNameLst>
                                      </p:cBhvr>
                                      <p:tavLst>
                                        <p:tav tm="0">
                                          <p:val>
                                            <p:strVal val="1+#ppt_h/2"/>
                                          </p:val>
                                        </p:tav>
                                        <p:tav tm="100000">
                                          <p:val>
                                            <p:strVal val="#ppt_y"/>
                                          </p:val>
                                        </p:tav>
                                      </p:tavLst>
                                    </p:anim>
                                  </p:childTnLst>
                                </p:cTn>
                              </p:par>
                              <p:par>
                                <p:cTn id="121" presetID="2" presetClass="entr" presetSubtype="4" fill="hold" grpId="0" nodeType="withEffect">
                                  <p:stCondLst>
                                    <p:cond delay="0"/>
                                  </p:stCondLst>
                                  <p:childTnLst>
                                    <p:set>
                                      <p:cBhvr>
                                        <p:cTn id="122" dur="1" fill="hold">
                                          <p:stCondLst>
                                            <p:cond delay="0"/>
                                          </p:stCondLst>
                                        </p:cTn>
                                        <p:tgtEl>
                                          <p:spTgt spid="70"/>
                                        </p:tgtEl>
                                        <p:attrNameLst>
                                          <p:attrName>style.visibility</p:attrName>
                                        </p:attrNameLst>
                                      </p:cBhvr>
                                      <p:to>
                                        <p:strVal val="visible"/>
                                      </p:to>
                                    </p:set>
                                    <p:anim calcmode="lin" valueType="num">
                                      <p:cBhvr additive="base">
                                        <p:cTn id="123" dur="500" fill="hold"/>
                                        <p:tgtEl>
                                          <p:spTgt spid="70"/>
                                        </p:tgtEl>
                                        <p:attrNameLst>
                                          <p:attrName>ppt_x</p:attrName>
                                        </p:attrNameLst>
                                      </p:cBhvr>
                                      <p:tavLst>
                                        <p:tav tm="0">
                                          <p:val>
                                            <p:strVal val="#ppt_x"/>
                                          </p:val>
                                        </p:tav>
                                        <p:tav tm="100000">
                                          <p:val>
                                            <p:strVal val="#ppt_x"/>
                                          </p:val>
                                        </p:tav>
                                      </p:tavLst>
                                    </p:anim>
                                    <p:anim calcmode="lin" valueType="num">
                                      <p:cBhvr additive="base">
                                        <p:cTn id="124" dur="500" fill="hold"/>
                                        <p:tgtEl>
                                          <p:spTgt spid="70"/>
                                        </p:tgtEl>
                                        <p:attrNameLst>
                                          <p:attrName>ppt_y</p:attrName>
                                        </p:attrNameLst>
                                      </p:cBhvr>
                                      <p:tavLst>
                                        <p:tav tm="0">
                                          <p:val>
                                            <p:strVal val="1+#ppt_h/2"/>
                                          </p:val>
                                        </p:tav>
                                        <p:tav tm="100000">
                                          <p:val>
                                            <p:strVal val="#ppt_y"/>
                                          </p:val>
                                        </p:tav>
                                      </p:tavLst>
                                    </p:anim>
                                  </p:childTnLst>
                                </p:cTn>
                              </p:par>
                              <p:par>
                                <p:cTn id="125" presetID="2" presetClass="entr" presetSubtype="4" fill="hold" grpId="0" nodeType="withEffect">
                                  <p:stCondLst>
                                    <p:cond delay="0"/>
                                  </p:stCondLst>
                                  <p:childTnLst>
                                    <p:set>
                                      <p:cBhvr>
                                        <p:cTn id="126" dur="1" fill="hold">
                                          <p:stCondLst>
                                            <p:cond delay="0"/>
                                          </p:stCondLst>
                                        </p:cTn>
                                        <p:tgtEl>
                                          <p:spTgt spid="71"/>
                                        </p:tgtEl>
                                        <p:attrNameLst>
                                          <p:attrName>style.visibility</p:attrName>
                                        </p:attrNameLst>
                                      </p:cBhvr>
                                      <p:to>
                                        <p:strVal val="visible"/>
                                      </p:to>
                                    </p:set>
                                    <p:anim calcmode="lin" valueType="num">
                                      <p:cBhvr additive="base">
                                        <p:cTn id="127" dur="500" fill="hold"/>
                                        <p:tgtEl>
                                          <p:spTgt spid="71"/>
                                        </p:tgtEl>
                                        <p:attrNameLst>
                                          <p:attrName>ppt_x</p:attrName>
                                        </p:attrNameLst>
                                      </p:cBhvr>
                                      <p:tavLst>
                                        <p:tav tm="0">
                                          <p:val>
                                            <p:strVal val="#ppt_x"/>
                                          </p:val>
                                        </p:tav>
                                        <p:tav tm="100000">
                                          <p:val>
                                            <p:strVal val="#ppt_x"/>
                                          </p:val>
                                        </p:tav>
                                      </p:tavLst>
                                    </p:anim>
                                    <p:anim calcmode="lin" valueType="num">
                                      <p:cBhvr additive="base">
                                        <p:cTn id="128" dur="500" fill="hold"/>
                                        <p:tgtEl>
                                          <p:spTgt spid="71"/>
                                        </p:tgtEl>
                                        <p:attrNameLst>
                                          <p:attrName>ppt_y</p:attrName>
                                        </p:attrNameLst>
                                      </p:cBhvr>
                                      <p:tavLst>
                                        <p:tav tm="0">
                                          <p:val>
                                            <p:strVal val="1+#ppt_h/2"/>
                                          </p:val>
                                        </p:tav>
                                        <p:tav tm="100000">
                                          <p:val>
                                            <p:strVal val="#ppt_y"/>
                                          </p:val>
                                        </p:tav>
                                      </p:tavLst>
                                    </p:anim>
                                  </p:childTnLst>
                                </p:cTn>
                              </p:par>
                              <p:par>
                                <p:cTn id="129" presetID="2" presetClass="entr" presetSubtype="4" fill="hold" grpId="0" nodeType="withEffect">
                                  <p:stCondLst>
                                    <p:cond delay="0"/>
                                  </p:stCondLst>
                                  <p:childTnLst>
                                    <p:set>
                                      <p:cBhvr>
                                        <p:cTn id="130" dur="1" fill="hold">
                                          <p:stCondLst>
                                            <p:cond delay="0"/>
                                          </p:stCondLst>
                                        </p:cTn>
                                        <p:tgtEl>
                                          <p:spTgt spid="72"/>
                                        </p:tgtEl>
                                        <p:attrNameLst>
                                          <p:attrName>style.visibility</p:attrName>
                                        </p:attrNameLst>
                                      </p:cBhvr>
                                      <p:to>
                                        <p:strVal val="visible"/>
                                      </p:to>
                                    </p:set>
                                    <p:anim calcmode="lin" valueType="num">
                                      <p:cBhvr additive="base">
                                        <p:cTn id="131" dur="500" fill="hold"/>
                                        <p:tgtEl>
                                          <p:spTgt spid="72"/>
                                        </p:tgtEl>
                                        <p:attrNameLst>
                                          <p:attrName>ppt_x</p:attrName>
                                        </p:attrNameLst>
                                      </p:cBhvr>
                                      <p:tavLst>
                                        <p:tav tm="0">
                                          <p:val>
                                            <p:strVal val="#ppt_x"/>
                                          </p:val>
                                        </p:tav>
                                        <p:tav tm="100000">
                                          <p:val>
                                            <p:strVal val="#ppt_x"/>
                                          </p:val>
                                        </p:tav>
                                      </p:tavLst>
                                    </p:anim>
                                    <p:anim calcmode="lin" valueType="num">
                                      <p:cBhvr additive="base">
                                        <p:cTn id="132" dur="500" fill="hold"/>
                                        <p:tgtEl>
                                          <p:spTgt spid="72"/>
                                        </p:tgtEl>
                                        <p:attrNameLst>
                                          <p:attrName>ppt_y</p:attrName>
                                        </p:attrNameLst>
                                      </p:cBhvr>
                                      <p:tavLst>
                                        <p:tav tm="0">
                                          <p:val>
                                            <p:strVal val="1+#ppt_h/2"/>
                                          </p:val>
                                        </p:tav>
                                        <p:tav tm="100000">
                                          <p:val>
                                            <p:strVal val="#ppt_y"/>
                                          </p:val>
                                        </p:tav>
                                      </p:tavLst>
                                    </p:anim>
                                  </p:childTnLst>
                                </p:cTn>
                              </p:par>
                              <p:par>
                                <p:cTn id="133" presetID="2" presetClass="entr" presetSubtype="4" fill="hold" grpId="0" nodeType="withEffect">
                                  <p:stCondLst>
                                    <p:cond delay="0"/>
                                  </p:stCondLst>
                                  <p:childTnLst>
                                    <p:set>
                                      <p:cBhvr>
                                        <p:cTn id="134" dur="1" fill="hold">
                                          <p:stCondLst>
                                            <p:cond delay="0"/>
                                          </p:stCondLst>
                                        </p:cTn>
                                        <p:tgtEl>
                                          <p:spTgt spid="73"/>
                                        </p:tgtEl>
                                        <p:attrNameLst>
                                          <p:attrName>style.visibility</p:attrName>
                                        </p:attrNameLst>
                                      </p:cBhvr>
                                      <p:to>
                                        <p:strVal val="visible"/>
                                      </p:to>
                                    </p:set>
                                    <p:anim calcmode="lin" valueType="num">
                                      <p:cBhvr additive="base">
                                        <p:cTn id="135" dur="500" fill="hold"/>
                                        <p:tgtEl>
                                          <p:spTgt spid="73"/>
                                        </p:tgtEl>
                                        <p:attrNameLst>
                                          <p:attrName>ppt_x</p:attrName>
                                        </p:attrNameLst>
                                      </p:cBhvr>
                                      <p:tavLst>
                                        <p:tav tm="0">
                                          <p:val>
                                            <p:strVal val="#ppt_x"/>
                                          </p:val>
                                        </p:tav>
                                        <p:tav tm="100000">
                                          <p:val>
                                            <p:strVal val="#ppt_x"/>
                                          </p:val>
                                        </p:tav>
                                      </p:tavLst>
                                    </p:anim>
                                    <p:anim calcmode="lin" valueType="num">
                                      <p:cBhvr additive="base">
                                        <p:cTn id="136" dur="500" fill="hold"/>
                                        <p:tgtEl>
                                          <p:spTgt spid="73"/>
                                        </p:tgtEl>
                                        <p:attrNameLst>
                                          <p:attrName>ppt_y</p:attrName>
                                        </p:attrNameLst>
                                      </p:cBhvr>
                                      <p:tavLst>
                                        <p:tav tm="0">
                                          <p:val>
                                            <p:strVal val="1+#ppt_h/2"/>
                                          </p:val>
                                        </p:tav>
                                        <p:tav tm="100000">
                                          <p:val>
                                            <p:strVal val="#ppt_y"/>
                                          </p:val>
                                        </p:tav>
                                      </p:tavLst>
                                    </p:anim>
                                  </p:childTnLst>
                                </p:cTn>
                              </p:par>
                              <p:par>
                                <p:cTn id="137" presetID="2" presetClass="entr" presetSubtype="4" fill="hold" grpId="0" nodeType="withEffect">
                                  <p:stCondLst>
                                    <p:cond delay="0"/>
                                  </p:stCondLst>
                                  <p:childTnLst>
                                    <p:set>
                                      <p:cBhvr>
                                        <p:cTn id="138" dur="1" fill="hold">
                                          <p:stCondLst>
                                            <p:cond delay="0"/>
                                          </p:stCondLst>
                                        </p:cTn>
                                        <p:tgtEl>
                                          <p:spTgt spid="74"/>
                                        </p:tgtEl>
                                        <p:attrNameLst>
                                          <p:attrName>style.visibility</p:attrName>
                                        </p:attrNameLst>
                                      </p:cBhvr>
                                      <p:to>
                                        <p:strVal val="visible"/>
                                      </p:to>
                                    </p:set>
                                    <p:anim calcmode="lin" valueType="num">
                                      <p:cBhvr additive="base">
                                        <p:cTn id="139" dur="500" fill="hold"/>
                                        <p:tgtEl>
                                          <p:spTgt spid="74"/>
                                        </p:tgtEl>
                                        <p:attrNameLst>
                                          <p:attrName>ppt_x</p:attrName>
                                        </p:attrNameLst>
                                      </p:cBhvr>
                                      <p:tavLst>
                                        <p:tav tm="0">
                                          <p:val>
                                            <p:strVal val="#ppt_x"/>
                                          </p:val>
                                        </p:tav>
                                        <p:tav tm="100000">
                                          <p:val>
                                            <p:strVal val="#ppt_x"/>
                                          </p:val>
                                        </p:tav>
                                      </p:tavLst>
                                    </p:anim>
                                    <p:anim calcmode="lin" valueType="num">
                                      <p:cBhvr additive="base">
                                        <p:cTn id="140" dur="500" fill="hold"/>
                                        <p:tgtEl>
                                          <p:spTgt spid="74"/>
                                        </p:tgtEl>
                                        <p:attrNameLst>
                                          <p:attrName>ppt_y</p:attrName>
                                        </p:attrNameLst>
                                      </p:cBhvr>
                                      <p:tavLst>
                                        <p:tav tm="0">
                                          <p:val>
                                            <p:strVal val="1+#ppt_h/2"/>
                                          </p:val>
                                        </p:tav>
                                        <p:tav tm="100000">
                                          <p:val>
                                            <p:strVal val="#ppt_y"/>
                                          </p:val>
                                        </p:tav>
                                      </p:tavLst>
                                    </p:anim>
                                  </p:childTnLst>
                                </p:cTn>
                              </p:par>
                              <p:par>
                                <p:cTn id="141" presetID="2" presetClass="entr" presetSubtype="4" fill="hold" grpId="0" nodeType="withEffect">
                                  <p:stCondLst>
                                    <p:cond delay="0"/>
                                  </p:stCondLst>
                                  <p:childTnLst>
                                    <p:set>
                                      <p:cBhvr>
                                        <p:cTn id="142" dur="1" fill="hold">
                                          <p:stCondLst>
                                            <p:cond delay="0"/>
                                          </p:stCondLst>
                                        </p:cTn>
                                        <p:tgtEl>
                                          <p:spTgt spid="75"/>
                                        </p:tgtEl>
                                        <p:attrNameLst>
                                          <p:attrName>style.visibility</p:attrName>
                                        </p:attrNameLst>
                                      </p:cBhvr>
                                      <p:to>
                                        <p:strVal val="visible"/>
                                      </p:to>
                                    </p:set>
                                    <p:anim calcmode="lin" valueType="num">
                                      <p:cBhvr additive="base">
                                        <p:cTn id="143" dur="500" fill="hold"/>
                                        <p:tgtEl>
                                          <p:spTgt spid="75"/>
                                        </p:tgtEl>
                                        <p:attrNameLst>
                                          <p:attrName>ppt_x</p:attrName>
                                        </p:attrNameLst>
                                      </p:cBhvr>
                                      <p:tavLst>
                                        <p:tav tm="0">
                                          <p:val>
                                            <p:strVal val="#ppt_x"/>
                                          </p:val>
                                        </p:tav>
                                        <p:tav tm="100000">
                                          <p:val>
                                            <p:strVal val="#ppt_x"/>
                                          </p:val>
                                        </p:tav>
                                      </p:tavLst>
                                    </p:anim>
                                    <p:anim calcmode="lin" valueType="num">
                                      <p:cBhvr additive="base">
                                        <p:cTn id="144" dur="500" fill="hold"/>
                                        <p:tgtEl>
                                          <p:spTgt spid="75"/>
                                        </p:tgtEl>
                                        <p:attrNameLst>
                                          <p:attrName>ppt_y</p:attrName>
                                        </p:attrNameLst>
                                      </p:cBhvr>
                                      <p:tavLst>
                                        <p:tav tm="0">
                                          <p:val>
                                            <p:strVal val="1+#ppt_h/2"/>
                                          </p:val>
                                        </p:tav>
                                        <p:tav tm="100000">
                                          <p:val>
                                            <p:strVal val="#ppt_y"/>
                                          </p:val>
                                        </p:tav>
                                      </p:tavLst>
                                    </p:anim>
                                  </p:childTnLst>
                                </p:cTn>
                              </p:par>
                              <p:par>
                                <p:cTn id="145" presetID="2" presetClass="entr" presetSubtype="4" fill="hold" grpId="0" nodeType="withEffect">
                                  <p:stCondLst>
                                    <p:cond delay="0"/>
                                  </p:stCondLst>
                                  <p:childTnLst>
                                    <p:set>
                                      <p:cBhvr>
                                        <p:cTn id="146" dur="1" fill="hold">
                                          <p:stCondLst>
                                            <p:cond delay="0"/>
                                          </p:stCondLst>
                                        </p:cTn>
                                        <p:tgtEl>
                                          <p:spTgt spid="76"/>
                                        </p:tgtEl>
                                        <p:attrNameLst>
                                          <p:attrName>style.visibility</p:attrName>
                                        </p:attrNameLst>
                                      </p:cBhvr>
                                      <p:to>
                                        <p:strVal val="visible"/>
                                      </p:to>
                                    </p:set>
                                    <p:anim calcmode="lin" valueType="num">
                                      <p:cBhvr additive="base">
                                        <p:cTn id="147" dur="500" fill="hold"/>
                                        <p:tgtEl>
                                          <p:spTgt spid="76"/>
                                        </p:tgtEl>
                                        <p:attrNameLst>
                                          <p:attrName>ppt_x</p:attrName>
                                        </p:attrNameLst>
                                      </p:cBhvr>
                                      <p:tavLst>
                                        <p:tav tm="0">
                                          <p:val>
                                            <p:strVal val="#ppt_x"/>
                                          </p:val>
                                        </p:tav>
                                        <p:tav tm="100000">
                                          <p:val>
                                            <p:strVal val="#ppt_x"/>
                                          </p:val>
                                        </p:tav>
                                      </p:tavLst>
                                    </p:anim>
                                    <p:anim calcmode="lin" valueType="num">
                                      <p:cBhvr additive="base">
                                        <p:cTn id="148" dur="500" fill="hold"/>
                                        <p:tgtEl>
                                          <p:spTgt spid="7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2" grpId="0" animBg="1"/>
      <p:bldP spid="43" grpId="0" animBg="1"/>
      <p:bldP spid="44" grpId="0" animBg="1"/>
      <p:bldP spid="45" grpId="0" animBg="1"/>
      <p:bldP spid="46" grpId="0" animBg="1"/>
      <p:bldP spid="51" grpId="0" animBg="1"/>
      <p:bldP spid="52" grpId="0" animBg="1"/>
      <p:bldP spid="53" grpId="0" animBg="1"/>
      <p:bldP spid="54" grpId="0" animBg="1"/>
      <p:bldP spid="55" grpId="0" animBg="1"/>
      <p:bldP spid="56" grpId="0" animBg="1"/>
      <p:bldP spid="57" grpId="0" animBg="1"/>
      <p:bldP spid="58" grpId="0" animBg="1"/>
      <p:bldP spid="60" grpId="0"/>
      <p:bldP spid="61" grpId="0"/>
      <p:bldP spid="62" grpId="0" animBg="1"/>
      <p:bldP spid="63" grpId="0" animBg="1"/>
      <p:bldP spid="64" grpId="0" animBg="1"/>
      <p:bldP spid="68" grpId="0"/>
      <p:bldP spid="69" grpId="0"/>
      <p:bldP spid="70" grpId="0"/>
      <p:bldP spid="71" grpId="0"/>
      <p:bldP spid="72" grpId="0"/>
      <p:bldP spid="73" grpId="0"/>
      <p:bldP spid="74" grpId="0"/>
      <p:bldP spid="75" grpId="0"/>
      <p:bldP spid="76"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3333" y="338667"/>
            <a:ext cx="2607733" cy="593644"/>
          </a:xfrm>
          <a:prstGeom prst="rect">
            <a:avLst/>
          </a:prstGeom>
        </p:spPr>
      </p:pic>
      <p:pic>
        <p:nvPicPr>
          <p:cNvPr id="3" name="图片 2"/>
          <p:cNvPicPr>
            <a:picLocks noChangeAspect="1"/>
          </p:cNvPicPr>
          <p:nvPr/>
        </p:nvPicPr>
        <p:blipFill rotWithShape="1">
          <a:blip r:embed="rId4">
            <a:alphaModFix amt="4000"/>
            <a:extLst>
              <a:ext uri="{28A0092B-C50C-407E-A947-70E740481C1C}">
                <a14:useLocalDpi xmlns:a14="http://schemas.microsoft.com/office/drawing/2010/main" val="0"/>
              </a:ext>
            </a:extLst>
          </a:blip>
          <a:srcRect t="4939" r="28793" b="22469"/>
          <a:stretch/>
        </p:blipFill>
        <p:spPr>
          <a:xfrm>
            <a:off x="2641601" y="902926"/>
            <a:ext cx="9550400" cy="5955074"/>
          </a:xfrm>
          <a:prstGeom prst="rect">
            <a:avLst/>
          </a:prstGeom>
        </p:spPr>
      </p:pic>
      <p:sp>
        <p:nvSpPr>
          <p:cNvPr id="6" name="矩形 5"/>
          <p:cNvSpPr/>
          <p:nvPr/>
        </p:nvSpPr>
        <p:spPr>
          <a:xfrm flipV="1">
            <a:off x="7351776" y="1276289"/>
            <a:ext cx="4472728" cy="45719"/>
          </a:xfrm>
          <a:prstGeom prst="rect">
            <a:avLst/>
          </a:prstGeom>
          <a:solidFill>
            <a:srgbClr val="239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矩形 9"/>
          <p:cNvSpPr/>
          <p:nvPr/>
        </p:nvSpPr>
        <p:spPr>
          <a:xfrm>
            <a:off x="9618453" y="383465"/>
            <a:ext cx="2206050" cy="523220"/>
          </a:xfrm>
          <a:prstGeom prst="rect">
            <a:avLst/>
          </a:prstGeom>
          <a:solidFill>
            <a:srgbClr val="239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矩形 10"/>
          <p:cNvSpPr/>
          <p:nvPr/>
        </p:nvSpPr>
        <p:spPr>
          <a:xfrm>
            <a:off x="9558068" y="352688"/>
            <a:ext cx="2359995" cy="584775"/>
          </a:xfrm>
          <a:prstGeom prst="rect">
            <a:avLst/>
          </a:prstGeom>
        </p:spPr>
        <p:txBody>
          <a:bodyPr wrap="square" anchor="ct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lnSpc>
                <a:spcPct val="100000"/>
              </a:lnSpc>
              <a:spcBef>
                <a:spcPts val="0"/>
              </a:spcBef>
              <a:spcAft>
                <a:spcPts val="0"/>
              </a:spcAft>
              <a:defRPr/>
            </a:pPr>
            <a:r>
              <a:rPr lang="zh-CN" altLang="en-US" sz="3200" b="1" dirty="0" smtClean="0">
                <a:solidFill>
                  <a:schemeClr val="bg1"/>
                </a:solidFill>
                <a:latin typeface="微软雅黑" charset="-122"/>
                <a:ea typeface="微软雅黑" charset="-122"/>
                <a:sym typeface="+mn-ea"/>
              </a:rPr>
              <a:t>分支限界法</a:t>
            </a:r>
            <a:endParaRPr lang="zh-CN" altLang="en-US" sz="3200" b="1" dirty="0">
              <a:solidFill>
                <a:schemeClr val="bg1"/>
              </a:solidFill>
              <a:latin typeface="微软雅黑" charset="-122"/>
              <a:ea typeface="微软雅黑" charset="-122"/>
              <a:sym typeface="+mn-ea"/>
            </a:endParaRPr>
          </a:p>
        </p:txBody>
      </p:sp>
      <p:sp>
        <p:nvSpPr>
          <p:cNvPr id="13" name="文本框 12"/>
          <p:cNvSpPr txBox="1"/>
          <p:nvPr/>
        </p:nvSpPr>
        <p:spPr>
          <a:xfrm>
            <a:off x="342670" y="1027613"/>
            <a:ext cx="7009106" cy="584775"/>
          </a:xfrm>
          <a:prstGeom prst="rect">
            <a:avLst/>
          </a:prstGeom>
          <a:noFill/>
        </p:spPr>
        <p:txBody>
          <a:bodyPr wrap="square" rtlCol="0">
            <a:spAutoFit/>
          </a:bodyPr>
          <a:lstStyle/>
          <a:p>
            <a:r>
              <a:rPr kumimoji="1" lang="en-US" altLang="zh-CN" sz="3200" b="1" i="1" dirty="0">
                <a:latin typeface="Microsoft YaHei" charset="-122"/>
                <a:ea typeface="Microsoft YaHei" charset="-122"/>
                <a:cs typeface="Microsoft YaHei" charset="-122"/>
              </a:rPr>
              <a:t>4</a:t>
            </a:r>
            <a:r>
              <a:rPr kumimoji="1" lang="zh-CN" altLang="en-US" sz="3200" b="1" i="1" dirty="0" smtClean="0">
                <a:latin typeface="Microsoft YaHei" charset="-122"/>
                <a:ea typeface="Microsoft YaHei" charset="-122"/>
                <a:cs typeface="Microsoft YaHei" charset="-122"/>
              </a:rPr>
              <a:t>皇后问题 </a:t>
            </a:r>
            <a:r>
              <a:rPr kumimoji="1" lang="en-US" altLang="zh-CN" sz="3200" b="1" i="1" dirty="0" smtClean="0">
                <a:latin typeface="Microsoft YaHei" charset="-122"/>
                <a:ea typeface="Microsoft YaHei" charset="-122"/>
                <a:cs typeface="Microsoft YaHei" charset="-122"/>
              </a:rPr>
              <a:t>FIFO</a:t>
            </a:r>
            <a:r>
              <a:rPr kumimoji="1" lang="zh-CN" altLang="en-US" sz="3200" b="1" i="1" dirty="0" smtClean="0">
                <a:latin typeface="Microsoft YaHei" charset="-122"/>
                <a:ea typeface="Microsoft YaHei" charset="-122"/>
                <a:cs typeface="Microsoft YaHei" charset="-122"/>
              </a:rPr>
              <a:t>分支限界</a:t>
            </a:r>
            <a:r>
              <a:rPr kumimoji="1" lang="zh-CN" altLang="en-US" sz="3200" b="1" i="1" dirty="0">
                <a:latin typeface="Microsoft YaHei" charset="-122"/>
                <a:ea typeface="Microsoft YaHei" charset="-122"/>
                <a:cs typeface="Microsoft YaHei" charset="-122"/>
              </a:rPr>
              <a:t> </a:t>
            </a:r>
            <a:r>
              <a:rPr kumimoji="1" lang="zh-CN" altLang="en-US" sz="3200" b="1" i="1" dirty="0" smtClean="0">
                <a:latin typeface="Microsoft YaHei" charset="-122"/>
                <a:ea typeface="Microsoft YaHei" charset="-122"/>
                <a:cs typeface="Microsoft YaHei" charset="-122"/>
              </a:rPr>
              <a:t>状态空间树</a:t>
            </a:r>
            <a:endParaRPr kumimoji="1" lang="zh-CN" altLang="en-US" sz="3200" b="1" i="1" dirty="0">
              <a:latin typeface="Microsoft YaHei" charset="-122"/>
              <a:ea typeface="Microsoft YaHei" charset="-122"/>
              <a:cs typeface="Microsoft YaHei" charset="-122"/>
            </a:endParaRPr>
          </a:p>
        </p:txBody>
      </p:sp>
      <p:sp>
        <p:nvSpPr>
          <p:cNvPr id="12" name="Text Box 7"/>
          <p:cNvSpPr txBox="1">
            <a:spLocks noChangeArrowheads="1"/>
          </p:cNvSpPr>
          <p:nvPr/>
        </p:nvSpPr>
        <p:spPr bwMode="auto">
          <a:xfrm>
            <a:off x="484981" y="1775461"/>
            <a:ext cx="10080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2400" b="1" i="0" u="none" strike="noStrike" kern="0" cap="none" spc="0" normalizeH="0" baseline="0" noProof="0" dirty="0" smtClean="0">
                <a:ln>
                  <a:noFill/>
                </a:ln>
                <a:solidFill>
                  <a:schemeClr val="bg1">
                    <a:lumMod val="50000"/>
                  </a:schemeClr>
                </a:solidFill>
                <a:effectLst/>
                <a:uLnTx/>
                <a:uFillTx/>
                <a:latin typeface="微软雅黑" panose="020B0503020204020204" pitchFamily="34" charset="-122"/>
                <a:ea typeface="微软雅黑" panose="020B0503020204020204" pitchFamily="34" charset="-122"/>
              </a:rPr>
              <a:t>E</a:t>
            </a:r>
            <a:r>
              <a:rPr kumimoji="0" lang="zh-CN" altLang="en-US" sz="2400" b="1" i="0" u="none" strike="noStrike" kern="0" cap="none" spc="0" normalizeH="0" baseline="0" noProof="0" dirty="0" smtClean="0">
                <a:ln>
                  <a:noFill/>
                </a:ln>
                <a:solidFill>
                  <a:schemeClr val="bg1">
                    <a:lumMod val="50000"/>
                  </a:schemeClr>
                </a:solidFill>
                <a:effectLst/>
                <a:uLnTx/>
                <a:uFillTx/>
                <a:latin typeface="微软雅黑" panose="020B0503020204020204" pitchFamily="34" charset="-122"/>
                <a:ea typeface="微软雅黑" panose="020B0503020204020204" pitchFamily="34" charset="-122"/>
              </a:rPr>
              <a:t>结点</a:t>
            </a:r>
          </a:p>
        </p:txBody>
      </p:sp>
      <p:sp>
        <p:nvSpPr>
          <p:cNvPr id="14" name="Text Box 8"/>
          <p:cNvSpPr txBox="1">
            <a:spLocks noChangeArrowheads="1"/>
          </p:cNvSpPr>
          <p:nvPr/>
        </p:nvSpPr>
        <p:spPr bwMode="auto">
          <a:xfrm>
            <a:off x="2742088" y="1775461"/>
            <a:ext cx="409244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zh-CN" altLang="en-US" sz="2400" b="1" i="0" u="none" strike="noStrike" kern="0" cap="none" spc="0" normalizeH="0" baseline="0" noProof="0" dirty="0" smtClean="0">
                <a:ln>
                  <a:noFill/>
                </a:ln>
                <a:solidFill>
                  <a:schemeClr val="bg1">
                    <a:lumMod val="50000"/>
                  </a:schemeClr>
                </a:solidFill>
                <a:effectLst/>
                <a:uLnTx/>
                <a:uFillTx/>
                <a:latin typeface="微软雅黑" panose="020B0503020204020204" pitchFamily="34" charset="-122"/>
                <a:ea typeface="微软雅黑" panose="020B0503020204020204" pitchFamily="34" charset="-122"/>
              </a:rPr>
              <a:t>扩展</a:t>
            </a:r>
            <a:r>
              <a:rPr kumimoji="0" lang="en-US" altLang="zh-CN" sz="2400" b="1" i="0" u="none" strike="noStrike" kern="0" cap="none" spc="0" normalizeH="0" baseline="0" noProof="0" dirty="0" smtClean="0">
                <a:ln>
                  <a:noFill/>
                </a:ln>
                <a:solidFill>
                  <a:schemeClr val="bg1">
                    <a:lumMod val="50000"/>
                  </a:schemeClr>
                </a:solidFill>
                <a:effectLst/>
                <a:uLnTx/>
                <a:uFillTx/>
                <a:latin typeface="微软雅黑" panose="020B0503020204020204" pitchFamily="34" charset="-122"/>
                <a:ea typeface="微软雅黑" panose="020B0503020204020204" pitchFamily="34" charset="-122"/>
              </a:rPr>
              <a:t>E</a:t>
            </a:r>
            <a:r>
              <a:rPr kumimoji="0" lang="zh-CN" altLang="en-US" sz="2400" b="1" i="0" u="none" strike="noStrike" kern="0" cap="none" spc="0" normalizeH="0" baseline="0" noProof="0" dirty="0" smtClean="0">
                <a:ln>
                  <a:noFill/>
                </a:ln>
                <a:solidFill>
                  <a:schemeClr val="bg1">
                    <a:lumMod val="50000"/>
                  </a:schemeClr>
                </a:solidFill>
                <a:effectLst/>
                <a:uLnTx/>
                <a:uFillTx/>
                <a:latin typeface="微软雅黑" panose="020B0503020204020204" pitchFamily="34" charset="-122"/>
                <a:ea typeface="微软雅黑" panose="020B0503020204020204" pitchFamily="34" charset="-122"/>
              </a:rPr>
              <a:t>结点得到的状态空间树</a:t>
            </a:r>
          </a:p>
        </p:txBody>
      </p:sp>
      <p:sp>
        <p:nvSpPr>
          <p:cNvPr id="24" name="Text Box 18"/>
          <p:cNvSpPr txBox="1">
            <a:spLocks noChangeArrowheads="1"/>
          </p:cNvSpPr>
          <p:nvPr/>
        </p:nvSpPr>
        <p:spPr bwMode="auto">
          <a:xfrm>
            <a:off x="8616156" y="1775461"/>
            <a:ext cx="232921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zh-CN" altLang="en-US" sz="2400" b="1" i="0" u="none" strike="noStrike" kern="0" cap="none" spc="0" normalizeH="0" baseline="0" noProof="0" dirty="0" smtClean="0">
                <a:ln>
                  <a:noFill/>
                </a:ln>
                <a:solidFill>
                  <a:schemeClr val="bg1">
                    <a:lumMod val="50000"/>
                  </a:schemeClr>
                </a:solidFill>
                <a:effectLst/>
                <a:uLnTx/>
                <a:uFillTx/>
                <a:latin typeface="微软雅黑" panose="020B0503020204020204" pitchFamily="34" charset="-122"/>
                <a:ea typeface="微软雅黑" panose="020B0503020204020204" pitchFamily="34" charset="-122"/>
              </a:rPr>
              <a:t>活结点表（队列）</a:t>
            </a:r>
          </a:p>
        </p:txBody>
      </p:sp>
      <p:sp>
        <p:nvSpPr>
          <p:cNvPr id="77" name="Oval 28"/>
          <p:cNvSpPr>
            <a:spLocks noChangeArrowheads="1"/>
          </p:cNvSpPr>
          <p:nvPr/>
        </p:nvSpPr>
        <p:spPr bwMode="auto">
          <a:xfrm>
            <a:off x="769939" y="3712303"/>
            <a:ext cx="431800" cy="431800"/>
          </a:xfrm>
          <a:prstGeom prst="ellipse">
            <a:avLst/>
          </a:prstGeom>
          <a:solidFill>
            <a:srgbClr val="CC9900"/>
          </a:solidFill>
          <a:ln w="9525">
            <a:solidFill>
              <a:srgbClr val="000000"/>
            </a:solidFill>
            <a:round/>
            <a:headEnd/>
            <a:tailEnd/>
          </a:ln>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dirty="0" smtClean="0">
                <a:ln>
                  <a:noFill/>
                </a:ln>
                <a:solidFill>
                  <a:srgbClr val="000000"/>
                </a:solidFill>
                <a:effectLst/>
                <a:uLnTx/>
                <a:uFillTx/>
                <a:latin typeface="Arial" panose="020B0604020202020204" pitchFamily="34" charset="0"/>
                <a:ea typeface="宋体" panose="02010600030101010101" pitchFamily="2" charset="-122"/>
              </a:rPr>
              <a:t>18</a:t>
            </a:r>
          </a:p>
        </p:txBody>
      </p:sp>
      <p:sp>
        <p:nvSpPr>
          <p:cNvPr id="78" name="Oval 31"/>
          <p:cNvSpPr>
            <a:spLocks noChangeArrowheads="1"/>
          </p:cNvSpPr>
          <p:nvPr/>
        </p:nvSpPr>
        <p:spPr bwMode="auto">
          <a:xfrm>
            <a:off x="5916232" y="2990056"/>
            <a:ext cx="431800" cy="431800"/>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1</a:t>
            </a:r>
          </a:p>
        </p:txBody>
      </p:sp>
      <p:sp>
        <p:nvSpPr>
          <p:cNvPr id="79" name="Oval 32"/>
          <p:cNvSpPr>
            <a:spLocks noChangeArrowheads="1"/>
          </p:cNvSpPr>
          <p:nvPr/>
        </p:nvSpPr>
        <p:spPr bwMode="auto">
          <a:xfrm>
            <a:off x="3792157" y="3710781"/>
            <a:ext cx="431800" cy="431800"/>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2</a:t>
            </a:r>
          </a:p>
        </p:txBody>
      </p:sp>
      <p:sp>
        <p:nvSpPr>
          <p:cNvPr id="80" name="Oval 33"/>
          <p:cNvSpPr>
            <a:spLocks noChangeArrowheads="1"/>
          </p:cNvSpPr>
          <p:nvPr/>
        </p:nvSpPr>
        <p:spPr bwMode="auto">
          <a:xfrm>
            <a:off x="5555870" y="3710781"/>
            <a:ext cx="431800" cy="431800"/>
          </a:xfrm>
          <a:prstGeom prst="ellipse">
            <a:avLst/>
          </a:prstGeom>
          <a:solidFill>
            <a:srgbClr val="CC9900"/>
          </a:solidFill>
          <a:ln w="9525">
            <a:solidFill>
              <a:srgbClr val="000000"/>
            </a:solidFill>
            <a:round/>
            <a:headEnd/>
            <a:tailEnd/>
          </a:ln>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18</a:t>
            </a:r>
          </a:p>
        </p:txBody>
      </p:sp>
      <p:sp>
        <p:nvSpPr>
          <p:cNvPr id="81" name="Oval 34"/>
          <p:cNvSpPr>
            <a:spLocks noChangeArrowheads="1"/>
          </p:cNvSpPr>
          <p:nvPr/>
        </p:nvSpPr>
        <p:spPr bwMode="auto">
          <a:xfrm>
            <a:off x="6203570" y="3710781"/>
            <a:ext cx="431800" cy="431800"/>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34</a:t>
            </a:r>
          </a:p>
        </p:txBody>
      </p:sp>
      <p:sp>
        <p:nvSpPr>
          <p:cNvPr id="82" name="Oval 35"/>
          <p:cNvSpPr>
            <a:spLocks noChangeArrowheads="1"/>
          </p:cNvSpPr>
          <p:nvPr/>
        </p:nvSpPr>
        <p:spPr bwMode="auto">
          <a:xfrm>
            <a:off x="6852857" y="3710781"/>
            <a:ext cx="431800" cy="431800"/>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50</a:t>
            </a:r>
          </a:p>
        </p:txBody>
      </p:sp>
      <p:sp>
        <p:nvSpPr>
          <p:cNvPr id="83" name="Line 36"/>
          <p:cNvSpPr>
            <a:spLocks noChangeShapeType="1"/>
          </p:cNvSpPr>
          <p:nvPr/>
        </p:nvSpPr>
        <p:spPr bwMode="auto">
          <a:xfrm flipH="1">
            <a:off x="4044570" y="3421856"/>
            <a:ext cx="2087562" cy="28892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84" name="Line 37"/>
          <p:cNvSpPr>
            <a:spLocks noChangeShapeType="1"/>
          </p:cNvSpPr>
          <p:nvPr/>
        </p:nvSpPr>
        <p:spPr bwMode="auto">
          <a:xfrm flipH="1">
            <a:off x="5771770" y="3421856"/>
            <a:ext cx="360362" cy="28892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85" name="Line 38"/>
          <p:cNvSpPr>
            <a:spLocks noChangeShapeType="1"/>
          </p:cNvSpPr>
          <p:nvPr/>
        </p:nvSpPr>
        <p:spPr bwMode="auto">
          <a:xfrm>
            <a:off x="6132132" y="3421856"/>
            <a:ext cx="288925" cy="28892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86" name="Line 39"/>
          <p:cNvSpPr>
            <a:spLocks noChangeShapeType="1"/>
          </p:cNvSpPr>
          <p:nvPr/>
        </p:nvSpPr>
        <p:spPr bwMode="auto">
          <a:xfrm>
            <a:off x="6132132" y="3421856"/>
            <a:ext cx="936625" cy="28892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87" name="Rectangle 41"/>
          <p:cNvSpPr>
            <a:spLocks noChangeArrowheads="1"/>
          </p:cNvSpPr>
          <p:nvPr/>
        </p:nvSpPr>
        <p:spPr bwMode="auto">
          <a:xfrm>
            <a:off x="10162795" y="3509295"/>
            <a:ext cx="287337" cy="28892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zh-CN" sz="16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88" name="Rectangle 42"/>
          <p:cNvSpPr>
            <a:spLocks noChangeArrowheads="1"/>
          </p:cNvSpPr>
          <p:nvPr/>
        </p:nvSpPr>
        <p:spPr bwMode="auto">
          <a:xfrm>
            <a:off x="10740645" y="3509295"/>
            <a:ext cx="287337" cy="28892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zh-CN" sz="16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89" name="Rectangle 43"/>
          <p:cNvSpPr>
            <a:spLocks noChangeArrowheads="1"/>
          </p:cNvSpPr>
          <p:nvPr/>
        </p:nvSpPr>
        <p:spPr bwMode="auto">
          <a:xfrm>
            <a:off x="8724520" y="3509295"/>
            <a:ext cx="287337" cy="28892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34</a:t>
            </a:r>
          </a:p>
        </p:txBody>
      </p:sp>
      <p:sp>
        <p:nvSpPr>
          <p:cNvPr id="90" name="Rectangle 44"/>
          <p:cNvSpPr>
            <a:spLocks noChangeArrowheads="1"/>
          </p:cNvSpPr>
          <p:nvPr/>
        </p:nvSpPr>
        <p:spPr bwMode="auto">
          <a:xfrm>
            <a:off x="9011857" y="3509295"/>
            <a:ext cx="287338" cy="28892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50</a:t>
            </a:r>
          </a:p>
        </p:txBody>
      </p:sp>
      <p:sp>
        <p:nvSpPr>
          <p:cNvPr id="91" name="Rectangle 45"/>
          <p:cNvSpPr>
            <a:spLocks noChangeArrowheads="1"/>
          </p:cNvSpPr>
          <p:nvPr/>
        </p:nvSpPr>
        <p:spPr bwMode="auto">
          <a:xfrm>
            <a:off x="10451720" y="3509295"/>
            <a:ext cx="287337" cy="28892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zh-CN" sz="16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92" name="Rectangle 46"/>
          <p:cNvSpPr>
            <a:spLocks noChangeArrowheads="1"/>
          </p:cNvSpPr>
          <p:nvPr/>
        </p:nvSpPr>
        <p:spPr bwMode="auto">
          <a:xfrm>
            <a:off x="9299195" y="3509295"/>
            <a:ext cx="287337" cy="28892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8</a:t>
            </a:r>
          </a:p>
        </p:txBody>
      </p:sp>
      <p:sp>
        <p:nvSpPr>
          <p:cNvPr id="93" name="Rectangle 47"/>
          <p:cNvSpPr>
            <a:spLocks noChangeArrowheads="1"/>
          </p:cNvSpPr>
          <p:nvPr/>
        </p:nvSpPr>
        <p:spPr bwMode="auto">
          <a:xfrm>
            <a:off x="9588120" y="3509295"/>
            <a:ext cx="287337" cy="28892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13</a:t>
            </a:r>
          </a:p>
        </p:txBody>
      </p:sp>
      <p:sp>
        <p:nvSpPr>
          <p:cNvPr id="94" name="Rectangle 48"/>
          <p:cNvSpPr>
            <a:spLocks noChangeArrowheads="1"/>
          </p:cNvSpPr>
          <p:nvPr/>
        </p:nvSpPr>
        <p:spPr bwMode="auto">
          <a:xfrm>
            <a:off x="9875457" y="3509295"/>
            <a:ext cx="287338" cy="28892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29</a:t>
            </a:r>
          </a:p>
        </p:txBody>
      </p:sp>
      <p:sp>
        <p:nvSpPr>
          <p:cNvPr id="95" name="Line 49"/>
          <p:cNvSpPr>
            <a:spLocks noChangeShapeType="1"/>
          </p:cNvSpPr>
          <p:nvPr/>
        </p:nvSpPr>
        <p:spPr bwMode="auto">
          <a:xfrm flipH="1">
            <a:off x="8724520" y="3364833"/>
            <a:ext cx="2305050" cy="0"/>
          </a:xfrm>
          <a:prstGeom prst="line">
            <a:avLst/>
          </a:prstGeom>
          <a:noFill/>
          <a:ln w="34925">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smtClean="0">
              <a:solidFill>
                <a:srgbClr val="000000"/>
              </a:solidFill>
              <a:latin typeface="微软雅黑" panose="020B0503020204020204" pitchFamily="34" charset="-122"/>
              <a:ea typeface="微软雅黑" panose="020B0503020204020204" pitchFamily="34" charset="-122"/>
            </a:endParaRPr>
          </a:p>
        </p:txBody>
      </p:sp>
      <p:sp>
        <p:nvSpPr>
          <p:cNvPr id="96" name="Text Box 50"/>
          <p:cNvSpPr txBox="1">
            <a:spLocks noChangeArrowheads="1"/>
          </p:cNvSpPr>
          <p:nvPr/>
        </p:nvSpPr>
        <p:spPr bwMode="auto">
          <a:xfrm>
            <a:off x="8724520" y="3004470"/>
            <a:ext cx="8636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head</a:t>
            </a:r>
          </a:p>
        </p:txBody>
      </p:sp>
      <p:sp>
        <p:nvSpPr>
          <p:cNvPr id="97" name="Text Box 51"/>
          <p:cNvSpPr txBox="1">
            <a:spLocks noChangeArrowheads="1"/>
          </p:cNvSpPr>
          <p:nvPr/>
        </p:nvSpPr>
        <p:spPr bwMode="auto">
          <a:xfrm>
            <a:off x="10453307" y="3004470"/>
            <a:ext cx="8636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tail</a:t>
            </a:r>
          </a:p>
        </p:txBody>
      </p:sp>
      <p:sp>
        <p:nvSpPr>
          <p:cNvPr id="98" name="Oval 52"/>
          <p:cNvSpPr>
            <a:spLocks noChangeArrowheads="1"/>
          </p:cNvSpPr>
          <p:nvPr/>
        </p:nvSpPr>
        <p:spPr bwMode="auto">
          <a:xfrm>
            <a:off x="3144457" y="4502943"/>
            <a:ext cx="431800" cy="431800"/>
          </a:xfrm>
          <a:prstGeom prst="ellipse">
            <a:avLst/>
          </a:prstGeom>
          <a:noFill/>
          <a:ln w="9525">
            <a:solidFill>
              <a:srgbClr val="000000"/>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3</a:t>
            </a:r>
          </a:p>
        </p:txBody>
      </p:sp>
      <p:sp>
        <p:nvSpPr>
          <p:cNvPr id="99" name="Oval 53"/>
          <p:cNvSpPr>
            <a:spLocks noChangeArrowheads="1"/>
          </p:cNvSpPr>
          <p:nvPr/>
        </p:nvSpPr>
        <p:spPr bwMode="auto">
          <a:xfrm>
            <a:off x="3792157" y="4502943"/>
            <a:ext cx="431800" cy="431800"/>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8</a:t>
            </a:r>
          </a:p>
        </p:txBody>
      </p:sp>
      <p:sp>
        <p:nvSpPr>
          <p:cNvPr id="100" name="Oval 54"/>
          <p:cNvSpPr>
            <a:spLocks noChangeArrowheads="1"/>
          </p:cNvSpPr>
          <p:nvPr/>
        </p:nvSpPr>
        <p:spPr bwMode="auto">
          <a:xfrm>
            <a:off x="4439857" y="4502943"/>
            <a:ext cx="431800" cy="431800"/>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13</a:t>
            </a:r>
          </a:p>
        </p:txBody>
      </p:sp>
      <p:sp>
        <p:nvSpPr>
          <p:cNvPr id="101" name="Line 55"/>
          <p:cNvSpPr>
            <a:spLocks noChangeShapeType="1"/>
          </p:cNvSpPr>
          <p:nvPr/>
        </p:nvSpPr>
        <p:spPr bwMode="auto">
          <a:xfrm flipH="1">
            <a:off x="3360357" y="4142581"/>
            <a:ext cx="647700" cy="36036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102" name="Line 56"/>
          <p:cNvSpPr>
            <a:spLocks noChangeShapeType="1"/>
          </p:cNvSpPr>
          <p:nvPr/>
        </p:nvSpPr>
        <p:spPr bwMode="auto">
          <a:xfrm>
            <a:off x="4008057" y="4142581"/>
            <a:ext cx="0" cy="36036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103" name="Line 57"/>
          <p:cNvSpPr>
            <a:spLocks noChangeShapeType="1"/>
          </p:cNvSpPr>
          <p:nvPr/>
        </p:nvSpPr>
        <p:spPr bwMode="auto">
          <a:xfrm>
            <a:off x="4008057" y="4142581"/>
            <a:ext cx="647700" cy="36036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104" name="Text Box 58"/>
          <p:cNvSpPr txBox="1">
            <a:spLocks noChangeArrowheads="1"/>
          </p:cNvSpPr>
          <p:nvPr/>
        </p:nvSpPr>
        <p:spPr bwMode="auto">
          <a:xfrm>
            <a:off x="3144457" y="4934743"/>
            <a:ext cx="6477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B</a:t>
            </a:r>
          </a:p>
        </p:txBody>
      </p:sp>
      <p:sp>
        <p:nvSpPr>
          <p:cNvPr id="105" name="Text Box 59"/>
          <p:cNvSpPr txBox="1">
            <a:spLocks noChangeArrowheads="1"/>
          </p:cNvSpPr>
          <p:nvPr/>
        </p:nvSpPr>
        <p:spPr bwMode="auto">
          <a:xfrm>
            <a:off x="8433216" y="4066508"/>
            <a:ext cx="3391288"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zh-CN" altLang="en-US" sz="20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扩展结点</a:t>
            </a:r>
            <a:r>
              <a:rPr kumimoji="0" lang="en-US" altLang="zh-CN" sz="20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18</a:t>
            </a:r>
            <a:r>
              <a:rPr kumimoji="0" lang="zh-CN" altLang="en-US" sz="20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，得新结点</a:t>
            </a:r>
            <a:r>
              <a:rPr kumimoji="0" lang="en-US" altLang="zh-CN" sz="20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19</a:t>
            </a:r>
            <a:r>
              <a:rPr kumimoji="0" lang="zh-CN" altLang="en-US" sz="20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a:t>
            </a:r>
            <a:r>
              <a:rPr kumimoji="0" lang="en-US" altLang="zh-CN" sz="20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24</a:t>
            </a:r>
            <a:r>
              <a:rPr kumimoji="0" lang="zh-CN" altLang="en-US" sz="20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a:t>
            </a:r>
            <a:r>
              <a:rPr kumimoji="0" lang="en-US" altLang="zh-CN" sz="20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29</a:t>
            </a:r>
          </a:p>
          <a:p>
            <a:pPr marL="0" marR="0" lvl="0" indent="0" defTabSz="914400" eaLnBrk="1" fontAlgn="base" latinLnBrk="0" hangingPunct="1">
              <a:lnSpc>
                <a:spcPct val="100000"/>
              </a:lnSpc>
              <a:spcBef>
                <a:spcPct val="50000"/>
              </a:spcBef>
              <a:spcAft>
                <a:spcPct val="0"/>
              </a:spcAft>
              <a:buClrTx/>
              <a:buSzTx/>
              <a:buFontTx/>
              <a:buNone/>
              <a:tabLst/>
              <a:defRPr/>
            </a:pPr>
            <a:r>
              <a:rPr kumimoji="0" lang="zh-CN" altLang="en-US" sz="2000" b="1" i="0" u="none" strike="noStrike" kern="0" cap="none" spc="0" normalizeH="0" baseline="0" noProof="0" dirty="0" smtClean="0">
                <a:ln>
                  <a:noFill/>
                </a:ln>
                <a:solidFill>
                  <a:srgbClr val="FF0000"/>
                </a:solidFill>
                <a:effectLst/>
                <a:uLnTx/>
                <a:uFillTx/>
                <a:latin typeface="微软雅黑" panose="020B0503020204020204" pitchFamily="34" charset="-122"/>
                <a:ea typeface="微软雅黑" panose="020B0503020204020204" pitchFamily="34" charset="-122"/>
              </a:rPr>
              <a:t>利用限界函数杀死结点</a:t>
            </a:r>
            <a:r>
              <a:rPr kumimoji="0" lang="en-US" altLang="zh-CN" sz="2000" b="1" i="0" u="none" strike="noStrike" kern="0" cap="none" spc="0" normalizeH="0" baseline="0" noProof="0" dirty="0" smtClean="0">
                <a:ln>
                  <a:noFill/>
                </a:ln>
                <a:solidFill>
                  <a:srgbClr val="FF0000"/>
                </a:solidFill>
                <a:effectLst/>
                <a:uLnTx/>
                <a:uFillTx/>
                <a:latin typeface="微软雅黑" panose="020B0503020204020204" pitchFamily="34" charset="-122"/>
                <a:ea typeface="微软雅黑" panose="020B0503020204020204" pitchFamily="34" charset="-122"/>
              </a:rPr>
              <a:t>19</a:t>
            </a:r>
            <a:r>
              <a:rPr kumimoji="0" lang="zh-CN" altLang="en-US" sz="2000" b="1" i="0" u="none" strike="noStrike" kern="0" cap="none" spc="0" normalizeH="0" baseline="0" noProof="0" dirty="0" smtClean="0">
                <a:ln>
                  <a:noFill/>
                </a:ln>
                <a:solidFill>
                  <a:srgbClr val="FF0000"/>
                </a:solidFill>
                <a:effectLst/>
                <a:uLnTx/>
                <a:uFillTx/>
                <a:latin typeface="微软雅黑" panose="020B0503020204020204" pitchFamily="34" charset="-122"/>
                <a:ea typeface="微软雅黑" panose="020B0503020204020204" pitchFamily="34" charset="-122"/>
              </a:rPr>
              <a:t>、</a:t>
            </a:r>
            <a:r>
              <a:rPr kumimoji="0" lang="en-US" altLang="zh-CN" sz="2000" b="1" i="0" u="none" strike="noStrike" kern="0" cap="none" spc="0" normalizeH="0" baseline="0" noProof="0" dirty="0" smtClean="0">
                <a:ln>
                  <a:noFill/>
                </a:ln>
                <a:solidFill>
                  <a:srgbClr val="FF0000"/>
                </a:solidFill>
                <a:effectLst/>
                <a:uLnTx/>
                <a:uFillTx/>
                <a:latin typeface="微软雅黑" panose="020B0503020204020204" pitchFamily="34" charset="-122"/>
                <a:ea typeface="微软雅黑" panose="020B0503020204020204" pitchFamily="34" charset="-122"/>
              </a:rPr>
              <a:t>24</a:t>
            </a:r>
          </a:p>
          <a:p>
            <a:pPr marL="0" marR="0" lvl="0" indent="0" defTabSz="914400" eaLnBrk="1" fontAlgn="base" latinLnBrk="0" hangingPunct="1">
              <a:lnSpc>
                <a:spcPct val="100000"/>
              </a:lnSpc>
              <a:spcBef>
                <a:spcPct val="50000"/>
              </a:spcBef>
              <a:spcAft>
                <a:spcPct val="0"/>
              </a:spcAft>
              <a:buClrTx/>
              <a:buSzTx/>
              <a:buFontTx/>
              <a:buNone/>
              <a:tabLst/>
              <a:defRPr/>
            </a:pPr>
            <a:r>
              <a:rPr kumimoji="0" lang="zh-CN" altLang="en-US" sz="20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活结点</a:t>
            </a:r>
            <a:r>
              <a:rPr kumimoji="0" lang="en-US" altLang="zh-CN" sz="20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29</a:t>
            </a:r>
            <a:r>
              <a:rPr kumimoji="0" lang="zh-CN" altLang="en-US" sz="20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入队列</a:t>
            </a:r>
          </a:p>
        </p:txBody>
      </p:sp>
      <p:sp>
        <p:nvSpPr>
          <p:cNvPr id="106" name="Oval 60"/>
          <p:cNvSpPr>
            <a:spLocks noChangeArrowheads="1"/>
          </p:cNvSpPr>
          <p:nvPr/>
        </p:nvSpPr>
        <p:spPr bwMode="auto">
          <a:xfrm>
            <a:off x="5052632" y="4502943"/>
            <a:ext cx="431800" cy="431800"/>
          </a:xfrm>
          <a:prstGeom prst="ellipse">
            <a:avLst/>
          </a:prstGeom>
          <a:noFill/>
          <a:ln w="9525">
            <a:solidFill>
              <a:srgbClr val="000000"/>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19</a:t>
            </a:r>
          </a:p>
        </p:txBody>
      </p:sp>
      <p:sp>
        <p:nvSpPr>
          <p:cNvPr id="107" name="Oval 61"/>
          <p:cNvSpPr>
            <a:spLocks noChangeArrowheads="1"/>
          </p:cNvSpPr>
          <p:nvPr/>
        </p:nvSpPr>
        <p:spPr bwMode="auto">
          <a:xfrm>
            <a:off x="5555870" y="4502943"/>
            <a:ext cx="431800" cy="431800"/>
          </a:xfrm>
          <a:prstGeom prst="ellipse">
            <a:avLst/>
          </a:prstGeom>
          <a:noFill/>
          <a:ln w="9525">
            <a:solidFill>
              <a:srgbClr val="000000"/>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24</a:t>
            </a:r>
          </a:p>
        </p:txBody>
      </p:sp>
      <p:sp>
        <p:nvSpPr>
          <p:cNvPr id="108" name="Oval 62"/>
          <p:cNvSpPr>
            <a:spLocks noChangeArrowheads="1"/>
          </p:cNvSpPr>
          <p:nvPr/>
        </p:nvSpPr>
        <p:spPr bwMode="auto">
          <a:xfrm>
            <a:off x="6060695" y="4502943"/>
            <a:ext cx="431800" cy="431800"/>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29</a:t>
            </a:r>
          </a:p>
        </p:txBody>
      </p:sp>
      <p:sp>
        <p:nvSpPr>
          <p:cNvPr id="109" name="Line 63"/>
          <p:cNvSpPr>
            <a:spLocks noChangeShapeType="1"/>
          </p:cNvSpPr>
          <p:nvPr/>
        </p:nvSpPr>
        <p:spPr bwMode="auto">
          <a:xfrm flipH="1">
            <a:off x="5268532" y="4142581"/>
            <a:ext cx="503238" cy="36036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110" name="Line 64"/>
          <p:cNvSpPr>
            <a:spLocks noChangeShapeType="1"/>
          </p:cNvSpPr>
          <p:nvPr/>
        </p:nvSpPr>
        <p:spPr bwMode="auto">
          <a:xfrm>
            <a:off x="5771770" y="4142581"/>
            <a:ext cx="0" cy="36036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111" name="Line 65"/>
          <p:cNvSpPr>
            <a:spLocks noChangeShapeType="1"/>
          </p:cNvSpPr>
          <p:nvPr/>
        </p:nvSpPr>
        <p:spPr bwMode="auto">
          <a:xfrm>
            <a:off x="5771770" y="4142581"/>
            <a:ext cx="504825" cy="36036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112" name="Text Box 66"/>
          <p:cNvSpPr txBox="1">
            <a:spLocks noChangeArrowheads="1"/>
          </p:cNvSpPr>
          <p:nvPr/>
        </p:nvSpPr>
        <p:spPr bwMode="auto">
          <a:xfrm>
            <a:off x="5124070" y="4934743"/>
            <a:ext cx="6477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B</a:t>
            </a:r>
          </a:p>
        </p:txBody>
      </p:sp>
      <p:sp>
        <p:nvSpPr>
          <p:cNvPr id="113" name="Text Box 67"/>
          <p:cNvSpPr txBox="1">
            <a:spLocks noChangeArrowheads="1"/>
          </p:cNvSpPr>
          <p:nvPr/>
        </p:nvSpPr>
        <p:spPr bwMode="auto">
          <a:xfrm>
            <a:off x="5628895" y="4934743"/>
            <a:ext cx="6477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B</a:t>
            </a:r>
          </a:p>
        </p:txBody>
      </p:sp>
      <p:sp>
        <p:nvSpPr>
          <p:cNvPr id="114" name="Text Box 68"/>
          <p:cNvSpPr txBox="1">
            <a:spLocks noChangeArrowheads="1"/>
          </p:cNvSpPr>
          <p:nvPr/>
        </p:nvSpPr>
        <p:spPr bwMode="auto">
          <a:xfrm>
            <a:off x="5104067" y="3567906"/>
            <a:ext cx="7207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4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x</a:t>
            </a:r>
            <a:r>
              <a:rPr kumimoji="0" lang="en-US" altLang="zh-CN" sz="1400" b="0" i="0" u="none" strike="noStrike" kern="0" cap="none" spc="0" normalizeH="0" baseline="-25000" noProof="0" smtClean="0">
                <a:ln>
                  <a:noFill/>
                </a:ln>
                <a:solidFill>
                  <a:srgbClr val="000000"/>
                </a:solidFill>
                <a:effectLst/>
                <a:uLnTx/>
                <a:uFillTx/>
                <a:latin typeface="Arial" panose="020B0604020202020204" pitchFamily="34" charset="0"/>
                <a:ea typeface="宋体" panose="02010600030101010101" pitchFamily="2" charset="-122"/>
              </a:rPr>
              <a:t>1</a:t>
            </a:r>
            <a:r>
              <a:rPr kumimoji="0" lang="en-US" altLang="zh-CN" sz="14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=2</a:t>
            </a:r>
          </a:p>
        </p:txBody>
      </p:sp>
      <p:sp>
        <p:nvSpPr>
          <p:cNvPr id="115" name="Text Box 69"/>
          <p:cNvSpPr txBox="1">
            <a:spLocks noChangeArrowheads="1"/>
          </p:cNvSpPr>
          <p:nvPr/>
        </p:nvSpPr>
        <p:spPr bwMode="auto">
          <a:xfrm>
            <a:off x="4979607" y="5223668"/>
            <a:ext cx="7207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4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x</a:t>
            </a:r>
            <a:r>
              <a:rPr kumimoji="0" lang="en-US" altLang="zh-CN" sz="1400" b="0" i="0" u="none" strike="noStrike" kern="0" cap="none" spc="0" normalizeH="0" baseline="-25000" noProof="0" smtClean="0">
                <a:ln>
                  <a:noFill/>
                </a:ln>
                <a:solidFill>
                  <a:srgbClr val="000000"/>
                </a:solidFill>
                <a:effectLst/>
                <a:uLnTx/>
                <a:uFillTx/>
                <a:latin typeface="Arial" panose="020B0604020202020204" pitchFamily="34" charset="0"/>
                <a:ea typeface="宋体" panose="02010600030101010101" pitchFamily="2" charset="-122"/>
              </a:rPr>
              <a:t>2</a:t>
            </a:r>
            <a:r>
              <a:rPr kumimoji="0" lang="en-US" altLang="zh-CN" sz="14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=1</a:t>
            </a:r>
          </a:p>
        </p:txBody>
      </p:sp>
      <p:sp>
        <p:nvSpPr>
          <p:cNvPr id="116" name="Text Box 70"/>
          <p:cNvSpPr txBox="1">
            <a:spLocks noChangeArrowheads="1"/>
          </p:cNvSpPr>
          <p:nvPr/>
        </p:nvSpPr>
        <p:spPr bwMode="auto">
          <a:xfrm>
            <a:off x="5555870" y="5223668"/>
            <a:ext cx="7207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4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x</a:t>
            </a:r>
            <a:r>
              <a:rPr kumimoji="0" lang="en-US" altLang="zh-CN" sz="1400" b="0" i="0" u="none" strike="noStrike" kern="0" cap="none" spc="0" normalizeH="0" baseline="-25000" noProof="0" smtClean="0">
                <a:ln>
                  <a:noFill/>
                </a:ln>
                <a:solidFill>
                  <a:srgbClr val="000000"/>
                </a:solidFill>
                <a:effectLst/>
                <a:uLnTx/>
                <a:uFillTx/>
                <a:latin typeface="Arial" panose="020B0604020202020204" pitchFamily="34" charset="0"/>
                <a:ea typeface="宋体" panose="02010600030101010101" pitchFamily="2" charset="-122"/>
              </a:rPr>
              <a:t>2</a:t>
            </a:r>
            <a:r>
              <a:rPr kumimoji="0" lang="en-US" altLang="zh-CN" sz="14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=3</a:t>
            </a:r>
          </a:p>
        </p:txBody>
      </p:sp>
      <p:sp>
        <p:nvSpPr>
          <p:cNvPr id="117" name="Text Box 71"/>
          <p:cNvSpPr txBox="1">
            <a:spLocks noChangeArrowheads="1"/>
          </p:cNvSpPr>
          <p:nvPr/>
        </p:nvSpPr>
        <p:spPr bwMode="auto">
          <a:xfrm>
            <a:off x="5987670" y="4934743"/>
            <a:ext cx="7207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4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x</a:t>
            </a:r>
            <a:r>
              <a:rPr kumimoji="0" lang="en-US" altLang="zh-CN" sz="1400" b="0" i="0" u="none" strike="noStrike" kern="0" cap="none" spc="0" normalizeH="0" baseline="-25000" noProof="0" smtClean="0">
                <a:ln>
                  <a:noFill/>
                </a:ln>
                <a:solidFill>
                  <a:srgbClr val="000000"/>
                </a:solidFill>
                <a:effectLst/>
                <a:uLnTx/>
                <a:uFillTx/>
                <a:latin typeface="Arial" panose="020B0604020202020204" pitchFamily="34" charset="0"/>
                <a:ea typeface="宋体" panose="02010600030101010101" pitchFamily="2" charset="-122"/>
              </a:rPr>
              <a:t>2</a:t>
            </a:r>
            <a:r>
              <a:rPr kumimoji="0" lang="en-US" altLang="zh-CN" sz="14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=4</a:t>
            </a:r>
          </a:p>
        </p:txBody>
      </p:sp>
    </p:spTree>
    <p:extLst>
      <p:ext uri="{BB962C8B-B14F-4D97-AF65-F5344CB8AC3E}">
        <p14:creationId xmlns:p14="http://schemas.microsoft.com/office/powerpoint/2010/main" val="90503475"/>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DengXian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DengXian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5689</TotalTime>
  <Words>16139</Words>
  <Application>Microsoft Office PowerPoint</Application>
  <PresentationFormat>宽屏</PresentationFormat>
  <Paragraphs>3996</Paragraphs>
  <Slides>164</Slides>
  <Notes>164</Notes>
  <HiddenSlides>0</HiddenSlides>
  <MMClips>0</MMClips>
  <ScaleCrop>false</ScaleCrop>
  <HeadingPairs>
    <vt:vector size="8" baseType="variant">
      <vt:variant>
        <vt:lpstr>已用的字体</vt:lpstr>
      </vt:variant>
      <vt:variant>
        <vt:i4>10</vt:i4>
      </vt:variant>
      <vt:variant>
        <vt:lpstr>主题</vt:lpstr>
      </vt:variant>
      <vt:variant>
        <vt:i4>1</vt:i4>
      </vt:variant>
      <vt:variant>
        <vt:lpstr>嵌入 OLE 服务器</vt:lpstr>
      </vt:variant>
      <vt:variant>
        <vt:i4>1</vt:i4>
      </vt:variant>
      <vt:variant>
        <vt:lpstr>幻灯片标题</vt:lpstr>
      </vt:variant>
      <vt:variant>
        <vt:i4>164</vt:i4>
      </vt:variant>
    </vt:vector>
  </HeadingPairs>
  <TitlesOfParts>
    <vt:vector size="176" baseType="lpstr">
      <vt:lpstr>DengXian</vt:lpstr>
      <vt:lpstr>DengXian Light</vt:lpstr>
      <vt:lpstr>隶书</vt:lpstr>
      <vt:lpstr>宋体</vt:lpstr>
      <vt:lpstr>Microsoft YaHei</vt:lpstr>
      <vt:lpstr>Microsoft YaHei</vt:lpstr>
      <vt:lpstr>Arial</vt:lpstr>
      <vt:lpstr>Franklin Gothic Medium</vt:lpstr>
      <vt:lpstr>Times New Roman</vt:lpstr>
      <vt:lpstr>Wingdings</vt:lpstr>
      <vt:lpstr>Office 主题</vt:lpstr>
      <vt:lpstr>公式</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Microsoft Office 用户</dc:creator>
  <cp:lastModifiedBy>刘 yu</cp:lastModifiedBy>
  <cp:revision>378</cp:revision>
  <dcterms:created xsi:type="dcterms:W3CDTF">2022-03-24T14:55:38Z</dcterms:created>
  <dcterms:modified xsi:type="dcterms:W3CDTF">2022-12-07T01:49:15Z</dcterms:modified>
</cp:coreProperties>
</file>